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Bebas Neue" panose="020B0604020202020204" charset="0"/>
      <p:regular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Proxima Nova Semibold" panose="020B0604020202020204" charset="0"/>
      <p:regular r:id="rId31"/>
      <p:bold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V0+UKayGHtoN7y+U2WX2N6CPW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customschemas.google.com/relationships/presentationmetadata" Target="meta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100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82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52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196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82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c2c9018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g1c2c9018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27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53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34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9" name="Google Shape;13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21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4" name="Google Shape;2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38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15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22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Ok. Today, I’d like to introduce to you a famous football star. Let see who he is.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595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29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13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125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31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0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8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0" name="Google Shape;10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" name="Google Shape;54;p18"/>
          <p:cNvSpPr/>
          <p:nvPr/>
        </p:nvSpPr>
        <p:spPr>
          <a:xfrm rot="-30003" flipH="1">
            <a:off x="997099" y="651474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ctrTitle"/>
          </p:nvPr>
        </p:nvSpPr>
        <p:spPr>
          <a:xfrm rot="268">
            <a:off x="719999" y="1657400"/>
            <a:ext cx="7704000" cy="20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ubTitle" idx="1"/>
          </p:nvPr>
        </p:nvSpPr>
        <p:spPr>
          <a:xfrm rot="-59909">
            <a:off x="2663602" y="3502823"/>
            <a:ext cx="4114525" cy="45696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7" name="Google Shape;57;p18"/>
          <p:cNvGrpSpPr/>
          <p:nvPr/>
        </p:nvGrpSpPr>
        <p:grpSpPr>
          <a:xfrm>
            <a:off x="489277" y="4039783"/>
            <a:ext cx="1336726" cy="630937"/>
            <a:chOff x="157977" y="4219508"/>
            <a:chExt cx="1336726" cy="630937"/>
          </a:xfrm>
        </p:grpSpPr>
        <p:sp>
          <p:nvSpPr>
            <p:cNvPr id="58" name="Google Shape;58;p18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8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8"/>
          <p:cNvGrpSpPr/>
          <p:nvPr/>
        </p:nvGrpSpPr>
        <p:grpSpPr>
          <a:xfrm rot="500999">
            <a:off x="7255775" y="4013064"/>
            <a:ext cx="1368724" cy="684373"/>
            <a:chOff x="6697867" y="-312822"/>
            <a:chExt cx="786877" cy="390023"/>
          </a:xfrm>
        </p:grpSpPr>
        <p:sp>
          <p:nvSpPr>
            <p:cNvPr id="66" name="Google Shape;66;p18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75" name="Google Shape;75;p1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1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1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1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1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1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1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1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1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1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1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1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1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1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1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1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1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1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1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1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1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1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1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1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1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1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9" name="Google Shape;119;p19"/>
          <p:cNvSpPr/>
          <p:nvPr/>
        </p:nvSpPr>
        <p:spPr>
          <a:xfrm rot="-29936" flipH="1">
            <a:off x="386091" y="778472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 rot="-59916">
            <a:off x="1281382" y="2571795"/>
            <a:ext cx="2926344" cy="45696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2"/>
          </p:nvPr>
        </p:nvSpPr>
        <p:spPr>
          <a:xfrm rot="-59916">
            <a:off x="4936232" y="2546370"/>
            <a:ext cx="2926344" cy="456967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3"/>
          </p:nvPr>
        </p:nvSpPr>
        <p:spPr>
          <a:xfrm>
            <a:off x="1281450" y="3028962"/>
            <a:ext cx="29262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"/>
          </p:nvPr>
        </p:nvSpPr>
        <p:spPr>
          <a:xfrm>
            <a:off x="4936325" y="3028962"/>
            <a:ext cx="29262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 rot="-30146">
            <a:off x="2057453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27" name="Google Shape;127;p2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2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2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2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2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2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2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2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2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2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2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2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2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2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2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2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2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2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2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2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2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2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2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2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2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2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2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2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2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2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2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2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2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2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2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" name="Google Shape;162;p2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2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2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2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2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2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2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2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2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1" name="Google Shape;171;p20"/>
          <p:cNvSpPr/>
          <p:nvPr/>
        </p:nvSpPr>
        <p:spPr>
          <a:xfrm rot="-30003" flipH="1">
            <a:off x="997099" y="674726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 rot="-60216">
            <a:off x="718159" y="1513541"/>
            <a:ext cx="7707582" cy="189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1"/>
          </p:nvPr>
        </p:nvSpPr>
        <p:spPr>
          <a:xfrm rot="-60089">
            <a:off x="2057458" y="3174959"/>
            <a:ext cx="5029068" cy="731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 flipH="1">
            <a:off x="7314774" y="3972558"/>
            <a:ext cx="1336726" cy="630937"/>
            <a:chOff x="157977" y="4219508"/>
            <a:chExt cx="1336726" cy="630937"/>
          </a:xfrm>
        </p:grpSpPr>
        <p:sp>
          <p:nvSpPr>
            <p:cNvPr id="175" name="Google Shape;175;p20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0"/>
          <p:cNvGrpSpPr/>
          <p:nvPr/>
        </p:nvGrpSpPr>
        <p:grpSpPr>
          <a:xfrm rot="-500985" flipH="1">
            <a:off x="639252" y="560815"/>
            <a:ext cx="1097285" cy="548651"/>
            <a:chOff x="6697867" y="-312822"/>
            <a:chExt cx="786877" cy="390023"/>
          </a:xfrm>
        </p:grpSpPr>
        <p:sp>
          <p:nvSpPr>
            <p:cNvPr id="183" name="Google Shape;183;p20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1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192" name="Google Shape;192;p2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2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2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2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2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2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2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" name="Google Shape;202;p2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2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p2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2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2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2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2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2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211;p2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2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2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2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2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2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2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2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2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2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2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2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2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2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2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2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2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2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2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2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2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2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2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6" name="Google Shape;236;p21"/>
          <p:cNvSpPr/>
          <p:nvPr/>
        </p:nvSpPr>
        <p:spPr>
          <a:xfrm rot="-29936" flipH="1">
            <a:off x="386091" y="778472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 rot="-30193">
            <a:off x="1600235" y="445911"/>
            <a:ext cx="594352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2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240" name="Google Shape;240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0" name="Google Shape;250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" name="Google Shape;263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" name="Google Shape;264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0" name="Google Shape;270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2" name="Google Shape;282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3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286" name="Google Shape;286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9" name="Google Shape;289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6" name="Google Shape;296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1" name="Google Shape;301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7" name="Google Shape;307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8" name="Google Shape;308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0" name="Google Shape;310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1" name="Google Shape;311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" name="Google Shape;312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3" name="Google Shape;313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4" name="Google Shape;314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" name="Google Shape;316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2" name="Google Shape;322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" name="Google Shape;323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" name="Google Shape;326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9" name="Google Shape;329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0" name="Google Shape;330;p23"/>
          <p:cNvSpPr/>
          <p:nvPr/>
        </p:nvSpPr>
        <p:spPr>
          <a:xfrm rot="-29936" flipH="1">
            <a:off x="386091" y="778472"/>
            <a:ext cx="8371817" cy="4069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 rot="-30121">
            <a:off x="720009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4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35" name="Google Shape;335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" name="Google Shape;337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8" name="Google Shape;338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9" name="Google Shape;339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" name="Google Shape;341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3" name="Google Shape;343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4" name="Google Shape;344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5" name="Google Shape;345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6" name="Google Shape;346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9" name="Google Shape;349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2" name="Google Shape;352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3" name="Google Shape;353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4" name="Google Shape;354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" name="Google Shape;355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" name="Google Shape;356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9" name="Google Shape;359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" name="Google Shape;360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1" name="Google Shape;361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2" name="Google Shape;362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3" name="Google Shape;363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6" name="Google Shape;366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1" name="Google Shape;371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2" name="Google Shape;372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3" name="Google Shape;373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4" name="Google Shape;374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5" name="Google Shape;375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7" name="Google Shape;377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8" name="Google Shape;378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9" name="Google Shape;379;p24"/>
          <p:cNvSpPr/>
          <p:nvPr/>
        </p:nvSpPr>
        <p:spPr>
          <a:xfrm rot="-30003" flipH="1">
            <a:off x="997099" y="674726"/>
            <a:ext cx="7149872" cy="3799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/>
          </p:nvPr>
        </p:nvSpPr>
        <p:spPr>
          <a:xfrm rot="-59885">
            <a:off x="2290056" y="3379514"/>
            <a:ext cx="4563992" cy="53168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1" name="Google Shape;381;p24"/>
          <p:cNvSpPr txBox="1">
            <a:spLocks noGrp="1"/>
          </p:cNvSpPr>
          <p:nvPr>
            <p:ph type="subTitle" idx="1"/>
          </p:nvPr>
        </p:nvSpPr>
        <p:spPr>
          <a:xfrm>
            <a:off x="457200" y="1435387"/>
            <a:ext cx="8229600" cy="21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5"/>
          <p:cNvGrpSpPr/>
          <p:nvPr/>
        </p:nvGrpSpPr>
        <p:grpSpPr>
          <a:xfrm>
            <a:off x="-142100" y="-48200"/>
            <a:ext cx="9424500" cy="5259300"/>
            <a:chOff x="-142100" y="-48200"/>
            <a:chExt cx="9424500" cy="5259300"/>
          </a:xfrm>
        </p:grpSpPr>
        <p:cxnSp>
          <p:nvCxnSpPr>
            <p:cNvPr id="384" name="Google Shape;384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" name="Google Shape;385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6" name="Google Shape;386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7" name="Google Shape;387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" name="Google Shape;388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9" name="Google Shape;389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0" name="Google Shape;390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1" name="Google Shape;391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Google Shape;392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" name="Google Shape;393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" name="Google Shape;394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5" name="Google Shape;395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6" name="Google Shape;396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7" name="Google Shape;397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8" name="Google Shape;398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9" name="Google Shape;399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0" name="Google Shape;400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" name="Google Shape;401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2" name="Google Shape;402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3" name="Google Shape;403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4" name="Google Shape;404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5" name="Google Shape;405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" name="Google Shape;406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" name="Google Shape;407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" name="Google Shape;408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9" name="Google Shape;409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0" name="Google Shape;410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1" name="Google Shape;411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" name="Google Shape;413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" name="Google Shape;414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5" name="Google Shape;415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Google Shape;416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7" name="Google Shape;417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" name="Google Shape;418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Google Shape;419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" name="Google Shape;420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1" name="Google Shape;421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2" name="Google Shape;422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3" name="Google Shape;423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4" name="Google Shape;424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8" name="Google Shape;428;p25"/>
          <p:cNvSpPr/>
          <p:nvPr/>
        </p:nvSpPr>
        <p:spPr>
          <a:xfrm rot="-29936" flipH="1">
            <a:off x="386080" y="321263"/>
            <a:ext cx="8371817" cy="4526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5"/>
          <p:cNvSpPr txBox="1">
            <a:spLocks noGrp="1"/>
          </p:cNvSpPr>
          <p:nvPr>
            <p:ph type="ctrTitle"/>
          </p:nvPr>
        </p:nvSpPr>
        <p:spPr>
          <a:xfrm>
            <a:off x="2376688" y="540000"/>
            <a:ext cx="4389000" cy="16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1"/>
          </p:nvPr>
        </p:nvSpPr>
        <p:spPr>
          <a:xfrm rot="-59779">
            <a:off x="1445515" y="2077065"/>
            <a:ext cx="6400868" cy="73151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1" name="Google Shape;431;p25"/>
          <p:cNvSpPr txBox="1"/>
          <p:nvPr/>
        </p:nvSpPr>
        <p:spPr>
          <a:xfrm>
            <a:off x="2211200" y="3779850"/>
            <a:ext cx="4721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2" name="Google Shape;432;p25"/>
          <p:cNvGrpSpPr/>
          <p:nvPr/>
        </p:nvGrpSpPr>
        <p:grpSpPr>
          <a:xfrm flipH="1">
            <a:off x="7580849" y="4295708"/>
            <a:ext cx="1336726" cy="630937"/>
            <a:chOff x="157977" y="4219508"/>
            <a:chExt cx="1336726" cy="630937"/>
          </a:xfrm>
        </p:grpSpPr>
        <p:sp>
          <p:nvSpPr>
            <p:cNvPr id="433" name="Google Shape;433;p25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25"/>
          <p:cNvGrpSpPr/>
          <p:nvPr/>
        </p:nvGrpSpPr>
        <p:grpSpPr>
          <a:xfrm rot="-500985" flipH="1">
            <a:off x="192002" y="265678"/>
            <a:ext cx="1097285" cy="548651"/>
            <a:chOff x="6697867" y="-312822"/>
            <a:chExt cx="786877" cy="390023"/>
          </a:xfrm>
        </p:grpSpPr>
        <p:sp>
          <p:nvSpPr>
            <p:cNvPr id="441" name="Google Shape;441;p25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51" name="Google Shape;451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Nunito)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onts.google.com/specimen/Roboto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"/>
          <p:cNvSpPr txBox="1">
            <a:spLocks noGrp="1"/>
          </p:cNvSpPr>
          <p:nvPr>
            <p:ph type="ctrTitle"/>
          </p:nvPr>
        </p:nvSpPr>
        <p:spPr>
          <a:xfrm rot="268">
            <a:off x="719999" y="1657400"/>
            <a:ext cx="7704000" cy="20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UNIT 8</a:t>
            </a:r>
            <a:endParaRPr sz="4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Sports &amp; Games</a:t>
            </a:r>
            <a:endParaRPr sz="5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"/>
          <p:cNvSpPr txBox="1">
            <a:spLocks noGrp="1"/>
          </p:cNvSpPr>
          <p:nvPr>
            <p:ph type="subTitle" idx="1"/>
          </p:nvPr>
        </p:nvSpPr>
        <p:spPr>
          <a:xfrm rot="-59909">
            <a:off x="2663602" y="3502823"/>
            <a:ext cx="4114525" cy="45696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5: Skills 1</a:t>
            </a:r>
            <a:endParaRPr/>
          </a:p>
        </p:txBody>
      </p:sp>
      <p:sp>
        <p:nvSpPr>
          <p:cNvPr id="459" name="Google Shape;459;p1"/>
          <p:cNvSpPr txBox="1"/>
          <p:nvPr/>
        </p:nvSpPr>
        <p:spPr>
          <a:xfrm rot="-1781">
            <a:off x="6686710" y="540445"/>
            <a:ext cx="1737300" cy="36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6th Grade</a:t>
            </a:r>
            <a:endParaRPr sz="20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0" name="Google Shape;460;p1"/>
          <p:cNvGrpSpPr/>
          <p:nvPr/>
        </p:nvGrpSpPr>
        <p:grpSpPr>
          <a:xfrm>
            <a:off x="3775376" y="270794"/>
            <a:ext cx="1593359" cy="1554483"/>
            <a:chOff x="720026" y="1895629"/>
            <a:chExt cx="597525" cy="568845"/>
          </a:xfrm>
        </p:grpSpPr>
        <p:sp>
          <p:nvSpPr>
            <p:cNvPr id="461" name="Google Shape;461;p1"/>
            <p:cNvSpPr/>
            <p:nvPr/>
          </p:nvSpPr>
          <p:spPr>
            <a:xfrm>
              <a:off x="1090734" y="2235993"/>
              <a:ext cx="149774" cy="207256"/>
            </a:xfrm>
            <a:custGeom>
              <a:avLst/>
              <a:gdLst/>
              <a:ahLst/>
              <a:cxnLst/>
              <a:rect l="l" t="t" r="r" b="b"/>
              <a:pathLst>
                <a:path w="4862" h="6728" extrusionOk="0">
                  <a:moveTo>
                    <a:pt x="75" y="0"/>
                  </a:moveTo>
                  <a:cubicBezTo>
                    <a:pt x="75" y="0"/>
                    <a:pt x="0" y="1442"/>
                    <a:pt x="76" y="1442"/>
                  </a:cubicBezTo>
                  <a:cubicBezTo>
                    <a:pt x="85" y="1442"/>
                    <a:pt x="97" y="1420"/>
                    <a:pt x="111" y="1370"/>
                  </a:cubicBezTo>
                  <a:cubicBezTo>
                    <a:pt x="111" y="1368"/>
                    <a:pt x="113" y="1368"/>
                    <a:pt x="115" y="1368"/>
                  </a:cubicBezTo>
                  <a:cubicBezTo>
                    <a:pt x="247" y="1368"/>
                    <a:pt x="3350" y="2810"/>
                    <a:pt x="3350" y="2810"/>
                  </a:cubicBezTo>
                  <a:lnTo>
                    <a:pt x="992" y="5918"/>
                  </a:lnTo>
                  <a:lnTo>
                    <a:pt x="1528" y="6727"/>
                  </a:lnTo>
                  <a:cubicBezTo>
                    <a:pt x="1528" y="6727"/>
                    <a:pt x="4862" y="3572"/>
                    <a:pt x="4671" y="2667"/>
                  </a:cubicBezTo>
                  <a:cubicBezTo>
                    <a:pt x="4493" y="1751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769930" y="2142839"/>
              <a:ext cx="185970" cy="183598"/>
            </a:xfrm>
            <a:custGeom>
              <a:avLst/>
              <a:gdLst/>
              <a:ahLst/>
              <a:cxnLst/>
              <a:rect l="l" t="t" r="r" b="b"/>
              <a:pathLst>
                <a:path w="6037" h="5960" extrusionOk="0">
                  <a:moveTo>
                    <a:pt x="2167" y="0"/>
                  </a:moveTo>
                  <a:lnTo>
                    <a:pt x="845" y="179"/>
                  </a:lnTo>
                  <a:cubicBezTo>
                    <a:pt x="845" y="179"/>
                    <a:pt x="0" y="5739"/>
                    <a:pt x="631" y="5941"/>
                  </a:cubicBezTo>
                  <a:cubicBezTo>
                    <a:pt x="668" y="5953"/>
                    <a:pt x="719" y="5959"/>
                    <a:pt x="783" y="5959"/>
                  </a:cubicBezTo>
                  <a:cubicBezTo>
                    <a:pt x="1800" y="5959"/>
                    <a:pt x="6037" y="4536"/>
                    <a:pt x="6037" y="4536"/>
                  </a:cubicBezTo>
                  <a:lnTo>
                    <a:pt x="5810" y="2751"/>
                  </a:lnTo>
                  <a:cubicBezTo>
                    <a:pt x="5810" y="2751"/>
                    <a:pt x="2471" y="4301"/>
                    <a:pt x="1775" y="4301"/>
                  </a:cubicBezTo>
                  <a:cubicBezTo>
                    <a:pt x="1757" y="4301"/>
                    <a:pt x="1741" y="4300"/>
                    <a:pt x="1726" y="4298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873712" y="2231157"/>
              <a:ext cx="82465" cy="94910"/>
            </a:xfrm>
            <a:custGeom>
              <a:avLst/>
              <a:gdLst/>
              <a:ahLst/>
              <a:cxnLst/>
              <a:rect l="l" t="t" r="r" b="b"/>
              <a:pathLst>
                <a:path w="2677" h="3081" extrusionOk="0">
                  <a:moveTo>
                    <a:pt x="2166" y="1"/>
                  </a:moveTo>
                  <a:cubicBezTo>
                    <a:pt x="2159" y="1"/>
                    <a:pt x="2151" y="1"/>
                    <a:pt x="2144" y="3"/>
                  </a:cubicBezTo>
                  <a:cubicBezTo>
                    <a:pt x="2144" y="3"/>
                    <a:pt x="477" y="455"/>
                    <a:pt x="382" y="693"/>
                  </a:cubicBezTo>
                  <a:cubicBezTo>
                    <a:pt x="298" y="931"/>
                    <a:pt x="1" y="3015"/>
                    <a:pt x="179" y="3074"/>
                  </a:cubicBezTo>
                  <a:cubicBezTo>
                    <a:pt x="190" y="3078"/>
                    <a:pt x="209" y="3080"/>
                    <a:pt x="235" y="3080"/>
                  </a:cubicBezTo>
                  <a:cubicBezTo>
                    <a:pt x="593" y="3080"/>
                    <a:pt x="2276" y="2716"/>
                    <a:pt x="2465" y="2693"/>
                  </a:cubicBezTo>
                  <a:cubicBezTo>
                    <a:pt x="2676" y="2658"/>
                    <a:pt x="2645" y="1"/>
                    <a:pt x="2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080198" y="2238550"/>
              <a:ext cx="91737" cy="99408"/>
            </a:xfrm>
            <a:custGeom>
              <a:avLst/>
              <a:gdLst/>
              <a:ahLst/>
              <a:cxnLst/>
              <a:rect l="l" t="t" r="r" b="b"/>
              <a:pathLst>
                <a:path w="2978" h="3227" extrusionOk="0">
                  <a:moveTo>
                    <a:pt x="798" y="1"/>
                  </a:moveTo>
                  <a:cubicBezTo>
                    <a:pt x="798" y="1"/>
                    <a:pt x="1" y="1965"/>
                    <a:pt x="84" y="2001"/>
                  </a:cubicBezTo>
                  <a:cubicBezTo>
                    <a:pt x="171" y="2034"/>
                    <a:pt x="1666" y="3226"/>
                    <a:pt x="2108" y="3226"/>
                  </a:cubicBezTo>
                  <a:cubicBezTo>
                    <a:pt x="2150" y="3226"/>
                    <a:pt x="2183" y="3216"/>
                    <a:pt x="2203" y="3192"/>
                  </a:cubicBezTo>
                  <a:cubicBezTo>
                    <a:pt x="2442" y="2930"/>
                    <a:pt x="2858" y="1048"/>
                    <a:pt x="2918" y="894"/>
                  </a:cubicBezTo>
                  <a:cubicBezTo>
                    <a:pt x="2977" y="751"/>
                    <a:pt x="798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954052" y="2160059"/>
              <a:ext cx="144167" cy="133078"/>
            </a:xfrm>
            <a:custGeom>
              <a:avLst/>
              <a:gdLst/>
              <a:ahLst/>
              <a:cxnLst/>
              <a:rect l="l" t="t" r="r" b="b"/>
              <a:pathLst>
                <a:path w="4680" h="4320" extrusionOk="0">
                  <a:moveTo>
                    <a:pt x="2107" y="1"/>
                  </a:moveTo>
                  <a:lnTo>
                    <a:pt x="1845" y="2156"/>
                  </a:lnTo>
                  <a:lnTo>
                    <a:pt x="0" y="2287"/>
                  </a:lnTo>
                  <a:cubicBezTo>
                    <a:pt x="0" y="2287"/>
                    <a:pt x="702" y="3918"/>
                    <a:pt x="1786" y="4275"/>
                  </a:cubicBezTo>
                  <a:cubicBezTo>
                    <a:pt x="1877" y="4305"/>
                    <a:pt x="1974" y="4319"/>
                    <a:pt x="2074" y="4319"/>
                  </a:cubicBezTo>
                  <a:cubicBezTo>
                    <a:pt x="3162" y="4319"/>
                    <a:pt x="4679" y="2692"/>
                    <a:pt x="4679" y="2692"/>
                  </a:cubicBezTo>
                  <a:lnTo>
                    <a:pt x="3119" y="2323"/>
                  </a:lnTo>
                  <a:lnTo>
                    <a:pt x="3631" y="679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199414" y="2424520"/>
              <a:ext cx="26431" cy="26800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65" y="143"/>
                  </a:moveTo>
                  <a:cubicBezTo>
                    <a:pt x="465" y="167"/>
                    <a:pt x="477" y="215"/>
                    <a:pt x="488" y="238"/>
                  </a:cubicBezTo>
                  <a:cubicBezTo>
                    <a:pt x="500" y="322"/>
                    <a:pt x="512" y="345"/>
                    <a:pt x="524" y="357"/>
                  </a:cubicBezTo>
                  <a:cubicBezTo>
                    <a:pt x="536" y="369"/>
                    <a:pt x="560" y="381"/>
                    <a:pt x="631" y="405"/>
                  </a:cubicBezTo>
                  <a:cubicBezTo>
                    <a:pt x="655" y="417"/>
                    <a:pt x="691" y="429"/>
                    <a:pt x="727" y="441"/>
                  </a:cubicBezTo>
                  <a:cubicBezTo>
                    <a:pt x="679" y="465"/>
                    <a:pt x="608" y="488"/>
                    <a:pt x="548" y="512"/>
                  </a:cubicBezTo>
                  <a:cubicBezTo>
                    <a:pt x="536" y="512"/>
                    <a:pt x="524" y="524"/>
                    <a:pt x="524" y="536"/>
                  </a:cubicBezTo>
                  <a:cubicBezTo>
                    <a:pt x="500" y="607"/>
                    <a:pt x="453" y="679"/>
                    <a:pt x="429" y="738"/>
                  </a:cubicBezTo>
                  <a:cubicBezTo>
                    <a:pt x="417" y="679"/>
                    <a:pt x="393" y="596"/>
                    <a:pt x="369" y="524"/>
                  </a:cubicBezTo>
                  <a:cubicBezTo>
                    <a:pt x="369" y="500"/>
                    <a:pt x="357" y="488"/>
                    <a:pt x="334" y="488"/>
                  </a:cubicBezTo>
                  <a:cubicBezTo>
                    <a:pt x="262" y="476"/>
                    <a:pt x="191" y="453"/>
                    <a:pt x="131" y="441"/>
                  </a:cubicBezTo>
                  <a:cubicBezTo>
                    <a:pt x="191" y="417"/>
                    <a:pt x="274" y="381"/>
                    <a:pt x="357" y="345"/>
                  </a:cubicBezTo>
                  <a:cubicBezTo>
                    <a:pt x="369" y="345"/>
                    <a:pt x="381" y="334"/>
                    <a:pt x="381" y="322"/>
                  </a:cubicBezTo>
                  <a:cubicBezTo>
                    <a:pt x="405" y="262"/>
                    <a:pt x="441" y="191"/>
                    <a:pt x="465" y="143"/>
                  </a:cubicBezTo>
                  <a:close/>
                  <a:moveTo>
                    <a:pt x="465" y="0"/>
                  </a:moveTo>
                  <a:cubicBezTo>
                    <a:pt x="441" y="0"/>
                    <a:pt x="405" y="0"/>
                    <a:pt x="310" y="274"/>
                  </a:cubicBezTo>
                  <a:cubicBezTo>
                    <a:pt x="24" y="381"/>
                    <a:pt x="12" y="417"/>
                    <a:pt x="12" y="441"/>
                  </a:cubicBezTo>
                  <a:cubicBezTo>
                    <a:pt x="0" y="453"/>
                    <a:pt x="12" y="476"/>
                    <a:pt x="12" y="488"/>
                  </a:cubicBezTo>
                  <a:cubicBezTo>
                    <a:pt x="24" y="500"/>
                    <a:pt x="48" y="524"/>
                    <a:pt x="286" y="572"/>
                  </a:cubicBezTo>
                  <a:cubicBezTo>
                    <a:pt x="369" y="869"/>
                    <a:pt x="393" y="869"/>
                    <a:pt x="429" y="869"/>
                  </a:cubicBezTo>
                  <a:cubicBezTo>
                    <a:pt x="453" y="869"/>
                    <a:pt x="477" y="857"/>
                    <a:pt x="596" y="596"/>
                  </a:cubicBezTo>
                  <a:cubicBezTo>
                    <a:pt x="679" y="560"/>
                    <a:pt x="810" y="512"/>
                    <a:pt x="834" y="488"/>
                  </a:cubicBezTo>
                  <a:cubicBezTo>
                    <a:pt x="858" y="476"/>
                    <a:pt x="858" y="453"/>
                    <a:pt x="858" y="441"/>
                  </a:cubicBezTo>
                  <a:cubicBezTo>
                    <a:pt x="846" y="393"/>
                    <a:pt x="810" y="381"/>
                    <a:pt x="667" y="322"/>
                  </a:cubicBezTo>
                  <a:cubicBezTo>
                    <a:pt x="643" y="322"/>
                    <a:pt x="608" y="310"/>
                    <a:pt x="596" y="298"/>
                  </a:cubicBezTo>
                  <a:lnTo>
                    <a:pt x="572" y="215"/>
                  </a:lnTo>
                  <a:cubicBezTo>
                    <a:pt x="548" y="95"/>
                    <a:pt x="524" y="48"/>
                    <a:pt x="512" y="24"/>
                  </a:cubicBezTo>
                  <a:cubicBezTo>
                    <a:pt x="500" y="12"/>
                    <a:pt x="488" y="0"/>
                    <a:pt x="46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887636" y="2191234"/>
              <a:ext cx="19469" cy="19469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22" y="96"/>
                  </a:moveTo>
                  <a:cubicBezTo>
                    <a:pt x="382" y="96"/>
                    <a:pt x="442" y="120"/>
                    <a:pt x="477" y="156"/>
                  </a:cubicBezTo>
                  <a:cubicBezTo>
                    <a:pt x="525" y="203"/>
                    <a:pt x="549" y="251"/>
                    <a:pt x="549" y="322"/>
                  </a:cubicBezTo>
                  <a:cubicBezTo>
                    <a:pt x="549" y="441"/>
                    <a:pt x="442" y="549"/>
                    <a:pt x="322" y="549"/>
                  </a:cubicBezTo>
                  <a:cubicBezTo>
                    <a:pt x="191" y="549"/>
                    <a:pt x="84" y="441"/>
                    <a:pt x="84" y="310"/>
                  </a:cubicBezTo>
                  <a:cubicBezTo>
                    <a:pt x="84" y="191"/>
                    <a:pt x="191" y="96"/>
                    <a:pt x="322" y="96"/>
                  </a:cubicBezTo>
                  <a:close/>
                  <a:moveTo>
                    <a:pt x="322" y="1"/>
                  </a:moveTo>
                  <a:cubicBezTo>
                    <a:pt x="144" y="1"/>
                    <a:pt x="1" y="144"/>
                    <a:pt x="1" y="310"/>
                  </a:cubicBezTo>
                  <a:cubicBezTo>
                    <a:pt x="1" y="489"/>
                    <a:pt x="144" y="632"/>
                    <a:pt x="322" y="632"/>
                  </a:cubicBezTo>
                  <a:cubicBezTo>
                    <a:pt x="489" y="632"/>
                    <a:pt x="632" y="489"/>
                    <a:pt x="632" y="322"/>
                  </a:cubicBezTo>
                  <a:cubicBezTo>
                    <a:pt x="632" y="239"/>
                    <a:pt x="596" y="156"/>
                    <a:pt x="537" y="96"/>
                  </a:cubicBezTo>
                  <a:cubicBezTo>
                    <a:pt x="477" y="37"/>
                    <a:pt x="406" y="1"/>
                    <a:pt x="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205266" y="2145396"/>
              <a:ext cx="19469" cy="19469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22" y="84"/>
                  </a:moveTo>
                  <a:cubicBezTo>
                    <a:pt x="441" y="84"/>
                    <a:pt x="548" y="191"/>
                    <a:pt x="548" y="310"/>
                  </a:cubicBezTo>
                  <a:cubicBezTo>
                    <a:pt x="548" y="441"/>
                    <a:pt x="441" y="536"/>
                    <a:pt x="322" y="536"/>
                  </a:cubicBezTo>
                  <a:lnTo>
                    <a:pt x="322" y="584"/>
                  </a:lnTo>
                  <a:lnTo>
                    <a:pt x="310" y="536"/>
                  </a:lnTo>
                  <a:cubicBezTo>
                    <a:pt x="251" y="536"/>
                    <a:pt x="203" y="524"/>
                    <a:pt x="156" y="477"/>
                  </a:cubicBezTo>
                  <a:cubicBezTo>
                    <a:pt x="108" y="429"/>
                    <a:pt x="84" y="382"/>
                    <a:pt x="84" y="310"/>
                  </a:cubicBezTo>
                  <a:cubicBezTo>
                    <a:pt x="84" y="191"/>
                    <a:pt x="191" y="84"/>
                    <a:pt x="322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" y="143"/>
                    <a:pt x="1" y="310"/>
                  </a:cubicBezTo>
                  <a:cubicBezTo>
                    <a:pt x="1" y="405"/>
                    <a:pt x="37" y="477"/>
                    <a:pt x="96" y="536"/>
                  </a:cubicBezTo>
                  <a:cubicBezTo>
                    <a:pt x="156" y="596"/>
                    <a:pt x="227" y="632"/>
                    <a:pt x="310" y="632"/>
                  </a:cubicBezTo>
                  <a:cubicBezTo>
                    <a:pt x="489" y="632"/>
                    <a:pt x="632" y="489"/>
                    <a:pt x="632" y="322"/>
                  </a:cubicBezTo>
                  <a:cubicBezTo>
                    <a:pt x="632" y="143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003186" y="1895629"/>
              <a:ext cx="19469" cy="19469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22" y="96"/>
                  </a:moveTo>
                  <a:cubicBezTo>
                    <a:pt x="381" y="96"/>
                    <a:pt x="441" y="119"/>
                    <a:pt x="489" y="155"/>
                  </a:cubicBezTo>
                  <a:cubicBezTo>
                    <a:pt x="524" y="203"/>
                    <a:pt x="548" y="262"/>
                    <a:pt x="548" y="322"/>
                  </a:cubicBezTo>
                  <a:cubicBezTo>
                    <a:pt x="548" y="441"/>
                    <a:pt x="441" y="548"/>
                    <a:pt x="322" y="548"/>
                  </a:cubicBezTo>
                  <a:cubicBezTo>
                    <a:pt x="191" y="548"/>
                    <a:pt x="96" y="441"/>
                    <a:pt x="96" y="322"/>
                  </a:cubicBezTo>
                  <a:cubicBezTo>
                    <a:pt x="96" y="191"/>
                    <a:pt x="191" y="96"/>
                    <a:pt x="322" y="96"/>
                  </a:cubicBezTo>
                  <a:close/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489"/>
                    <a:pt x="143" y="631"/>
                    <a:pt x="322" y="631"/>
                  </a:cubicBezTo>
                  <a:cubicBezTo>
                    <a:pt x="489" y="631"/>
                    <a:pt x="631" y="500"/>
                    <a:pt x="631" y="322"/>
                  </a:cubicBezTo>
                  <a:cubicBezTo>
                    <a:pt x="631" y="239"/>
                    <a:pt x="608" y="155"/>
                    <a:pt x="548" y="96"/>
                  </a:cubicBezTo>
                  <a:cubicBezTo>
                    <a:pt x="489" y="36"/>
                    <a:pt x="405" y="0"/>
                    <a:pt x="32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132197" y="2183224"/>
              <a:ext cx="103690" cy="59053"/>
            </a:xfrm>
            <a:custGeom>
              <a:avLst/>
              <a:gdLst/>
              <a:ahLst/>
              <a:cxnLst/>
              <a:rect l="l" t="t" r="r" b="b"/>
              <a:pathLst>
                <a:path w="3366" h="1917" extrusionOk="0">
                  <a:moveTo>
                    <a:pt x="2053" y="0"/>
                  </a:moveTo>
                  <a:cubicBezTo>
                    <a:pt x="1898" y="0"/>
                    <a:pt x="1760" y="87"/>
                    <a:pt x="1666" y="200"/>
                  </a:cubicBezTo>
                  <a:lnTo>
                    <a:pt x="1666" y="200"/>
                  </a:lnTo>
                  <a:cubicBezTo>
                    <a:pt x="1602" y="146"/>
                    <a:pt x="1517" y="97"/>
                    <a:pt x="1408" y="58"/>
                  </a:cubicBezTo>
                  <a:cubicBezTo>
                    <a:pt x="1319" y="29"/>
                    <a:pt x="1244" y="16"/>
                    <a:pt x="1182" y="16"/>
                  </a:cubicBezTo>
                  <a:cubicBezTo>
                    <a:pt x="790" y="16"/>
                    <a:pt x="861" y="511"/>
                    <a:pt x="861" y="511"/>
                  </a:cubicBezTo>
                  <a:cubicBezTo>
                    <a:pt x="821" y="488"/>
                    <a:pt x="779" y="477"/>
                    <a:pt x="736" y="477"/>
                  </a:cubicBezTo>
                  <a:cubicBezTo>
                    <a:pt x="399" y="477"/>
                    <a:pt x="1" y="1113"/>
                    <a:pt x="444" y="1440"/>
                  </a:cubicBezTo>
                  <a:cubicBezTo>
                    <a:pt x="578" y="1538"/>
                    <a:pt x="706" y="1583"/>
                    <a:pt x="816" y="1590"/>
                  </a:cubicBezTo>
                  <a:lnTo>
                    <a:pt x="816" y="1590"/>
                  </a:lnTo>
                  <a:cubicBezTo>
                    <a:pt x="851" y="1762"/>
                    <a:pt x="971" y="1911"/>
                    <a:pt x="1230" y="1916"/>
                  </a:cubicBezTo>
                  <a:cubicBezTo>
                    <a:pt x="1243" y="1916"/>
                    <a:pt x="1256" y="1916"/>
                    <a:pt x="1269" y="1916"/>
                  </a:cubicBezTo>
                  <a:cubicBezTo>
                    <a:pt x="1613" y="1916"/>
                    <a:pt x="1843" y="1837"/>
                    <a:pt x="1974" y="1718"/>
                  </a:cubicBezTo>
                  <a:lnTo>
                    <a:pt x="1974" y="1718"/>
                  </a:lnTo>
                  <a:cubicBezTo>
                    <a:pt x="2001" y="1754"/>
                    <a:pt x="2034" y="1788"/>
                    <a:pt x="2075" y="1821"/>
                  </a:cubicBezTo>
                  <a:cubicBezTo>
                    <a:pt x="2135" y="1869"/>
                    <a:pt x="2207" y="1891"/>
                    <a:pt x="2286" y="1891"/>
                  </a:cubicBezTo>
                  <a:cubicBezTo>
                    <a:pt x="2728" y="1891"/>
                    <a:pt x="3366" y="1213"/>
                    <a:pt x="2992" y="809"/>
                  </a:cubicBezTo>
                  <a:cubicBezTo>
                    <a:pt x="2888" y="699"/>
                    <a:pt x="2778" y="658"/>
                    <a:pt x="2675" y="658"/>
                  </a:cubicBezTo>
                  <a:cubicBezTo>
                    <a:pt x="2664" y="658"/>
                    <a:pt x="2653" y="658"/>
                    <a:pt x="2643" y="659"/>
                  </a:cubicBezTo>
                  <a:lnTo>
                    <a:pt x="2643" y="659"/>
                  </a:lnTo>
                  <a:cubicBezTo>
                    <a:pt x="2650" y="462"/>
                    <a:pt x="2554" y="235"/>
                    <a:pt x="2313" y="82"/>
                  </a:cubicBezTo>
                  <a:cubicBezTo>
                    <a:pt x="2224" y="25"/>
                    <a:pt x="2136" y="0"/>
                    <a:pt x="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137064" y="2181715"/>
              <a:ext cx="93555" cy="61641"/>
            </a:xfrm>
            <a:custGeom>
              <a:avLst/>
              <a:gdLst/>
              <a:ahLst/>
              <a:cxnLst/>
              <a:rect l="l" t="t" r="r" b="b"/>
              <a:pathLst>
                <a:path w="3037" h="2001" extrusionOk="0">
                  <a:moveTo>
                    <a:pt x="1512" y="310"/>
                  </a:moveTo>
                  <a:cubicBezTo>
                    <a:pt x="1631" y="429"/>
                    <a:pt x="1655" y="560"/>
                    <a:pt x="1619" y="655"/>
                  </a:cubicBezTo>
                  <a:cubicBezTo>
                    <a:pt x="1604" y="701"/>
                    <a:pt x="1574" y="728"/>
                    <a:pt x="1538" y="728"/>
                  </a:cubicBezTo>
                  <a:cubicBezTo>
                    <a:pt x="1519" y="728"/>
                    <a:pt x="1498" y="720"/>
                    <a:pt x="1477" y="703"/>
                  </a:cubicBezTo>
                  <a:cubicBezTo>
                    <a:pt x="1381" y="631"/>
                    <a:pt x="1405" y="465"/>
                    <a:pt x="1512" y="310"/>
                  </a:cubicBezTo>
                  <a:close/>
                  <a:moveTo>
                    <a:pt x="2441" y="762"/>
                  </a:moveTo>
                  <a:lnTo>
                    <a:pt x="2441" y="762"/>
                  </a:lnTo>
                  <a:cubicBezTo>
                    <a:pt x="2417" y="917"/>
                    <a:pt x="2310" y="1048"/>
                    <a:pt x="2179" y="1060"/>
                  </a:cubicBezTo>
                  <a:lnTo>
                    <a:pt x="2155" y="1060"/>
                  </a:lnTo>
                  <a:cubicBezTo>
                    <a:pt x="2120" y="1060"/>
                    <a:pt x="2120" y="1048"/>
                    <a:pt x="2120" y="1036"/>
                  </a:cubicBezTo>
                  <a:cubicBezTo>
                    <a:pt x="2120" y="977"/>
                    <a:pt x="2251" y="798"/>
                    <a:pt x="2441" y="762"/>
                  </a:cubicBezTo>
                  <a:close/>
                  <a:moveTo>
                    <a:pt x="846" y="1179"/>
                  </a:moveTo>
                  <a:cubicBezTo>
                    <a:pt x="869" y="1179"/>
                    <a:pt x="881" y="1191"/>
                    <a:pt x="905" y="1215"/>
                  </a:cubicBezTo>
                  <a:cubicBezTo>
                    <a:pt x="965" y="1298"/>
                    <a:pt x="977" y="1381"/>
                    <a:pt x="941" y="1465"/>
                  </a:cubicBezTo>
                  <a:cubicBezTo>
                    <a:pt x="905" y="1548"/>
                    <a:pt x="810" y="1596"/>
                    <a:pt x="703" y="1596"/>
                  </a:cubicBezTo>
                  <a:cubicBezTo>
                    <a:pt x="679" y="1441"/>
                    <a:pt x="715" y="1286"/>
                    <a:pt x="774" y="1215"/>
                  </a:cubicBezTo>
                  <a:cubicBezTo>
                    <a:pt x="798" y="1191"/>
                    <a:pt x="822" y="1179"/>
                    <a:pt x="846" y="1179"/>
                  </a:cubicBezTo>
                  <a:close/>
                  <a:moveTo>
                    <a:pt x="1846" y="1310"/>
                  </a:moveTo>
                  <a:cubicBezTo>
                    <a:pt x="1858" y="1310"/>
                    <a:pt x="1870" y="1322"/>
                    <a:pt x="1893" y="1369"/>
                  </a:cubicBezTo>
                  <a:cubicBezTo>
                    <a:pt x="1929" y="1489"/>
                    <a:pt x="1905" y="1596"/>
                    <a:pt x="1822" y="1691"/>
                  </a:cubicBezTo>
                  <a:cubicBezTo>
                    <a:pt x="1750" y="1572"/>
                    <a:pt x="1762" y="1429"/>
                    <a:pt x="1798" y="1358"/>
                  </a:cubicBezTo>
                  <a:cubicBezTo>
                    <a:pt x="1822" y="1322"/>
                    <a:pt x="1834" y="1310"/>
                    <a:pt x="1846" y="1310"/>
                  </a:cubicBezTo>
                  <a:close/>
                  <a:moveTo>
                    <a:pt x="1895" y="96"/>
                  </a:moveTo>
                  <a:cubicBezTo>
                    <a:pt x="1974" y="96"/>
                    <a:pt x="2055" y="119"/>
                    <a:pt x="2131" y="167"/>
                  </a:cubicBezTo>
                  <a:cubicBezTo>
                    <a:pt x="2310" y="286"/>
                    <a:pt x="2429" y="477"/>
                    <a:pt x="2441" y="667"/>
                  </a:cubicBezTo>
                  <a:cubicBezTo>
                    <a:pt x="2203" y="703"/>
                    <a:pt x="2024" y="917"/>
                    <a:pt x="2024" y="1048"/>
                  </a:cubicBezTo>
                  <a:cubicBezTo>
                    <a:pt x="2036" y="1096"/>
                    <a:pt x="2060" y="1155"/>
                    <a:pt x="2155" y="1155"/>
                  </a:cubicBezTo>
                  <a:cubicBezTo>
                    <a:pt x="2167" y="1155"/>
                    <a:pt x="2179" y="1155"/>
                    <a:pt x="2191" y="1143"/>
                  </a:cubicBezTo>
                  <a:cubicBezTo>
                    <a:pt x="2370" y="1119"/>
                    <a:pt x="2501" y="965"/>
                    <a:pt x="2524" y="750"/>
                  </a:cubicBezTo>
                  <a:cubicBezTo>
                    <a:pt x="2632" y="750"/>
                    <a:pt x="2715" y="798"/>
                    <a:pt x="2798" y="893"/>
                  </a:cubicBezTo>
                  <a:cubicBezTo>
                    <a:pt x="2941" y="1036"/>
                    <a:pt x="2917" y="1227"/>
                    <a:pt x="2858" y="1346"/>
                  </a:cubicBezTo>
                  <a:cubicBezTo>
                    <a:pt x="2739" y="1631"/>
                    <a:pt x="2381" y="1893"/>
                    <a:pt x="2131" y="1893"/>
                  </a:cubicBezTo>
                  <a:cubicBezTo>
                    <a:pt x="2060" y="1893"/>
                    <a:pt x="2000" y="1870"/>
                    <a:pt x="1953" y="1834"/>
                  </a:cubicBezTo>
                  <a:cubicBezTo>
                    <a:pt x="1917" y="1810"/>
                    <a:pt x="1893" y="1786"/>
                    <a:pt x="1881" y="1762"/>
                  </a:cubicBezTo>
                  <a:cubicBezTo>
                    <a:pt x="1989" y="1655"/>
                    <a:pt x="2024" y="1500"/>
                    <a:pt x="1977" y="1346"/>
                  </a:cubicBezTo>
                  <a:cubicBezTo>
                    <a:pt x="1941" y="1227"/>
                    <a:pt x="1881" y="1215"/>
                    <a:pt x="1846" y="1215"/>
                  </a:cubicBezTo>
                  <a:cubicBezTo>
                    <a:pt x="1798" y="1215"/>
                    <a:pt x="1750" y="1250"/>
                    <a:pt x="1715" y="1310"/>
                  </a:cubicBezTo>
                  <a:cubicBezTo>
                    <a:pt x="1667" y="1417"/>
                    <a:pt x="1655" y="1596"/>
                    <a:pt x="1750" y="1750"/>
                  </a:cubicBezTo>
                  <a:cubicBezTo>
                    <a:pt x="1655" y="1834"/>
                    <a:pt x="1465" y="1917"/>
                    <a:pt x="1108" y="1917"/>
                  </a:cubicBezTo>
                  <a:lnTo>
                    <a:pt x="1072" y="1917"/>
                  </a:lnTo>
                  <a:cubicBezTo>
                    <a:pt x="857" y="1905"/>
                    <a:pt x="762" y="1798"/>
                    <a:pt x="715" y="1679"/>
                  </a:cubicBezTo>
                  <a:cubicBezTo>
                    <a:pt x="857" y="1679"/>
                    <a:pt x="977" y="1608"/>
                    <a:pt x="1024" y="1500"/>
                  </a:cubicBezTo>
                  <a:cubicBezTo>
                    <a:pt x="1072" y="1393"/>
                    <a:pt x="1060" y="1274"/>
                    <a:pt x="965" y="1155"/>
                  </a:cubicBezTo>
                  <a:cubicBezTo>
                    <a:pt x="917" y="1096"/>
                    <a:pt x="869" y="1084"/>
                    <a:pt x="846" y="1084"/>
                  </a:cubicBezTo>
                  <a:cubicBezTo>
                    <a:pt x="798" y="1084"/>
                    <a:pt x="750" y="1108"/>
                    <a:pt x="715" y="1155"/>
                  </a:cubicBezTo>
                  <a:cubicBezTo>
                    <a:pt x="643" y="1239"/>
                    <a:pt x="584" y="1417"/>
                    <a:pt x="607" y="1584"/>
                  </a:cubicBezTo>
                  <a:cubicBezTo>
                    <a:pt x="512" y="1572"/>
                    <a:pt x="405" y="1524"/>
                    <a:pt x="310" y="1441"/>
                  </a:cubicBezTo>
                  <a:cubicBezTo>
                    <a:pt x="84" y="1274"/>
                    <a:pt x="131" y="1036"/>
                    <a:pt x="167" y="941"/>
                  </a:cubicBezTo>
                  <a:cubicBezTo>
                    <a:pt x="226" y="738"/>
                    <a:pt x="417" y="572"/>
                    <a:pt x="572" y="572"/>
                  </a:cubicBezTo>
                  <a:cubicBezTo>
                    <a:pt x="607" y="572"/>
                    <a:pt x="643" y="584"/>
                    <a:pt x="679" y="608"/>
                  </a:cubicBezTo>
                  <a:cubicBezTo>
                    <a:pt x="691" y="608"/>
                    <a:pt x="703" y="608"/>
                    <a:pt x="727" y="596"/>
                  </a:cubicBezTo>
                  <a:cubicBezTo>
                    <a:pt x="738" y="596"/>
                    <a:pt x="750" y="572"/>
                    <a:pt x="738" y="560"/>
                  </a:cubicBezTo>
                  <a:cubicBezTo>
                    <a:pt x="738" y="560"/>
                    <a:pt x="715" y="322"/>
                    <a:pt x="822" y="191"/>
                  </a:cubicBezTo>
                  <a:cubicBezTo>
                    <a:pt x="869" y="136"/>
                    <a:pt x="936" y="109"/>
                    <a:pt x="1021" y="109"/>
                  </a:cubicBezTo>
                  <a:cubicBezTo>
                    <a:pt x="1084" y="109"/>
                    <a:pt x="1157" y="124"/>
                    <a:pt x="1238" y="155"/>
                  </a:cubicBezTo>
                  <a:cubicBezTo>
                    <a:pt x="1322" y="179"/>
                    <a:pt x="1381" y="215"/>
                    <a:pt x="1441" y="250"/>
                  </a:cubicBezTo>
                  <a:cubicBezTo>
                    <a:pt x="1322" y="417"/>
                    <a:pt x="1274" y="643"/>
                    <a:pt x="1417" y="762"/>
                  </a:cubicBezTo>
                  <a:cubicBezTo>
                    <a:pt x="1453" y="798"/>
                    <a:pt x="1500" y="822"/>
                    <a:pt x="1548" y="822"/>
                  </a:cubicBezTo>
                  <a:cubicBezTo>
                    <a:pt x="1619" y="822"/>
                    <a:pt x="1679" y="762"/>
                    <a:pt x="1703" y="679"/>
                  </a:cubicBezTo>
                  <a:cubicBezTo>
                    <a:pt x="1750" y="560"/>
                    <a:pt x="1727" y="381"/>
                    <a:pt x="1572" y="238"/>
                  </a:cubicBezTo>
                  <a:cubicBezTo>
                    <a:pt x="1664" y="146"/>
                    <a:pt x="1778" y="96"/>
                    <a:pt x="1895" y="96"/>
                  </a:cubicBezTo>
                  <a:close/>
                  <a:moveTo>
                    <a:pt x="1893" y="0"/>
                  </a:moveTo>
                  <a:cubicBezTo>
                    <a:pt x="1750" y="0"/>
                    <a:pt x="1619" y="72"/>
                    <a:pt x="1500" y="179"/>
                  </a:cubicBezTo>
                  <a:cubicBezTo>
                    <a:pt x="1441" y="131"/>
                    <a:pt x="1358" y="96"/>
                    <a:pt x="1274" y="72"/>
                  </a:cubicBezTo>
                  <a:cubicBezTo>
                    <a:pt x="1179" y="39"/>
                    <a:pt x="1096" y="22"/>
                    <a:pt x="1023" y="22"/>
                  </a:cubicBezTo>
                  <a:cubicBezTo>
                    <a:pt x="913" y="22"/>
                    <a:pt x="827" y="60"/>
                    <a:pt x="762" y="131"/>
                  </a:cubicBezTo>
                  <a:cubicBezTo>
                    <a:pt x="667" y="238"/>
                    <a:pt x="643" y="405"/>
                    <a:pt x="655" y="488"/>
                  </a:cubicBezTo>
                  <a:lnTo>
                    <a:pt x="572" y="488"/>
                  </a:lnTo>
                  <a:cubicBezTo>
                    <a:pt x="369" y="488"/>
                    <a:pt x="155" y="679"/>
                    <a:pt x="84" y="917"/>
                  </a:cubicBezTo>
                  <a:cubicBezTo>
                    <a:pt x="0" y="1155"/>
                    <a:pt x="60" y="1369"/>
                    <a:pt x="262" y="1524"/>
                  </a:cubicBezTo>
                  <a:cubicBezTo>
                    <a:pt x="381" y="1608"/>
                    <a:pt x="500" y="1667"/>
                    <a:pt x="631" y="1679"/>
                  </a:cubicBezTo>
                  <a:cubicBezTo>
                    <a:pt x="679" y="1881"/>
                    <a:pt x="846" y="2001"/>
                    <a:pt x="1072" y="2001"/>
                  </a:cubicBezTo>
                  <a:lnTo>
                    <a:pt x="1108" y="2001"/>
                  </a:lnTo>
                  <a:cubicBezTo>
                    <a:pt x="1417" y="2001"/>
                    <a:pt x="1655" y="1941"/>
                    <a:pt x="1810" y="1822"/>
                  </a:cubicBezTo>
                  <a:cubicBezTo>
                    <a:pt x="1834" y="1858"/>
                    <a:pt x="1870" y="1881"/>
                    <a:pt x="1893" y="1905"/>
                  </a:cubicBezTo>
                  <a:cubicBezTo>
                    <a:pt x="1965" y="1953"/>
                    <a:pt x="2036" y="1977"/>
                    <a:pt x="2131" y="1977"/>
                  </a:cubicBezTo>
                  <a:cubicBezTo>
                    <a:pt x="2429" y="1977"/>
                    <a:pt x="2798" y="1703"/>
                    <a:pt x="2941" y="1381"/>
                  </a:cubicBezTo>
                  <a:cubicBezTo>
                    <a:pt x="3036" y="1167"/>
                    <a:pt x="3013" y="977"/>
                    <a:pt x="2870" y="822"/>
                  </a:cubicBezTo>
                  <a:cubicBezTo>
                    <a:pt x="2774" y="715"/>
                    <a:pt x="2655" y="667"/>
                    <a:pt x="2536" y="655"/>
                  </a:cubicBezTo>
                  <a:cubicBezTo>
                    <a:pt x="2524" y="441"/>
                    <a:pt x="2393" y="227"/>
                    <a:pt x="2179" y="84"/>
                  </a:cubicBezTo>
                  <a:cubicBezTo>
                    <a:pt x="2084" y="36"/>
                    <a:pt x="1989" y="0"/>
                    <a:pt x="189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767004" y="2373723"/>
              <a:ext cx="103659" cy="58899"/>
            </a:xfrm>
            <a:custGeom>
              <a:avLst/>
              <a:gdLst/>
              <a:ahLst/>
              <a:cxnLst/>
              <a:rect l="l" t="t" r="r" b="b"/>
              <a:pathLst>
                <a:path w="3365" h="1912" extrusionOk="0">
                  <a:moveTo>
                    <a:pt x="2053" y="0"/>
                  </a:moveTo>
                  <a:cubicBezTo>
                    <a:pt x="1895" y="0"/>
                    <a:pt x="1754" y="86"/>
                    <a:pt x="1658" y="200"/>
                  </a:cubicBezTo>
                  <a:lnTo>
                    <a:pt x="1658" y="200"/>
                  </a:lnTo>
                  <a:cubicBezTo>
                    <a:pt x="1594" y="148"/>
                    <a:pt x="1511" y="101"/>
                    <a:pt x="1405" y="66"/>
                  </a:cubicBezTo>
                  <a:cubicBezTo>
                    <a:pt x="1316" y="36"/>
                    <a:pt x="1241" y="23"/>
                    <a:pt x="1177" y="23"/>
                  </a:cubicBezTo>
                  <a:cubicBezTo>
                    <a:pt x="783" y="23"/>
                    <a:pt x="845" y="518"/>
                    <a:pt x="845" y="518"/>
                  </a:cubicBezTo>
                  <a:cubicBezTo>
                    <a:pt x="804" y="492"/>
                    <a:pt x="759" y="481"/>
                    <a:pt x="714" y="481"/>
                  </a:cubicBezTo>
                  <a:cubicBezTo>
                    <a:pt x="381" y="481"/>
                    <a:pt x="0" y="1110"/>
                    <a:pt x="440" y="1435"/>
                  </a:cubicBezTo>
                  <a:cubicBezTo>
                    <a:pt x="574" y="1536"/>
                    <a:pt x="702" y="1583"/>
                    <a:pt x="812" y="1591"/>
                  </a:cubicBezTo>
                  <a:lnTo>
                    <a:pt x="812" y="1591"/>
                  </a:lnTo>
                  <a:cubicBezTo>
                    <a:pt x="849" y="1760"/>
                    <a:pt x="968" y="1907"/>
                    <a:pt x="1226" y="1911"/>
                  </a:cubicBezTo>
                  <a:cubicBezTo>
                    <a:pt x="1239" y="1911"/>
                    <a:pt x="1252" y="1911"/>
                    <a:pt x="1264" y="1911"/>
                  </a:cubicBezTo>
                  <a:cubicBezTo>
                    <a:pt x="1602" y="1911"/>
                    <a:pt x="1833" y="1832"/>
                    <a:pt x="1965" y="1715"/>
                  </a:cubicBezTo>
                  <a:lnTo>
                    <a:pt x="1965" y="1715"/>
                  </a:lnTo>
                  <a:cubicBezTo>
                    <a:pt x="1993" y="1754"/>
                    <a:pt x="2028" y="1792"/>
                    <a:pt x="2072" y="1828"/>
                  </a:cubicBezTo>
                  <a:cubicBezTo>
                    <a:pt x="2129" y="1873"/>
                    <a:pt x="2199" y="1894"/>
                    <a:pt x="2276" y="1894"/>
                  </a:cubicBezTo>
                  <a:cubicBezTo>
                    <a:pt x="2718" y="1894"/>
                    <a:pt x="3364" y="1212"/>
                    <a:pt x="2988" y="816"/>
                  </a:cubicBezTo>
                  <a:cubicBezTo>
                    <a:pt x="2883" y="702"/>
                    <a:pt x="2770" y="659"/>
                    <a:pt x="2665" y="659"/>
                  </a:cubicBezTo>
                  <a:cubicBezTo>
                    <a:pt x="2656" y="659"/>
                    <a:pt x="2648" y="659"/>
                    <a:pt x="2639" y="659"/>
                  </a:cubicBezTo>
                  <a:lnTo>
                    <a:pt x="2639" y="659"/>
                  </a:lnTo>
                  <a:cubicBezTo>
                    <a:pt x="2646" y="463"/>
                    <a:pt x="2550" y="236"/>
                    <a:pt x="2310" y="78"/>
                  </a:cubicBezTo>
                  <a:cubicBezTo>
                    <a:pt x="2222" y="23"/>
                    <a:pt x="2135" y="0"/>
                    <a:pt x="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771748" y="2372059"/>
              <a:ext cx="93555" cy="62010"/>
            </a:xfrm>
            <a:custGeom>
              <a:avLst/>
              <a:gdLst/>
              <a:ahLst/>
              <a:cxnLst/>
              <a:rect l="l" t="t" r="r" b="b"/>
              <a:pathLst>
                <a:path w="3037" h="2013" extrusionOk="0">
                  <a:moveTo>
                    <a:pt x="1513" y="322"/>
                  </a:moveTo>
                  <a:cubicBezTo>
                    <a:pt x="1632" y="429"/>
                    <a:pt x="1656" y="572"/>
                    <a:pt x="1620" y="655"/>
                  </a:cubicBezTo>
                  <a:cubicBezTo>
                    <a:pt x="1605" y="707"/>
                    <a:pt x="1577" y="731"/>
                    <a:pt x="1541" y="731"/>
                  </a:cubicBezTo>
                  <a:cubicBezTo>
                    <a:pt x="1518" y="731"/>
                    <a:pt x="1493" y="721"/>
                    <a:pt x="1465" y="703"/>
                  </a:cubicBezTo>
                  <a:cubicBezTo>
                    <a:pt x="1382" y="632"/>
                    <a:pt x="1406" y="465"/>
                    <a:pt x="1513" y="322"/>
                  </a:cubicBezTo>
                  <a:close/>
                  <a:moveTo>
                    <a:pt x="2429" y="763"/>
                  </a:moveTo>
                  <a:lnTo>
                    <a:pt x="2429" y="763"/>
                  </a:lnTo>
                  <a:cubicBezTo>
                    <a:pt x="2418" y="929"/>
                    <a:pt x="2310" y="1048"/>
                    <a:pt x="2179" y="1072"/>
                  </a:cubicBezTo>
                  <a:lnTo>
                    <a:pt x="2156" y="1072"/>
                  </a:lnTo>
                  <a:cubicBezTo>
                    <a:pt x="2120" y="1072"/>
                    <a:pt x="2120" y="1060"/>
                    <a:pt x="2120" y="1048"/>
                  </a:cubicBezTo>
                  <a:cubicBezTo>
                    <a:pt x="2120" y="977"/>
                    <a:pt x="2251" y="810"/>
                    <a:pt x="2429" y="763"/>
                  </a:cubicBezTo>
                  <a:close/>
                  <a:moveTo>
                    <a:pt x="846" y="1179"/>
                  </a:moveTo>
                  <a:cubicBezTo>
                    <a:pt x="870" y="1179"/>
                    <a:pt x="882" y="1203"/>
                    <a:pt x="894" y="1215"/>
                  </a:cubicBezTo>
                  <a:cubicBezTo>
                    <a:pt x="965" y="1298"/>
                    <a:pt x="977" y="1394"/>
                    <a:pt x="941" y="1465"/>
                  </a:cubicBezTo>
                  <a:cubicBezTo>
                    <a:pt x="905" y="1548"/>
                    <a:pt x="810" y="1596"/>
                    <a:pt x="691" y="1596"/>
                  </a:cubicBezTo>
                  <a:cubicBezTo>
                    <a:pt x="679" y="1453"/>
                    <a:pt x="715" y="1286"/>
                    <a:pt x="775" y="1215"/>
                  </a:cubicBezTo>
                  <a:cubicBezTo>
                    <a:pt x="798" y="1191"/>
                    <a:pt x="822" y="1179"/>
                    <a:pt x="846" y="1179"/>
                  </a:cubicBezTo>
                  <a:close/>
                  <a:moveTo>
                    <a:pt x="1846" y="1310"/>
                  </a:moveTo>
                  <a:cubicBezTo>
                    <a:pt x="1858" y="1310"/>
                    <a:pt x="1870" y="1334"/>
                    <a:pt x="1882" y="1370"/>
                  </a:cubicBezTo>
                  <a:cubicBezTo>
                    <a:pt x="1918" y="1501"/>
                    <a:pt x="1906" y="1608"/>
                    <a:pt x="1822" y="1703"/>
                  </a:cubicBezTo>
                  <a:cubicBezTo>
                    <a:pt x="1751" y="1572"/>
                    <a:pt x="1763" y="1441"/>
                    <a:pt x="1798" y="1358"/>
                  </a:cubicBezTo>
                  <a:cubicBezTo>
                    <a:pt x="1822" y="1322"/>
                    <a:pt x="1834" y="1310"/>
                    <a:pt x="1846" y="1310"/>
                  </a:cubicBezTo>
                  <a:close/>
                  <a:moveTo>
                    <a:pt x="1896" y="97"/>
                  </a:moveTo>
                  <a:cubicBezTo>
                    <a:pt x="1973" y="97"/>
                    <a:pt x="2049" y="120"/>
                    <a:pt x="2120" y="167"/>
                  </a:cubicBezTo>
                  <a:cubicBezTo>
                    <a:pt x="2310" y="286"/>
                    <a:pt x="2429" y="477"/>
                    <a:pt x="2441" y="667"/>
                  </a:cubicBezTo>
                  <a:cubicBezTo>
                    <a:pt x="2203" y="715"/>
                    <a:pt x="2025" y="917"/>
                    <a:pt x="2025" y="1048"/>
                  </a:cubicBezTo>
                  <a:cubicBezTo>
                    <a:pt x="2037" y="1096"/>
                    <a:pt x="2060" y="1156"/>
                    <a:pt x="2156" y="1156"/>
                  </a:cubicBezTo>
                  <a:lnTo>
                    <a:pt x="2191" y="1156"/>
                  </a:lnTo>
                  <a:cubicBezTo>
                    <a:pt x="2370" y="1132"/>
                    <a:pt x="2501" y="965"/>
                    <a:pt x="2525" y="751"/>
                  </a:cubicBezTo>
                  <a:cubicBezTo>
                    <a:pt x="2632" y="763"/>
                    <a:pt x="2715" y="810"/>
                    <a:pt x="2799" y="894"/>
                  </a:cubicBezTo>
                  <a:cubicBezTo>
                    <a:pt x="2941" y="1048"/>
                    <a:pt x="2918" y="1227"/>
                    <a:pt x="2858" y="1346"/>
                  </a:cubicBezTo>
                  <a:cubicBezTo>
                    <a:pt x="2739" y="1644"/>
                    <a:pt x="2382" y="1894"/>
                    <a:pt x="2132" y="1894"/>
                  </a:cubicBezTo>
                  <a:cubicBezTo>
                    <a:pt x="2060" y="1894"/>
                    <a:pt x="2001" y="1882"/>
                    <a:pt x="1953" y="1846"/>
                  </a:cubicBezTo>
                  <a:cubicBezTo>
                    <a:pt x="1918" y="1822"/>
                    <a:pt x="1894" y="1798"/>
                    <a:pt x="1870" y="1775"/>
                  </a:cubicBezTo>
                  <a:cubicBezTo>
                    <a:pt x="1989" y="1656"/>
                    <a:pt x="2025" y="1501"/>
                    <a:pt x="1977" y="1346"/>
                  </a:cubicBezTo>
                  <a:cubicBezTo>
                    <a:pt x="1941" y="1239"/>
                    <a:pt x="1882" y="1215"/>
                    <a:pt x="1846" y="1215"/>
                  </a:cubicBezTo>
                  <a:cubicBezTo>
                    <a:pt x="1798" y="1215"/>
                    <a:pt x="1751" y="1251"/>
                    <a:pt x="1715" y="1322"/>
                  </a:cubicBezTo>
                  <a:cubicBezTo>
                    <a:pt x="1667" y="1429"/>
                    <a:pt x="1656" y="1596"/>
                    <a:pt x="1751" y="1763"/>
                  </a:cubicBezTo>
                  <a:cubicBezTo>
                    <a:pt x="1656" y="1834"/>
                    <a:pt x="1465" y="1918"/>
                    <a:pt x="1108" y="1918"/>
                  </a:cubicBezTo>
                  <a:lnTo>
                    <a:pt x="1072" y="1918"/>
                  </a:lnTo>
                  <a:cubicBezTo>
                    <a:pt x="858" y="1918"/>
                    <a:pt x="763" y="1798"/>
                    <a:pt x="715" y="1691"/>
                  </a:cubicBezTo>
                  <a:cubicBezTo>
                    <a:pt x="858" y="1679"/>
                    <a:pt x="977" y="1608"/>
                    <a:pt x="1025" y="1513"/>
                  </a:cubicBezTo>
                  <a:cubicBezTo>
                    <a:pt x="1072" y="1406"/>
                    <a:pt x="1060" y="1275"/>
                    <a:pt x="965" y="1167"/>
                  </a:cubicBezTo>
                  <a:cubicBezTo>
                    <a:pt x="917" y="1108"/>
                    <a:pt x="870" y="1084"/>
                    <a:pt x="834" y="1084"/>
                  </a:cubicBezTo>
                  <a:cubicBezTo>
                    <a:pt x="798" y="1084"/>
                    <a:pt x="751" y="1120"/>
                    <a:pt x="703" y="1167"/>
                  </a:cubicBezTo>
                  <a:cubicBezTo>
                    <a:pt x="644" y="1251"/>
                    <a:pt x="584" y="1417"/>
                    <a:pt x="608" y="1596"/>
                  </a:cubicBezTo>
                  <a:cubicBezTo>
                    <a:pt x="513" y="1572"/>
                    <a:pt x="405" y="1525"/>
                    <a:pt x="310" y="1453"/>
                  </a:cubicBezTo>
                  <a:cubicBezTo>
                    <a:pt x="84" y="1286"/>
                    <a:pt x="132" y="1048"/>
                    <a:pt x="155" y="953"/>
                  </a:cubicBezTo>
                  <a:cubicBezTo>
                    <a:pt x="227" y="739"/>
                    <a:pt x="417" y="572"/>
                    <a:pt x="572" y="572"/>
                  </a:cubicBezTo>
                  <a:cubicBezTo>
                    <a:pt x="608" y="572"/>
                    <a:pt x="644" y="584"/>
                    <a:pt x="679" y="608"/>
                  </a:cubicBezTo>
                  <a:cubicBezTo>
                    <a:pt x="685" y="614"/>
                    <a:pt x="691" y="617"/>
                    <a:pt x="699" y="617"/>
                  </a:cubicBezTo>
                  <a:cubicBezTo>
                    <a:pt x="706" y="617"/>
                    <a:pt x="715" y="614"/>
                    <a:pt x="727" y="608"/>
                  </a:cubicBezTo>
                  <a:cubicBezTo>
                    <a:pt x="739" y="596"/>
                    <a:pt x="739" y="584"/>
                    <a:pt x="739" y="560"/>
                  </a:cubicBezTo>
                  <a:cubicBezTo>
                    <a:pt x="739" y="560"/>
                    <a:pt x="715" y="322"/>
                    <a:pt x="822" y="203"/>
                  </a:cubicBezTo>
                  <a:cubicBezTo>
                    <a:pt x="872" y="146"/>
                    <a:pt x="943" y="119"/>
                    <a:pt x="1032" y="119"/>
                  </a:cubicBezTo>
                  <a:cubicBezTo>
                    <a:pt x="1093" y="119"/>
                    <a:pt x="1162" y="131"/>
                    <a:pt x="1239" y="155"/>
                  </a:cubicBezTo>
                  <a:cubicBezTo>
                    <a:pt x="1322" y="191"/>
                    <a:pt x="1382" y="215"/>
                    <a:pt x="1441" y="263"/>
                  </a:cubicBezTo>
                  <a:cubicBezTo>
                    <a:pt x="1322" y="429"/>
                    <a:pt x="1275" y="655"/>
                    <a:pt x="1417" y="775"/>
                  </a:cubicBezTo>
                  <a:cubicBezTo>
                    <a:pt x="1453" y="810"/>
                    <a:pt x="1501" y="822"/>
                    <a:pt x="1537" y="822"/>
                  </a:cubicBezTo>
                  <a:cubicBezTo>
                    <a:pt x="1608" y="822"/>
                    <a:pt x="1679" y="775"/>
                    <a:pt x="1703" y="691"/>
                  </a:cubicBezTo>
                  <a:cubicBezTo>
                    <a:pt x="1751" y="572"/>
                    <a:pt x="1715" y="394"/>
                    <a:pt x="1572" y="251"/>
                  </a:cubicBezTo>
                  <a:cubicBezTo>
                    <a:pt x="1666" y="150"/>
                    <a:pt x="1781" y="97"/>
                    <a:pt x="1896" y="97"/>
                  </a:cubicBezTo>
                  <a:close/>
                  <a:moveTo>
                    <a:pt x="1894" y="1"/>
                  </a:moveTo>
                  <a:cubicBezTo>
                    <a:pt x="1751" y="1"/>
                    <a:pt x="1620" y="72"/>
                    <a:pt x="1501" y="191"/>
                  </a:cubicBezTo>
                  <a:cubicBezTo>
                    <a:pt x="1441" y="143"/>
                    <a:pt x="1358" y="108"/>
                    <a:pt x="1275" y="72"/>
                  </a:cubicBezTo>
                  <a:cubicBezTo>
                    <a:pt x="1182" y="40"/>
                    <a:pt x="1098" y="23"/>
                    <a:pt x="1025" y="23"/>
                  </a:cubicBezTo>
                  <a:cubicBezTo>
                    <a:pt x="910" y="23"/>
                    <a:pt x="821" y="63"/>
                    <a:pt x="763" y="143"/>
                  </a:cubicBezTo>
                  <a:cubicBezTo>
                    <a:pt x="667" y="251"/>
                    <a:pt x="644" y="405"/>
                    <a:pt x="644" y="501"/>
                  </a:cubicBezTo>
                  <a:cubicBezTo>
                    <a:pt x="620" y="489"/>
                    <a:pt x="596" y="489"/>
                    <a:pt x="572" y="489"/>
                  </a:cubicBezTo>
                  <a:cubicBezTo>
                    <a:pt x="370" y="489"/>
                    <a:pt x="155" y="679"/>
                    <a:pt x="72" y="917"/>
                  </a:cubicBezTo>
                  <a:cubicBezTo>
                    <a:pt x="1" y="1156"/>
                    <a:pt x="60" y="1382"/>
                    <a:pt x="251" y="1525"/>
                  </a:cubicBezTo>
                  <a:cubicBezTo>
                    <a:pt x="382" y="1620"/>
                    <a:pt x="501" y="1667"/>
                    <a:pt x="620" y="1691"/>
                  </a:cubicBezTo>
                  <a:cubicBezTo>
                    <a:pt x="679" y="1894"/>
                    <a:pt x="846" y="2001"/>
                    <a:pt x="1072" y="2013"/>
                  </a:cubicBezTo>
                  <a:lnTo>
                    <a:pt x="1108" y="2013"/>
                  </a:lnTo>
                  <a:cubicBezTo>
                    <a:pt x="1417" y="2013"/>
                    <a:pt x="1656" y="1953"/>
                    <a:pt x="1810" y="1834"/>
                  </a:cubicBezTo>
                  <a:cubicBezTo>
                    <a:pt x="1834" y="1858"/>
                    <a:pt x="1858" y="1882"/>
                    <a:pt x="1894" y="1906"/>
                  </a:cubicBezTo>
                  <a:cubicBezTo>
                    <a:pt x="1953" y="1965"/>
                    <a:pt x="2037" y="1989"/>
                    <a:pt x="2132" y="1989"/>
                  </a:cubicBezTo>
                  <a:cubicBezTo>
                    <a:pt x="2429" y="1989"/>
                    <a:pt x="2799" y="1703"/>
                    <a:pt x="2941" y="1382"/>
                  </a:cubicBezTo>
                  <a:cubicBezTo>
                    <a:pt x="3037" y="1179"/>
                    <a:pt x="3001" y="977"/>
                    <a:pt x="2870" y="834"/>
                  </a:cubicBezTo>
                  <a:cubicBezTo>
                    <a:pt x="2775" y="727"/>
                    <a:pt x="2656" y="667"/>
                    <a:pt x="2525" y="667"/>
                  </a:cubicBezTo>
                  <a:cubicBezTo>
                    <a:pt x="2525" y="441"/>
                    <a:pt x="2394" y="227"/>
                    <a:pt x="2179" y="96"/>
                  </a:cubicBezTo>
                  <a:cubicBezTo>
                    <a:pt x="2084" y="36"/>
                    <a:pt x="1989" y="1"/>
                    <a:pt x="189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720026" y="2175092"/>
              <a:ext cx="55418" cy="51013"/>
            </a:xfrm>
            <a:custGeom>
              <a:avLst/>
              <a:gdLst/>
              <a:ahLst/>
              <a:cxnLst/>
              <a:rect l="l" t="t" r="r" b="b"/>
              <a:pathLst>
                <a:path w="1799" h="1656" extrusionOk="0">
                  <a:moveTo>
                    <a:pt x="346" y="144"/>
                  </a:moveTo>
                  <a:cubicBezTo>
                    <a:pt x="787" y="251"/>
                    <a:pt x="1572" y="501"/>
                    <a:pt x="1692" y="596"/>
                  </a:cubicBezTo>
                  <a:cubicBezTo>
                    <a:pt x="1644" y="644"/>
                    <a:pt x="1489" y="703"/>
                    <a:pt x="1346" y="751"/>
                  </a:cubicBezTo>
                  <a:cubicBezTo>
                    <a:pt x="1049" y="561"/>
                    <a:pt x="632" y="311"/>
                    <a:pt x="346" y="144"/>
                  </a:cubicBezTo>
                  <a:close/>
                  <a:moveTo>
                    <a:pt x="168" y="239"/>
                  </a:moveTo>
                  <a:lnTo>
                    <a:pt x="168" y="239"/>
                  </a:lnTo>
                  <a:cubicBezTo>
                    <a:pt x="298" y="370"/>
                    <a:pt x="549" y="596"/>
                    <a:pt x="1025" y="1001"/>
                  </a:cubicBezTo>
                  <a:cubicBezTo>
                    <a:pt x="965" y="1239"/>
                    <a:pt x="894" y="1489"/>
                    <a:pt x="846" y="1561"/>
                  </a:cubicBezTo>
                  <a:cubicBezTo>
                    <a:pt x="739" y="1418"/>
                    <a:pt x="322" y="596"/>
                    <a:pt x="168" y="239"/>
                  </a:cubicBezTo>
                  <a:close/>
                  <a:moveTo>
                    <a:pt x="84" y="1"/>
                  </a:moveTo>
                  <a:cubicBezTo>
                    <a:pt x="72" y="1"/>
                    <a:pt x="60" y="13"/>
                    <a:pt x="48" y="13"/>
                  </a:cubicBezTo>
                  <a:cubicBezTo>
                    <a:pt x="37" y="13"/>
                    <a:pt x="37" y="25"/>
                    <a:pt x="37" y="25"/>
                  </a:cubicBezTo>
                  <a:lnTo>
                    <a:pt x="25" y="25"/>
                  </a:lnTo>
                  <a:cubicBezTo>
                    <a:pt x="1" y="49"/>
                    <a:pt x="1" y="84"/>
                    <a:pt x="96" y="287"/>
                  </a:cubicBezTo>
                  <a:cubicBezTo>
                    <a:pt x="132" y="394"/>
                    <a:pt x="715" y="1656"/>
                    <a:pt x="846" y="1656"/>
                  </a:cubicBezTo>
                  <a:cubicBezTo>
                    <a:pt x="882" y="1656"/>
                    <a:pt x="965" y="1656"/>
                    <a:pt x="1120" y="1001"/>
                  </a:cubicBezTo>
                  <a:cubicBezTo>
                    <a:pt x="1120" y="989"/>
                    <a:pt x="1120" y="965"/>
                    <a:pt x="1108" y="953"/>
                  </a:cubicBezTo>
                  <a:cubicBezTo>
                    <a:pt x="834" y="727"/>
                    <a:pt x="465" y="394"/>
                    <a:pt x="251" y="191"/>
                  </a:cubicBezTo>
                  <a:lnTo>
                    <a:pt x="251" y="191"/>
                  </a:lnTo>
                  <a:cubicBezTo>
                    <a:pt x="513" y="346"/>
                    <a:pt x="1001" y="632"/>
                    <a:pt x="1322" y="834"/>
                  </a:cubicBezTo>
                  <a:cubicBezTo>
                    <a:pt x="1328" y="840"/>
                    <a:pt x="1334" y="843"/>
                    <a:pt x="1340" y="843"/>
                  </a:cubicBezTo>
                  <a:cubicBezTo>
                    <a:pt x="1346" y="843"/>
                    <a:pt x="1352" y="840"/>
                    <a:pt x="1358" y="834"/>
                  </a:cubicBezTo>
                  <a:cubicBezTo>
                    <a:pt x="1453" y="811"/>
                    <a:pt x="1739" y="727"/>
                    <a:pt x="1787" y="608"/>
                  </a:cubicBezTo>
                  <a:cubicBezTo>
                    <a:pt x="1799" y="596"/>
                    <a:pt x="1799" y="572"/>
                    <a:pt x="1787" y="549"/>
                  </a:cubicBezTo>
                  <a:cubicBezTo>
                    <a:pt x="1692" y="418"/>
                    <a:pt x="275" y="1"/>
                    <a:pt x="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749753" y="2198565"/>
              <a:ext cx="12846" cy="20947"/>
            </a:xfrm>
            <a:custGeom>
              <a:avLst/>
              <a:gdLst/>
              <a:ahLst/>
              <a:cxnLst/>
              <a:rect l="l" t="t" r="r" b="b"/>
              <a:pathLst>
                <a:path w="417" h="680" extrusionOk="0">
                  <a:moveTo>
                    <a:pt x="381" y="1"/>
                  </a:moveTo>
                  <a:cubicBezTo>
                    <a:pt x="357" y="1"/>
                    <a:pt x="334" y="25"/>
                    <a:pt x="334" y="49"/>
                  </a:cubicBezTo>
                  <a:cubicBezTo>
                    <a:pt x="310" y="263"/>
                    <a:pt x="274" y="525"/>
                    <a:pt x="250" y="584"/>
                  </a:cubicBezTo>
                  <a:cubicBezTo>
                    <a:pt x="226" y="561"/>
                    <a:pt x="143" y="489"/>
                    <a:pt x="84" y="418"/>
                  </a:cubicBezTo>
                  <a:cubicBezTo>
                    <a:pt x="77" y="404"/>
                    <a:pt x="61" y="398"/>
                    <a:pt x="48" y="398"/>
                  </a:cubicBezTo>
                  <a:cubicBezTo>
                    <a:pt x="38" y="398"/>
                    <a:pt x="29" y="401"/>
                    <a:pt x="24" y="406"/>
                  </a:cubicBezTo>
                  <a:cubicBezTo>
                    <a:pt x="0" y="418"/>
                    <a:pt x="0" y="453"/>
                    <a:pt x="12" y="465"/>
                  </a:cubicBezTo>
                  <a:cubicBezTo>
                    <a:pt x="60" y="525"/>
                    <a:pt x="179" y="668"/>
                    <a:pt x="262" y="680"/>
                  </a:cubicBezTo>
                  <a:cubicBezTo>
                    <a:pt x="286" y="680"/>
                    <a:pt x="298" y="668"/>
                    <a:pt x="310" y="656"/>
                  </a:cubicBezTo>
                  <a:cubicBezTo>
                    <a:pt x="346" y="632"/>
                    <a:pt x="381" y="418"/>
                    <a:pt x="417" y="49"/>
                  </a:cubicBezTo>
                  <a:cubicBezTo>
                    <a:pt x="417" y="25"/>
                    <a:pt x="405" y="1"/>
                    <a:pt x="38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1243773" y="1993558"/>
              <a:ext cx="55418" cy="51013"/>
            </a:xfrm>
            <a:custGeom>
              <a:avLst/>
              <a:gdLst/>
              <a:ahLst/>
              <a:cxnLst/>
              <a:rect l="l" t="t" r="r" b="b"/>
              <a:pathLst>
                <a:path w="1799" h="1656" extrusionOk="0">
                  <a:moveTo>
                    <a:pt x="1442" y="143"/>
                  </a:moveTo>
                  <a:lnTo>
                    <a:pt x="1442" y="143"/>
                  </a:lnTo>
                  <a:cubicBezTo>
                    <a:pt x="1168" y="298"/>
                    <a:pt x="739" y="560"/>
                    <a:pt x="441" y="750"/>
                  </a:cubicBezTo>
                  <a:cubicBezTo>
                    <a:pt x="299" y="703"/>
                    <a:pt x="144" y="643"/>
                    <a:pt x="96" y="596"/>
                  </a:cubicBezTo>
                  <a:cubicBezTo>
                    <a:pt x="227" y="500"/>
                    <a:pt x="1013" y="250"/>
                    <a:pt x="1442" y="143"/>
                  </a:cubicBezTo>
                  <a:close/>
                  <a:moveTo>
                    <a:pt x="1632" y="227"/>
                  </a:moveTo>
                  <a:lnTo>
                    <a:pt x="1632" y="227"/>
                  </a:lnTo>
                  <a:cubicBezTo>
                    <a:pt x="1477" y="596"/>
                    <a:pt x="1061" y="1417"/>
                    <a:pt x="942" y="1560"/>
                  </a:cubicBezTo>
                  <a:cubicBezTo>
                    <a:pt x="894" y="1489"/>
                    <a:pt x="822" y="1227"/>
                    <a:pt x="775" y="1001"/>
                  </a:cubicBezTo>
                  <a:cubicBezTo>
                    <a:pt x="1239" y="596"/>
                    <a:pt x="1501" y="358"/>
                    <a:pt x="1632" y="227"/>
                  </a:cubicBezTo>
                  <a:close/>
                  <a:moveTo>
                    <a:pt x="1715" y="0"/>
                  </a:moveTo>
                  <a:cubicBezTo>
                    <a:pt x="1525" y="0"/>
                    <a:pt x="108" y="405"/>
                    <a:pt x="13" y="548"/>
                  </a:cubicBezTo>
                  <a:cubicBezTo>
                    <a:pt x="1" y="572"/>
                    <a:pt x="1" y="584"/>
                    <a:pt x="1" y="608"/>
                  </a:cubicBezTo>
                  <a:cubicBezTo>
                    <a:pt x="49" y="727"/>
                    <a:pt x="346" y="810"/>
                    <a:pt x="441" y="834"/>
                  </a:cubicBezTo>
                  <a:cubicBezTo>
                    <a:pt x="445" y="838"/>
                    <a:pt x="449" y="839"/>
                    <a:pt x="453" y="839"/>
                  </a:cubicBezTo>
                  <a:cubicBezTo>
                    <a:pt x="461" y="839"/>
                    <a:pt x="469" y="834"/>
                    <a:pt x="477" y="834"/>
                  </a:cubicBezTo>
                  <a:cubicBezTo>
                    <a:pt x="799" y="631"/>
                    <a:pt x="1287" y="334"/>
                    <a:pt x="1549" y="191"/>
                  </a:cubicBezTo>
                  <a:lnTo>
                    <a:pt x="1549" y="191"/>
                  </a:lnTo>
                  <a:cubicBezTo>
                    <a:pt x="1346" y="381"/>
                    <a:pt x="953" y="727"/>
                    <a:pt x="692" y="953"/>
                  </a:cubicBezTo>
                  <a:cubicBezTo>
                    <a:pt x="680" y="965"/>
                    <a:pt x="680" y="977"/>
                    <a:pt x="680" y="1001"/>
                  </a:cubicBezTo>
                  <a:cubicBezTo>
                    <a:pt x="822" y="1655"/>
                    <a:pt x="918" y="1655"/>
                    <a:pt x="942" y="1655"/>
                  </a:cubicBezTo>
                  <a:cubicBezTo>
                    <a:pt x="1073" y="1643"/>
                    <a:pt x="1668" y="369"/>
                    <a:pt x="1704" y="286"/>
                  </a:cubicBezTo>
                  <a:cubicBezTo>
                    <a:pt x="1799" y="72"/>
                    <a:pt x="1787" y="48"/>
                    <a:pt x="1763" y="24"/>
                  </a:cubicBezTo>
                  <a:cubicBezTo>
                    <a:pt x="1763" y="24"/>
                    <a:pt x="1763" y="12"/>
                    <a:pt x="1751" y="12"/>
                  </a:cubicBezTo>
                  <a:cubicBezTo>
                    <a:pt x="1739" y="0"/>
                    <a:pt x="1727" y="0"/>
                    <a:pt x="171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1256249" y="2017031"/>
              <a:ext cx="12876" cy="20578"/>
            </a:xfrm>
            <a:custGeom>
              <a:avLst/>
              <a:gdLst/>
              <a:ahLst/>
              <a:cxnLst/>
              <a:rect l="l" t="t" r="r" b="b"/>
              <a:pathLst>
                <a:path w="418" h="668" extrusionOk="0">
                  <a:moveTo>
                    <a:pt x="36" y="0"/>
                  </a:moveTo>
                  <a:cubicBezTo>
                    <a:pt x="13" y="0"/>
                    <a:pt x="1" y="24"/>
                    <a:pt x="1" y="48"/>
                  </a:cubicBezTo>
                  <a:cubicBezTo>
                    <a:pt x="36" y="417"/>
                    <a:pt x="72" y="620"/>
                    <a:pt x="108" y="655"/>
                  </a:cubicBezTo>
                  <a:cubicBezTo>
                    <a:pt x="120" y="667"/>
                    <a:pt x="132" y="667"/>
                    <a:pt x="156" y="667"/>
                  </a:cubicBezTo>
                  <a:cubicBezTo>
                    <a:pt x="239" y="667"/>
                    <a:pt x="358" y="524"/>
                    <a:pt x="406" y="465"/>
                  </a:cubicBezTo>
                  <a:cubicBezTo>
                    <a:pt x="417" y="453"/>
                    <a:pt x="417" y="417"/>
                    <a:pt x="394" y="405"/>
                  </a:cubicBezTo>
                  <a:cubicBezTo>
                    <a:pt x="388" y="399"/>
                    <a:pt x="376" y="396"/>
                    <a:pt x="364" y="396"/>
                  </a:cubicBezTo>
                  <a:cubicBezTo>
                    <a:pt x="352" y="396"/>
                    <a:pt x="340" y="399"/>
                    <a:pt x="334" y="405"/>
                  </a:cubicBezTo>
                  <a:cubicBezTo>
                    <a:pt x="275" y="489"/>
                    <a:pt x="203" y="560"/>
                    <a:pt x="167" y="584"/>
                  </a:cubicBezTo>
                  <a:cubicBezTo>
                    <a:pt x="144" y="512"/>
                    <a:pt x="108" y="262"/>
                    <a:pt x="84" y="48"/>
                  </a:cubicBezTo>
                  <a:cubicBezTo>
                    <a:pt x="84" y="24"/>
                    <a:pt x="60" y="0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784224" y="2082677"/>
              <a:ext cx="78060" cy="108834"/>
            </a:xfrm>
            <a:custGeom>
              <a:avLst/>
              <a:gdLst/>
              <a:ahLst/>
              <a:cxnLst/>
              <a:rect l="l" t="t" r="r" b="b"/>
              <a:pathLst>
                <a:path w="2534" h="3533" extrusionOk="0">
                  <a:moveTo>
                    <a:pt x="2349" y="1"/>
                  </a:moveTo>
                  <a:cubicBezTo>
                    <a:pt x="2348" y="1"/>
                    <a:pt x="2347" y="1"/>
                    <a:pt x="2346" y="1"/>
                  </a:cubicBezTo>
                  <a:cubicBezTo>
                    <a:pt x="1882" y="13"/>
                    <a:pt x="1703" y="1048"/>
                    <a:pt x="1703" y="1048"/>
                  </a:cubicBezTo>
                  <a:cubicBezTo>
                    <a:pt x="1703" y="1048"/>
                    <a:pt x="1509" y="724"/>
                    <a:pt x="1377" y="724"/>
                  </a:cubicBezTo>
                  <a:cubicBezTo>
                    <a:pt x="1370" y="724"/>
                    <a:pt x="1364" y="725"/>
                    <a:pt x="1358" y="727"/>
                  </a:cubicBezTo>
                  <a:cubicBezTo>
                    <a:pt x="1227" y="763"/>
                    <a:pt x="1084" y="1013"/>
                    <a:pt x="1084" y="1013"/>
                  </a:cubicBezTo>
                  <a:cubicBezTo>
                    <a:pt x="1084" y="1013"/>
                    <a:pt x="1096" y="822"/>
                    <a:pt x="881" y="691"/>
                  </a:cubicBezTo>
                  <a:cubicBezTo>
                    <a:pt x="861" y="679"/>
                    <a:pt x="840" y="674"/>
                    <a:pt x="820" y="674"/>
                  </a:cubicBezTo>
                  <a:cubicBezTo>
                    <a:pt x="679" y="674"/>
                    <a:pt x="560" y="929"/>
                    <a:pt x="560" y="929"/>
                  </a:cubicBezTo>
                  <a:cubicBezTo>
                    <a:pt x="560" y="929"/>
                    <a:pt x="526" y="727"/>
                    <a:pt x="402" y="727"/>
                  </a:cubicBezTo>
                  <a:cubicBezTo>
                    <a:pt x="378" y="727"/>
                    <a:pt x="352" y="734"/>
                    <a:pt x="322" y="751"/>
                  </a:cubicBezTo>
                  <a:cubicBezTo>
                    <a:pt x="131" y="846"/>
                    <a:pt x="0" y="1929"/>
                    <a:pt x="36" y="2132"/>
                  </a:cubicBezTo>
                  <a:cubicBezTo>
                    <a:pt x="60" y="2322"/>
                    <a:pt x="334" y="2560"/>
                    <a:pt x="310" y="2620"/>
                  </a:cubicBezTo>
                  <a:cubicBezTo>
                    <a:pt x="298" y="2691"/>
                    <a:pt x="215" y="3096"/>
                    <a:pt x="358" y="3501"/>
                  </a:cubicBezTo>
                  <a:cubicBezTo>
                    <a:pt x="364" y="3523"/>
                    <a:pt x="408" y="3533"/>
                    <a:pt x="474" y="3533"/>
                  </a:cubicBezTo>
                  <a:cubicBezTo>
                    <a:pt x="767" y="3533"/>
                    <a:pt x="1501" y="3352"/>
                    <a:pt x="1501" y="3275"/>
                  </a:cubicBezTo>
                  <a:cubicBezTo>
                    <a:pt x="1489" y="3168"/>
                    <a:pt x="1548" y="2763"/>
                    <a:pt x="1703" y="2644"/>
                  </a:cubicBezTo>
                  <a:cubicBezTo>
                    <a:pt x="2525" y="2025"/>
                    <a:pt x="2191" y="1203"/>
                    <a:pt x="2191" y="1203"/>
                  </a:cubicBezTo>
                  <a:cubicBezTo>
                    <a:pt x="2191" y="1203"/>
                    <a:pt x="2533" y="1"/>
                    <a:pt x="2349" y="1"/>
                  </a:cubicBez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901960" y="2224565"/>
              <a:ext cx="215327" cy="230421"/>
            </a:xfrm>
            <a:custGeom>
              <a:avLst/>
              <a:gdLst/>
              <a:ahLst/>
              <a:cxnLst/>
              <a:rect l="l" t="t" r="r" b="b"/>
              <a:pathLst>
                <a:path w="6990" h="7480" extrusionOk="0">
                  <a:moveTo>
                    <a:pt x="2832" y="1"/>
                  </a:moveTo>
                  <a:cubicBezTo>
                    <a:pt x="2450" y="1"/>
                    <a:pt x="1612" y="15"/>
                    <a:pt x="1393" y="133"/>
                  </a:cubicBezTo>
                  <a:cubicBezTo>
                    <a:pt x="1108" y="300"/>
                    <a:pt x="0" y="7479"/>
                    <a:pt x="0" y="7479"/>
                  </a:cubicBezTo>
                  <a:lnTo>
                    <a:pt x="6882" y="7479"/>
                  </a:lnTo>
                  <a:cubicBezTo>
                    <a:pt x="6882" y="7479"/>
                    <a:pt x="6989" y="574"/>
                    <a:pt x="6656" y="324"/>
                  </a:cubicBezTo>
                  <a:cubicBezTo>
                    <a:pt x="6494" y="198"/>
                    <a:pt x="6207" y="161"/>
                    <a:pt x="5929" y="161"/>
                  </a:cubicBezTo>
                  <a:cubicBezTo>
                    <a:pt x="5551" y="161"/>
                    <a:pt x="5191" y="229"/>
                    <a:pt x="5191" y="229"/>
                  </a:cubicBezTo>
                  <a:cubicBezTo>
                    <a:pt x="5191" y="229"/>
                    <a:pt x="4513" y="1419"/>
                    <a:pt x="3894" y="1705"/>
                  </a:cubicBezTo>
                  <a:cubicBezTo>
                    <a:pt x="3850" y="1726"/>
                    <a:pt x="3808" y="1735"/>
                    <a:pt x="3768" y="1735"/>
                  </a:cubicBezTo>
                  <a:cubicBezTo>
                    <a:pt x="3231" y="1735"/>
                    <a:pt x="3025" y="2"/>
                    <a:pt x="3025" y="2"/>
                  </a:cubicBezTo>
                  <a:cubicBezTo>
                    <a:pt x="3025" y="2"/>
                    <a:pt x="2950" y="1"/>
                    <a:pt x="2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782006" y="2109816"/>
              <a:ext cx="52492" cy="37890"/>
            </a:xfrm>
            <a:custGeom>
              <a:avLst/>
              <a:gdLst/>
              <a:ahLst/>
              <a:cxnLst/>
              <a:rect l="l" t="t" r="r" b="b"/>
              <a:pathLst>
                <a:path w="1704" h="1230" extrusionOk="0">
                  <a:moveTo>
                    <a:pt x="358" y="1"/>
                  </a:moveTo>
                  <a:cubicBezTo>
                    <a:pt x="358" y="1"/>
                    <a:pt x="1" y="1025"/>
                    <a:pt x="180" y="1037"/>
                  </a:cubicBezTo>
                  <a:cubicBezTo>
                    <a:pt x="181" y="1037"/>
                    <a:pt x="183" y="1037"/>
                    <a:pt x="184" y="1037"/>
                  </a:cubicBezTo>
                  <a:cubicBezTo>
                    <a:pt x="365" y="1037"/>
                    <a:pt x="739" y="346"/>
                    <a:pt x="739" y="346"/>
                  </a:cubicBezTo>
                  <a:lnTo>
                    <a:pt x="739" y="346"/>
                  </a:lnTo>
                  <a:cubicBezTo>
                    <a:pt x="739" y="346"/>
                    <a:pt x="406" y="1167"/>
                    <a:pt x="620" y="1215"/>
                  </a:cubicBezTo>
                  <a:cubicBezTo>
                    <a:pt x="625" y="1216"/>
                    <a:pt x="630" y="1216"/>
                    <a:pt x="635" y="1216"/>
                  </a:cubicBezTo>
                  <a:cubicBezTo>
                    <a:pt x="857" y="1216"/>
                    <a:pt x="1119" y="432"/>
                    <a:pt x="1120" y="429"/>
                  </a:cubicBezTo>
                  <a:lnTo>
                    <a:pt x="1120" y="429"/>
                  </a:lnTo>
                  <a:cubicBezTo>
                    <a:pt x="1119" y="432"/>
                    <a:pt x="871" y="1179"/>
                    <a:pt x="1156" y="1227"/>
                  </a:cubicBezTo>
                  <a:cubicBezTo>
                    <a:pt x="1164" y="1229"/>
                    <a:pt x="1172" y="1229"/>
                    <a:pt x="1180" y="1229"/>
                  </a:cubicBezTo>
                  <a:cubicBezTo>
                    <a:pt x="1467" y="1229"/>
                    <a:pt x="1704" y="215"/>
                    <a:pt x="1704" y="215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782375" y="2108214"/>
              <a:ext cx="53601" cy="40878"/>
            </a:xfrm>
            <a:custGeom>
              <a:avLst/>
              <a:gdLst/>
              <a:ahLst/>
              <a:cxnLst/>
              <a:rect l="l" t="t" r="r" b="b"/>
              <a:pathLst>
                <a:path w="1740" h="1327" extrusionOk="0">
                  <a:moveTo>
                    <a:pt x="351" y="0"/>
                  </a:moveTo>
                  <a:cubicBezTo>
                    <a:pt x="334" y="0"/>
                    <a:pt x="319" y="11"/>
                    <a:pt x="310" y="29"/>
                  </a:cubicBezTo>
                  <a:cubicBezTo>
                    <a:pt x="251" y="184"/>
                    <a:pt x="1" y="934"/>
                    <a:pt x="108" y="1089"/>
                  </a:cubicBezTo>
                  <a:cubicBezTo>
                    <a:pt x="120" y="1112"/>
                    <a:pt x="144" y="1124"/>
                    <a:pt x="168" y="1124"/>
                  </a:cubicBezTo>
                  <a:cubicBezTo>
                    <a:pt x="171" y="1125"/>
                    <a:pt x="174" y="1125"/>
                    <a:pt x="178" y="1125"/>
                  </a:cubicBezTo>
                  <a:cubicBezTo>
                    <a:pt x="285" y="1125"/>
                    <a:pt x="433" y="952"/>
                    <a:pt x="549" y="779"/>
                  </a:cubicBezTo>
                  <a:lnTo>
                    <a:pt x="549" y="779"/>
                  </a:lnTo>
                  <a:cubicBezTo>
                    <a:pt x="501" y="958"/>
                    <a:pt x="465" y="1148"/>
                    <a:pt x="513" y="1243"/>
                  </a:cubicBezTo>
                  <a:cubicBezTo>
                    <a:pt x="537" y="1279"/>
                    <a:pt x="560" y="1303"/>
                    <a:pt x="596" y="1303"/>
                  </a:cubicBezTo>
                  <a:cubicBezTo>
                    <a:pt x="604" y="1304"/>
                    <a:pt x="612" y="1305"/>
                    <a:pt x="620" y="1305"/>
                  </a:cubicBezTo>
                  <a:cubicBezTo>
                    <a:pt x="743" y="1305"/>
                    <a:pt x="865" y="1135"/>
                    <a:pt x="965" y="934"/>
                  </a:cubicBezTo>
                  <a:lnTo>
                    <a:pt x="965" y="934"/>
                  </a:lnTo>
                  <a:cubicBezTo>
                    <a:pt x="953" y="1053"/>
                    <a:pt x="965" y="1160"/>
                    <a:pt x="1013" y="1243"/>
                  </a:cubicBezTo>
                  <a:cubicBezTo>
                    <a:pt x="1037" y="1291"/>
                    <a:pt x="1084" y="1315"/>
                    <a:pt x="1144" y="1327"/>
                  </a:cubicBezTo>
                  <a:lnTo>
                    <a:pt x="1168" y="1327"/>
                  </a:lnTo>
                  <a:cubicBezTo>
                    <a:pt x="1465" y="1327"/>
                    <a:pt x="1692" y="457"/>
                    <a:pt x="1727" y="279"/>
                  </a:cubicBezTo>
                  <a:cubicBezTo>
                    <a:pt x="1739" y="255"/>
                    <a:pt x="1715" y="231"/>
                    <a:pt x="1692" y="219"/>
                  </a:cubicBezTo>
                  <a:cubicBezTo>
                    <a:pt x="1668" y="219"/>
                    <a:pt x="1644" y="231"/>
                    <a:pt x="1644" y="255"/>
                  </a:cubicBezTo>
                  <a:cubicBezTo>
                    <a:pt x="1551" y="675"/>
                    <a:pt x="1331" y="1244"/>
                    <a:pt x="1166" y="1244"/>
                  </a:cubicBezTo>
                  <a:cubicBezTo>
                    <a:pt x="1162" y="1244"/>
                    <a:pt x="1159" y="1244"/>
                    <a:pt x="1156" y="1243"/>
                  </a:cubicBezTo>
                  <a:cubicBezTo>
                    <a:pt x="1120" y="1231"/>
                    <a:pt x="1108" y="1219"/>
                    <a:pt x="1084" y="1196"/>
                  </a:cubicBezTo>
                  <a:cubicBezTo>
                    <a:pt x="1001" y="1041"/>
                    <a:pt x="1096" y="636"/>
                    <a:pt x="1144" y="493"/>
                  </a:cubicBezTo>
                  <a:cubicBezTo>
                    <a:pt x="1156" y="469"/>
                    <a:pt x="1144" y="446"/>
                    <a:pt x="1120" y="434"/>
                  </a:cubicBezTo>
                  <a:cubicBezTo>
                    <a:pt x="1114" y="430"/>
                    <a:pt x="1107" y="429"/>
                    <a:pt x="1101" y="429"/>
                  </a:cubicBezTo>
                  <a:cubicBezTo>
                    <a:pt x="1084" y="429"/>
                    <a:pt x="1069" y="440"/>
                    <a:pt x="1061" y="457"/>
                  </a:cubicBezTo>
                  <a:cubicBezTo>
                    <a:pt x="945" y="828"/>
                    <a:pt x="739" y="1220"/>
                    <a:pt x="629" y="1220"/>
                  </a:cubicBezTo>
                  <a:cubicBezTo>
                    <a:pt x="626" y="1220"/>
                    <a:pt x="623" y="1220"/>
                    <a:pt x="620" y="1219"/>
                  </a:cubicBezTo>
                  <a:cubicBezTo>
                    <a:pt x="608" y="1219"/>
                    <a:pt x="596" y="1219"/>
                    <a:pt x="596" y="1208"/>
                  </a:cubicBezTo>
                  <a:cubicBezTo>
                    <a:pt x="537" y="1089"/>
                    <a:pt x="668" y="660"/>
                    <a:pt x="775" y="410"/>
                  </a:cubicBezTo>
                  <a:cubicBezTo>
                    <a:pt x="775" y="386"/>
                    <a:pt x="763" y="362"/>
                    <a:pt x="751" y="350"/>
                  </a:cubicBezTo>
                  <a:cubicBezTo>
                    <a:pt x="727" y="350"/>
                    <a:pt x="703" y="350"/>
                    <a:pt x="691" y="374"/>
                  </a:cubicBezTo>
                  <a:cubicBezTo>
                    <a:pt x="513" y="696"/>
                    <a:pt x="275" y="1041"/>
                    <a:pt x="179" y="1041"/>
                  </a:cubicBezTo>
                  <a:cubicBezTo>
                    <a:pt x="120" y="993"/>
                    <a:pt x="227" y="541"/>
                    <a:pt x="394" y="65"/>
                  </a:cubicBezTo>
                  <a:cubicBezTo>
                    <a:pt x="406" y="41"/>
                    <a:pt x="382" y="17"/>
                    <a:pt x="370" y="5"/>
                  </a:cubicBezTo>
                  <a:cubicBezTo>
                    <a:pt x="364" y="2"/>
                    <a:pt x="357" y="0"/>
                    <a:pt x="35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803662" y="2122046"/>
              <a:ext cx="42573" cy="38044"/>
            </a:xfrm>
            <a:custGeom>
              <a:avLst/>
              <a:gdLst/>
              <a:ahLst/>
              <a:cxnLst/>
              <a:rect l="l" t="t" r="r" b="b"/>
              <a:pathLst>
                <a:path w="1382" h="1235" extrusionOk="0">
                  <a:moveTo>
                    <a:pt x="459" y="0"/>
                  </a:moveTo>
                  <a:cubicBezTo>
                    <a:pt x="408" y="0"/>
                    <a:pt x="371" y="13"/>
                    <a:pt x="358" y="44"/>
                  </a:cubicBezTo>
                  <a:cubicBezTo>
                    <a:pt x="274" y="235"/>
                    <a:pt x="762" y="425"/>
                    <a:pt x="786" y="449"/>
                  </a:cubicBezTo>
                  <a:cubicBezTo>
                    <a:pt x="822" y="461"/>
                    <a:pt x="0" y="580"/>
                    <a:pt x="703" y="1235"/>
                  </a:cubicBezTo>
                  <a:lnTo>
                    <a:pt x="1382" y="342"/>
                  </a:lnTo>
                  <a:cubicBezTo>
                    <a:pt x="1382" y="342"/>
                    <a:pt x="723" y="0"/>
                    <a:pt x="459" y="0"/>
                  </a:cubicBez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810993" y="2120814"/>
              <a:ext cx="37089" cy="40755"/>
            </a:xfrm>
            <a:custGeom>
              <a:avLst/>
              <a:gdLst/>
              <a:ahLst/>
              <a:cxnLst/>
              <a:rect l="l" t="t" r="r" b="b"/>
              <a:pathLst>
                <a:path w="1204" h="1323" extrusionOk="0">
                  <a:moveTo>
                    <a:pt x="223" y="1"/>
                  </a:moveTo>
                  <a:cubicBezTo>
                    <a:pt x="192" y="1"/>
                    <a:pt x="165" y="4"/>
                    <a:pt x="143" y="13"/>
                  </a:cubicBezTo>
                  <a:cubicBezTo>
                    <a:pt x="108" y="25"/>
                    <a:pt x="84" y="48"/>
                    <a:pt x="84" y="72"/>
                  </a:cubicBezTo>
                  <a:cubicBezTo>
                    <a:pt x="1" y="251"/>
                    <a:pt x="274" y="406"/>
                    <a:pt x="441" y="477"/>
                  </a:cubicBezTo>
                  <a:cubicBezTo>
                    <a:pt x="334" y="525"/>
                    <a:pt x="167" y="596"/>
                    <a:pt x="143" y="751"/>
                  </a:cubicBezTo>
                  <a:cubicBezTo>
                    <a:pt x="108" y="906"/>
                    <a:pt x="203" y="1096"/>
                    <a:pt x="429" y="1311"/>
                  </a:cubicBezTo>
                  <a:cubicBezTo>
                    <a:pt x="441" y="1311"/>
                    <a:pt x="453" y="1322"/>
                    <a:pt x="465" y="1322"/>
                  </a:cubicBezTo>
                  <a:cubicBezTo>
                    <a:pt x="465" y="1322"/>
                    <a:pt x="489" y="1311"/>
                    <a:pt x="489" y="1311"/>
                  </a:cubicBezTo>
                  <a:cubicBezTo>
                    <a:pt x="513" y="1287"/>
                    <a:pt x="513" y="1263"/>
                    <a:pt x="489" y="1239"/>
                  </a:cubicBezTo>
                  <a:cubicBezTo>
                    <a:pt x="286" y="1061"/>
                    <a:pt x="203" y="894"/>
                    <a:pt x="227" y="775"/>
                  </a:cubicBezTo>
                  <a:cubicBezTo>
                    <a:pt x="251" y="632"/>
                    <a:pt x="441" y="572"/>
                    <a:pt x="524" y="549"/>
                  </a:cubicBezTo>
                  <a:cubicBezTo>
                    <a:pt x="560" y="537"/>
                    <a:pt x="584" y="525"/>
                    <a:pt x="596" y="489"/>
                  </a:cubicBezTo>
                  <a:cubicBezTo>
                    <a:pt x="596" y="477"/>
                    <a:pt x="584" y="453"/>
                    <a:pt x="572" y="453"/>
                  </a:cubicBezTo>
                  <a:cubicBezTo>
                    <a:pt x="572" y="441"/>
                    <a:pt x="548" y="441"/>
                    <a:pt x="536" y="429"/>
                  </a:cubicBezTo>
                  <a:cubicBezTo>
                    <a:pt x="179" y="263"/>
                    <a:pt x="132" y="156"/>
                    <a:pt x="155" y="108"/>
                  </a:cubicBezTo>
                  <a:cubicBezTo>
                    <a:pt x="155" y="108"/>
                    <a:pt x="155" y="96"/>
                    <a:pt x="167" y="96"/>
                  </a:cubicBezTo>
                  <a:cubicBezTo>
                    <a:pt x="181" y="91"/>
                    <a:pt x="198" y="89"/>
                    <a:pt x="219" y="89"/>
                  </a:cubicBezTo>
                  <a:cubicBezTo>
                    <a:pt x="409" y="89"/>
                    <a:pt x="863" y="278"/>
                    <a:pt x="1132" y="418"/>
                  </a:cubicBezTo>
                  <a:cubicBezTo>
                    <a:pt x="1135" y="421"/>
                    <a:pt x="1140" y="422"/>
                    <a:pt x="1145" y="422"/>
                  </a:cubicBezTo>
                  <a:cubicBezTo>
                    <a:pt x="1161" y="422"/>
                    <a:pt x="1182" y="411"/>
                    <a:pt x="1191" y="394"/>
                  </a:cubicBezTo>
                  <a:cubicBezTo>
                    <a:pt x="1203" y="370"/>
                    <a:pt x="1191" y="346"/>
                    <a:pt x="1167" y="334"/>
                  </a:cubicBezTo>
                  <a:cubicBezTo>
                    <a:pt x="1092" y="302"/>
                    <a:pt x="498" y="1"/>
                    <a:pt x="22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1067476" y="2415556"/>
              <a:ext cx="91984" cy="48918"/>
            </a:xfrm>
            <a:custGeom>
              <a:avLst/>
              <a:gdLst/>
              <a:ahLst/>
              <a:cxnLst/>
              <a:rect l="l" t="t" r="r" b="b"/>
              <a:pathLst>
                <a:path w="2986" h="1588" extrusionOk="0">
                  <a:moveTo>
                    <a:pt x="1461" y="1"/>
                  </a:moveTo>
                  <a:cubicBezTo>
                    <a:pt x="1106" y="1"/>
                    <a:pt x="528" y="62"/>
                    <a:pt x="176" y="422"/>
                  </a:cubicBezTo>
                  <a:cubicBezTo>
                    <a:pt x="1" y="593"/>
                    <a:pt x="55" y="651"/>
                    <a:pt x="210" y="651"/>
                  </a:cubicBezTo>
                  <a:cubicBezTo>
                    <a:pt x="541" y="651"/>
                    <a:pt x="1330" y="387"/>
                    <a:pt x="1331" y="386"/>
                  </a:cubicBezTo>
                  <a:lnTo>
                    <a:pt x="1331" y="386"/>
                  </a:lnTo>
                  <a:cubicBezTo>
                    <a:pt x="1330" y="387"/>
                    <a:pt x="140" y="875"/>
                    <a:pt x="223" y="1101"/>
                  </a:cubicBezTo>
                  <a:cubicBezTo>
                    <a:pt x="238" y="1138"/>
                    <a:pt x="282" y="1153"/>
                    <a:pt x="346" y="1153"/>
                  </a:cubicBezTo>
                  <a:cubicBezTo>
                    <a:pt x="649" y="1153"/>
                    <a:pt x="1390" y="803"/>
                    <a:pt x="1390" y="803"/>
                  </a:cubicBezTo>
                  <a:lnTo>
                    <a:pt x="1390" y="803"/>
                  </a:lnTo>
                  <a:cubicBezTo>
                    <a:pt x="1390" y="803"/>
                    <a:pt x="354" y="1315"/>
                    <a:pt x="414" y="1529"/>
                  </a:cubicBezTo>
                  <a:cubicBezTo>
                    <a:pt x="423" y="1570"/>
                    <a:pt x="463" y="1587"/>
                    <a:pt x="526" y="1587"/>
                  </a:cubicBezTo>
                  <a:cubicBezTo>
                    <a:pt x="790" y="1587"/>
                    <a:pt x="1444" y="1291"/>
                    <a:pt x="1771" y="1291"/>
                  </a:cubicBezTo>
                  <a:cubicBezTo>
                    <a:pt x="2176" y="1291"/>
                    <a:pt x="2986" y="386"/>
                    <a:pt x="1771" y="17"/>
                  </a:cubicBezTo>
                  <a:cubicBezTo>
                    <a:pt x="1771" y="17"/>
                    <a:pt x="1647" y="1"/>
                    <a:pt x="1461" y="1"/>
                  </a:cubicBez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979712" y="2223148"/>
              <a:ext cx="90259" cy="77413"/>
            </a:xfrm>
            <a:custGeom>
              <a:avLst/>
              <a:gdLst/>
              <a:ahLst/>
              <a:cxnLst/>
              <a:rect l="l" t="t" r="r" b="b"/>
              <a:pathLst>
                <a:path w="2930" h="2513" extrusionOk="0">
                  <a:moveTo>
                    <a:pt x="96" y="1"/>
                  </a:moveTo>
                  <a:cubicBezTo>
                    <a:pt x="60" y="1"/>
                    <a:pt x="48" y="24"/>
                    <a:pt x="48" y="48"/>
                  </a:cubicBezTo>
                  <a:cubicBezTo>
                    <a:pt x="48" y="144"/>
                    <a:pt x="0" y="2370"/>
                    <a:pt x="1060" y="2501"/>
                  </a:cubicBezTo>
                  <a:cubicBezTo>
                    <a:pt x="1096" y="2513"/>
                    <a:pt x="1120" y="2513"/>
                    <a:pt x="1155" y="2513"/>
                  </a:cubicBezTo>
                  <a:cubicBezTo>
                    <a:pt x="2167" y="2513"/>
                    <a:pt x="2894" y="453"/>
                    <a:pt x="2929" y="358"/>
                  </a:cubicBezTo>
                  <a:cubicBezTo>
                    <a:pt x="2929" y="346"/>
                    <a:pt x="2917" y="310"/>
                    <a:pt x="2894" y="310"/>
                  </a:cubicBezTo>
                  <a:cubicBezTo>
                    <a:pt x="2887" y="307"/>
                    <a:pt x="2881" y="306"/>
                    <a:pt x="2875" y="306"/>
                  </a:cubicBezTo>
                  <a:cubicBezTo>
                    <a:pt x="2859" y="306"/>
                    <a:pt x="2846" y="317"/>
                    <a:pt x="2846" y="334"/>
                  </a:cubicBezTo>
                  <a:cubicBezTo>
                    <a:pt x="2834" y="357"/>
                    <a:pt x="2093" y="2423"/>
                    <a:pt x="1157" y="2423"/>
                  </a:cubicBezTo>
                  <a:cubicBezTo>
                    <a:pt x="1129" y="2423"/>
                    <a:pt x="1100" y="2421"/>
                    <a:pt x="1072" y="2418"/>
                  </a:cubicBezTo>
                  <a:cubicBezTo>
                    <a:pt x="96" y="2287"/>
                    <a:pt x="131" y="72"/>
                    <a:pt x="131" y="48"/>
                  </a:cubicBezTo>
                  <a:cubicBezTo>
                    <a:pt x="131" y="24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757824" y="1902776"/>
              <a:ext cx="194041" cy="177190"/>
            </a:xfrm>
            <a:custGeom>
              <a:avLst/>
              <a:gdLst/>
              <a:ahLst/>
              <a:cxnLst/>
              <a:rect l="l" t="t" r="r" b="b"/>
              <a:pathLst>
                <a:path w="6299" h="5752" extrusionOk="0">
                  <a:moveTo>
                    <a:pt x="3149" y="1"/>
                  </a:moveTo>
                  <a:cubicBezTo>
                    <a:pt x="2414" y="1"/>
                    <a:pt x="1679" y="280"/>
                    <a:pt x="1119" y="840"/>
                  </a:cubicBezTo>
                  <a:cubicBezTo>
                    <a:pt x="0" y="1971"/>
                    <a:pt x="0" y="3793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5" y="5751"/>
                    <a:pt x="4620" y="5472"/>
                    <a:pt x="5179" y="4912"/>
                  </a:cubicBezTo>
                  <a:cubicBezTo>
                    <a:pt x="6299" y="3793"/>
                    <a:pt x="6299" y="1971"/>
                    <a:pt x="5179" y="840"/>
                  </a:cubicBezTo>
                  <a:cubicBezTo>
                    <a:pt x="4620" y="280"/>
                    <a:pt x="3885" y="1"/>
                    <a:pt x="3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>
              <a:off x="838133" y="1902221"/>
              <a:ext cx="30096" cy="177930"/>
            </a:xfrm>
            <a:custGeom>
              <a:avLst/>
              <a:gdLst/>
              <a:ahLst/>
              <a:cxnLst/>
              <a:rect l="l" t="t" r="r" b="b"/>
              <a:pathLst>
                <a:path w="977" h="5776" extrusionOk="0">
                  <a:moveTo>
                    <a:pt x="929" y="1"/>
                  </a:moveTo>
                  <a:cubicBezTo>
                    <a:pt x="906" y="1"/>
                    <a:pt x="882" y="25"/>
                    <a:pt x="882" y="48"/>
                  </a:cubicBezTo>
                  <a:cubicBezTo>
                    <a:pt x="882" y="84"/>
                    <a:pt x="679" y="3954"/>
                    <a:pt x="13" y="5716"/>
                  </a:cubicBezTo>
                  <a:cubicBezTo>
                    <a:pt x="1" y="5740"/>
                    <a:pt x="13" y="5763"/>
                    <a:pt x="36" y="5763"/>
                  </a:cubicBezTo>
                  <a:cubicBezTo>
                    <a:pt x="36" y="5775"/>
                    <a:pt x="48" y="5775"/>
                    <a:pt x="48" y="5775"/>
                  </a:cubicBezTo>
                  <a:cubicBezTo>
                    <a:pt x="72" y="5775"/>
                    <a:pt x="84" y="5763"/>
                    <a:pt x="96" y="5740"/>
                  </a:cubicBezTo>
                  <a:cubicBezTo>
                    <a:pt x="763" y="3977"/>
                    <a:pt x="965" y="84"/>
                    <a:pt x="965" y="48"/>
                  </a:cubicBezTo>
                  <a:cubicBezTo>
                    <a:pt x="977" y="25"/>
                    <a:pt x="953" y="1"/>
                    <a:pt x="92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>
              <a:off x="788629" y="1906626"/>
              <a:ext cx="44051" cy="144537"/>
            </a:xfrm>
            <a:custGeom>
              <a:avLst/>
              <a:gdLst/>
              <a:ahLst/>
              <a:cxnLst/>
              <a:rect l="l" t="t" r="r" b="b"/>
              <a:pathLst>
                <a:path w="1430" h="4692" extrusionOk="0">
                  <a:moveTo>
                    <a:pt x="1155" y="1"/>
                  </a:moveTo>
                  <a:cubicBezTo>
                    <a:pt x="1131" y="13"/>
                    <a:pt x="1119" y="24"/>
                    <a:pt x="1119" y="60"/>
                  </a:cubicBezTo>
                  <a:cubicBezTo>
                    <a:pt x="1119" y="96"/>
                    <a:pt x="1429" y="3513"/>
                    <a:pt x="24" y="4620"/>
                  </a:cubicBezTo>
                  <a:cubicBezTo>
                    <a:pt x="0" y="4632"/>
                    <a:pt x="0" y="4656"/>
                    <a:pt x="12" y="4680"/>
                  </a:cubicBezTo>
                  <a:cubicBezTo>
                    <a:pt x="24" y="4692"/>
                    <a:pt x="36" y="4692"/>
                    <a:pt x="48" y="4692"/>
                  </a:cubicBezTo>
                  <a:cubicBezTo>
                    <a:pt x="60" y="4692"/>
                    <a:pt x="72" y="4692"/>
                    <a:pt x="72" y="4680"/>
                  </a:cubicBezTo>
                  <a:cubicBezTo>
                    <a:pt x="679" y="4215"/>
                    <a:pt x="1060" y="3287"/>
                    <a:pt x="1191" y="1929"/>
                  </a:cubicBezTo>
                  <a:cubicBezTo>
                    <a:pt x="1286" y="929"/>
                    <a:pt x="1215" y="60"/>
                    <a:pt x="1203" y="48"/>
                  </a:cubicBezTo>
                  <a:cubicBezTo>
                    <a:pt x="1203" y="24"/>
                    <a:pt x="1179" y="1"/>
                    <a:pt x="11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>
              <a:off x="880305" y="1932903"/>
              <a:ext cx="39646" cy="133663"/>
            </a:xfrm>
            <a:custGeom>
              <a:avLst/>
              <a:gdLst/>
              <a:ahLst/>
              <a:cxnLst/>
              <a:rect l="l" t="t" r="r" b="b"/>
              <a:pathLst>
                <a:path w="1287" h="4339" extrusionOk="0">
                  <a:moveTo>
                    <a:pt x="1242" y="0"/>
                  </a:moveTo>
                  <a:cubicBezTo>
                    <a:pt x="1222" y="0"/>
                    <a:pt x="1200" y="11"/>
                    <a:pt x="1191" y="29"/>
                  </a:cubicBezTo>
                  <a:cubicBezTo>
                    <a:pt x="1180" y="52"/>
                    <a:pt x="1" y="2612"/>
                    <a:pt x="715" y="4315"/>
                  </a:cubicBezTo>
                  <a:cubicBezTo>
                    <a:pt x="727" y="4327"/>
                    <a:pt x="739" y="4339"/>
                    <a:pt x="763" y="4339"/>
                  </a:cubicBezTo>
                  <a:lnTo>
                    <a:pt x="775" y="4339"/>
                  </a:lnTo>
                  <a:cubicBezTo>
                    <a:pt x="799" y="4327"/>
                    <a:pt x="810" y="4303"/>
                    <a:pt x="799" y="4279"/>
                  </a:cubicBezTo>
                  <a:cubicBezTo>
                    <a:pt x="108" y="2624"/>
                    <a:pt x="1263" y="88"/>
                    <a:pt x="1275" y="64"/>
                  </a:cubicBezTo>
                  <a:cubicBezTo>
                    <a:pt x="1287" y="41"/>
                    <a:pt x="1275" y="17"/>
                    <a:pt x="1263" y="5"/>
                  </a:cubicBezTo>
                  <a:cubicBezTo>
                    <a:pt x="1257" y="2"/>
                    <a:pt x="1249" y="0"/>
                    <a:pt x="124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764046" y="1973720"/>
              <a:ext cx="180486" cy="22796"/>
            </a:xfrm>
            <a:custGeom>
              <a:avLst/>
              <a:gdLst/>
              <a:ahLst/>
              <a:cxnLst/>
              <a:rect l="l" t="t" r="r" b="b"/>
              <a:pathLst>
                <a:path w="5859" h="740" extrusionOk="0">
                  <a:moveTo>
                    <a:pt x="312" y="0"/>
                  </a:moveTo>
                  <a:cubicBezTo>
                    <a:pt x="201" y="0"/>
                    <a:pt x="108" y="4"/>
                    <a:pt x="36" y="13"/>
                  </a:cubicBezTo>
                  <a:cubicBezTo>
                    <a:pt x="12" y="13"/>
                    <a:pt x="1" y="37"/>
                    <a:pt x="1" y="61"/>
                  </a:cubicBezTo>
                  <a:cubicBezTo>
                    <a:pt x="1" y="85"/>
                    <a:pt x="24" y="97"/>
                    <a:pt x="48" y="97"/>
                  </a:cubicBezTo>
                  <a:cubicBezTo>
                    <a:pt x="112" y="89"/>
                    <a:pt x="193" y="86"/>
                    <a:pt x="289" y="86"/>
                  </a:cubicBezTo>
                  <a:cubicBezTo>
                    <a:pt x="1613" y="86"/>
                    <a:pt x="5766" y="729"/>
                    <a:pt x="5811" y="740"/>
                  </a:cubicBezTo>
                  <a:lnTo>
                    <a:pt x="5823" y="740"/>
                  </a:lnTo>
                  <a:cubicBezTo>
                    <a:pt x="5835" y="740"/>
                    <a:pt x="5858" y="728"/>
                    <a:pt x="5858" y="704"/>
                  </a:cubicBezTo>
                  <a:cubicBezTo>
                    <a:pt x="5858" y="680"/>
                    <a:pt x="5847" y="656"/>
                    <a:pt x="5823" y="656"/>
                  </a:cubicBezTo>
                  <a:cubicBezTo>
                    <a:pt x="5636" y="623"/>
                    <a:pt x="1664" y="0"/>
                    <a:pt x="3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733981" y="1953789"/>
              <a:ext cx="111144" cy="66570"/>
            </a:xfrm>
            <a:custGeom>
              <a:avLst/>
              <a:gdLst/>
              <a:ahLst/>
              <a:cxnLst/>
              <a:rect l="l" t="t" r="r" b="b"/>
              <a:pathLst>
                <a:path w="3608" h="2161" extrusionOk="0">
                  <a:moveTo>
                    <a:pt x="966" y="0"/>
                  </a:moveTo>
                  <a:cubicBezTo>
                    <a:pt x="938" y="0"/>
                    <a:pt x="905" y="2"/>
                    <a:pt x="869" y="6"/>
                  </a:cubicBezTo>
                  <a:cubicBezTo>
                    <a:pt x="846" y="6"/>
                    <a:pt x="834" y="17"/>
                    <a:pt x="834" y="53"/>
                  </a:cubicBezTo>
                  <a:cubicBezTo>
                    <a:pt x="834" y="77"/>
                    <a:pt x="846" y="89"/>
                    <a:pt x="881" y="89"/>
                  </a:cubicBezTo>
                  <a:lnTo>
                    <a:pt x="1060" y="89"/>
                  </a:lnTo>
                  <a:cubicBezTo>
                    <a:pt x="1084" y="89"/>
                    <a:pt x="1096" y="77"/>
                    <a:pt x="1096" y="53"/>
                  </a:cubicBezTo>
                  <a:cubicBezTo>
                    <a:pt x="1096" y="29"/>
                    <a:pt x="1084" y="6"/>
                    <a:pt x="1060" y="6"/>
                  </a:cubicBezTo>
                  <a:cubicBezTo>
                    <a:pt x="1060" y="6"/>
                    <a:pt x="1023" y="0"/>
                    <a:pt x="966" y="0"/>
                  </a:cubicBezTo>
                  <a:close/>
                  <a:moveTo>
                    <a:pt x="704" y="14"/>
                  </a:moveTo>
                  <a:cubicBezTo>
                    <a:pt x="700" y="14"/>
                    <a:pt x="695" y="15"/>
                    <a:pt x="691" y="17"/>
                  </a:cubicBezTo>
                  <a:cubicBezTo>
                    <a:pt x="631" y="17"/>
                    <a:pt x="572" y="29"/>
                    <a:pt x="512" y="41"/>
                  </a:cubicBezTo>
                  <a:cubicBezTo>
                    <a:pt x="488" y="53"/>
                    <a:pt x="477" y="77"/>
                    <a:pt x="477" y="101"/>
                  </a:cubicBezTo>
                  <a:cubicBezTo>
                    <a:pt x="477" y="113"/>
                    <a:pt x="500" y="136"/>
                    <a:pt x="524" y="136"/>
                  </a:cubicBezTo>
                  <a:cubicBezTo>
                    <a:pt x="524" y="136"/>
                    <a:pt x="524" y="136"/>
                    <a:pt x="536" y="125"/>
                  </a:cubicBezTo>
                  <a:cubicBezTo>
                    <a:pt x="584" y="113"/>
                    <a:pt x="643" y="113"/>
                    <a:pt x="703" y="101"/>
                  </a:cubicBezTo>
                  <a:cubicBezTo>
                    <a:pt x="727" y="101"/>
                    <a:pt x="750" y="77"/>
                    <a:pt x="738" y="53"/>
                  </a:cubicBezTo>
                  <a:cubicBezTo>
                    <a:pt x="738" y="34"/>
                    <a:pt x="723" y="14"/>
                    <a:pt x="704" y="14"/>
                  </a:cubicBezTo>
                  <a:close/>
                  <a:moveTo>
                    <a:pt x="353" y="96"/>
                  </a:moveTo>
                  <a:cubicBezTo>
                    <a:pt x="346" y="96"/>
                    <a:pt x="340" y="98"/>
                    <a:pt x="334" y="101"/>
                  </a:cubicBezTo>
                  <a:cubicBezTo>
                    <a:pt x="262" y="125"/>
                    <a:pt x="215" y="148"/>
                    <a:pt x="167" y="184"/>
                  </a:cubicBezTo>
                  <a:cubicBezTo>
                    <a:pt x="143" y="196"/>
                    <a:pt x="143" y="232"/>
                    <a:pt x="155" y="244"/>
                  </a:cubicBezTo>
                  <a:cubicBezTo>
                    <a:pt x="167" y="256"/>
                    <a:pt x="179" y="267"/>
                    <a:pt x="191" y="267"/>
                  </a:cubicBezTo>
                  <a:cubicBezTo>
                    <a:pt x="203" y="267"/>
                    <a:pt x="215" y="267"/>
                    <a:pt x="215" y="256"/>
                  </a:cubicBezTo>
                  <a:cubicBezTo>
                    <a:pt x="262" y="232"/>
                    <a:pt x="310" y="196"/>
                    <a:pt x="369" y="184"/>
                  </a:cubicBezTo>
                  <a:cubicBezTo>
                    <a:pt x="393" y="172"/>
                    <a:pt x="405" y="148"/>
                    <a:pt x="393" y="125"/>
                  </a:cubicBezTo>
                  <a:cubicBezTo>
                    <a:pt x="384" y="107"/>
                    <a:pt x="369" y="96"/>
                    <a:pt x="353" y="96"/>
                  </a:cubicBezTo>
                  <a:close/>
                  <a:moveTo>
                    <a:pt x="75" y="310"/>
                  </a:moveTo>
                  <a:cubicBezTo>
                    <a:pt x="59" y="310"/>
                    <a:pt x="44" y="319"/>
                    <a:pt x="36" y="327"/>
                  </a:cubicBezTo>
                  <a:cubicBezTo>
                    <a:pt x="12" y="387"/>
                    <a:pt x="0" y="446"/>
                    <a:pt x="0" y="506"/>
                  </a:cubicBezTo>
                  <a:lnTo>
                    <a:pt x="0" y="529"/>
                  </a:lnTo>
                  <a:cubicBezTo>
                    <a:pt x="0" y="553"/>
                    <a:pt x="12" y="577"/>
                    <a:pt x="36" y="577"/>
                  </a:cubicBezTo>
                  <a:cubicBezTo>
                    <a:pt x="36" y="577"/>
                    <a:pt x="36" y="577"/>
                    <a:pt x="36" y="565"/>
                  </a:cubicBezTo>
                  <a:cubicBezTo>
                    <a:pt x="60" y="565"/>
                    <a:pt x="84" y="553"/>
                    <a:pt x="84" y="517"/>
                  </a:cubicBezTo>
                  <a:lnTo>
                    <a:pt x="84" y="506"/>
                  </a:lnTo>
                  <a:cubicBezTo>
                    <a:pt x="84" y="458"/>
                    <a:pt x="96" y="410"/>
                    <a:pt x="119" y="375"/>
                  </a:cubicBezTo>
                  <a:cubicBezTo>
                    <a:pt x="131" y="351"/>
                    <a:pt x="119" y="327"/>
                    <a:pt x="96" y="315"/>
                  </a:cubicBezTo>
                  <a:cubicBezTo>
                    <a:pt x="89" y="312"/>
                    <a:pt x="82" y="310"/>
                    <a:pt x="75" y="310"/>
                  </a:cubicBezTo>
                  <a:close/>
                  <a:moveTo>
                    <a:pt x="107" y="641"/>
                  </a:moveTo>
                  <a:cubicBezTo>
                    <a:pt x="98" y="641"/>
                    <a:pt x="89" y="644"/>
                    <a:pt x="84" y="648"/>
                  </a:cubicBezTo>
                  <a:cubicBezTo>
                    <a:pt x="60" y="660"/>
                    <a:pt x="60" y="696"/>
                    <a:pt x="72" y="708"/>
                  </a:cubicBezTo>
                  <a:cubicBezTo>
                    <a:pt x="107" y="756"/>
                    <a:pt x="155" y="803"/>
                    <a:pt x="203" y="851"/>
                  </a:cubicBezTo>
                  <a:lnTo>
                    <a:pt x="238" y="851"/>
                  </a:lnTo>
                  <a:cubicBezTo>
                    <a:pt x="250" y="851"/>
                    <a:pt x="262" y="851"/>
                    <a:pt x="274" y="839"/>
                  </a:cubicBezTo>
                  <a:cubicBezTo>
                    <a:pt x="286" y="815"/>
                    <a:pt x="286" y="791"/>
                    <a:pt x="262" y="779"/>
                  </a:cubicBezTo>
                  <a:cubicBezTo>
                    <a:pt x="215" y="732"/>
                    <a:pt x="167" y="696"/>
                    <a:pt x="143" y="660"/>
                  </a:cubicBezTo>
                  <a:cubicBezTo>
                    <a:pt x="136" y="646"/>
                    <a:pt x="121" y="641"/>
                    <a:pt x="107" y="641"/>
                  </a:cubicBezTo>
                  <a:close/>
                  <a:moveTo>
                    <a:pt x="384" y="870"/>
                  </a:moveTo>
                  <a:cubicBezTo>
                    <a:pt x="368" y="870"/>
                    <a:pt x="354" y="878"/>
                    <a:pt x="346" y="887"/>
                  </a:cubicBezTo>
                  <a:cubicBezTo>
                    <a:pt x="322" y="910"/>
                    <a:pt x="334" y="934"/>
                    <a:pt x="357" y="958"/>
                  </a:cubicBezTo>
                  <a:cubicBezTo>
                    <a:pt x="405" y="982"/>
                    <a:pt x="453" y="1018"/>
                    <a:pt x="512" y="1041"/>
                  </a:cubicBezTo>
                  <a:cubicBezTo>
                    <a:pt x="512" y="1053"/>
                    <a:pt x="524" y="1053"/>
                    <a:pt x="536" y="1053"/>
                  </a:cubicBezTo>
                  <a:cubicBezTo>
                    <a:pt x="548" y="1053"/>
                    <a:pt x="560" y="1041"/>
                    <a:pt x="572" y="1029"/>
                  </a:cubicBezTo>
                  <a:cubicBezTo>
                    <a:pt x="584" y="1006"/>
                    <a:pt x="572" y="982"/>
                    <a:pt x="560" y="970"/>
                  </a:cubicBezTo>
                  <a:cubicBezTo>
                    <a:pt x="500" y="934"/>
                    <a:pt x="453" y="910"/>
                    <a:pt x="405" y="875"/>
                  </a:cubicBezTo>
                  <a:cubicBezTo>
                    <a:pt x="398" y="871"/>
                    <a:pt x="391" y="870"/>
                    <a:pt x="384" y="870"/>
                  </a:cubicBezTo>
                  <a:close/>
                  <a:moveTo>
                    <a:pt x="696" y="1049"/>
                  </a:moveTo>
                  <a:cubicBezTo>
                    <a:pt x="679" y="1049"/>
                    <a:pt x="664" y="1060"/>
                    <a:pt x="655" y="1077"/>
                  </a:cubicBezTo>
                  <a:cubicBezTo>
                    <a:pt x="643" y="1101"/>
                    <a:pt x="643" y="1125"/>
                    <a:pt x="667" y="1137"/>
                  </a:cubicBezTo>
                  <a:cubicBezTo>
                    <a:pt x="715" y="1160"/>
                    <a:pt x="774" y="1184"/>
                    <a:pt x="834" y="1220"/>
                  </a:cubicBezTo>
                  <a:lnTo>
                    <a:pt x="846" y="1220"/>
                  </a:lnTo>
                  <a:cubicBezTo>
                    <a:pt x="869" y="1220"/>
                    <a:pt x="881" y="1208"/>
                    <a:pt x="893" y="1196"/>
                  </a:cubicBezTo>
                  <a:cubicBezTo>
                    <a:pt x="905" y="1172"/>
                    <a:pt x="893" y="1149"/>
                    <a:pt x="869" y="1137"/>
                  </a:cubicBezTo>
                  <a:cubicBezTo>
                    <a:pt x="810" y="1113"/>
                    <a:pt x="762" y="1077"/>
                    <a:pt x="715" y="1053"/>
                  </a:cubicBezTo>
                  <a:cubicBezTo>
                    <a:pt x="708" y="1050"/>
                    <a:pt x="702" y="1049"/>
                    <a:pt x="696" y="1049"/>
                  </a:cubicBezTo>
                  <a:close/>
                  <a:moveTo>
                    <a:pt x="1010" y="1203"/>
                  </a:moveTo>
                  <a:cubicBezTo>
                    <a:pt x="995" y="1203"/>
                    <a:pt x="973" y="1214"/>
                    <a:pt x="965" y="1232"/>
                  </a:cubicBezTo>
                  <a:cubicBezTo>
                    <a:pt x="965" y="1256"/>
                    <a:pt x="965" y="1279"/>
                    <a:pt x="988" y="1291"/>
                  </a:cubicBezTo>
                  <a:cubicBezTo>
                    <a:pt x="1048" y="1315"/>
                    <a:pt x="1096" y="1339"/>
                    <a:pt x="1155" y="1363"/>
                  </a:cubicBezTo>
                  <a:lnTo>
                    <a:pt x="1179" y="1363"/>
                  </a:lnTo>
                  <a:cubicBezTo>
                    <a:pt x="1191" y="1363"/>
                    <a:pt x="1215" y="1363"/>
                    <a:pt x="1215" y="1339"/>
                  </a:cubicBezTo>
                  <a:cubicBezTo>
                    <a:pt x="1227" y="1315"/>
                    <a:pt x="1215" y="1291"/>
                    <a:pt x="1191" y="1279"/>
                  </a:cubicBezTo>
                  <a:cubicBezTo>
                    <a:pt x="1131" y="1256"/>
                    <a:pt x="1084" y="1232"/>
                    <a:pt x="1024" y="1208"/>
                  </a:cubicBezTo>
                  <a:cubicBezTo>
                    <a:pt x="1021" y="1205"/>
                    <a:pt x="1016" y="1203"/>
                    <a:pt x="1010" y="1203"/>
                  </a:cubicBezTo>
                  <a:close/>
                  <a:moveTo>
                    <a:pt x="1339" y="1346"/>
                  </a:moveTo>
                  <a:cubicBezTo>
                    <a:pt x="1322" y="1346"/>
                    <a:pt x="1307" y="1357"/>
                    <a:pt x="1298" y="1375"/>
                  </a:cubicBezTo>
                  <a:cubicBezTo>
                    <a:pt x="1286" y="1399"/>
                    <a:pt x="1298" y="1422"/>
                    <a:pt x="1322" y="1434"/>
                  </a:cubicBezTo>
                  <a:cubicBezTo>
                    <a:pt x="1381" y="1458"/>
                    <a:pt x="1441" y="1482"/>
                    <a:pt x="1489" y="1506"/>
                  </a:cubicBezTo>
                  <a:lnTo>
                    <a:pt x="1512" y="1506"/>
                  </a:lnTo>
                  <a:cubicBezTo>
                    <a:pt x="1524" y="1506"/>
                    <a:pt x="1548" y="1494"/>
                    <a:pt x="1548" y="1482"/>
                  </a:cubicBezTo>
                  <a:cubicBezTo>
                    <a:pt x="1560" y="1458"/>
                    <a:pt x="1548" y="1422"/>
                    <a:pt x="1524" y="1422"/>
                  </a:cubicBezTo>
                  <a:lnTo>
                    <a:pt x="1358" y="1351"/>
                  </a:lnTo>
                  <a:cubicBezTo>
                    <a:pt x="1351" y="1348"/>
                    <a:pt x="1345" y="1346"/>
                    <a:pt x="1339" y="1346"/>
                  </a:cubicBezTo>
                  <a:close/>
                  <a:moveTo>
                    <a:pt x="1672" y="1477"/>
                  </a:moveTo>
                  <a:cubicBezTo>
                    <a:pt x="1655" y="1477"/>
                    <a:pt x="1640" y="1488"/>
                    <a:pt x="1631" y="1506"/>
                  </a:cubicBezTo>
                  <a:cubicBezTo>
                    <a:pt x="1631" y="1530"/>
                    <a:pt x="1631" y="1553"/>
                    <a:pt x="1655" y="1565"/>
                  </a:cubicBezTo>
                  <a:cubicBezTo>
                    <a:pt x="1715" y="1589"/>
                    <a:pt x="1774" y="1601"/>
                    <a:pt x="1834" y="1625"/>
                  </a:cubicBezTo>
                  <a:lnTo>
                    <a:pt x="1846" y="1625"/>
                  </a:lnTo>
                  <a:cubicBezTo>
                    <a:pt x="1858" y="1625"/>
                    <a:pt x="1881" y="1613"/>
                    <a:pt x="1893" y="1601"/>
                  </a:cubicBezTo>
                  <a:cubicBezTo>
                    <a:pt x="1893" y="1577"/>
                    <a:pt x="1881" y="1553"/>
                    <a:pt x="1858" y="1541"/>
                  </a:cubicBezTo>
                  <a:cubicBezTo>
                    <a:pt x="1810" y="1518"/>
                    <a:pt x="1750" y="1506"/>
                    <a:pt x="1691" y="1482"/>
                  </a:cubicBezTo>
                  <a:cubicBezTo>
                    <a:pt x="1685" y="1479"/>
                    <a:pt x="1678" y="1477"/>
                    <a:pt x="1672" y="1477"/>
                  </a:cubicBezTo>
                  <a:close/>
                  <a:moveTo>
                    <a:pt x="2005" y="1596"/>
                  </a:moveTo>
                  <a:cubicBezTo>
                    <a:pt x="1989" y="1596"/>
                    <a:pt x="1973" y="1607"/>
                    <a:pt x="1965" y="1625"/>
                  </a:cubicBezTo>
                  <a:cubicBezTo>
                    <a:pt x="1965" y="1649"/>
                    <a:pt x="1977" y="1672"/>
                    <a:pt x="2001" y="1684"/>
                  </a:cubicBezTo>
                  <a:cubicBezTo>
                    <a:pt x="2048" y="1708"/>
                    <a:pt x="2108" y="1732"/>
                    <a:pt x="2167" y="1744"/>
                  </a:cubicBezTo>
                  <a:lnTo>
                    <a:pt x="2179" y="1744"/>
                  </a:lnTo>
                  <a:cubicBezTo>
                    <a:pt x="2203" y="1744"/>
                    <a:pt x="2215" y="1744"/>
                    <a:pt x="2227" y="1720"/>
                  </a:cubicBezTo>
                  <a:cubicBezTo>
                    <a:pt x="2227" y="1696"/>
                    <a:pt x="2215" y="1672"/>
                    <a:pt x="2191" y="1660"/>
                  </a:cubicBezTo>
                  <a:cubicBezTo>
                    <a:pt x="2143" y="1649"/>
                    <a:pt x="2084" y="1625"/>
                    <a:pt x="2024" y="1601"/>
                  </a:cubicBezTo>
                  <a:cubicBezTo>
                    <a:pt x="2018" y="1598"/>
                    <a:pt x="2012" y="1596"/>
                    <a:pt x="2005" y="1596"/>
                  </a:cubicBezTo>
                  <a:close/>
                  <a:moveTo>
                    <a:pt x="2339" y="1715"/>
                  </a:moveTo>
                  <a:cubicBezTo>
                    <a:pt x="2323" y="1715"/>
                    <a:pt x="2310" y="1726"/>
                    <a:pt x="2310" y="1744"/>
                  </a:cubicBezTo>
                  <a:cubicBezTo>
                    <a:pt x="2298" y="1768"/>
                    <a:pt x="2310" y="1791"/>
                    <a:pt x="2334" y="1803"/>
                  </a:cubicBezTo>
                  <a:cubicBezTo>
                    <a:pt x="2393" y="1827"/>
                    <a:pt x="2453" y="1839"/>
                    <a:pt x="2501" y="1863"/>
                  </a:cubicBezTo>
                  <a:lnTo>
                    <a:pt x="2524" y="1863"/>
                  </a:lnTo>
                  <a:cubicBezTo>
                    <a:pt x="2536" y="1863"/>
                    <a:pt x="2560" y="1851"/>
                    <a:pt x="2560" y="1827"/>
                  </a:cubicBezTo>
                  <a:cubicBezTo>
                    <a:pt x="2572" y="1803"/>
                    <a:pt x="2560" y="1780"/>
                    <a:pt x="2536" y="1780"/>
                  </a:cubicBezTo>
                  <a:cubicBezTo>
                    <a:pt x="2477" y="1756"/>
                    <a:pt x="2417" y="1744"/>
                    <a:pt x="2358" y="1720"/>
                  </a:cubicBezTo>
                  <a:cubicBezTo>
                    <a:pt x="2351" y="1717"/>
                    <a:pt x="2345" y="1715"/>
                    <a:pt x="2339" y="1715"/>
                  </a:cubicBezTo>
                  <a:close/>
                  <a:moveTo>
                    <a:pt x="2703" y="1827"/>
                  </a:moveTo>
                  <a:cubicBezTo>
                    <a:pt x="2679" y="1827"/>
                    <a:pt x="2655" y="1839"/>
                    <a:pt x="2643" y="1863"/>
                  </a:cubicBezTo>
                  <a:cubicBezTo>
                    <a:pt x="2643" y="1887"/>
                    <a:pt x="2655" y="1911"/>
                    <a:pt x="2679" y="1911"/>
                  </a:cubicBezTo>
                  <a:cubicBezTo>
                    <a:pt x="2739" y="1934"/>
                    <a:pt x="2798" y="1958"/>
                    <a:pt x="2846" y="1970"/>
                  </a:cubicBezTo>
                  <a:lnTo>
                    <a:pt x="2858" y="1970"/>
                  </a:lnTo>
                  <a:cubicBezTo>
                    <a:pt x="2882" y="1970"/>
                    <a:pt x="2905" y="1958"/>
                    <a:pt x="2905" y="1934"/>
                  </a:cubicBezTo>
                  <a:cubicBezTo>
                    <a:pt x="2917" y="1911"/>
                    <a:pt x="2905" y="1887"/>
                    <a:pt x="2882" y="1887"/>
                  </a:cubicBezTo>
                  <a:cubicBezTo>
                    <a:pt x="2822" y="1863"/>
                    <a:pt x="2763" y="1851"/>
                    <a:pt x="2703" y="1827"/>
                  </a:cubicBezTo>
                  <a:close/>
                  <a:moveTo>
                    <a:pt x="3048" y="1934"/>
                  </a:moveTo>
                  <a:cubicBezTo>
                    <a:pt x="3024" y="1934"/>
                    <a:pt x="3001" y="1946"/>
                    <a:pt x="2989" y="1970"/>
                  </a:cubicBezTo>
                  <a:cubicBezTo>
                    <a:pt x="2989" y="1994"/>
                    <a:pt x="3001" y="2018"/>
                    <a:pt x="3024" y="2018"/>
                  </a:cubicBezTo>
                  <a:cubicBezTo>
                    <a:pt x="3084" y="2041"/>
                    <a:pt x="3144" y="2053"/>
                    <a:pt x="3191" y="2065"/>
                  </a:cubicBezTo>
                  <a:cubicBezTo>
                    <a:pt x="3203" y="2077"/>
                    <a:pt x="3203" y="2077"/>
                    <a:pt x="3203" y="2077"/>
                  </a:cubicBezTo>
                  <a:cubicBezTo>
                    <a:pt x="3227" y="2077"/>
                    <a:pt x="3251" y="2053"/>
                    <a:pt x="3251" y="2041"/>
                  </a:cubicBezTo>
                  <a:cubicBezTo>
                    <a:pt x="3263" y="2018"/>
                    <a:pt x="3239" y="1994"/>
                    <a:pt x="3215" y="1982"/>
                  </a:cubicBezTo>
                  <a:cubicBezTo>
                    <a:pt x="3167" y="1970"/>
                    <a:pt x="3108" y="1958"/>
                    <a:pt x="3048" y="1934"/>
                  </a:cubicBezTo>
                  <a:close/>
                  <a:moveTo>
                    <a:pt x="3394" y="2030"/>
                  </a:moveTo>
                  <a:cubicBezTo>
                    <a:pt x="3370" y="2030"/>
                    <a:pt x="3346" y="2041"/>
                    <a:pt x="3334" y="2065"/>
                  </a:cubicBezTo>
                  <a:cubicBezTo>
                    <a:pt x="3334" y="2089"/>
                    <a:pt x="3346" y="2113"/>
                    <a:pt x="3370" y="2113"/>
                  </a:cubicBezTo>
                  <a:cubicBezTo>
                    <a:pt x="3441" y="2137"/>
                    <a:pt x="3501" y="2149"/>
                    <a:pt x="3548" y="2161"/>
                  </a:cubicBezTo>
                  <a:lnTo>
                    <a:pt x="3560" y="2161"/>
                  </a:lnTo>
                  <a:cubicBezTo>
                    <a:pt x="3572" y="2161"/>
                    <a:pt x="3596" y="2149"/>
                    <a:pt x="3596" y="2125"/>
                  </a:cubicBezTo>
                  <a:cubicBezTo>
                    <a:pt x="3608" y="2101"/>
                    <a:pt x="3584" y="2077"/>
                    <a:pt x="3560" y="2077"/>
                  </a:cubicBezTo>
                  <a:cubicBezTo>
                    <a:pt x="3513" y="2065"/>
                    <a:pt x="3465" y="2053"/>
                    <a:pt x="3394" y="203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>
              <a:off x="740943" y="1991556"/>
              <a:ext cx="80001" cy="46423"/>
            </a:xfrm>
            <a:custGeom>
              <a:avLst/>
              <a:gdLst/>
              <a:ahLst/>
              <a:cxnLst/>
              <a:rect l="l" t="t" r="r" b="b"/>
              <a:pathLst>
                <a:path w="2597" h="1507" extrusionOk="0">
                  <a:moveTo>
                    <a:pt x="75" y="1"/>
                  </a:moveTo>
                  <a:cubicBezTo>
                    <a:pt x="59" y="1"/>
                    <a:pt x="45" y="9"/>
                    <a:pt x="36" y="18"/>
                  </a:cubicBezTo>
                  <a:cubicBezTo>
                    <a:pt x="12" y="65"/>
                    <a:pt x="0" y="125"/>
                    <a:pt x="0" y="173"/>
                  </a:cubicBezTo>
                  <a:cubicBezTo>
                    <a:pt x="0" y="184"/>
                    <a:pt x="0" y="208"/>
                    <a:pt x="12" y="220"/>
                  </a:cubicBezTo>
                  <a:cubicBezTo>
                    <a:pt x="12" y="244"/>
                    <a:pt x="36" y="256"/>
                    <a:pt x="48" y="256"/>
                  </a:cubicBezTo>
                  <a:lnTo>
                    <a:pt x="60" y="256"/>
                  </a:lnTo>
                  <a:cubicBezTo>
                    <a:pt x="84" y="256"/>
                    <a:pt x="96" y="232"/>
                    <a:pt x="96" y="208"/>
                  </a:cubicBezTo>
                  <a:cubicBezTo>
                    <a:pt x="96" y="196"/>
                    <a:pt x="96" y="184"/>
                    <a:pt x="96" y="173"/>
                  </a:cubicBezTo>
                  <a:cubicBezTo>
                    <a:pt x="96" y="137"/>
                    <a:pt x="96" y="101"/>
                    <a:pt x="120" y="65"/>
                  </a:cubicBezTo>
                  <a:cubicBezTo>
                    <a:pt x="131" y="42"/>
                    <a:pt x="120" y="18"/>
                    <a:pt x="96" y="6"/>
                  </a:cubicBezTo>
                  <a:cubicBezTo>
                    <a:pt x="89" y="2"/>
                    <a:pt x="82" y="1"/>
                    <a:pt x="75" y="1"/>
                  </a:cubicBezTo>
                  <a:close/>
                  <a:moveTo>
                    <a:pt x="125" y="331"/>
                  </a:moveTo>
                  <a:cubicBezTo>
                    <a:pt x="115" y="331"/>
                    <a:pt x="106" y="334"/>
                    <a:pt x="96" y="339"/>
                  </a:cubicBezTo>
                  <a:cubicBezTo>
                    <a:pt x="84" y="351"/>
                    <a:pt x="72" y="375"/>
                    <a:pt x="96" y="399"/>
                  </a:cubicBezTo>
                  <a:cubicBezTo>
                    <a:pt x="120" y="446"/>
                    <a:pt x="167" y="494"/>
                    <a:pt x="215" y="542"/>
                  </a:cubicBezTo>
                  <a:cubicBezTo>
                    <a:pt x="227" y="542"/>
                    <a:pt x="239" y="554"/>
                    <a:pt x="251" y="554"/>
                  </a:cubicBezTo>
                  <a:cubicBezTo>
                    <a:pt x="262" y="554"/>
                    <a:pt x="274" y="542"/>
                    <a:pt x="274" y="530"/>
                  </a:cubicBezTo>
                  <a:cubicBezTo>
                    <a:pt x="298" y="518"/>
                    <a:pt x="298" y="482"/>
                    <a:pt x="274" y="470"/>
                  </a:cubicBezTo>
                  <a:cubicBezTo>
                    <a:pt x="227" y="434"/>
                    <a:pt x="191" y="387"/>
                    <a:pt x="167" y="351"/>
                  </a:cubicBezTo>
                  <a:cubicBezTo>
                    <a:pt x="153" y="337"/>
                    <a:pt x="139" y="331"/>
                    <a:pt x="125" y="331"/>
                  </a:cubicBezTo>
                  <a:close/>
                  <a:moveTo>
                    <a:pt x="382" y="570"/>
                  </a:moveTo>
                  <a:cubicBezTo>
                    <a:pt x="368" y="570"/>
                    <a:pt x="353" y="575"/>
                    <a:pt x="346" y="589"/>
                  </a:cubicBezTo>
                  <a:cubicBezTo>
                    <a:pt x="334" y="613"/>
                    <a:pt x="334" y="637"/>
                    <a:pt x="358" y="649"/>
                  </a:cubicBezTo>
                  <a:cubicBezTo>
                    <a:pt x="405" y="685"/>
                    <a:pt x="453" y="720"/>
                    <a:pt x="512" y="756"/>
                  </a:cubicBezTo>
                  <a:lnTo>
                    <a:pt x="536" y="756"/>
                  </a:lnTo>
                  <a:cubicBezTo>
                    <a:pt x="548" y="756"/>
                    <a:pt x="572" y="744"/>
                    <a:pt x="572" y="732"/>
                  </a:cubicBezTo>
                  <a:cubicBezTo>
                    <a:pt x="584" y="708"/>
                    <a:pt x="584" y="685"/>
                    <a:pt x="560" y="673"/>
                  </a:cubicBezTo>
                  <a:cubicBezTo>
                    <a:pt x="501" y="637"/>
                    <a:pt x="453" y="613"/>
                    <a:pt x="405" y="577"/>
                  </a:cubicBezTo>
                  <a:cubicBezTo>
                    <a:pt x="400" y="572"/>
                    <a:pt x="391" y="570"/>
                    <a:pt x="382" y="570"/>
                  </a:cubicBezTo>
                  <a:close/>
                  <a:moveTo>
                    <a:pt x="696" y="751"/>
                  </a:moveTo>
                  <a:cubicBezTo>
                    <a:pt x="679" y="751"/>
                    <a:pt x="664" y="762"/>
                    <a:pt x="655" y="780"/>
                  </a:cubicBezTo>
                  <a:cubicBezTo>
                    <a:pt x="643" y="804"/>
                    <a:pt x="655" y="827"/>
                    <a:pt x="679" y="839"/>
                  </a:cubicBezTo>
                  <a:cubicBezTo>
                    <a:pt x="727" y="863"/>
                    <a:pt x="786" y="887"/>
                    <a:pt x="834" y="923"/>
                  </a:cubicBezTo>
                  <a:lnTo>
                    <a:pt x="858" y="923"/>
                  </a:lnTo>
                  <a:cubicBezTo>
                    <a:pt x="870" y="923"/>
                    <a:pt x="893" y="911"/>
                    <a:pt x="893" y="899"/>
                  </a:cubicBezTo>
                  <a:cubicBezTo>
                    <a:pt x="905" y="875"/>
                    <a:pt x="893" y="851"/>
                    <a:pt x="870" y="839"/>
                  </a:cubicBezTo>
                  <a:cubicBezTo>
                    <a:pt x="822" y="815"/>
                    <a:pt x="762" y="780"/>
                    <a:pt x="715" y="756"/>
                  </a:cubicBezTo>
                  <a:cubicBezTo>
                    <a:pt x="708" y="753"/>
                    <a:pt x="702" y="751"/>
                    <a:pt x="696" y="751"/>
                  </a:cubicBezTo>
                  <a:close/>
                  <a:moveTo>
                    <a:pt x="1017" y="906"/>
                  </a:moveTo>
                  <a:cubicBezTo>
                    <a:pt x="1001" y="906"/>
                    <a:pt x="985" y="917"/>
                    <a:pt x="977" y="935"/>
                  </a:cubicBezTo>
                  <a:cubicBezTo>
                    <a:pt x="965" y="958"/>
                    <a:pt x="977" y="982"/>
                    <a:pt x="1001" y="994"/>
                  </a:cubicBezTo>
                  <a:cubicBezTo>
                    <a:pt x="1060" y="1018"/>
                    <a:pt x="1108" y="1042"/>
                    <a:pt x="1167" y="1066"/>
                  </a:cubicBezTo>
                  <a:lnTo>
                    <a:pt x="1179" y="1066"/>
                  </a:lnTo>
                  <a:cubicBezTo>
                    <a:pt x="1203" y="1066"/>
                    <a:pt x="1215" y="1054"/>
                    <a:pt x="1227" y="1042"/>
                  </a:cubicBezTo>
                  <a:cubicBezTo>
                    <a:pt x="1227" y="1018"/>
                    <a:pt x="1215" y="982"/>
                    <a:pt x="1203" y="982"/>
                  </a:cubicBezTo>
                  <a:cubicBezTo>
                    <a:pt x="1143" y="958"/>
                    <a:pt x="1084" y="935"/>
                    <a:pt x="1036" y="911"/>
                  </a:cubicBezTo>
                  <a:cubicBezTo>
                    <a:pt x="1030" y="908"/>
                    <a:pt x="1024" y="906"/>
                    <a:pt x="1017" y="906"/>
                  </a:cubicBezTo>
                  <a:close/>
                  <a:moveTo>
                    <a:pt x="1370" y="1042"/>
                  </a:moveTo>
                  <a:cubicBezTo>
                    <a:pt x="1346" y="1042"/>
                    <a:pt x="1322" y="1042"/>
                    <a:pt x="1310" y="1066"/>
                  </a:cubicBezTo>
                  <a:cubicBezTo>
                    <a:pt x="1298" y="1089"/>
                    <a:pt x="1310" y="1125"/>
                    <a:pt x="1334" y="1125"/>
                  </a:cubicBezTo>
                  <a:cubicBezTo>
                    <a:pt x="1394" y="1149"/>
                    <a:pt x="1453" y="1173"/>
                    <a:pt x="1501" y="1196"/>
                  </a:cubicBezTo>
                  <a:lnTo>
                    <a:pt x="1524" y="1196"/>
                  </a:lnTo>
                  <a:cubicBezTo>
                    <a:pt x="1536" y="1196"/>
                    <a:pt x="1548" y="1185"/>
                    <a:pt x="1560" y="1161"/>
                  </a:cubicBezTo>
                  <a:cubicBezTo>
                    <a:pt x="1572" y="1137"/>
                    <a:pt x="1560" y="1113"/>
                    <a:pt x="1536" y="1101"/>
                  </a:cubicBezTo>
                  <a:cubicBezTo>
                    <a:pt x="1477" y="1089"/>
                    <a:pt x="1429" y="1066"/>
                    <a:pt x="1370" y="1042"/>
                  </a:cubicBezTo>
                  <a:close/>
                  <a:moveTo>
                    <a:pt x="1703" y="1161"/>
                  </a:moveTo>
                  <a:cubicBezTo>
                    <a:pt x="1679" y="1161"/>
                    <a:pt x="1655" y="1173"/>
                    <a:pt x="1644" y="1196"/>
                  </a:cubicBezTo>
                  <a:cubicBezTo>
                    <a:pt x="1644" y="1220"/>
                    <a:pt x="1655" y="1244"/>
                    <a:pt x="1679" y="1256"/>
                  </a:cubicBezTo>
                  <a:cubicBezTo>
                    <a:pt x="1727" y="1268"/>
                    <a:pt x="1786" y="1292"/>
                    <a:pt x="1846" y="1304"/>
                  </a:cubicBezTo>
                  <a:lnTo>
                    <a:pt x="1858" y="1304"/>
                  </a:lnTo>
                  <a:cubicBezTo>
                    <a:pt x="1870" y="1304"/>
                    <a:pt x="1894" y="1292"/>
                    <a:pt x="1894" y="1280"/>
                  </a:cubicBezTo>
                  <a:cubicBezTo>
                    <a:pt x="1905" y="1256"/>
                    <a:pt x="1894" y="1232"/>
                    <a:pt x="1870" y="1220"/>
                  </a:cubicBezTo>
                  <a:cubicBezTo>
                    <a:pt x="1822" y="1208"/>
                    <a:pt x="1763" y="1185"/>
                    <a:pt x="1703" y="1161"/>
                  </a:cubicBezTo>
                  <a:close/>
                  <a:moveTo>
                    <a:pt x="2028" y="1275"/>
                  </a:moveTo>
                  <a:cubicBezTo>
                    <a:pt x="2008" y="1275"/>
                    <a:pt x="1989" y="1286"/>
                    <a:pt x="1989" y="1304"/>
                  </a:cubicBezTo>
                  <a:cubicBezTo>
                    <a:pt x="1977" y="1327"/>
                    <a:pt x="1989" y="1351"/>
                    <a:pt x="2013" y="1363"/>
                  </a:cubicBezTo>
                  <a:cubicBezTo>
                    <a:pt x="2072" y="1387"/>
                    <a:pt x="2132" y="1399"/>
                    <a:pt x="2191" y="1411"/>
                  </a:cubicBezTo>
                  <a:lnTo>
                    <a:pt x="2203" y="1411"/>
                  </a:lnTo>
                  <a:cubicBezTo>
                    <a:pt x="2215" y="1411"/>
                    <a:pt x="2239" y="1399"/>
                    <a:pt x="2239" y="1387"/>
                  </a:cubicBezTo>
                  <a:cubicBezTo>
                    <a:pt x="2251" y="1363"/>
                    <a:pt x="2239" y="1339"/>
                    <a:pt x="2215" y="1327"/>
                  </a:cubicBezTo>
                  <a:cubicBezTo>
                    <a:pt x="2167" y="1316"/>
                    <a:pt x="2108" y="1292"/>
                    <a:pt x="2048" y="1280"/>
                  </a:cubicBezTo>
                  <a:cubicBezTo>
                    <a:pt x="2042" y="1277"/>
                    <a:pt x="2035" y="1275"/>
                    <a:pt x="2028" y="1275"/>
                  </a:cubicBezTo>
                  <a:close/>
                  <a:moveTo>
                    <a:pt x="2382" y="1375"/>
                  </a:moveTo>
                  <a:cubicBezTo>
                    <a:pt x="2358" y="1375"/>
                    <a:pt x="2334" y="1387"/>
                    <a:pt x="2334" y="1411"/>
                  </a:cubicBezTo>
                  <a:cubicBezTo>
                    <a:pt x="2322" y="1435"/>
                    <a:pt x="2334" y="1458"/>
                    <a:pt x="2358" y="1458"/>
                  </a:cubicBezTo>
                  <a:cubicBezTo>
                    <a:pt x="2477" y="1494"/>
                    <a:pt x="2537" y="1506"/>
                    <a:pt x="2537" y="1506"/>
                  </a:cubicBezTo>
                  <a:lnTo>
                    <a:pt x="2548" y="1506"/>
                  </a:lnTo>
                  <a:cubicBezTo>
                    <a:pt x="2572" y="1506"/>
                    <a:pt x="2584" y="1494"/>
                    <a:pt x="2596" y="1470"/>
                  </a:cubicBezTo>
                  <a:cubicBezTo>
                    <a:pt x="2596" y="1447"/>
                    <a:pt x="2584" y="1423"/>
                    <a:pt x="2560" y="1423"/>
                  </a:cubicBezTo>
                  <a:cubicBezTo>
                    <a:pt x="2560" y="1423"/>
                    <a:pt x="2489" y="1411"/>
                    <a:pt x="2382" y="137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"/>
            <p:cNvSpPr/>
            <p:nvPr/>
          </p:nvSpPr>
          <p:spPr>
            <a:xfrm>
              <a:off x="875191" y="2010655"/>
              <a:ext cx="100147" cy="37582"/>
            </a:xfrm>
            <a:custGeom>
              <a:avLst/>
              <a:gdLst/>
              <a:ahLst/>
              <a:cxnLst/>
              <a:rect l="l" t="t" r="r" b="b"/>
              <a:pathLst>
                <a:path w="3251" h="1220" extrusionOk="0">
                  <a:moveTo>
                    <a:pt x="2386" y="0"/>
                  </a:moveTo>
                  <a:cubicBezTo>
                    <a:pt x="2370" y="0"/>
                    <a:pt x="2354" y="11"/>
                    <a:pt x="2346" y="29"/>
                  </a:cubicBezTo>
                  <a:cubicBezTo>
                    <a:pt x="2334" y="53"/>
                    <a:pt x="2346" y="76"/>
                    <a:pt x="2370" y="88"/>
                  </a:cubicBezTo>
                  <a:cubicBezTo>
                    <a:pt x="2370" y="88"/>
                    <a:pt x="2441" y="112"/>
                    <a:pt x="2536" y="160"/>
                  </a:cubicBezTo>
                  <a:lnTo>
                    <a:pt x="2548" y="160"/>
                  </a:lnTo>
                  <a:cubicBezTo>
                    <a:pt x="2572" y="160"/>
                    <a:pt x="2584" y="148"/>
                    <a:pt x="2596" y="136"/>
                  </a:cubicBezTo>
                  <a:cubicBezTo>
                    <a:pt x="2608" y="112"/>
                    <a:pt x="2596" y="88"/>
                    <a:pt x="2572" y="76"/>
                  </a:cubicBezTo>
                  <a:cubicBezTo>
                    <a:pt x="2477" y="29"/>
                    <a:pt x="2405" y="5"/>
                    <a:pt x="2405" y="5"/>
                  </a:cubicBezTo>
                  <a:cubicBezTo>
                    <a:pt x="2399" y="2"/>
                    <a:pt x="2392" y="0"/>
                    <a:pt x="2386" y="0"/>
                  </a:cubicBezTo>
                  <a:close/>
                  <a:moveTo>
                    <a:pt x="2713" y="155"/>
                  </a:moveTo>
                  <a:cubicBezTo>
                    <a:pt x="2697" y="155"/>
                    <a:pt x="2676" y="166"/>
                    <a:pt x="2667" y="184"/>
                  </a:cubicBezTo>
                  <a:cubicBezTo>
                    <a:pt x="2655" y="207"/>
                    <a:pt x="2667" y="231"/>
                    <a:pt x="2691" y="243"/>
                  </a:cubicBezTo>
                  <a:cubicBezTo>
                    <a:pt x="2739" y="267"/>
                    <a:pt x="2786" y="303"/>
                    <a:pt x="2834" y="338"/>
                  </a:cubicBezTo>
                  <a:lnTo>
                    <a:pt x="2858" y="338"/>
                  </a:lnTo>
                  <a:cubicBezTo>
                    <a:pt x="2881" y="338"/>
                    <a:pt x="2893" y="338"/>
                    <a:pt x="2893" y="326"/>
                  </a:cubicBezTo>
                  <a:cubicBezTo>
                    <a:pt x="2905" y="303"/>
                    <a:pt x="2905" y="279"/>
                    <a:pt x="2881" y="255"/>
                  </a:cubicBezTo>
                  <a:cubicBezTo>
                    <a:pt x="2834" y="231"/>
                    <a:pt x="2786" y="195"/>
                    <a:pt x="2727" y="160"/>
                  </a:cubicBezTo>
                  <a:cubicBezTo>
                    <a:pt x="2723" y="157"/>
                    <a:pt x="2719" y="155"/>
                    <a:pt x="2713" y="155"/>
                  </a:cubicBezTo>
                  <a:close/>
                  <a:moveTo>
                    <a:pt x="3001" y="365"/>
                  </a:moveTo>
                  <a:cubicBezTo>
                    <a:pt x="2989" y="365"/>
                    <a:pt x="2977" y="368"/>
                    <a:pt x="2965" y="374"/>
                  </a:cubicBezTo>
                  <a:cubicBezTo>
                    <a:pt x="2953" y="398"/>
                    <a:pt x="2953" y="422"/>
                    <a:pt x="2977" y="446"/>
                  </a:cubicBezTo>
                  <a:cubicBezTo>
                    <a:pt x="3024" y="481"/>
                    <a:pt x="3060" y="529"/>
                    <a:pt x="3096" y="565"/>
                  </a:cubicBezTo>
                  <a:cubicBezTo>
                    <a:pt x="3096" y="576"/>
                    <a:pt x="3108" y="576"/>
                    <a:pt x="3132" y="576"/>
                  </a:cubicBezTo>
                  <a:lnTo>
                    <a:pt x="3155" y="576"/>
                  </a:lnTo>
                  <a:cubicBezTo>
                    <a:pt x="3167" y="565"/>
                    <a:pt x="3179" y="529"/>
                    <a:pt x="3155" y="517"/>
                  </a:cubicBezTo>
                  <a:cubicBezTo>
                    <a:pt x="3132" y="469"/>
                    <a:pt x="3084" y="422"/>
                    <a:pt x="3036" y="374"/>
                  </a:cubicBezTo>
                  <a:cubicBezTo>
                    <a:pt x="3024" y="368"/>
                    <a:pt x="3012" y="365"/>
                    <a:pt x="3001" y="365"/>
                  </a:cubicBezTo>
                  <a:close/>
                  <a:moveTo>
                    <a:pt x="3204" y="657"/>
                  </a:moveTo>
                  <a:cubicBezTo>
                    <a:pt x="3200" y="657"/>
                    <a:pt x="3195" y="658"/>
                    <a:pt x="3191" y="660"/>
                  </a:cubicBezTo>
                  <a:cubicBezTo>
                    <a:pt x="3167" y="660"/>
                    <a:pt x="3155" y="684"/>
                    <a:pt x="3155" y="707"/>
                  </a:cubicBezTo>
                  <a:cubicBezTo>
                    <a:pt x="3155" y="719"/>
                    <a:pt x="3155" y="719"/>
                    <a:pt x="3155" y="731"/>
                  </a:cubicBezTo>
                  <a:cubicBezTo>
                    <a:pt x="3155" y="779"/>
                    <a:pt x="3143" y="815"/>
                    <a:pt x="3120" y="850"/>
                  </a:cubicBezTo>
                  <a:cubicBezTo>
                    <a:pt x="3108" y="862"/>
                    <a:pt x="3120" y="898"/>
                    <a:pt x="3132" y="910"/>
                  </a:cubicBezTo>
                  <a:lnTo>
                    <a:pt x="3155" y="910"/>
                  </a:lnTo>
                  <a:cubicBezTo>
                    <a:pt x="3179" y="910"/>
                    <a:pt x="3191" y="910"/>
                    <a:pt x="3191" y="898"/>
                  </a:cubicBezTo>
                  <a:cubicBezTo>
                    <a:pt x="3227" y="838"/>
                    <a:pt x="3251" y="791"/>
                    <a:pt x="3251" y="731"/>
                  </a:cubicBezTo>
                  <a:cubicBezTo>
                    <a:pt x="3251" y="719"/>
                    <a:pt x="3251" y="707"/>
                    <a:pt x="3239" y="696"/>
                  </a:cubicBezTo>
                  <a:cubicBezTo>
                    <a:pt x="3239" y="676"/>
                    <a:pt x="3223" y="657"/>
                    <a:pt x="3204" y="657"/>
                  </a:cubicBezTo>
                  <a:close/>
                  <a:moveTo>
                    <a:pt x="47" y="811"/>
                  </a:moveTo>
                  <a:cubicBezTo>
                    <a:pt x="28" y="811"/>
                    <a:pt x="12" y="831"/>
                    <a:pt x="12" y="850"/>
                  </a:cubicBezTo>
                  <a:cubicBezTo>
                    <a:pt x="0" y="874"/>
                    <a:pt x="24" y="898"/>
                    <a:pt x="48" y="898"/>
                  </a:cubicBezTo>
                  <a:cubicBezTo>
                    <a:pt x="84" y="910"/>
                    <a:pt x="143" y="922"/>
                    <a:pt x="214" y="946"/>
                  </a:cubicBezTo>
                  <a:lnTo>
                    <a:pt x="226" y="946"/>
                  </a:lnTo>
                  <a:cubicBezTo>
                    <a:pt x="250" y="946"/>
                    <a:pt x="262" y="934"/>
                    <a:pt x="274" y="910"/>
                  </a:cubicBezTo>
                  <a:cubicBezTo>
                    <a:pt x="274" y="886"/>
                    <a:pt x="262" y="862"/>
                    <a:pt x="238" y="850"/>
                  </a:cubicBezTo>
                  <a:cubicBezTo>
                    <a:pt x="167" y="838"/>
                    <a:pt x="107" y="827"/>
                    <a:pt x="60" y="815"/>
                  </a:cubicBezTo>
                  <a:cubicBezTo>
                    <a:pt x="55" y="812"/>
                    <a:pt x="51" y="811"/>
                    <a:pt x="47" y="811"/>
                  </a:cubicBezTo>
                  <a:close/>
                  <a:moveTo>
                    <a:pt x="394" y="893"/>
                  </a:moveTo>
                  <a:cubicBezTo>
                    <a:pt x="375" y="893"/>
                    <a:pt x="366" y="907"/>
                    <a:pt x="357" y="934"/>
                  </a:cubicBezTo>
                  <a:cubicBezTo>
                    <a:pt x="357" y="957"/>
                    <a:pt x="369" y="981"/>
                    <a:pt x="393" y="981"/>
                  </a:cubicBezTo>
                  <a:cubicBezTo>
                    <a:pt x="453" y="993"/>
                    <a:pt x="512" y="1005"/>
                    <a:pt x="572" y="1017"/>
                  </a:cubicBezTo>
                  <a:cubicBezTo>
                    <a:pt x="595" y="1017"/>
                    <a:pt x="619" y="1005"/>
                    <a:pt x="619" y="981"/>
                  </a:cubicBezTo>
                  <a:cubicBezTo>
                    <a:pt x="631" y="957"/>
                    <a:pt x="607" y="934"/>
                    <a:pt x="584" y="934"/>
                  </a:cubicBezTo>
                  <a:cubicBezTo>
                    <a:pt x="524" y="922"/>
                    <a:pt x="465" y="910"/>
                    <a:pt x="417" y="898"/>
                  </a:cubicBezTo>
                  <a:cubicBezTo>
                    <a:pt x="408" y="895"/>
                    <a:pt x="401" y="893"/>
                    <a:pt x="394" y="893"/>
                  </a:cubicBezTo>
                  <a:close/>
                  <a:moveTo>
                    <a:pt x="749" y="966"/>
                  </a:moveTo>
                  <a:cubicBezTo>
                    <a:pt x="730" y="966"/>
                    <a:pt x="712" y="986"/>
                    <a:pt x="703" y="1005"/>
                  </a:cubicBezTo>
                  <a:cubicBezTo>
                    <a:pt x="703" y="1029"/>
                    <a:pt x="715" y="1053"/>
                    <a:pt x="738" y="1053"/>
                  </a:cubicBezTo>
                  <a:cubicBezTo>
                    <a:pt x="798" y="1065"/>
                    <a:pt x="857" y="1077"/>
                    <a:pt x="917" y="1088"/>
                  </a:cubicBezTo>
                  <a:lnTo>
                    <a:pt x="929" y="1088"/>
                  </a:lnTo>
                  <a:cubicBezTo>
                    <a:pt x="953" y="1088"/>
                    <a:pt x="965" y="1077"/>
                    <a:pt x="976" y="1053"/>
                  </a:cubicBezTo>
                  <a:cubicBezTo>
                    <a:pt x="976" y="1029"/>
                    <a:pt x="965" y="1005"/>
                    <a:pt x="941" y="993"/>
                  </a:cubicBezTo>
                  <a:cubicBezTo>
                    <a:pt x="869" y="981"/>
                    <a:pt x="810" y="969"/>
                    <a:pt x="762" y="969"/>
                  </a:cubicBezTo>
                  <a:cubicBezTo>
                    <a:pt x="758" y="967"/>
                    <a:pt x="753" y="966"/>
                    <a:pt x="749" y="966"/>
                  </a:cubicBezTo>
                  <a:close/>
                  <a:moveTo>
                    <a:pt x="3030" y="950"/>
                  </a:moveTo>
                  <a:cubicBezTo>
                    <a:pt x="3020" y="950"/>
                    <a:pt x="3010" y="953"/>
                    <a:pt x="3001" y="957"/>
                  </a:cubicBezTo>
                  <a:cubicBezTo>
                    <a:pt x="2989" y="969"/>
                    <a:pt x="2977" y="981"/>
                    <a:pt x="2965" y="981"/>
                  </a:cubicBezTo>
                  <a:cubicBezTo>
                    <a:pt x="2929" y="1005"/>
                    <a:pt x="2893" y="1017"/>
                    <a:pt x="2858" y="1041"/>
                  </a:cubicBezTo>
                  <a:cubicBezTo>
                    <a:pt x="2834" y="1041"/>
                    <a:pt x="2822" y="1077"/>
                    <a:pt x="2834" y="1088"/>
                  </a:cubicBezTo>
                  <a:cubicBezTo>
                    <a:pt x="2846" y="1112"/>
                    <a:pt x="2858" y="1124"/>
                    <a:pt x="2881" y="1124"/>
                  </a:cubicBezTo>
                  <a:lnTo>
                    <a:pt x="2893" y="1124"/>
                  </a:lnTo>
                  <a:cubicBezTo>
                    <a:pt x="2929" y="1100"/>
                    <a:pt x="2977" y="1077"/>
                    <a:pt x="3012" y="1065"/>
                  </a:cubicBezTo>
                  <a:cubicBezTo>
                    <a:pt x="3024" y="1053"/>
                    <a:pt x="3048" y="1041"/>
                    <a:pt x="3060" y="1029"/>
                  </a:cubicBezTo>
                  <a:cubicBezTo>
                    <a:pt x="3072" y="1017"/>
                    <a:pt x="3084" y="993"/>
                    <a:pt x="3072" y="969"/>
                  </a:cubicBezTo>
                  <a:cubicBezTo>
                    <a:pt x="3058" y="955"/>
                    <a:pt x="3044" y="950"/>
                    <a:pt x="3030" y="950"/>
                  </a:cubicBezTo>
                  <a:close/>
                  <a:moveTo>
                    <a:pt x="1107" y="1029"/>
                  </a:moveTo>
                  <a:cubicBezTo>
                    <a:pt x="1084" y="1029"/>
                    <a:pt x="1072" y="1041"/>
                    <a:pt x="1060" y="1065"/>
                  </a:cubicBezTo>
                  <a:cubicBezTo>
                    <a:pt x="1060" y="1088"/>
                    <a:pt x="1072" y="1112"/>
                    <a:pt x="1096" y="1124"/>
                  </a:cubicBezTo>
                  <a:cubicBezTo>
                    <a:pt x="1155" y="1124"/>
                    <a:pt x="1215" y="1136"/>
                    <a:pt x="1274" y="1148"/>
                  </a:cubicBezTo>
                  <a:lnTo>
                    <a:pt x="1286" y="1148"/>
                  </a:lnTo>
                  <a:cubicBezTo>
                    <a:pt x="1298" y="1148"/>
                    <a:pt x="1322" y="1124"/>
                    <a:pt x="1322" y="1112"/>
                  </a:cubicBezTo>
                  <a:cubicBezTo>
                    <a:pt x="1334" y="1088"/>
                    <a:pt x="1310" y="1065"/>
                    <a:pt x="1286" y="1053"/>
                  </a:cubicBezTo>
                  <a:cubicBezTo>
                    <a:pt x="1227" y="1053"/>
                    <a:pt x="1167" y="1041"/>
                    <a:pt x="1107" y="1029"/>
                  </a:cubicBezTo>
                  <a:close/>
                  <a:moveTo>
                    <a:pt x="1465" y="1077"/>
                  </a:moveTo>
                  <a:cubicBezTo>
                    <a:pt x="1441" y="1077"/>
                    <a:pt x="1417" y="1100"/>
                    <a:pt x="1417" y="1124"/>
                  </a:cubicBezTo>
                  <a:cubicBezTo>
                    <a:pt x="1417" y="1148"/>
                    <a:pt x="1429" y="1172"/>
                    <a:pt x="1453" y="1172"/>
                  </a:cubicBezTo>
                  <a:cubicBezTo>
                    <a:pt x="1512" y="1172"/>
                    <a:pt x="1572" y="1184"/>
                    <a:pt x="1631" y="1196"/>
                  </a:cubicBezTo>
                  <a:cubicBezTo>
                    <a:pt x="1655" y="1196"/>
                    <a:pt x="1679" y="1172"/>
                    <a:pt x="1679" y="1148"/>
                  </a:cubicBezTo>
                  <a:cubicBezTo>
                    <a:pt x="1679" y="1124"/>
                    <a:pt x="1667" y="1100"/>
                    <a:pt x="1643" y="1100"/>
                  </a:cubicBezTo>
                  <a:cubicBezTo>
                    <a:pt x="1584" y="1100"/>
                    <a:pt x="1524" y="1088"/>
                    <a:pt x="1465" y="1077"/>
                  </a:cubicBezTo>
                  <a:close/>
                  <a:moveTo>
                    <a:pt x="2704" y="1085"/>
                  </a:moveTo>
                  <a:cubicBezTo>
                    <a:pt x="2700" y="1085"/>
                    <a:pt x="2695" y="1086"/>
                    <a:pt x="2691" y="1088"/>
                  </a:cubicBezTo>
                  <a:cubicBezTo>
                    <a:pt x="2643" y="1100"/>
                    <a:pt x="2584" y="1112"/>
                    <a:pt x="2524" y="1112"/>
                  </a:cubicBezTo>
                  <a:cubicBezTo>
                    <a:pt x="2500" y="1112"/>
                    <a:pt x="2477" y="1136"/>
                    <a:pt x="2489" y="1160"/>
                  </a:cubicBezTo>
                  <a:cubicBezTo>
                    <a:pt x="2489" y="1184"/>
                    <a:pt x="2512" y="1208"/>
                    <a:pt x="2524" y="1208"/>
                  </a:cubicBezTo>
                  <a:lnTo>
                    <a:pt x="2536" y="1208"/>
                  </a:lnTo>
                  <a:cubicBezTo>
                    <a:pt x="2596" y="1196"/>
                    <a:pt x="2655" y="1184"/>
                    <a:pt x="2715" y="1172"/>
                  </a:cubicBezTo>
                  <a:cubicBezTo>
                    <a:pt x="2739" y="1172"/>
                    <a:pt x="2751" y="1148"/>
                    <a:pt x="2751" y="1124"/>
                  </a:cubicBezTo>
                  <a:cubicBezTo>
                    <a:pt x="2741" y="1105"/>
                    <a:pt x="2723" y="1085"/>
                    <a:pt x="2704" y="1085"/>
                  </a:cubicBezTo>
                  <a:close/>
                  <a:moveTo>
                    <a:pt x="1822" y="1112"/>
                  </a:moveTo>
                  <a:cubicBezTo>
                    <a:pt x="1798" y="1112"/>
                    <a:pt x="1774" y="1136"/>
                    <a:pt x="1774" y="1160"/>
                  </a:cubicBezTo>
                  <a:cubicBezTo>
                    <a:pt x="1774" y="1184"/>
                    <a:pt x="1786" y="1208"/>
                    <a:pt x="1810" y="1208"/>
                  </a:cubicBezTo>
                  <a:cubicBezTo>
                    <a:pt x="1869" y="1208"/>
                    <a:pt x="1929" y="1208"/>
                    <a:pt x="1989" y="1219"/>
                  </a:cubicBezTo>
                  <a:cubicBezTo>
                    <a:pt x="2012" y="1219"/>
                    <a:pt x="2036" y="1196"/>
                    <a:pt x="2036" y="1172"/>
                  </a:cubicBezTo>
                  <a:cubicBezTo>
                    <a:pt x="2036" y="1148"/>
                    <a:pt x="2024" y="1124"/>
                    <a:pt x="2000" y="1124"/>
                  </a:cubicBezTo>
                  <a:cubicBezTo>
                    <a:pt x="1941" y="1124"/>
                    <a:pt x="1881" y="1124"/>
                    <a:pt x="1822" y="1112"/>
                  </a:cubicBezTo>
                  <a:close/>
                  <a:moveTo>
                    <a:pt x="2346" y="1124"/>
                  </a:moveTo>
                  <a:cubicBezTo>
                    <a:pt x="2298" y="1124"/>
                    <a:pt x="2239" y="1136"/>
                    <a:pt x="2191" y="1136"/>
                  </a:cubicBezTo>
                  <a:lnTo>
                    <a:pt x="2167" y="1136"/>
                  </a:lnTo>
                  <a:cubicBezTo>
                    <a:pt x="2143" y="1136"/>
                    <a:pt x="2131" y="1148"/>
                    <a:pt x="2131" y="1172"/>
                  </a:cubicBezTo>
                  <a:cubicBezTo>
                    <a:pt x="2131" y="1196"/>
                    <a:pt x="2143" y="1219"/>
                    <a:pt x="2167" y="1219"/>
                  </a:cubicBezTo>
                  <a:lnTo>
                    <a:pt x="2358" y="1219"/>
                  </a:lnTo>
                  <a:cubicBezTo>
                    <a:pt x="2381" y="1219"/>
                    <a:pt x="2393" y="1196"/>
                    <a:pt x="2393" y="1172"/>
                  </a:cubicBezTo>
                  <a:cubicBezTo>
                    <a:pt x="2393" y="1148"/>
                    <a:pt x="2370" y="1124"/>
                    <a:pt x="2346" y="112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"/>
            <p:cNvSpPr/>
            <p:nvPr/>
          </p:nvSpPr>
          <p:spPr>
            <a:xfrm>
              <a:off x="956978" y="1926126"/>
              <a:ext cx="253032" cy="166871"/>
            </a:xfrm>
            <a:custGeom>
              <a:avLst/>
              <a:gdLst/>
              <a:ahLst/>
              <a:cxnLst/>
              <a:rect l="l" t="t" r="r" b="b"/>
              <a:pathLst>
                <a:path w="8214" h="5417" extrusionOk="0">
                  <a:moveTo>
                    <a:pt x="4392" y="1"/>
                  </a:moveTo>
                  <a:cubicBezTo>
                    <a:pt x="4010" y="1"/>
                    <a:pt x="3670" y="279"/>
                    <a:pt x="3496" y="553"/>
                  </a:cubicBezTo>
                  <a:lnTo>
                    <a:pt x="3496" y="553"/>
                  </a:lnTo>
                  <a:cubicBezTo>
                    <a:pt x="3400" y="488"/>
                    <a:pt x="3269" y="434"/>
                    <a:pt x="3096" y="403"/>
                  </a:cubicBezTo>
                  <a:cubicBezTo>
                    <a:pt x="3020" y="389"/>
                    <a:pt x="2949" y="382"/>
                    <a:pt x="2883" y="382"/>
                  </a:cubicBezTo>
                  <a:cubicBezTo>
                    <a:pt x="2413" y="382"/>
                    <a:pt x="2202" y="733"/>
                    <a:pt x="2149" y="1061"/>
                  </a:cubicBezTo>
                  <a:lnTo>
                    <a:pt x="2149" y="1061"/>
                  </a:lnTo>
                  <a:cubicBezTo>
                    <a:pt x="2062" y="1014"/>
                    <a:pt x="1954" y="984"/>
                    <a:pt x="1826" y="984"/>
                  </a:cubicBezTo>
                  <a:cubicBezTo>
                    <a:pt x="1759" y="984"/>
                    <a:pt x="1686" y="992"/>
                    <a:pt x="1608" y="1011"/>
                  </a:cubicBezTo>
                  <a:cubicBezTo>
                    <a:pt x="1188" y="1111"/>
                    <a:pt x="1003" y="1475"/>
                    <a:pt x="963" y="1791"/>
                  </a:cubicBezTo>
                  <a:lnTo>
                    <a:pt x="963" y="1791"/>
                  </a:lnTo>
                  <a:cubicBezTo>
                    <a:pt x="852" y="1828"/>
                    <a:pt x="719" y="1926"/>
                    <a:pt x="572" y="2118"/>
                  </a:cubicBezTo>
                  <a:cubicBezTo>
                    <a:pt x="0" y="2892"/>
                    <a:pt x="917" y="3428"/>
                    <a:pt x="917" y="3428"/>
                  </a:cubicBezTo>
                  <a:lnTo>
                    <a:pt x="7275" y="5237"/>
                  </a:lnTo>
                  <a:cubicBezTo>
                    <a:pt x="7435" y="5363"/>
                    <a:pt x="7578" y="5416"/>
                    <a:pt x="7700" y="5416"/>
                  </a:cubicBezTo>
                  <a:cubicBezTo>
                    <a:pt x="8049" y="5416"/>
                    <a:pt x="8214" y="4977"/>
                    <a:pt x="8037" y="4571"/>
                  </a:cubicBezTo>
                  <a:cubicBezTo>
                    <a:pt x="7990" y="4462"/>
                    <a:pt x="7932" y="4370"/>
                    <a:pt x="7871" y="4296"/>
                  </a:cubicBezTo>
                  <a:lnTo>
                    <a:pt x="7871" y="4296"/>
                  </a:lnTo>
                  <a:cubicBezTo>
                    <a:pt x="8004" y="4087"/>
                    <a:pt x="8060" y="3753"/>
                    <a:pt x="7846" y="3380"/>
                  </a:cubicBezTo>
                  <a:cubicBezTo>
                    <a:pt x="7734" y="3179"/>
                    <a:pt x="7604" y="3065"/>
                    <a:pt x="7478" y="3010"/>
                  </a:cubicBezTo>
                  <a:lnTo>
                    <a:pt x="7478" y="3010"/>
                  </a:lnTo>
                  <a:cubicBezTo>
                    <a:pt x="7579" y="2793"/>
                    <a:pt x="7594" y="2493"/>
                    <a:pt x="7406" y="2177"/>
                  </a:cubicBezTo>
                  <a:cubicBezTo>
                    <a:pt x="7223" y="1878"/>
                    <a:pt x="6937" y="1748"/>
                    <a:pt x="6670" y="1724"/>
                  </a:cubicBezTo>
                  <a:lnTo>
                    <a:pt x="6670" y="1724"/>
                  </a:lnTo>
                  <a:cubicBezTo>
                    <a:pt x="6727" y="1425"/>
                    <a:pt x="6636" y="1065"/>
                    <a:pt x="6227" y="820"/>
                  </a:cubicBezTo>
                  <a:cubicBezTo>
                    <a:pt x="5978" y="674"/>
                    <a:pt x="5749" y="614"/>
                    <a:pt x="5553" y="614"/>
                  </a:cubicBezTo>
                  <a:cubicBezTo>
                    <a:pt x="5418" y="614"/>
                    <a:pt x="5298" y="642"/>
                    <a:pt x="5196" y="689"/>
                  </a:cubicBezTo>
                  <a:lnTo>
                    <a:pt x="5196" y="689"/>
                  </a:lnTo>
                  <a:cubicBezTo>
                    <a:pt x="5156" y="489"/>
                    <a:pt x="5060" y="294"/>
                    <a:pt x="4882" y="165"/>
                  </a:cubicBezTo>
                  <a:cubicBezTo>
                    <a:pt x="4717" y="49"/>
                    <a:pt x="4551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"/>
            <p:cNvSpPr/>
            <p:nvPr/>
          </p:nvSpPr>
          <p:spPr>
            <a:xfrm>
              <a:off x="966497" y="1924771"/>
              <a:ext cx="243575" cy="169674"/>
            </a:xfrm>
            <a:custGeom>
              <a:avLst/>
              <a:gdLst/>
              <a:ahLst/>
              <a:cxnLst/>
              <a:rect l="l" t="t" r="r" b="b"/>
              <a:pathLst>
                <a:path w="7907" h="5508" extrusionOk="0">
                  <a:moveTo>
                    <a:pt x="3204" y="662"/>
                  </a:moveTo>
                  <a:cubicBezTo>
                    <a:pt x="3299" y="745"/>
                    <a:pt x="3346" y="828"/>
                    <a:pt x="3358" y="912"/>
                  </a:cubicBezTo>
                  <a:cubicBezTo>
                    <a:pt x="3382" y="995"/>
                    <a:pt x="3358" y="1067"/>
                    <a:pt x="3311" y="1090"/>
                  </a:cubicBezTo>
                  <a:cubicBezTo>
                    <a:pt x="3298" y="1099"/>
                    <a:pt x="3282" y="1103"/>
                    <a:pt x="3265" y="1103"/>
                  </a:cubicBezTo>
                  <a:cubicBezTo>
                    <a:pt x="3234" y="1103"/>
                    <a:pt x="3199" y="1090"/>
                    <a:pt x="3168" y="1067"/>
                  </a:cubicBezTo>
                  <a:cubicBezTo>
                    <a:pt x="3085" y="1007"/>
                    <a:pt x="3096" y="840"/>
                    <a:pt x="3204" y="662"/>
                  </a:cubicBezTo>
                  <a:close/>
                  <a:moveTo>
                    <a:pt x="4859" y="805"/>
                  </a:moveTo>
                  <a:cubicBezTo>
                    <a:pt x="4870" y="948"/>
                    <a:pt x="4870" y="1102"/>
                    <a:pt x="4835" y="1233"/>
                  </a:cubicBezTo>
                  <a:cubicBezTo>
                    <a:pt x="4799" y="1388"/>
                    <a:pt x="4740" y="1471"/>
                    <a:pt x="4692" y="1471"/>
                  </a:cubicBezTo>
                  <a:cubicBezTo>
                    <a:pt x="4689" y="1473"/>
                    <a:pt x="4687" y="1473"/>
                    <a:pt x="4684" y="1473"/>
                  </a:cubicBezTo>
                  <a:cubicBezTo>
                    <a:pt x="4661" y="1473"/>
                    <a:pt x="4631" y="1433"/>
                    <a:pt x="4620" y="1412"/>
                  </a:cubicBezTo>
                  <a:cubicBezTo>
                    <a:pt x="4525" y="1257"/>
                    <a:pt x="4561" y="1055"/>
                    <a:pt x="4716" y="912"/>
                  </a:cubicBezTo>
                  <a:cubicBezTo>
                    <a:pt x="4751" y="864"/>
                    <a:pt x="4799" y="828"/>
                    <a:pt x="4859" y="805"/>
                  </a:cubicBezTo>
                  <a:close/>
                  <a:moveTo>
                    <a:pt x="1870" y="1186"/>
                  </a:moveTo>
                  <a:cubicBezTo>
                    <a:pt x="1918" y="1221"/>
                    <a:pt x="1942" y="1245"/>
                    <a:pt x="1965" y="1269"/>
                  </a:cubicBezTo>
                  <a:cubicBezTo>
                    <a:pt x="2061" y="1388"/>
                    <a:pt x="2084" y="1507"/>
                    <a:pt x="2061" y="1579"/>
                  </a:cubicBezTo>
                  <a:cubicBezTo>
                    <a:pt x="2049" y="1602"/>
                    <a:pt x="2025" y="1614"/>
                    <a:pt x="1989" y="1626"/>
                  </a:cubicBezTo>
                  <a:cubicBezTo>
                    <a:pt x="1965" y="1626"/>
                    <a:pt x="1942" y="1590"/>
                    <a:pt x="1930" y="1567"/>
                  </a:cubicBezTo>
                  <a:cubicBezTo>
                    <a:pt x="1882" y="1483"/>
                    <a:pt x="1858" y="1340"/>
                    <a:pt x="1870" y="1186"/>
                  </a:cubicBezTo>
                  <a:close/>
                  <a:moveTo>
                    <a:pt x="6311" y="1817"/>
                  </a:moveTo>
                  <a:cubicBezTo>
                    <a:pt x="6252" y="2043"/>
                    <a:pt x="6097" y="2221"/>
                    <a:pt x="5966" y="2257"/>
                  </a:cubicBezTo>
                  <a:cubicBezTo>
                    <a:pt x="5943" y="2265"/>
                    <a:pt x="5922" y="2269"/>
                    <a:pt x="5902" y="2269"/>
                  </a:cubicBezTo>
                  <a:cubicBezTo>
                    <a:pt x="5858" y="2269"/>
                    <a:pt x="5820" y="2250"/>
                    <a:pt x="5787" y="2210"/>
                  </a:cubicBezTo>
                  <a:cubicBezTo>
                    <a:pt x="5728" y="2150"/>
                    <a:pt x="5716" y="2091"/>
                    <a:pt x="5740" y="2031"/>
                  </a:cubicBezTo>
                  <a:cubicBezTo>
                    <a:pt x="5787" y="1924"/>
                    <a:pt x="5966" y="1829"/>
                    <a:pt x="6192" y="1817"/>
                  </a:cubicBezTo>
                  <a:close/>
                  <a:moveTo>
                    <a:pt x="745" y="1867"/>
                  </a:moveTo>
                  <a:cubicBezTo>
                    <a:pt x="763" y="1867"/>
                    <a:pt x="781" y="1870"/>
                    <a:pt x="799" y="1876"/>
                  </a:cubicBezTo>
                  <a:cubicBezTo>
                    <a:pt x="894" y="1888"/>
                    <a:pt x="941" y="1983"/>
                    <a:pt x="953" y="2055"/>
                  </a:cubicBezTo>
                  <a:cubicBezTo>
                    <a:pt x="965" y="2126"/>
                    <a:pt x="941" y="2233"/>
                    <a:pt x="858" y="2293"/>
                  </a:cubicBezTo>
                  <a:cubicBezTo>
                    <a:pt x="843" y="2303"/>
                    <a:pt x="830" y="2307"/>
                    <a:pt x="819" y="2307"/>
                  </a:cubicBezTo>
                  <a:cubicBezTo>
                    <a:pt x="804" y="2307"/>
                    <a:pt x="794" y="2300"/>
                    <a:pt x="787" y="2293"/>
                  </a:cubicBezTo>
                  <a:cubicBezTo>
                    <a:pt x="715" y="2257"/>
                    <a:pt x="668" y="2079"/>
                    <a:pt x="691" y="1876"/>
                  </a:cubicBezTo>
                  <a:cubicBezTo>
                    <a:pt x="709" y="1870"/>
                    <a:pt x="727" y="1867"/>
                    <a:pt x="745" y="1867"/>
                  </a:cubicBezTo>
                  <a:close/>
                  <a:moveTo>
                    <a:pt x="6966" y="3055"/>
                  </a:moveTo>
                  <a:cubicBezTo>
                    <a:pt x="7002" y="3055"/>
                    <a:pt x="7049" y="3067"/>
                    <a:pt x="7109" y="3079"/>
                  </a:cubicBezTo>
                  <a:cubicBezTo>
                    <a:pt x="7085" y="3126"/>
                    <a:pt x="7049" y="3162"/>
                    <a:pt x="7026" y="3198"/>
                  </a:cubicBezTo>
                  <a:cubicBezTo>
                    <a:pt x="6937" y="3286"/>
                    <a:pt x="6842" y="3335"/>
                    <a:pt x="6760" y="3335"/>
                  </a:cubicBezTo>
                  <a:cubicBezTo>
                    <a:pt x="6732" y="3335"/>
                    <a:pt x="6705" y="3329"/>
                    <a:pt x="6680" y="3317"/>
                  </a:cubicBezTo>
                  <a:cubicBezTo>
                    <a:pt x="6633" y="3305"/>
                    <a:pt x="6633" y="3269"/>
                    <a:pt x="6633" y="3257"/>
                  </a:cubicBezTo>
                  <a:cubicBezTo>
                    <a:pt x="6645" y="3186"/>
                    <a:pt x="6740" y="3091"/>
                    <a:pt x="6883" y="3067"/>
                  </a:cubicBezTo>
                  <a:cubicBezTo>
                    <a:pt x="6906" y="3055"/>
                    <a:pt x="6930" y="3055"/>
                    <a:pt x="6966" y="3055"/>
                  </a:cubicBezTo>
                  <a:close/>
                  <a:moveTo>
                    <a:pt x="7216" y="4174"/>
                  </a:moveTo>
                  <a:cubicBezTo>
                    <a:pt x="7287" y="4174"/>
                    <a:pt x="7395" y="4234"/>
                    <a:pt x="7502" y="4341"/>
                  </a:cubicBezTo>
                  <a:cubicBezTo>
                    <a:pt x="7502" y="4353"/>
                    <a:pt x="7502" y="4353"/>
                    <a:pt x="7502" y="4353"/>
                  </a:cubicBezTo>
                  <a:cubicBezTo>
                    <a:pt x="7425" y="4462"/>
                    <a:pt x="7319" y="4521"/>
                    <a:pt x="7247" y="4521"/>
                  </a:cubicBezTo>
                  <a:cubicBezTo>
                    <a:pt x="7240" y="4521"/>
                    <a:pt x="7234" y="4520"/>
                    <a:pt x="7228" y="4519"/>
                  </a:cubicBezTo>
                  <a:cubicBezTo>
                    <a:pt x="7168" y="4507"/>
                    <a:pt x="7145" y="4448"/>
                    <a:pt x="7133" y="4400"/>
                  </a:cubicBezTo>
                  <a:cubicBezTo>
                    <a:pt x="7109" y="4269"/>
                    <a:pt x="7121" y="4198"/>
                    <a:pt x="7180" y="4174"/>
                  </a:cubicBezTo>
                  <a:close/>
                  <a:moveTo>
                    <a:pt x="4075" y="0"/>
                  </a:moveTo>
                  <a:cubicBezTo>
                    <a:pt x="3726" y="0"/>
                    <a:pt x="3403" y="216"/>
                    <a:pt x="3204" y="495"/>
                  </a:cubicBezTo>
                  <a:cubicBezTo>
                    <a:pt x="3192" y="507"/>
                    <a:pt x="3180" y="519"/>
                    <a:pt x="3168" y="531"/>
                  </a:cubicBezTo>
                  <a:cubicBezTo>
                    <a:pt x="3085" y="483"/>
                    <a:pt x="2954" y="436"/>
                    <a:pt x="2799" y="400"/>
                  </a:cubicBezTo>
                  <a:cubicBezTo>
                    <a:pt x="2721" y="386"/>
                    <a:pt x="2650" y="380"/>
                    <a:pt x="2584" y="380"/>
                  </a:cubicBezTo>
                  <a:cubicBezTo>
                    <a:pt x="2254" y="380"/>
                    <a:pt x="2063" y="537"/>
                    <a:pt x="1953" y="686"/>
                  </a:cubicBezTo>
                  <a:cubicBezTo>
                    <a:pt x="1882" y="793"/>
                    <a:pt x="1834" y="924"/>
                    <a:pt x="1799" y="1043"/>
                  </a:cubicBezTo>
                  <a:cubicBezTo>
                    <a:pt x="1723" y="1005"/>
                    <a:pt x="1629" y="982"/>
                    <a:pt x="1512" y="982"/>
                  </a:cubicBezTo>
                  <a:cubicBezTo>
                    <a:pt x="1445" y="982"/>
                    <a:pt x="1370" y="990"/>
                    <a:pt x="1287" y="1007"/>
                  </a:cubicBezTo>
                  <a:cubicBezTo>
                    <a:pt x="941" y="1090"/>
                    <a:pt x="691" y="1376"/>
                    <a:pt x="620" y="1769"/>
                  </a:cubicBezTo>
                  <a:cubicBezTo>
                    <a:pt x="620" y="1781"/>
                    <a:pt x="608" y="1793"/>
                    <a:pt x="608" y="1805"/>
                  </a:cubicBezTo>
                  <a:cubicBezTo>
                    <a:pt x="501" y="1840"/>
                    <a:pt x="370" y="1936"/>
                    <a:pt x="227" y="2138"/>
                  </a:cubicBezTo>
                  <a:cubicBezTo>
                    <a:pt x="60" y="2352"/>
                    <a:pt x="1" y="2591"/>
                    <a:pt x="37" y="2817"/>
                  </a:cubicBezTo>
                  <a:cubicBezTo>
                    <a:pt x="132" y="3234"/>
                    <a:pt x="560" y="3495"/>
                    <a:pt x="584" y="3507"/>
                  </a:cubicBezTo>
                  <a:cubicBezTo>
                    <a:pt x="589" y="3512"/>
                    <a:pt x="598" y="3515"/>
                    <a:pt x="608" y="3515"/>
                  </a:cubicBezTo>
                  <a:cubicBezTo>
                    <a:pt x="622" y="3515"/>
                    <a:pt x="637" y="3509"/>
                    <a:pt x="644" y="3495"/>
                  </a:cubicBezTo>
                  <a:cubicBezTo>
                    <a:pt x="656" y="3472"/>
                    <a:pt x="644" y="3448"/>
                    <a:pt x="620" y="3436"/>
                  </a:cubicBezTo>
                  <a:cubicBezTo>
                    <a:pt x="620" y="3436"/>
                    <a:pt x="203" y="3186"/>
                    <a:pt x="132" y="2793"/>
                  </a:cubicBezTo>
                  <a:cubicBezTo>
                    <a:pt x="96" y="2591"/>
                    <a:pt x="144" y="2388"/>
                    <a:pt x="298" y="2186"/>
                  </a:cubicBezTo>
                  <a:cubicBezTo>
                    <a:pt x="406" y="2055"/>
                    <a:pt x="501" y="1960"/>
                    <a:pt x="596" y="1900"/>
                  </a:cubicBezTo>
                  <a:lnTo>
                    <a:pt x="596" y="1900"/>
                  </a:lnTo>
                  <a:cubicBezTo>
                    <a:pt x="584" y="2114"/>
                    <a:pt x="632" y="2305"/>
                    <a:pt x="739" y="2364"/>
                  </a:cubicBezTo>
                  <a:cubicBezTo>
                    <a:pt x="763" y="2382"/>
                    <a:pt x="790" y="2391"/>
                    <a:pt x="818" y="2391"/>
                  </a:cubicBezTo>
                  <a:cubicBezTo>
                    <a:pt x="846" y="2391"/>
                    <a:pt x="876" y="2382"/>
                    <a:pt x="906" y="2364"/>
                  </a:cubicBezTo>
                  <a:cubicBezTo>
                    <a:pt x="1013" y="2293"/>
                    <a:pt x="1060" y="2162"/>
                    <a:pt x="1037" y="2031"/>
                  </a:cubicBezTo>
                  <a:cubicBezTo>
                    <a:pt x="1025" y="1912"/>
                    <a:pt x="930" y="1805"/>
                    <a:pt x="822" y="1781"/>
                  </a:cubicBezTo>
                  <a:cubicBezTo>
                    <a:pt x="804" y="1775"/>
                    <a:pt x="787" y="1772"/>
                    <a:pt x="767" y="1772"/>
                  </a:cubicBezTo>
                  <a:cubicBezTo>
                    <a:pt x="748" y="1772"/>
                    <a:pt x="727" y="1775"/>
                    <a:pt x="703" y="1781"/>
                  </a:cubicBezTo>
                  <a:cubicBezTo>
                    <a:pt x="739" y="1602"/>
                    <a:pt x="870" y="1198"/>
                    <a:pt x="1311" y="1102"/>
                  </a:cubicBezTo>
                  <a:cubicBezTo>
                    <a:pt x="1389" y="1085"/>
                    <a:pt x="1460" y="1077"/>
                    <a:pt x="1523" y="1077"/>
                  </a:cubicBezTo>
                  <a:cubicBezTo>
                    <a:pt x="1632" y="1077"/>
                    <a:pt x="1719" y="1100"/>
                    <a:pt x="1787" y="1138"/>
                  </a:cubicBezTo>
                  <a:cubicBezTo>
                    <a:pt x="1763" y="1329"/>
                    <a:pt x="1787" y="1507"/>
                    <a:pt x="1846" y="1614"/>
                  </a:cubicBezTo>
                  <a:cubicBezTo>
                    <a:pt x="1894" y="1698"/>
                    <a:pt x="1965" y="1710"/>
                    <a:pt x="2001" y="1710"/>
                  </a:cubicBezTo>
                  <a:cubicBezTo>
                    <a:pt x="2061" y="1698"/>
                    <a:pt x="2120" y="1674"/>
                    <a:pt x="2144" y="1602"/>
                  </a:cubicBezTo>
                  <a:cubicBezTo>
                    <a:pt x="2180" y="1507"/>
                    <a:pt x="2144" y="1340"/>
                    <a:pt x="2037" y="1209"/>
                  </a:cubicBezTo>
                  <a:cubicBezTo>
                    <a:pt x="2001" y="1174"/>
                    <a:pt x="1953" y="1126"/>
                    <a:pt x="1882" y="1090"/>
                  </a:cubicBezTo>
                  <a:cubicBezTo>
                    <a:pt x="1906" y="959"/>
                    <a:pt x="1953" y="840"/>
                    <a:pt x="2025" y="733"/>
                  </a:cubicBezTo>
                  <a:cubicBezTo>
                    <a:pt x="2155" y="566"/>
                    <a:pt x="2342" y="472"/>
                    <a:pt x="2576" y="472"/>
                  </a:cubicBezTo>
                  <a:cubicBezTo>
                    <a:pt x="2643" y="472"/>
                    <a:pt x="2713" y="479"/>
                    <a:pt x="2787" y="495"/>
                  </a:cubicBezTo>
                  <a:cubicBezTo>
                    <a:pt x="2930" y="519"/>
                    <a:pt x="3037" y="555"/>
                    <a:pt x="3120" y="614"/>
                  </a:cubicBezTo>
                  <a:cubicBezTo>
                    <a:pt x="3001" y="840"/>
                    <a:pt x="2989" y="1043"/>
                    <a:pt x="3108" y="1138"/>
                  </a:cubicBezTo>
                  <a:cubicBezTo>
                    <a:pt x="3157" y="1173"/>
                    <a:pt x="3209" y="1191"/>
                    <a:pt x="3259" y="1191"/>
                  </a:cubicBezTo>
                  <a:cubicBezTo>
                    <a:pt x="3295" y="1191"/>
                    <a:pt x="3329" y="1182"/>
                    <a:pt x="3358" y="1162"/>
                  </a:cubicBezTo>
                  <a:cubicBezTo>
                    <a:pt x="3442" y="1114"/>
                    <a:pt x="3477" y="1007"/>
                    <a:pt x="3454" y="900"/>
                  </a:cubicBezTo>
                  <a:cubicBezTo>
                    <a:pt x="3442" y="840"/>
                    <a:pt x="3406" y="709"/>
                    <a:pt x="3251" y="590"/>
                  </a:cubicBezTo>
                  <a:cubicBezTo>
                    <a:pt x="3251" y="578"/>
                    <a:pt x="3263" y="567"/>
                    <a:pt x="3275" y="555"/>
                  </a:cubicBezTo>
                  <a:cubicBezTo>
                    <a:pt x="3461" y="296"/>
                    <a:pt x="3762" y="92"/>
                    <a:pt x="4085" y="92"/>
                  </a:cubicBezTo>
                  <a:cubicBezTo>
                    <a:pt x="4238" y="92"/>
                    <a:pt x="4396" y="138"/>
                    <a:pt x="4549" y="245"/>
                  </a:cubicBezTo>
                  <a:cubicBezTo>
                    <a:pt x="4704" y="364"/>
                    <a:pt x="4787" y="531"/>
                    <a:pt x="4835" y="709"/>
                  </a:cubicBezTo>
                  <a:cubicBezTo>
                    <a:pt x="4763" y="745"/>
                    <a:pt x="4704" y="793"/>
                    <a:pt x="4644" y="840"/>
                  </a:cubicBezTo>
                  <a:cubicBezTo>
                    <a:pt x="4466" y="1019"/>
                    <a:pt x="4430" y="1269"/>
                    <a:pt x="4537" y="1459"/>
                  </a:cubicBezTo>
                  <a:cubicBezTo>
                    <a:pt x="4597" y="1555"/>
                    <a:pt x="4656" y="1567"/>
                    <a:pt x="4704" y="1567"/>
                  </a:cubicBezTo>
                  <a:cubicBezTo>
                    <a:pt x="4799" y="1543"/>
                    <a:pt x="4882" y="1436"/>
                    <a:pt x="4918" y="1245"/>
                  </a:cubicBezTo>
                  <a:cubicBezTo>
                    <a:pt x="4954" y="1102"/>
                    <a:pt x="4966" y="924"/>
                    <a:pt x="4930" y="757"/>
                  </a:cubicBezTo>
                  <a:cubicBezTo>
                    <a:pt x="5019" y="721"/>
                    <a:pt x="5120" y="701"/>
                    <a:pt x="5232" y="701"/>
                  </a:cubicBezTo>
                  <a:cubicBezTo>
                    <a:pt x="5421" y="701"/>
                    <a:pt x="5641" y="758"/>
                    <a:pt x="5894" y="900"/>
                  </a:cubicBezTo>
                  <a:cubicBezTo>
                    <a:pt x="6311" y="1162"/>
                    <a:pt x="6347" y="1519"/>
                    <a:pt x="6323" y="1698"/>
                  </a:cubicBezTo>
                  <a:cubicBezTo>
                    <a:pt x="6323" y="1710"/>
                    <a:pt x="6323" y="1710"/>
                    <a:pt x="6323" y="1721"/>
                  </a:cubicBezTo>
                  <a:lnTo>
                    <a:pt x="6180" y="1721"/>
                  </a:lnTo>
                  <a:cubicBezTo>
                    <a:pt x="5930" y="1745"/>
                    <a:pt x="5716" y="1852"/>
                    <a:pt x="5656" y="1995"/>
                  </a:cubicBezTo>
                  <a:cubicBezTo>
                    <a:pt x="5621" y="2091"/>
                    <a:pt x="5644" y="2174"/>
                    <a:pt x="5716" y="2257"/>
                  </a:cubicBezTo>
                  <a:cubicBezTo>
                    <a:pt x="5766" y="2325"/>
                    <a:pt x="5835" y="2356"/>
                    <a:pt x="5909" y="2356"/>
                  </a:cubicBezTo>
                  <a:cubicBezTo>
                    <a:pt x="5939" y="2356"/>
                    <a:pt x="5970" y="2351"/>
                    <a:pt x="6002" y="2341"/>
                  </a:cubicBezTo>
                  <a:cubicBezTo>
                    <a:pt x="6168" y="2293"/>
                    <a:pt x="6335" y="2067"/>
                    <a:pt x="6394" y="1817"/>
                  </a:cubicBezTo>
                  <a:cubicBezTo>
                    <a:pt x="6597" y="1840"/>
                    <a:pt x="6871" y="1936"/>
                    <a:pt x="7049" y="2245"/>
                  </a:cubicBezTo>
                  <a:cubicBezTo>
                    <a:pt x="7228" y="2531"/>
                    <a:pt x="7216" y="2793"/>
                    <a:pt x="7145" y="2995"/>
                  </a:cubicBezTo>
                  <a:cubicBezTo>
                    <a:pt x="7069" y="2973"/>
                    <a:pt x="6998" y="2964"/>
                    <a:pt x="6942" y="2964"/>
                  </a:cubicBezTo>
                  <a:cubicBezTo>
                    <a:pt x="6909" y="2964"/>
                    <a:pt x="6881" y="2967"/>
                    <a:pt x="6859" y="2972"/>
                  </a:cubicBezTo>
                  <a:cubicBezTo>
                    <a:pt x="6692" y="3007"/>
                    <a:pt x="6561" y="3126"/>
                    <a:pt x="6537" y="3245"/>
                  </a:cubicBezTo>
                  <a:cubicBezTo>
                    <a:pt x="6537" y="3317"/>
                    <a:pt x="6573" y="3364"/>
                    <a:pt x="6633" y="3400"/>
                  </a:cubicBezTo>
                  <a:cubicBezTo>
                    <a:pt x="6673" y="3420"/>
                    <a:pt x="6717" y="3430"/>
                    <a:pt x="6761" y="3430"/>
                  </a:cubicBezTo>
                  <a:cubicBezTo>
                    <a:pt x="6873" y="3430"/>
                    <a:pt x="6991" y="3368"/>
                    <a:pt x="7085" y="3257"/>
                  </a:cubicBezTo>
                  <a:cubicBezTo>
                    <a:pt x="7121" y="3210"/>
                    <a:pt x="7156" y="3162"/>
                    <a:pt x="7180" y="3114"/>
                  </a:cubicBezTo>
                  <a:cubicBezTo>
                    <a:pt x="7287" y="3162"/>
                    <a:pt x="7395" y="3269"/>
                    <a:pt x="7490" y="3448"/>
                  </a:cubicBezTo>
                  <a:cubicBezTo>
                    <a:pt x="7680" y="3769"/>
                    <a:pt x="7645" y="4067"/>
                    <a:pt x="7549" y="4269"/>
                  </a:cubicBezTo>
                  <a:cubicBezTo>
                    <a:pt x="7433" y="4144"/>
                    <a:pt x="7309" y="4081"/>
                    <a:pt x="7216" y="4081"/>
                  </a:cubicBezTo>
                  <a:cubicBezTo>
                    <a:pt x="7194" y="4081"/>
                    <a:pt x="7174" y="4084"/>
                    <a:pt x="7156" y="4091"/>
                  </a:cubicBezTo>
                  <a:cubicBezTo>
                    <a:pt x="7097" y="4103"/>
                    <a:pt x="6990" y="4174"/>
                    <a:pt x="7037" y="4412"/>
                  </a:cubicBezTo>
                  <a:cubicBezTo>
                    <a:pt x="7073" y="4555"/>
                    <a:pt x="7156" y="4591"/>
                    <a:pt x="7204" y="4603"/>
                  </a:cubicBezTo>
                  <a:cubicBezTo>
                    <a:pt x="7218" y="4606"/>
                    <a:pt x="7232" y="4607"/>
                    <a:pt x="7247" y="4607"/>
                  </a:cubicBezTo>
                  <a:cubicBezTo>
                    <a:pt x="7347" y="4607"/>
                    <a:pt x="7468" y="4537"/>
                    <a:pt x="7561" y="4412"/>
                  </a:cubicBezTo>
                  <a:cubicBezTo>
                    <a:pt x="7597" y="4472"/>
                    <a:pt x="7645" y="4555"/>
                    <a:pt x="7680" y="4627"/>
                  </a:cubicBezTo>
                  <a:cubicBezTo>
                    <a:pt x="7799" y="4900"/>
                    <a:pt x="7764" y="5210"/>
                    <a:pt x="7585" y="5353"/>
                  </a:cubicBezTo>
                  <a:cubicBezTo>
                    <a:pt x="7527" y="5393"/>
                    <a:pt x="7461" y="5413"/>
                    <a:pt x="7388" y="5413"/>
                  </a:cubicBezTo>
                  <a:cubicBezTo>
                    <a:pt x="7268" y="5413"/>
                    <a:pt x="7131" y="5357"/>
                    <a:pt x="6990" y="5246"/>
                  </a:cubicBezTo>
                  <a:cubicBezTo>
                    <a:pt x="6985" y="5241"/>
                    <a:pt x="6976" y="5238"/>
                    <a:pt x="6966" y="5238"/>
                  </a:cubicBezTo>
                  <a:cubicBezTo>
                    <a:pt x="6952" y="5238"/>
                    <a:pt x="6937" y="5244"/>
                    <a:pt x="6930" y="5258"/>
                  </a:cubicBezTo>
                  <a:cubicBezTo>
                    <a:pt x="6918" y="5269"/>
                    <a:pt x="6918" y="5305"/>
                    <a:pt x="6942" y="5317"/>
                  </a:cubicBezTo>
                  <a:cubicBezTo>
                    <a:pt x="7097" y="5436"/>
                    <a:pt x="7252" y="5508"/>
                    <a:pt x="7395" y="5508"/>
                  </a:cubicBezTo>
                  <a:cubicBezTo>
                    <a:pt x="7478" y="5508"/>
                    <a:pt x="7573" y="5472"/>
                    <a:pt x="7645" y="5412"/>
                  </a:cubicBezTo>
                  <a:cubicBezTo>
                    <a:pt x="7847" y="5258"/>
                    <a:pt x="7907" y="4900"/>
                    <a:pt x="7764" y="4591"/>
                  </a:cubicBezTo>
                  <a:cubicBezTo>
                    <a:pt x="7728" y="4496"/>
                    <a:pt x="7668" y="4400"/>
                    <a:pt x="7621" y="4329"/>
                  </a:cubicBezTo>
                  <a:cubicBezTo>
                    <a:pt x="7740" y="4115"/>
                    <a:pt x="7788" y="3769"/>
                    <a:pt x="7585" y="3400"/>
                  </a:cubicBezTo>
                  <a:cubicBezTo>
                    <a:pt x="7466" y="3198"/>
                    <a:pt x="7347" y="3091"/>
                    <a:pt x="7228" y="3031"/>
                  </a:cubicBezTo>
                  <a:cubicBezTo>
                    <a:pt x="7311" y="2817"/>
                    <a:pt x="7323" y="2519"/>
                    <a:pt x="7133" y="2198"/>
                  </a:cubicBezTo>
                  <a:cubicBezTo>
                    <a:pt x="6978" y="1936"/>
                    <a:pt x="6716" y="1769"/>
                    <a:pt x="6418" y="1721"/>
                  </a:cubicBezTo>
                  <a:cubicBezTo>
                    <a:pt x="6418" y="1721"/>
                    <a:pt x="6418" y="1721"/>
                    <a:pt x="6418" y="1710"/>
                  </a:cubicBezTo>
                  <a:cubicBezTo>
                    <a:pt x="6454" y="1352"/>
                    <a:pt x="6275" y="1031"/>
                    <a:pt x="5942" y="828"/>
                  </a:cubicBezTo>
                  <a:cubicBezTo>
                    <a:pt x="5679" y="678"/>
                    <a:pt x="5440" y="618"/>
                    <a:pt x="5236" y="618"/>
                  </a:cubicBezTo>
                  <a:cubicBezTo>
                    <a:pt x="5117" y="618"/>
                    <a:pt x="5010" y="639"/>
                    <a:pt x="4918" y="674"/>
                  </a:cubicBezTo>
                  <a:cubicBezTo>
                    <a:pt x="4870" y="483"/>
                    <a:pt x="4763" y="293"/>
                    <a:pt x="4597" y="174"/>
                  </a:cubicBezTo>
                  <a:cubicBezTo>
                    <a:pt x="4424" y="52"/>
                    <a:pt x="4247" y="0"/>
                    <a:pt x="407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949647" y="2017186"/>
              <a:ext cx="45006" cy="48302"/>
            </a:xfrm>
            <a:custGeom>
              <a:avLst/>
              <a:gdLst/>
              <a:ahLst/>
              <a:cxnLst/>
              <a:rect l="l" t="t" r="r" b="b"/>
              <a:pathLst>
                <a:path w="1461" h="1568" extrusionOk="0">
                  <a:moveTo>
                    <a:pt x="1095" y="1"/>
                  </a:moveTo>
                  <a:cubicBezTo>
                    <a:pt x="1013" y="1"/>
                    <a:pt x="912" y="41"/>
                    <a:pt x="786" y="138"/>
                  </a:cubicBezTo>
                  <a:cubicBezTo>
                    <a:pt x="95" y="674"/>
                    <a:pt x="0" y="1353"/>
                    <a:pt x="774" y="1567"/>
                  </a:cubicBezTo>
                  <a:cubicBezTo>
                    <a:pt x="774" y="1567"/>
                    <a:pt x="1024" y="996"/>
                    <a:pt x="1429" y="805"/>
                  </a:cubicBezTo>
                  <a:cubicBezTo>
                    <a:pt x="1429" y="805"/>
                    <a:pt x="1461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969454" y="2029723"/>
              <a:ext cx="16142" cy="27694"/>
            </a:xfrm>
            <a:custGeom>
              <a:avLst/>
              <a:gdLst/>
              <a:ahLst/>
              <a:cxnLst/>
              <a:rect l="l" t="t" r="r" b="b"/>
              <a:pathLst>
                <a:path w="524" h="899" extrusionOk="0">
                  <a:moveTo>
                    <a:pt x="291" y="0"/>
                  </a:moveTo>
                  <a:cubicBezTo>
                    <a:pt x="274" y="0"/>
                    <a:pt x="259" y="11"/>
                    <a:pt x="250" y="29"/>
                  </a:cubicBezTo>
                  <a:cubicBezTo>
                    <a:pt x="250" y="53"/>
                    <a:pt x="262" y="77"/>
                    <a:pt x="286" y="88"/>
                  </a:cubicBezTo>
                  <a:cubicBezTo>
                    <a:pt x="286" y="88"/>
                    <a:pt x="369" y="112"/>
                    <a:pt x="393" y="196"/>
                  </a:cubicBezTo>
                  <a:cubicBezTo>
                    <a:pt x="417" y="267"/>
                    <a:pt x="393" y="458"/>
                    <a:pt x="12" y="815"/>
                  </a:cubicBezTo>
                  <a:cubicBezTo>
                    <a:pt x="0" y="839"/>
                    <a:pt x="0" y="862"/>
                    <a:pt x="12" y="886"/>
                  </a:cubicBezTo>
                  <a:cubicBezTo>
                    <a:pt x="24" y="886"/>
                    <a:pt x="36" y="898"/>
                    <a:pt x="48" y="898"/>
                  </a:cubicBezTo>
                  <a:cubicBezTo>
                    <a:pt x="60" y="898"/>
                    <a:pt x="72" y="898"/>
                    <a:pt x="72" y="886"/>
                  </a:cubicBezTo>
                  <a:cubicBezTo>
                    <a:pt x="381" y="577"/>
                    <a:pt x="524" y="338"/>
                    <a:pt x="476" y="172"/>
                  </a:cubicBezTo>
                  <a:cubicBezTo>
                    <a:pt x="441" y="41"/>
                    <a:pt x="310" y="5"/>
                    <a:pt x="310" y="5"/>
                  </a:cubicBezTo>
                  <a:cubicBezTo>
                    <a:pt x="303" y="2"/>
                    <a:pt x="297" y="0"/>
                    <a:pt x="29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936924" y="1976153"/>
              <a:ext cx="238307" cy="214002"/>
            </a:xfrm>
            <a:custGeom>
              <a:avLst/>
              <a:gdLst/>
              <a:ahLst/>
              <a:cxnLst/>
              <a:rect l="l" t="t" r="r" b="b"/>
              <a:pathLst>
                <a:path w="7736" h="6947" extrusionOk="0">
                  <a:moveTo>
                    <a:pt x="4596" y="1"/>
                  </a:moveTo>
                  <a:cubicBezTo>
                    <a:pt x="4014" y="1"/>
                    <a:pt x="3365" y="257"/>
                    <a:pt x="2675" y="946"/>
                  </a:cubicBezTo>
                  <a:cubicBezTo>
                    <a:pt x="0" y="3632"/>
                    <a:pt x="1729" y="6946"/>
                    <a:pt x="3092" y="6946"/>
                  </a:cubicBezTo>
                  <a:cubicBezTo>
                    <a:pt x="3263" y="6946"/>
                    <a:pt x="3430" y="6894"/>
                    <a:pt x="3580" y="6780"/>
                  </a:cubicBezTo>
                  <a:cubicBezTo>
                    <a:pt x="3580" y="6780"/>
                    <a:pt x="7735" y="6054"/>
                    <a:pt x="7390" y="2101"/>
                  </a:cubicBezTo>
                  <a:cubicBezTo>
                    <a:pt x="7390" y="2101"/>
                    <a:pt x="6265" y="1"/>
                    <a:pt x="4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898295" y="2001629"/>
              <a:ext cx="304076" cy="209258"/>
            </a:xfrm>
            <a:custGeom>
              <a:avLst/>
              <a:gdLst/>
              <a:ahLst/>
              <a:cxnLst/>
              <a:rect l="l" t="t" r="r" b="b"/>
              <a:pathLst>
                <a:path w="9871" h="6793" extrusionOk="0">
                  <a:moveTo>
                    <a:pt x="4382" y="0"/>
                  </a:moveTo>
                  <a:lnTo>
                    <a:pt x="4025" y="48"/>
                  </a:lnTo>
                  <a:cubicBezTo>
                    <a:pt x="4025" y="48"/>
                    <a:pt x="0" y="3144"/>
                    <a:pt x="3215" y="5894"/>
                  </a:cubicBezTo>
                  <a:cubicBezTo>
                    <a:pt x="3945" y="6521"/>
                    <a:pt x="4707" y="6792"/>
                    <a:pt x="5428" y="6792"/>
                  </a:cubicBezTo>
                  <a:cubicBezTo>
                    <a:pt x="7882" y="6792"/>
                    <a:pt x="9870" y="3653"/>
                    <a:pt x="8573" y="727"/>
                  </a:cubicBezTo>
                  <a:lnTo>
                    <a:pt x="8573" y="727"/>
                  </a:lnTo>
                  <a:lnTo>
                    <a:pt x="8097" y="1036"/>
                  </a:lnTo>
                  <a:cubicBezTo>
                    <a:pt x="8097" y="1036"/>
                    <a:pt x="8454" y="3441"/>
                    <a:pt x="6965" y="4441"/>
                  </a:cubicBezTo>
                  <a:cubicBezTo>
                    <a:pt x="6743" y="4593"/>
                    <a:pt x="6564" y="4657"/>
                    <a:pt x="6419" y="4657"/>
                  </a:cubicBezTo>
                  <a:cubicBezTo>
                    <a:pt x="5652" y="4657"/>
                    <a:pt x="5798" y="2885"/>
                    <a:pt x="5133" y="2885"/>
                  </a:cubicBezTo>
                  <a:cubicBezTo>
                    <a:pt x="5082" y="2885"/>
                    <a:pt x="5026" y="2895"/>
                    <a:pt x="4965" y="2917"/>
                  </a:cubicBezTo>
                  <a:cubicBezTo>
                    <a:pt x="4205" y="3189"/>
                    <a:pt x="3954" y="4314"/>
                    <a:pt x="3552" y="4314"/>
                  </a:cubicBezTo>
                  <a:cubicBezTo>
                    <a:pt x="3426" y="4314"/>
                    <a:pt x="3285" y="4203"/>
                    <a:pt x="3108" y="3917"/>
                  </a:cubicBezTo>
                  <a:cubicBezTo>
                    <a:pt x="1727" y="1715"/>
                    <a:pt x="4382" y="0"/>
                    <a:pt x="4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1036917" y="2049161"/>
              <a:ext cx="31945" cy="40139"/>
            </a:xfrm>
            <a:custGeom>
              <a:avLst/>
              <a:gdLst/>
              <a:ahLst/>
              <a:cxnLst/>
              <a:rect l="l" t="t" r="r" b="b"/>
              <a:pathLst>
                <a:path w="1037" h="1303" extrusionOk="0">
                  <a:moveTo>
                    <a:pt x="914" y="0"/>
                  </a:moveTo>
                  <a:cubicBezTo>
                    <a:pt x="899" y="0"/>
                    <a:pt x="878" y="9"/>
                    <a:pt x="870" y="17"/>
                  </a:cubicBezTo>
                  <a:cubicBezTo>
                    <a:pt x="632" y="386"/>
                    <a:pt x="144" y="1089"/>
                    <a:pt x="37" y="1184"/>
                  </a:cubicBezTo>
                  <a:cubicBezTo>
                    <a:pt x="1" y="1220"/>
                    <a:pt x="13" y="1243"/>
                    <a:pt x="25" y="1255"/>
                  </a:cubicBezTo>
                  <a:cubicBezTo>
                    <a:pt x="25" y="1267"/>
                    <a:pt x="37" y="1303"/>
                    <a:pt x="179" y="1303"/>
                  </a:cubicBezTo>
                  <a:cubicBezTo>
                    <a:pt x="310" y="1303"/>
                    <a:pt x="549" y="1279"/>
                    <a:pt x="989" y="1196"/>
                  </a:cubicBezTo>
                  <a:cubicBezTo>
                    <a:pt x="1013" y="1196"/>
                    <a:pt x="1037" y="1172"/>
                    <a:pt x="1025" y="1148"/>
                  </a:cubicBezTo>
                  <a:cubicBezTo>
                    <a:pt x="1025" y="1124"/>
                    <a:pt x="1001" y="1112"/>
                    <a:pt x="977" y="1112"/>
                  </a:cubicBezTo>
                  <a:cubicBezTo>
                    <a:pt x="679" y="1166"/>
                    <a:pt x="351" y="1210"/>
                    <a:pt x="184" y="1210"/>
                  </a:cubicBezTo>
                  <a:cubicBezTo>
                    <a:pt x="164" y="1210"/>
                    <a:pt x="147" y="1209"/>
                    <a:pt x="132" y="1208"/>
                  </a:cubicBezTo>
                  <a:cubicBezTo>
                    <a:pt x="322" y="993"/>
                    <a:pt x="918" y="112"/>
                    <a:pt x="941" y="77"/>
                  </a:cubicBezTo>
                  <a:cubicBezTo>
                    <a:pt x="965" y="53"/>
                    <a:pt x="953" y="29"/>
                    <a:pt x="930" y="5"/>
                  </a:cubicBezTo>
                  <a:cubicBezTo>
                    <a:pt x="926" y="2"/>
                    <a:pt x="920" y="0"/>
                    <a:pt x="91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"/>
            <p:cNvSpPr/>
            <p:nvPr/>
          </p:nvSpPr>
          <p:spPr>
            <a:xfrm>
              <a:off x="1041692" y="2101745"/>
              <a:ext cx="23504" cy="27540"/>
            </a:xfrm>
            <a:custGeom>
              <a:avLst/>
              <a:gdLst/>
              <a:ahLst/>
              <a:cxnLst/>
              <a:rect l="l" t="t" r="r" b="b"/>
              <a:pathLst>
                <a:path w="763" h="894" extrusionOk="0">
                  <a:moveTo>
                    <a:pt x="227" y="1"/>
                  </a:moveTo>
                  <a:cubicBezTo>
                    <a:pt x="203" y="1"/>
                    <a:pt x="179" y="13"/>
                    <a:pt x="179" y="36"/>
                  </a:cubicBezTo>
                  <a:cubicBezTo>
                    <a:pt x="167" y="36"/>
                    <a:pt x="167" y="60"/>
                    <a:pt x="167" y="72"/>
                  </a:cubicBezTo>
                  <a:cubicBezTo>
                    <a:pt x="84" y="370"/>
                    <a:pt x="1" y="787"/>
                    <a:pt x="167" y="882"/>
                  </a:cubicBezTo>
                  <a:cubicBezTo>
                    <a:pt x="191" y="894"/>
                    <a:pt x="203" y="894"/>
                    <a:pt x="227" y="894"/>
                  </a:cubicBezTo>
                  <a:lnTo>
                    <a:pt x="274" y="894"/>
                  </a:lnTo>
                  <a:cubicBezTo>
                    <a:pt x="477" y="822"/>
                    <a:pt x="727" y="286"/>
                    <a:pt x="751" y="215"/>
                  </a:cubicBezTo>
                  <a:cubicBezTo>
                    <a:pt x="763" y="203"/>
                    <a:pt x="751" y="167"/>
                    <a:pt x="739" y="156"/>
                  </a:cubicBezTo>
                  <a:cubicBezTo>
                    <a:pt x="715" y="156"/>
                    <a:pt x="679" y="156"/>
                    <a:pt x="679" y="179"/>
                  </a:cubicBezTo>
                  <a:cubicBezTo>
                    <a:pt x="572" y="406"/>
                    <a:pt x="370" y="763"/>
                    <a:pt x="251" y="798"/>
                  </a:cubicBezTo>
                  <a:cubicBezTo>
                    <a:pt x="239" y="804"/>
                    <a:pt x="233" y="807"/>
                    <a:pt x="228" y="807"/>
                  </a:cubicBezTo>
                  <a:cubicBezTo>
                    <a:pt x="224" y="807"/>
                    <a:pt x="221" y="804"/>
                    <a:pt x="215" y="798"/>
                  </a:cubicBezTo>
                  <a:cubicBezTo>
                    <a:pt x="167" y="775"/>
                    <a:pt x="108" y="644"/>
                    <a:pt x="251" y="96"/>
                  </a:cubicBezTo>
                  <a:cubicBezTo>
                    <a:pt x="263" y="72"/>
                    <a:pt x="263" y="48"/>
                    <a:pt x="263" y="48"/>
                  </a:cubicBezTo>
                  <a:cubicBezTo>
                    <a:pt x="263" y="25"/>
                    <a:pt x="251" y="1"/>
                    <a:pt x="22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"/>
            <p:cNvSpPr/>
            <p:nvPr/>
          </p:nvSpPr>
          <p:spPr>
            <a:xfrm>
              <a:off x="1085343" y="2055907"/>
              <a:ext cx="29357" cy="33393"/>
            </a:xfrm>
            <a:custGeom>
              <a:avLst/>
              <a:gdLst/>
              <a:ahLst/>
              <a:cxnLst/>
              <a:rect l="l" t="t" r="r" b="b"/>
              <a:pathLst>
                <a:path w="953" h="1084" extrusionOk="0">
                  <a:moveTo>
                    <a:pt x="322" y="0"/>
                  </a:moveTo>
                  <a:cubicBezTo>
                    <a:pt x="298" y="0"/>
                    <a:pt x="274" y="12"/>
                    <a:pt x="274" y="36"/>
                  </a:cubicBezTo>
                  <a:cubicBezTo>
                    <a:pt x="227" y="179"/>
                    <a:pt x="0" y="941"/>
                    <a:pt x="215" y="1060"/>
                  </a:cubicBezTo>
                  <a:cubicBezTo>
                    <a:pt x="239" y="1072"/>
                    <a:pt x="262" y="1084"/>
                    <a:pt x="286" y="1084"/>
                  </a:cubicBezTo>
                  <a:cubicBezTo>
                    <a:pt x="393" y="1084"/>
                    <a:pt x="572" y="977"/>
                    <a:pt x="941" y="536"/>
                  </a:cubicBezTo>
                  <a:cubicBezTo>
                    <a:pt x="953" y="512"/>
                    <a:pt x="953" y="489"/>
                    <a:pt x="941" y="477"/>
                  </a:cubicBezTo>
                  <a:cubicBezTo>
                    <a:pt x="929" y="465"/>
                    <a:pt x="917" y="459"/>
                    <a:pt x="905" y="459"/>
                  </a:cubicBezTo>
                  <a:cubicBezTo>
                    <a:pt x="893" y="459"/>
                    <a:pt x="882" y="465"/>
                    <a:pt x="870" y="477"/>
                  </a:cubicBezTo>
                  <a:cubicBezTo>
                    <a:pt x="494" y="933"/>
                    <a:pt x="343" y="992"/>
                    <a:pt x="285" y="992"/>
                  </a:cubicBezTo>
                  <a:cubicBezTo>
                    <a:pt x="275" y="992"/>
                    <a:pt x="268" y="990"/>
                    <a:pt x="262" y="989"/>
                  </a:cubicBezTo>
                  <a:cubicBezTo>
                    <a:pt x="155" y="929"/>
                    <a:pt x="227" y="465"/>
                    <a:pt x="358" y="60"/>
                  </a:cubicBezTo>
                  <a:cubicBezTo>
                    <a:pt x="370" y="36"/>
                    <a:pt x="346" y="12"/>
                    <a:pt x="32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"/>
            <p:cNvSpPr/>
            <p:nvPr/>
          </p:nvSpPr>
          <p:spPr>
            <a:xfrm>
              <a:off x="1014183" y="2040505"/>
              <a:ext cx="30466" cy="31945"/>
            </a:xfrm>
            <a:custGeom>
              <a:avLst/>
              <a:gdLst/>
              <a:ahLst/>
              <a:cxnLst/>
              <a:rect l="l" t="t" r="r" b="b"/>
              <a:pathLst>
                <a:path w="989" h="1037" extrusionOk="0">
                  <a:moveTo>
                    <a:pt x="227" y="0"/>
                  </a:moveTo>
                  <a:cubicBezTo>
                    <a:pt x="203" y="0"/>
                    <a:pt x="179" y="12"/>
                    <a:pt x="179" y="36"/>
                  </a:cubicBezTo>
                  <a:cubicBezTo>
                    <a:pt x="1" y="846"/>
                    <a:pt x="84" y="989"/>
                    <a:pt x="179" y="1024"/>
                  </a:cubicBezTo>
                  <a:cubicBezTo>
                    <a:pt x="191" y="1036"/>
                    <a:pt x="203" y="1036"/>
                    <a:pt x="227" y="1036"/>
                  </a:cubicBezTo>
                  <a:cubicBezTo>
                    <a:pt x="453" y="1036"/>
                    <a:pt x="846" y="429"/>
                    <a:pt x="977" y="239"/>
                  </a:cubicBezTo>
                  <a:cubicBezTo>
                    <a:pt x="989" y="215"/>
                    <a:pt x="977" y="191"/>
                    <a:pt x="953" y="167"/>
                  </a:cubicBezTo>
                  <a:cubicBezTo>
                    <a:pt x="950" y="164"/>
                    <a:pt x="945" y="162"/>
                    <a:pt x="939" y="162"/>
                  </a:cubicBezTo>
                  <a:cubicBezTo>
                    <a:pt x="924" y="162"/>
                    <a:pt x="902" y="173"/>
                    <a:pt x="894" y="191"/>
                  </a:cubicBezTo>
                  <a:cubicBezTo>
                    <a:pt x="657" y="563"/>
                    <a:pt x="357" y="945"/>
                    <a:pt x="234" y="945"/>
                  </a:cubicBezTo>
                  <a:cubicBezTo>
                    <a:pt x="227" y="945"/>
                    <a:pt x="221" y="944"/>
                    <a:pt x="215" y="941"/>
                  </a:cubicBezTo>
                  <a:cubicBezTo>
                    <a:pt x="191" y="929"/>
                    <a:pt x="96" y="846"/>
                    <a:pt x="263" y="60"/>
                  </a:cubicBezTo>
                  <a:cubicBezTo>
                    <a:pt x="274" y="36"/>
                    <a:pt x="251" y="12"/>
                    <a:pt x="22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"/>
            <p:cNvSpPr/>
            <p:nvPr/>
          </p:nvSpPr>
          <p:spPr>
            <a:xfrm>
              <a:off x="1142548" y="2068445"/>
              <a:ext cx="70051" cy="62842"/>
            </a:xfrm>
            <a:custGeom>
              <a:avLst/>
              <a:gdLst/>
              <a:ahLst/>
              <a:cxnLst/>
              <a:rect l="l" t="t" r="r" b="b"/>
              <a:pathLst>
                <a:path w="2274" h="2040" extrusionOk="0">
                  <a:moveTo>
                    <a:pt x="1135" y="0"/>
                  </a:moveTo>
                  <a:cubicBezTo>
                    <a:pt x="655" y="0"/>
                    <a:pt x="429" y="796"/>
                    <a:pt x="429" y="796"/>
                  </a:cubicBezTo>
                  <a:cubicBezTo>
                    <a:pt x="429" y="796"/>
                    <a:pt x="1" y="1939"/>
                    <a:pt x="882" y="2034"/>
                  </a:cubicBezTo>
                  <a:cubicBezTo>
                    <a:pt x="912" y="2038"/>
                    <a:pt x="942" y="2039"/>
                    <a:pt x="972" y="2039"/>
                  </a:cubicBezTo>
                  <a:cubicBezTo>
                    <a:pt x="1798" y="2039"/>
                    <a:pt x="2273" y="787"/>
                    <a:pt x="1561" y="189"/>
                  </a:cubicBezTo>
                  <a:cubicBezTo>
                    <a:pt x="1401" y="54"/>
                    <a:pt x="1259" y="0"/>
                    <a:pt x="1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"/>
            <p:cNvSpPr/>
            <p:nvPr/>
          </p:nvSpPr>
          <p:spPr>
            <a:xfrm>
              <a:off x="1161616" y="2086959"/>
              <a:ext cx="27170" cy="28402"/>
            </a:xfrm>
            <a:custGeom>
              <a:avLst/>
              <a:gdLst/>
              <a:ahLst/>
              <a:cxnLst/>
              <a:rect l="l" t="t" r="r" b="b"/>
              <a:pathLst>
                <a:path w="882" h="922" extrusionOk="0">
                  <a:moveTo>
                    <a:pt x="365" y="0"/>
                  </a:moveTo>
                  <a:cubicBezTo>
                    <a:pt x="334" y="0"/>
                    <a:pt x="304" y="5"/>
                    <a:pt x="275" y="16"/>
                  </a:cubicBezTo>
                  <a:cubicBezTo>
                    <a:pt x="84" y="88"/>
                    <a:pt x="1" y="374"/>
                    <a:pt x="25" y="886"/>
                  </a:cubicBezTo>
                  <a:cubicBezTo>
                    <a:pt x="25" y="909"/>
                    <a:pt x="37" y="921"/>
                    <a:pt x="60" y="921"/>
                  </a:cubicBezTo>
                  <a:lnTo>
                    <a:pt x="72" y="921"/>
                  </a:lnTo>
                  <a:cubicBezTo>
                    <a:pt x="96" y="921"/>
                    <a:pt x="108" y="909"/>
                    <a:pt x="108" y="886"/>
                  </a:cubicBezTo>
                  <a:cubicBezTo>
                    <a:pt x="96" y="302"/>
                    <a:pt x="203" y="135"/>
                    <a:pt x="299" y="100"/>
                  </a:cubicBezTo>
                  <a:cubicBezTo>
                    <a:pt x="318" y="93"/>
                    <a:pt x="339" y="89"/>
                    <a:pt x="361" y="89"/>
                  </a:cubicBezTo>
                  <a:cubicBezTo>
                    <a:pt x="522" y="89"/>
                    <a:pt x="725" y="266"/>
                    <a:pt x="799" y="350"/>
                  </a:cubicBezTo>
                  <a:cubicBezTo>
                    <a:pt x="805" y="362"/>
                    <a:pt x="817" y="368"/>
                    <a:pt x="828" y="368"/>
                  </a:cubicBezTo>
                  <a:cubicBezTo>
                    <a:pt x="840" y="368"/>
                    <a:pt x="852" y="362"/>
                    <a:pt x="858" y="350"/>
                  </a:cubicBezTo>
                  <a:cubicBezTo>
                    <a:pt x="882" y="338"/>
                    <a:pt x="882" y="302"/>
                    <a:pt x="858" y="290"/>
                  </a:cubicBezTo>
                  <a:cubicBezTo>
                    <a:pt x="848" y="280"/>
                    <a:pt x="596" y="0"/>
                    <a:pt x="36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"/>
            <p:cNvSpPr/>
            <p:nvPr/>
          </p:nvSpPr>
          <p:spPr>
            <a:xfrm>
              <a:off x="951464" y="2092473"/>
              <a:ext cx="195519" cy="108711"/>
            </a:xfrm>
            <a:custGeom>
              <a:avLst/>
              <a:gdLst/>
              <a:ahLst/>
              <a:cxnLst/>
              <a:rect l="l" t="t" r="r" b="b"/>
              <a:pathLst>
                <a:path w="6347" h="3529" extrusionOk="0">
                  <a:moveTo>
                    <a:pt x="937" y="690"/>
                  </a:moveTo>
                  <a:cubicBezTo>
                    <a:pt x="967" y="690"/>
                    <a:pt x="989" y="707"/>
                    <a:pt x="1001" y="718"/>
                  </a:cubicBezTo>
                  <a:cubicBezTo>
                    <a:pt x="1072" y="766"/>
                    <a:pt x="1084" y="838"/>
                    <a:pt x="1084" y="885"/>
                  </a:cubicBezTo>
                  <a:cubicBezTo>
                    <a:pt x="1060" y="980"/>
                    <a:pt x="989" y="1076"/>
                    <a:pt x="882" y="1123"/>
                  </a:cubicBezTo>
                  <a:cubicBezTo>
                    <a:pt x="854" y="1130"/>
                    <a:pt x="823" y="1137"/>
                    <a:pt x="785" y="1137"/>
                  </a:cubicBezTo>
                  <a:cubicBezTo>
                    <a:pt x="757" y="1137"/>
                    <a:pt x="726" y="1133"/>
                    <a:pt x="691" y="1123"/>
                  </a:cubicBezTo>
                  <a:cubicBezTo>
                    <a:pt x="715" y="992"/>
                    <a:pt x="751" y="861"/>
                    <a:pt x="822" y="778"/>
                  </a:cubicBezTo>
                  <a:cubicBezTo>
                    <a:pt x="866" y="710"/>
                    <a:pt x="906" y="690"/>
                    <a:pt x="937" y="690"/>
                  </a:cubicBezTo>
                  <a:close/>
                  <a:moveTo>
                    <a:pt x="1406" y="1409"/>
                  </a:moveTo>
                  <a:cubicBezTo>
                    <a:pt x="1418" y="1409"/>
                    <a:pt x="1429" y="1409"/>
                    <a:pt x="1441" y="1421"/>
                  </a:cubicBezTo>
                  <a:cubicBezTo>
                    <a:pt x="1501" y="1480"/>
                    <a:pt x="1477" y="1623"/>
                    <a:pt x="1382" y="1754"/>
                  </a:cubicBezTo>
                  <a:cubicBezTo>
                    <a:pt x="1358" y="1766"/>
                    <a:pt x="1346" y="1790"/>
                    <a:pt x="1322" y="1814"/>
                  </a:cubicBezTo>
                  <a:cubicBezTo>
                    <a:pt x="1287" y="1635"/>
                    <a:pt x="1322" y="1492"/>
                    <a:pt x="1370" y="1433"/>
                  </a:cubicBezTo>
                  <a:cubicBezTo>
                    <a:pt x="1382" y="1409"/>
                    <a:pt x="1394" y="1409"/>
                    <a:pt x="1406" y="1409"/>
                  </a:cubicBezTo>
                  <a:close/>
                  <a:moveTo>
                    <a:pt x="2287" y="1981"/>
                  </a:moveTo>
                  <a:cubicBezTo>
                    <a:pt x="2287" y="1981"/>
                    <a:pt x="2299" y="1981"/>
                    <a:pt x="2310" y="1992"/>
                  </a:cubicBezTo>
                  <a:cubicBezTo>
                    <a:pt x="2394" y="2111"/>
                    <a:pt x="2370" y="2338"/>
                    <a:pt x="2263" y="2481"/>
                  </a:cubicBezTo>
                  <a:cubicBezTo>
                    <a:pt x="2215" y="2207"/>
                    <a:pt x="2263" y="1992"/>
                    <a:pt x="2287" y="1981"/>
                  </a:cubicBezTo>
                  <a:close/>
                  <a:moveTo>
                    <a:pt x="5263" y="2088"/>
                  </a:moveTo>
                  <a:cubicBezTo>
                    <a:pt x="5406" y="2111"/>
                    <a:pt x="5597" y="2278"/>
                    <a:pt x="5656" y="2481"/>
                  </a:cubicBezTo>
                  <a:cubicBezTo>
                    <a:pt x="5608" y="2494"/>
                    <a:pt x="5565" y="2499"/>
                    <a:pt x="5525" y="2499"/>
                  </a:cubicBezTo>
                  <a:cubicBezTo>
                    <a:pt x="5387" y="2499"/>
                    <a:pt x="5298" y="2432"/>
                    <a:pt x="5251" y="2385"/>
                  </a:cubicBezTo>
                  <a:cubicBezTo>
                    <a:pt x="5156" y="2302"/>
                    <a:pt x="5132" y="2183"/>
                    <a:pt x="5156" y="2123"/>
                  </a:cubicBezTo>
                  <a:cubicBezTo>
                    <a:pt x="5168" y="2100"/>
                    <a:pt x="5192" y="2088"/>
                    <a:pt x="5228" y="2088"/>
                  </a:cubicBezTo>
                  <a:close/>
                  <a:moveTo>
                    <a:pt x="3239" y="2373"/>
                  </a:moveTo>
                  <a:cubicBezTo>
                    <a:pt x="3263" y="2373"/>
                    <a:pt x="3287" y="2373"/>
                    <a:pt x="3311" y="2385"/>
                  </a:cubicBezTo>
                  <a:cubicBezTo>
                    <a:pt x="3442" y="2457"/>
                    <a:pt x="3465" y="2600"/>
                    <a:pt x="3430" y="2719"/>
                  </a:cubicBezTo>
                  <a:cubicBezTo>
                    <a:pt x="3394" y="2814"/>
                    <a:pt x="3334" y="2909"/>
                    <a:pt x="3239" y="2969"/>
                  </a:cubicBezTo>
                  <a:cubicBezTo>
                    <a:pt x="3168" y="2850"/>
                    <a:pt x="3144" y="2731"/>
                    <a:pt x="3132" y="2635"/>
                  </a:cubicBezTo>
                  <a:cubicBezTo>
                    <a:pt x="3120" y="2516"/>
                    <a:pt x="3144" y="2421"/>
                    <a:pt x="3192" y="2385"/>
                  </a:cubicBezTo>
                  <a:cubicBezTo>
                    <a:pt x="3203" y="2373"/>
                    <a:pt x="3227" y="2373"/>
                    <a:pt x="3239" y="2373"/>
                  </a:cubicBezTo>
                  <a:close/>
                  <a:moveTo>
                    <a:pt x="4180" y="2564"/>
                  </a:moveTo>
                  <a:cubicBezTo>
                    <a:pt x="4204" y="2564"/>
                    <a:pt x="4227" y="2576"/>
                    <a:pt x="4251" y="2600"/>
                  </a:cubicBezTo>
                  <a:cubicBezTo>
                    <a:pt x="4406" y="2683"/>
                    <a:pt x="4442" y="2873"/>
                    <a:pt x="4406" y="3040"/>
                  </a:cubicBezTo>
                  <a:cubicBezTo>
                    <a:pt x="4311" y="2993"/>
                    <a:pt x="4251" y="2909"/>
                    <a:pt x="4204" y="2838"/>
                  </a:cubicBezTo>
                  <a:cubicBezTo>
                    <a:pt x="4132" y="2707"/>
                    <a:pt x="4132" y="2600"/>
                    <a:pt x="4156" y="2576"/>
                  </a:cubicBezTo>
                  <a:cubicBezTo>
                    <a:pt x="4156" y="2576"/>
                    <a:pt x="4168" y="2564"/>
                    <a:pt x="4180" y="2564"/>
                  </a:cubicBezTo>
                  <a:close/>
                  <a:moveTo>
                    <a:pt x="563" y="1"/>
                  </a:moveTo>
                  <a:cubicBezTo>
                    <a:pt x="273" y="1"/>
                    <a:pt x="158" y="135"/>
                    <a:pt x="120" y="230"/>
                  </a:cubicBezTo>
                  <a:cubicBezTo>
                    <a:pt x="1" y="445"/>
                    <a:pt x="120" y="802"/>
                    <a:pt x="394" y="1064"/>
                  </a:cubicBezTo>
                  <a:cubicBezTo>
                    <a:pt x="453" y="1123"/>
                    <a:pt x="525" y="1159"/>
                    <a:pt x="596" y="1195"/>
                  </a:cubicBezTo>
                  <a:cubicBezTo>
                    <a:pt x="560" y="1457"/>
                    <a:pt x="620" y="1742"/>
                    <a:pt x="810" y="1885"/>
                  </a:cubicBezTo>
                  <a:cubicBezTo>
                    <a:pt x="910" y="1963"/>
                    <a:pt x="1009" y="1995"/>
                    <a:pt x="1099" y="1995"/>
                  </a:cubicBezTo>
                  <a:cubicBezTo>
                    <a:pt x="1159" y="1995"/>
                    <a:pt x="1215" y="1981"/>
                    <a:pt x="1263" y="1957"/>
                  </a:cubicBezTo>
                  <a:cubicBezTo>
                    <a:pt x="1322" y="2123"/>
                    <a:pt x="1429" y="2314"/>
                    <a:pt x="1620" y="2492"/>
                  </a:cubicBezTo>
                  <a:cubicBezTo>
                    <a:pt x="1786" y="2644"/>
                    <a:pt x="1925" y="2691"/>
                    <a:pt x="2036" y="2691"/>
                  </a:cubicBezTo>
                  <a:cubicBezTo>
                    <a:pt x="2108" y="2691"/>
                    <a:pt x="2168" y="2671"/>
                    <a:pt x="2215" y="2647"/>
                  </a:cubicBezTo>
                  <a:cubicBezTo>
                    <a:pt x="2275" y="2862"/>
                    <a:pt x="2418" y="3124"/>
                    <a:pt x="2727" y="3171"/>
                  </a:cubicBezTo>
                  <a:cubicBezTo>
                    <a:pt x="2775" y="3177"/>
                    <a:pt x="2821" y="3180"/>
                    <a:pt x="2865" y="3180"/>
                  </a:cubicBezTo>
                  <a:cubicBezTo>
                    <a:pt x="2999" y="3180"/>
                    <a:pt x="3117" y="3153"/>
                    <a:pt x="3215" y="3100"/>
                  </a:cubicBezTo>
                  <a:cubicBezTo>
                    <a:pt x="3311" y="3231"/>
                    <a:pt x="3453" y="3374"/>
                    <a:pt x="3644" y="3457"/>
                  </a:cubicBezTo>
                  <a:cubicBezTo>
                    <a:pt x="3763" y="3505"/>
                    <a:pt x="3858" y="3528"/>
                    <a:pt x="3942" y="3528"/>
                  </a:cubicBezTo>
                  <a:cubicBezTo>
                    <a:pt x="4180" y="3528"/>
                    <a:pt x="4346" y="3385"/>
                    <a:pt x="4430" y="3231"/>
                  </a:cubicBezTo>
                  <a:cubicBezTo>
                    <a:pt x="4442" y="3207"/>
                    <a:pt x="4442" y="3195"/>
                    <a:pt x="4454" y="3183"/>
                  </a:cubicBezTo>
                  <a:cubicBezTo>
                    <a:pt x="4561" y="3233"/>
                    <a:pt x="4686" y="3266"/>
                    <a:pt x="4831" y="3266"/>
                  </a:cubicBezTo>
                  <a:cubicBezTo>
                    <a:pt x="4926" y="3266"/>
                    <a:pt x="5031" y="3252"/>
                    <a:pt x="5144" y="3219"/>
                  </a:cubicBezTo>
                  <a:cubicBezTo>
                    <a:pt x="5704" y="3064"/>
                    <a:pt x="5763" y="2754"/>
                    <a:pt x="5763" y="2588"/>
                  </a:cubicBezTo>
                  <a:cubicBezTo>
                    <a:pt x="5751" y="2576"/>
                    <a:pt x="5751" y="2564"/>
                    <a:pt x="5751" y="2552"/>
                  </a:cubicBezTo>
                  <a:cubicBezTo>
                    <a:pt x="5799" y="2540"/>
                    <a:pt x="5835" y="2516"/>
                    <a:pt x="5882" y="2492"/>
                  </a:cubicBezTo>
                  <a:cubicBezTo>
                    <a:pt x="6085" y="2385"/>
                    <a:pt x="6216" y="2231"/>
                    <a:pt x="6263" y="2040"/>
                  </a:cubicBezTo>
                  <a:cubicBezTo>
                    <a:pt x="6347" y="1730"/>
                    <a:pt x="6168" y="1433"/>
                    <a:pt x="6156" y="1421"/>
                  </a:cubicBezTo>
                  <a:cubicBezTo>
                    <a:pt x="6147" y="1403"/>
                    <a:pt x="6132" y="1392"/>
                    <a:pt x="6116" y="1392"/>
                  </a:cubicBezTo>
                  <a:cubicBezTo>
                    <a:pt x="6109" y="1392"/>
                    <a:pt x="6103" y="1394"/>
                    <a:pt x="6097" y="1397"/>
                  </a:cubicBezTo>
                  <a:cubicBezTo>
                    <a:pt x="6085" y="1409"/>
                    <a:pt x="6073" y="1445"/>
                    <a:pt x="6085" y="1469"/>
                  </a:cubicBezTo>
                  <a:cubicBezTo>
                    <a:pt x="6085" y="1469"/>
                    <a:pt x="6251" y="1742"/>
                    <a:pt x="6180" y="2016"/>
                  </a:cubicBezTo>
                  <a:cubicBezTo>
                    <a:pt x="6132" y="2183"/>
                    <a:pt x="6025" y="2314"/>
                    <a:pt x="5835" y="2409"/>
                  </a:cubicBezTo>
                  <a:cubicBezTo>
                    <a:pt x="5799" y="2433"/>
                    <a:pt x="5763" y="2445"/>
                    <a:pt x="5739" y="2457"/>
                  </a:cubicBezTo>
                  <a:cubicBezTo>
                    <a:pt x="5668" y="2219"/>
                    <a:pt x="5454" y="2028"/>
                    <a:pt x="5275" y="1992"/>
                  </a:cubicBezTo>
                  <a:cubicBezTo>
                    <a:pt x="5263" y="1991"/>
                    <a:pt x="5251" y="1990"/>
                    <a:pt x="5240" y="1990"/>
                  </a:cubicBezTo>
                  <a:cubicBezTo>
                    <a:pt x="5162" y="1990"/>
                    <a:pt x="5104" y="2025"/>
                    <a:pt x="5073" y="2088"/>
                  </a:cubicBezTo>
                  <a:cubicBezTo>
                    <a:pt x="5025" y="2183"/>
                    <a:pt x="5073" y="2350"/>
                    <a:pt x="5192" y="2457"/>
                  </a:cubicBezTo>
                  <a:cubicBezTo>
                    <a:pt x="5250" y="2505"/>
                    <a:pt x="5362" y="2592"/>
                    <a:pt x="5535" y="2592"/>
                  </a:cubicBezTo>
                  <a:cubicBezTo>
                    <a:pt x="5576" y="2592"/>
                    <a:pt x="5620" y="2587"/>
                    <a:pt x="5668" y="2576"/>
                  </a:cubicBezTo>
                  <a:lnTo>
                    <a:pt x="5668" y="2588"/>
                  </a:lnTo>
                  <a:cubicBezTo>
                    <a:pt x="5680" y="2838"/>
                    <a:pt x="5489" y="3028"/>
                    <a:pt x="5120" y="3135"/>
                  </a:cubicBezTo>
                  <a:cubicBezTo>
                    <a:pt x="5023" y="3162"/>
                    <a:pt x="4932" y="3174"/>
                    <a:pt x="4848" y="3174"/>
                  </a:cubicBezTo>
                  <a:cubicBezTo>
                    <a:pt x="4706" y="3174"/>
                    <a:pt x="4582" y="3140"/>
                    <a:pt x="4477" y="3088"/>
                  </a:cubicBezTo>
                  <a:cubicBezTo>
                    <a:pt x="4537" y="2873"/>
                    <a:pt x="4489" y="2623"/>
                    <a:pt x="4299" y="2516"/>
                  </a:cubicBezTo>
                  <a:cubicBezTo>
                    <a:pt x="4251" y="2492"/>
                    <a:pt x="4212" y="2484"/>
                    <a:pt x="4182" y="2484"/>
                  </a:cubicBezTo>
                  <a:cubicBezTo>
                    <a:pt x="4137" y="2484"/>
                    <a:pt x="4111" y="2502"/>
                    <a:pt x="4096" y="2516"/>
                  </a:cubicBezTo>
                  <a:cubicBezTo>
                    <a:pt x="4025" y="2588"/>
                    <a:pt x="4037" y="2731"/>
                    <a:pt x="4132" y="2885"/>
                  </a:cubicBezTo>
                  <a:cubicBezTo>
                    <a:pt x="4180" y="2981"/>
                    <a:pt x="4263" y="3064"/>
                    <a:pt x="4370" y="3135"/>
                  </a:cubicBezTo>
                  <a:cubicBezTo>
                    <a:pt x="4370" y="3147"/>
                    <a:pt x="4358" y="3159"/>
                    <a:pt x="4346" y="3183"/>
                  </a:cubicBezTo>
                  <a:cubicBezTo>
                    <a:pt x="4278" y="3319"/>
                    <a:pt x="4144" y="3437"/>
                    <a:pt x="3951" y="3437"/>
                  </a:cubicBezTo>
                  <a:cubicBezTo>
                    <a:pt x="3874" y="3437"/>
                    <a:pt x="3787" y="3418"/>
                    <a:pt x="3692" y="3374"/>
                  </a:cubicBezTo>
                  <a:cubicBezTo>
                    <a:pt x="3501" y="3290"/>
                    <a:pt x="3382" y="3171"/>
                    <a:pt x="3287" y="3040"/>
                  </a:cubicBezTo>
                  <a:cubicBezTo>
                    <a:pt x="3394" y="2969"/>
                    <a:pt x="3477" y="2850"/>
                    <a:pt x="3513" y="2743"/>
                  </a:cubicBezTo>
                  <a:cubicBezTo>
                    <a:pt x="3573" y="2552"/>
                    <a:pt x="3501" y="2385"/>
                    <a:pt x="3346" y="2302"/>
                  </a:cubicBezTo>
                  <a:cubicBezTo>
                    <a:pt x="3308" y="2283"/>
                    <a:pt x="3274" y="2275"/>
                    <a:pt x="3244" y="2275"/>
                  </a:cubicBezTo>
                  <a:cubicBezTo>
                    <a:pt x="3200" y="2275"/>
                    <a:pt x="3165" y="2292"/>
                    <a:pt x="3144" y="2314"/>
                  </a:cubicBezTo>
                  <a:cubicBezTo>
                    <a:pt x="3061" y="2362"/>
                    <a:pt x="3025" y="2481"/>
                    <a:pt x="3037" y="2635"/>
                  </a:cubicBezTo>
                  <a:cubicBezTo>
                    <a:pt x="3049" y="2754"/>
                    <a:pt x="3096" y="2885"/>
                    <a:pt x="3168" y="3016"/>
                  </a:cubicBezTo>
                  <a:cubicBezTo>
                    <a:pt x="3081" y="3059"/>
                    <a:pt x="2983" y="3090"/>
                    <a:pt x="2871" y="3090"/>
                  </a:cubicBezTo>
                  <a:cubicBezTo>
                    <a:pt x="2829" y="3090"/>
                    <a:pt x="2785" y="3086"/>
                    <a:pt x="2739" y="3076"/>
                  </a:cubicBezTo>
                  <a:cubicBezTo>
                    <a:pt x="2465" y="3040"/>
                    <a:pt x="2346" y="2766"/>
                    <a:pt x="2287" y="2588"/>
                  </a:cubicBezTo>
                  <a:cubicBezTo>
                    <a:pt x="2465" y="2421"/>
                    <a:pt x="2501" y="2111"/>
                    <a:pt x="2382" y="1945"/>
                  </a:cubicBezTo>
                  <a:cubicBezTo>
                    <a:pt x="2352" y="1900"/>
                    <a:pt x="2323" y="1888"/>
                    <a:pt x="2299" y="1888"/>
                  </a:cubicBezTo>
                  <a:cubicBezTo>
                    <a:pt x="2284" y="1888"/>
                    <a:pt x="2272" y="1893"/>
                    <a:pt x="2263" y="1897"/>
                  </a:cubicBezTo>
                  <a:cubicBezTo>
                    <a:pt x="2156" y="1933"/>
                    <a:pt x="2144" y="2219"/>
                    <a:pt x="2168" y="2397"/>
                  </a:cubicBezTo>
                  <a:cubicBezTo>
                    <a:pt x="2168" y="2433"/>
                    <a:pt x="2180" y="2492"/>
                    <a:pt x="2191" y="2552"/>
                  </a:cubicBezTo>
                  <a:cubicBezTo>
                    <a:pt x="2147" y="2584"/>
                    <a:pt x="2097" y="2600"/>
                    <a:pt x="2043" y="2600"/>
                  </a:cubicBezTo>
                  <a:cubicBezTo>
                    <a:pt x="1937" y="2600"/>
                    <a:pt x="1813" y="2539"/>
                    <a:pt x="1679" y="2421"/>
                  </a:cubicBezTo>
                  <a:cubicBezTo>
                    <a:pt x="1501" y="2254"/>
                    <a:pt x="1394" y="2076"/>
                    <a:pt x="1346" y="1909"/>
                  </a:cubicBezTo>
                  <a:cubicBezTo>
                    <a:pt x="1394" y="1873"/>
                    <a:pt x="1418" y="1838"/>
                    <a:pt x="1453" y="1802"/>
                  </a:cubicBezTo>
                  <a:cubicBezTo>
                    <a:pt x="1572" y="1659"/>
                    <a:pt x="1620" y="1445"/>
                    <a:pt x="1501" y="1349"/>
                  </a:cubicBezTo>
                  <a:cubicBezTo>
                    <a:pt x="1469" y="1328"/>
                    <a:pt x="1437" y="1316"/>
                    <a:pt x="1407" y="1316"/>
                  </a:cubicBezTo>
                  <a:cubicBezTo>
                    <a:pt x="1370" y="1316"/>
                    <a:pt x="1337" y="1334"/>
                    <a:pt x="1310" y="1373"/>
                  </a:cubicBezTo>
                  <a:cubicBezTo>
                    <a:pt x="1239" y="1457"/>
                    <a:pt x="1191" y="1647"/>
                    <a:pt x="1251" y="1861"/>
                  </a:cubicBezTo>
                  <a:cubicBezTo>
                    <a:pt x="1201" y="1889"/>
                    <a:pt x="1146" y="1906"/>
                    <a:pt x="1088" y="1906"/>
                  </a:cubicBezTo>
                  <a:cubicBezTo>
                    <a:pt x="1020" y="1906"/>
                    <a:pt x="946" y="1883"/>
                    <a:pt x="870" y="1826"/>
                  </a:cubicBezTo>
                  <a:cubicBezTo>
                    <a:pt x="715" y="1695"/>
                    <a:pt x="656" y="1445"/>
                    <a:pt x="679" y="1219"/>
                  </a:cubicBezTo>
                  <a:lnTo>
                    <a:pt x="679" y="1219"/>
                  </a:lnTo>
                  <a:cubicBezTo>
                    <a:pt x="709" y="1223"/>
                    <a:pt x="741" y="1226"/>
                    <a:pt x="773" y="1226"/>
                  </a:cubicBezTo>
                  <a:cubicBezTo>
                    <a:pt x="818" y="1226"/>
                    <a:pt x="864" y="1221"/>
                    <a:pt x="906" y="1207"/>
                  </a:cubicBezTo>
                  <a:cubicBezTo>
                    <a:pt x="1048" y="1147"/>
                    <a:pt x="1156" y="1028"/>
                    <a:pt x="1167" y="897"/>
                  </a:cubicBezTo>
                  <a:cubicBezTo>
                    <a:pt x="1179" y="790"/>
                    <a:pt x="1132" y="695"/>
                    <a:pt x="1048" y="635"/>
                  </a:cubicBezTo>
                  <a:cubicBezTo>
                    <a:pt x="1015" y="614"/>
                    <a:pt x="979" y="604"/>
                    <a:pt x="943" y="604"/>
                  </a:cubicBezTo>
                  <a:cubicBezTo>
                    <a:pt x="875" y="604"/>
                    <a:pt x="805" y="641"/>
                    <a:pt x="751" y="718"/>
                  </a:cubicBezTo>
                  <a:cubicBezTo>
                    <a:pt x="679" y="814"/>
                    <a:pt x="632" y="945"/>
                    <a:pt x="608" y="1099"/>
                  </a:cubicBezTo>
                  <a:cubicBezTo>
                    <a:pt x="560" y="1076"/>
                    <a:pt x="501" y="1040"/>
                    <a:pt x="453" y="992"/>
                  </a:cubicBezTo>
                  <a:cubicBezTo>
                    <a:pt x="215" y="766"/>
                    <a:pt x="96" y="457"/>
                    <a:pt x="191" y="266"/>
                  </a:cubicBezTo>
                  <a:cubicBezTo>
                    <a:pt x="253" y="151"/>
                    <a:pt x="387" y="89"/>
                    <a:pt x="580" y="89"/>
                  </a:cubicBezTo>
                  <a:cubicBezTo>
                    <a:pt x="646" y="89"/>
                    <a:pt x="719" y="96"/>
                    <a:pt x="798" y="111"/>
                  </a:cubicBezTo>
                  <a:cubicBezTo>
                    <a:pt x="803" y="113"/>
                    <a:pt x="807" y="114"/>
                    <a:pt x="811" y="114"/>
                  </a:cubicBezTo>
                  <a:cubicBezTo>
                    <a:pt x="830" y="114"/>
                    <a:pt x="846" y="95"/>
                    <a:pt x="846" y="76"/>
                  </a:cubicBezTo>
                  <a:cubicBezTo>
                    <a:pt x="858" y="52"/>
                    <a:pt x="834" y="28"/>
                    <a:pt x="810" y="28"/>
                  </a:cubicBezTo>
                  <a:cubicBezTo>
                    <a:pt x="716" y="9"/>
                    <a:pt x="634" y="1"/>
                    <a:pt x="56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"/>
            <p:cNvSpPr/>
            <p:nvPr/>
          </p:nvSpPr>
          <p:spPr>
            <a:xfrm>
              <a:off x="1087899" y="2092257"/>
              <a:ext cx="41494" cy="36257"/>
            </a:xfrm>
            <a:custGeom>
              <a:avLst/>
              <a:gdLst/>
              <a:ahLst/>
              <a:cxnLst/>
              <a:rect l="l" t="t" r="r" b="b"/>
              <a:pathLst>
                <a:path w="1347" h="1177" extrusionOk="0">
                  <a:moveTo>
                    <a:pt x="667" y="0"/>
                  </a:moveTo>
                  <a:cubicBezTo>
                    <a:pt x="560" y="0"/>
                    <a:pt x="452" y="30"/>
                    <a:pt x="358" y="94"/>
                  </a:cubicBezTo>
                  <a:cubicBezTo>
                    <a:pt x="84" y="273"/>
                    <a:pt x="1" y="630"/>
                    <a:pt x="179" y="904"/>
                  </a:cubicBezTo>
                  <a:cubicBezTo>
                    <a:pt x="294" y="1080"/>
                    <a:pt x="487" y="1177"/>
                    <a:pt x="680" y="1177"/>
                  </a:cubicBezTo>
                  <a:cubicBezTo>
                    <a:pt x="787" y="1177"/>
                    <a:pt x="895" y="1147"/>
                    <a:pt x="989" y="1083"/>
                  </a:cubicBezTo>
                  <a:cubicBezTo>
                    <a:pt x="1263" y="904"/>
                    <a:pt x="1346" y="535"/>
                    <a:pt x="1168" y="273"/>
                  </a:cubicBezTo>
                  <a:cubicBezTo>
                    <a:pt x="1053" y="97"/>
                    <a:pt x="860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"/>
            <p:cNvSpPr/>
            <p:nvPr/>
          </p:nvSpPr>
          <p:spPr>
            <a:xfrm>
              <a:off x="988523" y="2071988"/>
              <a:ext cx="37428" cy="36442"/>
            </a:xfrm>
            <a:custGeom>
              <a:avLst/>
              <a:gdLst/>
              <a:ahLst/>
              <a:cxnLst/>
              <a:rect l="l" t="t" r="r" b="b"/>
              <a:pathLst>
                <a:path w="1215" h="1183" extrusionOk="0">
                  <a:moveTo>
                    <a:pt x="602" y="1"/>
                  </a:moveTo>
                  <a:cubicBezTo>
                    <a:pt x="588" y="1"/>
                    <a:pt x="574" y="1"/>
                    <a:pt x="560" y="2"/>
                  </a:cubicBezTo>
                  <a:cubicBezTo>
                    <a:pt x="238" y="26"/>
                    <a:pt x="0" y="312"/>
                    <a:pt x="12" y="633"/>
                  </a:cubicBezTo>
                  <a:cubicBezTo>
                    <a:pt x="35" y="941"/>
                    <a:pt x="297" y="1183"/>
                    <a:pt x="601" y="1183"/>
                  </a:cubicBezTo>
                  <a:cubicBezTo>
                    <a:pt x="615" y="1183"/>
                    <a:pt x="629" y="1182"/>
                    <a:pt x="643" y="1181"/>
                  </a:cubicBezTo>
                  <a:cubicBezTo>
                    <a:pt x="965" y="1157"/>
                    <a:pt x="1215" y="871"/>
                    <a:pt x="1191" y="550"/>
                  </a:cubicBezTo>
                  <a:cubicBezTo>
                    <a:pt x="1168" y="243"/>
                    <a:pt x="906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"/>
            <p:cNvSpPr/>
            <p:nvPr/>
          </p:nvSpPr>
          <p:spPr>
            <a:xfrm>
              <a:off x="982670" y="1971070"/>
              <a:ext cx="200633" cy="91830"/>
            </a:xfrm>
            <a:custGeom>
              <a:avLst/>
              <a:gdLst/>
              <a:ahLst/>
              <a:cxnLst/>
              <a:rect l="l" t="t" r="r" b="b"/>
              <a:pathLst>
                <a:path w="6513" h="2981" extrusionOk="0">
                  <a:moveTo>
                    <a:pt x="2497" y="1"/>
                  </a:moveTo>
                  <a:cubicBezTo>
                    <a:pt x="641" y="1"/>
                    <a:pt x="0" y="2407"/>
                    <a:pt x="241" y="2407"/>
                  </a:cubicBezTo>
                  <a:cubicBezTo>
                    <a:pt x="264" y="2407"/>
                    <a:pt x="295" y="2385"/>
                    <a:pt x="333" y="2338"/>
                  </a:cubicBezTo>
                  <a:cubicBezTo>
                    <a:pt x="1185" y="1291"/>
                    <a:pt x="1685" y="998"/>
                    <a:pt x="2024" y="998"/>
                  </a:cubicBezTo>
                  <a:cubicBezTo>
                    <a:pt x="2429" y="998"/>
                    <a:pt x="2603" y="1417"/>
                    <a:pt x="2869" y="1469"/>
                  </a:cubicBezTo>
                  <a:cubicBezTo>
                    <a:pt x="2911" y="1477"/>
                    <a:pt x="2953" y="1480"/>
                    <a:pt x="2996" y="1480"/>
                  </a:cubicBezTo>
                  <a:cubicBezTo>
                    <a:pt x="3320" y="1480"/>
                    <a:pt x="3669" y="1271"/>
                    <a:pt x="4112" y="1271"/>
                  </a:cubicBezTo>
                  <a:cubicBezTo>
                    <a:pt x="4288" y="1271"/>
                    <a:pt x="4480" y="1304"/>
                    <a:pt x="4691" y="1397"/>
                  </a:cubicBezTo>
                  <a:cubicBezTo>
                    <a:pt x="5500" y="1742"/>
                    <a:pt x="5381" y="2981"/>
                    <a:pt x="5381" y="2981"/>
                  </a:cubicBezTo>
                  <a:cubicBezTo>
                    <a:pt x="6512" y="1611"/>
                    <a:pt x="4762" y="135"/>
                    <a:pt x="2619" y="4"/>
                  </a:cubicBezTo>
                  <a:cubicBezTo>
                    <a:pt x="2578" y="2"/>
                    <a:pt x="2537" y="1"/>
                    <a:pt x="2497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"/>
            <p:cNvSpPr/>
            <p:nvPr/>
          </p:nvSpPr>
          <p:spPr>
            <a:xfrm>
              <a:off x="1236441" y="2044664"/>
              <a:ext cx="81110" cy="204206"/>
            </a:xfrm>
            <a:custGeom>
              <a:avLst/>
              <a:gdLst/>
              <a:ahLst/>
              <a:cxnLst/>
              <a:rect l="l" t="t" r="r" b="b"/>
              <a:pathLst>
                <a:path w="2633" h="6629" extrusionOk="0">
                  <a:moveTo>
                    <a:pt x="489" y="0"/>
                  </a:moveTo>
                  <a:cubicBezTo>
                    <a:pt x="475" y="0"/>
                    <a:pt x="460" y="6"/>
                    <a:pt x="453" y="20"/>
                  </a:cubicBezTo>
                  <a:cubicBezTo>
                    <a:pt x="453" y="20"/>
                    <a:pt x="406" y="68"/>
                    <a:pt x="334" y="163"/>
                  </a:cubicBezTo>
                  <a:cubicBezTo>
                    <a:pt x="322" y="187"/>
                    <a:pt x="322" y="211"/>
                    <a:pt x="346" y="223"/>
                  </a:cubicBezTo>
                  <a:cubicBezTo>
                    <a:pt x="358" y="234"/>
                    <a:pt x="370" y="234"/>
                    <a:pt x="370" y="234"/>
                  </a:cubicBezTo>
                  <a:cubicBezTo>
                    <a:pt x="382" y="234"/>
                    <a:pt x="406" y="223"/>
                    <a:pt x="406" y="211"/>
                  </a:cubicBezTo>
                  <a:cubicBezTo>
                    <a:pt x="465" y="127"/>
                    <a:pt x="513" y="80"/>
                    <a:pt x="513" y="80"/>
                  </a:cubicBezTo>
                  <a:cubicBezTo>
                    <a:pt x="537" y="56"/>
                    <a:pt x="537" y="32"/>
                    <a:pt x="513" y="8"/>
                  </a:cubicBezTo>
                  <a:cubicBezTo>
                    <a:pt x="508" y="3"/>
                    <a:pt x="499" y="0"/>
                    <a:pt x="489" y="0"/>
                  </a:cubicBezTo>
                  <a:close/>
                  <a:moveTo>
                    <a:pt x="272" y="293"/>
                  </a:moveTo>
                  <a:cubicBezTo>
                    <a:pt x="258" y="293"/>
                    <a:pt x="246" y="303"/>
                    <a:pt x="239" y="318"/>
                  </a:cubicBezTo>
                  <a:cubicBezTo>
                    <a:pt x="203" y="365"/>
                    <a:pt x="179" y="425"/>
                    <a:pt x="144" y="473"/>
                  </a:cubicBezTo>
                  <a:cubicBezTo>
                    <a:pt x="144" y="496"/>
                    <a:pt x="144" y="520"/>
                    <a:pt x="168" y="532"/>
                  </a:cubicBezTo>
                  <a:cubicBezTo>
                    <a:pt x="179" y="544"/>
                    <a:pt x="179" y="544"/>
                    <a:pt x="191" y="544"/>
                  </a:cubicBezTo>
                  <a:cubicBezTo>
                    <a:pt x="203" y="544"/>
                    <a:pt x="215" y="532"/>
                    <a:pt x="227" y="520"/>
                  </a:cubicBezTo>
                  <a:cubicBezTo>
                    <a:pt x="251" y="461"/>
                    <a:pt x="287" y="413"/>
                    <a:pt x="310" y="365"/>
                  </a:cubicBezTo>
                  <a:cubicBezTo>
                    <a:pt x="322" y="342"/>
                    <a:pt x="322" y="318"/>
                    <a:pt x="298" y="306"/>
                  </a:cubicBezTo>
                  <a:cubicBezTo>
                    <a:pt x="289" y="297"/>
                    <a:pt x="280" y="293"/>
                    <a:pt x="272" y="293"/>
                  </a:cubicBezTo>
                  <a:close/>
                  <a:moveTo>
                    <a:pt x="113" y="611"/>
                  </a:moveTo>
                  <a:cubicBezTo>
                    <a:pt x="96" y="611"/>
                    <a:pt x="81" y="622"/>
                    <a:pt x="72" y="639"/>
                  </a:cubicBezTo>
                  <a:cubicBezTo>
                    <a:pt x="60" y="699"/>
                    <a:pt x="37" y="758"/>
                    <a:pt x="25" y="818"/>
                  </a:cubicBezTo>
                  <a:cubicBezTo>
                    <a:pt x="25" y="842"/>
                    <a:pt x="37" y="866"/>
                    <a:pt x="60" y="877"/>
                  </a:cubicBezTo>
                  <a:lnTo>
                    <a:pt x="72" y="877"/>
                  </a:lnTo>
                  <a:cubicBezTo>
                    <a:pt x="96" y="877"/>
                    <a:pt x="108" y="866"/>
                    <a:pt x="108" y="842"/>
                  </a:cubicBezTo>
                  <a:cubicBezTo>
                    <a:pt x="120" y="782"/>
                    <a:pt x="144" y="735"/>
                    <a:pt x="156" y="675"/>
                  </a:cubicBezTo>
                  <a:cubicBezTo>
                    <a:pt x="168" y="651"/>
                    <a:pt x="156" y="627"/>
                    <a:pt x="132" y="615"/>
                  </a:cubicBezTo>
                  <a:cubicBezTo>
                    <a:pt x="125" y="612"/>
                    <a:pt x="119" y="611"/>
                    <a:pt x="113" y="611"/>
                  </a:cubicBezTo>
                  <a:close/>
                  <a:moveTo>
                    <a:pt x="48" y="961"/>
                  </a:moveTo>
                  <a:cubicBezTo>
                    <a:pt x="25" y="961"/>
                    <a:pt x="1" y="985"/>
                    <a:pt x="1" y="1008"/>
                  </a:cubicBezTo>
                  <a:lnTo>
                    <a:pt x="1" y="1044"/>
                  </a:lnTo>
                  <a:cubicBezTo>
                    <a:pt x="1" y="1092"/>
                    <a:pt x="1" y="1151"/>
                    <a:pt x="13" y="1199"/>
                  </a:cubicBezTo>
                  <a:cubicBezTo>
                    <a:pt x="13" y="1223"/>
                    <a:pt x="37" y="1235"/>
                    <a:pt x="60" y="1235"/>
                  </a:cubicBezTo>
                  <a:cubicBezTo>
                    <a:pt x="84" y="1223"/>
                    <a:pt x="108" y="1199"/>
                    <a:pt x="96" y="1175"/>
                  </a:cubicBezTo>
                  <a:cubicBezTo>
                    <a:pt x="96" y="1139"/>
                    <a:pt x="96" y="1092"/>
                    <a:pt x="96" y="1044"/>
                  </a:cubicBezTo>
                  <a:lnTo>
                    <a:pt x="96" y="1008"/>
                  </a:lnTo>
                  <a:cubicBezTo>
                    <a:pt x="96" y="985"/>
                    <a:pt x="72" y="961"/>
                    <a:pt x="48" y="961"/>
                  </a:cubicBezTo>
                  <a:close/>
                  <a:moveTo>
                    <a:pt x="110" y="1313"/>
                  </a:moveTo>
                  <a:cubicBezTo>
                    <a:pt x="104" y="1313"/>
                    <a:pt x="99" y="1315"/>
                    <a:pt x="96" y="1318"/>
                  </a:cubicBezTo>
                  <a:cubicBezTo>
                    <a:pt x="72" y="1330"/>
                    <a:pt x="60" y="1354"/>
                    <a:pt x="60" y="1377"/>
                  </a:cubicBezTo>
                  <a:cubicBezTo>
                    <a:pt x="84" y="1437"/>
                    <a:pt x="120" y="1485"/>
                    <a:pt x="156" y="1544"/>
                  </a:cubicBezTo>
                  <a:cubicBezTo>
                    <a:pt x="168" y="1556"/>
                    <a:pt x="179" y="1556"/>
                    <a:pt x="191" y="1556"/>
                  </a:cubicBezTo>
                  <a:lnTo>
                    <a:pt x="215" y="1556"/>
                  </a:lnTo>
                  <a:cubicBezTo>
                    <a:pt x="239" y="1544"/>
                    <a:pt x="239" y="1508"/>
                    <a:pt x="227" y="1497"/>
                  </a:cubicBezTo>
                  <a:cubicBezTo>
                    <a:pt x="191" y="1449"/>
                    <a:pt x="168" y="1389"/>
                    <a:pt x="144" y="1342"/>
                  </a:cubicBezTo>
                  <a:cubicBezTo>
                    <a:pt x="144" y="1324"/>
                    <a:pt x="125" y="1313"/>
                    <a:pt x="110" y="1313"/>
                  </a:cubicBezTo>
                  <a:close/>
                  <a:moveTo>
                    <a:pt x="1334" y="1556"/>
                  </a:moveTo>
                  <a:cubicBezTo>
                    <a:pt x="1287" y="1556"/>
                    <a:pt x="1227" y="1568"/>
                    <a:pt x="1156" y="1663"/>
                  </a:cubicBezTo>
                  <a:cubicBezTo>
                    <a:pt x="1132" y="1687"/>
                    <a:pt x="1144" y="1711"/>
                    <a:pt x="1168" y="1735"/>
                  </a:cubicBezTo>
                  <a:lnTo>
                    <a:pt x="1191" y="1735"/>
                  </a:lnTo>
                  <a:cubicBezTo>
                    <a:pt x="1203" y="1735"/>
                    <a:pt x="1215" y="1735"/>
                    <a:pt x="1227" y="1723"/>
                  </a:cubicBezTo>
                  <a:lnTo>
                    <a:pt x="1227" y="1711"/>
                  </a:lnTo>
                  <a:cubicBezTo>
                    <a:pt x="1251" y="1675"/>
                    <a:pt x="1287" y="1639"/>
                    <a:pt x="1334" y="1639"/>
                  </a:cubicBezTo>
                  <a:cubicBezTo>
                    <a:pt x="1358" y="1639"/>
                    <a:pt x="1370" y="1628"/>
                    <a:pt x="1370" y="1592"/>
                  </a:cubicBezTo>
                  <a:cubicBezTo>
                    <a:pt x="1370" y="1568"/>
                    <a:pt x="1358" y="1556"/>
                    <a:pt x="1334" y="1556"/>
                  </a:cubicBezTo>
                  <a:close/>
                  <a:moveTo>
                    <a:pt x="304" y="1610"/>
                  </a:moveTo>
                  <a:cubicBezTo>
                    <a:pt x="293" y="1610"/>
                    <a:pt x="281" y="1616"/>
                    <a:pt x="275" y="1628"/>
                  </a:cubicBezTo>
                  <a:cubicBezTo>
                    <a:pt x="251" y="1639"/>
                    <a:pt x="251" y="1663"/>
                    <a:pt x="275" y="1687"/>
                  </a:cubicBezTo>
                  <a:cubicBezTo>
                    <a:pt x="310" y="1735"/>
                    <a:pt x="358" y="1770"/>
                    <a:pt x="418" y="1806"/>
                  </a:cubicBezTo>
                  <a:cubicBezTo>
                    <a:pt x="418" y="1818"/>
                    <a:pt x="429" y="1818"/>
                    <a:pt x="441" y="1818"/>
                  </a:cubicBezTo>
                  <a:cubicBezTo>
                    <a:pt x="453" y="1818"/>
                    <a:pt x="465" y="1806"/>
                    <a:pt x="477" y="1794"/>
                  </a:cubicBezTo>
                  <a:cubicBezTo>
                    <a:pt x="489" y="1782"/>
                    <a:pt x="489" y="1747"/>
                    <a:pt x="465" y="1735"/>
                  </a:cubicBezTo>
                  <a:cubicBezTo>
                    <a:pt x="418" y="1699"/>
                    <a:pt x="370" y="1663"/>
                    <a:pt x="334" y="1628"/>
                  </a:cubicBezTo>
                  <a:cubicBezTo>
                    <a:pt x="328" y="1616"/>
                    <a:pt x="316" y="1610"/>
                    <a:pt x="304" y="1610"/>
                  </a:cubicBezTo>
                  <a:close/>
                  <a:moveTo>
                    <a:pt x="1460" y="1659"/>
                  </a:moveTo>
                  <a:cubicBezTo>
                    <a:pt x="1454" y="1659"/>
                    <a:pt x="1448" y="1660"/>
                    <a:pt x="1441" y="1663"/>
                  </a:cubicBezTo>
                  <a:cubicBezTo>
                    <a:pt x="1418" y="1675"/>
                    <a:pt x="1418" y="1699"/>
                    <a:pt x="1418" y="1723"/>
                  </a:cubicBezTo>
                  <a:cubicBezTo>
                    <a:pt x="1441" y="1758"/>
                    <a:pt x="1453" y="1806"/>
                    <a:pt x="1453" y="1854"/>
                  </a:cubicBezTo>
                  <a:cubicBezTo>
                    <a:pt x="1453" y="1854"/>
                    <a:pt x="1453" y="1866"/>
                    <a:pt x="1453" y="1866"/>
                  </a:cubicBezTo>
                  <a:cubicBezTo>
                    <a:pt x="1453" y="1901"/>
                    <a:pt x="1465" y="1913"/>
                    <a:pt x="1489" y="1925"/>
                  </a:cubicBezTo>
                  <a:lnTo>
                    <a:pt x="1501" y="1925"/>
                  </a:lnTo>
                  <a:cubicBezTo>
                    <a:pt x="1525" y="1925"/>
                    <a:pt x="1537" y="1901"/>
                    <a:pt x="1537" y="1878"/>
                  </a:cubicBezTo>
                  <a:cubicBezTo>
                    <a:pt x="1537" y="1866"/>
                    <a:pt x="1537" y="1866"/>
                    <a:pt x="1537" y="1854"/>
                  </a:cubicBezTo>
                  <a:cubicBezTo>
                    <a:pt x="1537" y="1794"/>
                    <a:pt x="1525" y="1735"/>
                    <a:pt x="1501" y="1687"/>
                  </a:cubicBezTo>
                  <a:cubicBezTo>
                    <a:pt x="1492" y="1670"/>
                    <a:pt x="1477" y="1659"/>
                    <a:pt x="1460" y="1659"/>
                  </a:cubicBezTo>
                  <a:close/>
                  <a:moveTo>
                    <a:pt x="594" y="1825"/>
                  </a:moveTo>
                  <a:cubicBezTo>
                    <a:pt x="579" y="1825"/>
                    <a:pt x="557" y="1836"/>
                    <a:pt x="549" y="1854"/>
                  </a:cubicBezTo>
                  <a:cubicBezTo>
                    <a:pt x="537" y="1866"/>
                    <a:pt x="549" y="1901"/>
                    <a:pt x="560" y="1913"/>
                  </a:cubicBezTo>
                  <a:cubicBezTo>
                    <a:pt x="584" y="1925"/>
                    <a:pt x="596" y="1925"/>
                    <a:pt x="620" y="1937"/>
                  </a:cubicBezTo>
                  <a:cubicBezTo>
                    <a:pt x="656" y="1961"/>
                    <a:pt x="691" y="1973"/>
                    <a:pt x="727" y="1997"/>
                  </a:cubicBezTo>
                  <a:lnTo>
                    <a:pt x="751" y="1997"/>
                  </a:lnTo>
                  <a:cubicBezTo>
                    <a:pt x="763" y="1997"/>
                    <a:pt x="775" y="1997"/>
                    <a:pt x="787" y="1973"/>
                  </a:cubicBezTo>
                  <a:cubicBezTo>
                    <a:pt x="799" y="1949"/>
                    <a:pt x="787" y="1925"/>
                    <a:pt x="763" y="1913"/>
                  </a:cubicBezTo>
                  <a:cubicBezTo>
                    <a:pt x="727" y="1901"/>
                    <a:pt x="703" y="1878"/>
                    <a:pt x="656" y="1866"/>
                  </a:cubicBezTo>
                  <a:cubicBezTo>
                    <a:pt x="644" y="1854"/>
                    <a:pt x="632" y="1842"/>
                    <a:pt x="608" y="1830"/>
                  </a:cubicBezTo>
                  <a:cubicBezTo>
                    <a:pt x="605" y="1827"/>
                    <a:pt x="600" y="1825"/>
                    <a:pt x="594" y="1825"/>
                  </a:cubicBezTo>
                  <a:close/>
                  <a:moveTo>
                    <a:pt x="1079" y="1798"/>
                  </a:moveTo>
                  <a:cubicBezTo>
                    <a:pt x="1067" y="1798"/>
                    <a:pt x="1056" y="1804"/>
                    <a:pt x="1049" y="1818"/>
                  </a:cubicBezTo>
                  <a:cubicBezTo>
                    <a:pt x="1013" y="1878"/>
                    <a:pt x="977" y="1925"/>
                    <a:pt x="953" y="1973"/>
                  </a:cubicBezTo>
                  <a:cubicBezTo>
                    <a:pt x="941" y="1973"/>
                    <a:pt x="941" y="1985"/>
                    <a:pt x="941" y="1997"/>
                  </a:cubicBezTo>
                  <a:cubicBezTo>
                    <a:pt x="941" y="1997"/>
                    <a:pt x="930" y="1985"/>
                    <a:pt x="930" y="1985"/>
                  </a:cubicBezTo>
                  <a:cubicBezTo>
                    <a:pt x="923" y="1982"/>
                    <a:pt x="917" y="1980"/>
                    <a:pt x="911" y="1980"/>
                  </a:cubicBezTo>
                  <a:cubicBezTo>
                    <a:pt x="894" y="1980"/>
                    <a:pt x="879" y="1991"/>
                    <a:pt x="870" y="2009"/>
                  </a:cubicBezTo>
                  <a:cubicBezTo>
                    <a:pt x="858" y="2032"/>
                    <a:pt x="870" y="2056"/>
                    <a:pt x="894" y="2068"/>
                  </a:cubicBezTo>
                  <a:cubicBezTo>
                    <a:pt x="953" y="2092"/>
                    <a:pt x="1013" y="2116"/>
                    <a:pt x="1072" y="2128"/>
                  </a:cubicBezTo>
                  <a:lnTo>
                    <a:pt x="1084" y="2128"/>
                  </a:lnTo>
                  <a:cubicBezTo>
                    <a:pt x="1096" y="2128"/>
                    <a:pt x="1120" y="2116"/>
                    <a:pt x="1132" y="2092"/>
                  </a:cubicBezTo>
                  <a:cubicBezTo>
                    <a:pt x="1132" y="2068"/>
                    <a:pt x="1120" y="2044"/>
                    <a:pt x="1096" y="2032"/>
                  </a:cubicBezTo>
                  <a:cubicBezTo>
                    <a:pt x="1072" y="2032"/>
                    <a:pt x="1049" y="2032"/>
                    <a:pt x="1025" y="2020"/>
                  </a:cubicBezTo>
                  <a:cubicBezTo>
                    <a:pt x="1025" y="2020"/>
                    <a:pt x="1025" y="2020"/>
                    <a:pt x="1025" y="2009"/>
                  </a:cubicBezTo>
                  <a:cubicBezTo>
                    <a:pt x="1049" y="1973"/>
                    <a:pt x="1084" y="1925"/>
                    <a:pt x="1120" y="1866"/>
                  </a:cubicBezTo>
                  <a:cubicBezTo>
                    <a:pt x="1132" y="1842"/>
                    <a:pt x="1132" y="1818"/>
                    <a:pt x="1108" y="1806"/>
                  </a:cubicBezTo>
                  <a:cubicBezTo>
                    <a:pt x="1098" y="1801"/>
                    <a:pt x="1088" y="1798"/>
                    <a:pt x="1079" y="1798"/>
                  </a:cubicBezTo>
                  <a:close/>
                  <a:moveTo>
                    <a:pt x="1418" y="1989"/>
                  </a:moveTo>
                  <a:cubicBezTo>
                    <a:pt x="1408" y="1989"/>
                    <a:pt x="1399" y="1992"/>
                    <a:pt x="1394" y="1997"/>
                  </a:cubicBezTo>
                  <a:cubicBezTo>
                    <a:pt x="1358" y="2032"/>
                    <a:pt x="1311" y="2044"/>
                    <a:pt x="1251" y="2056"/>
                  </a:cubicBezTo>
                  <a:cubicBezTo>
                    <a:pt x="1227" y="2056"/>
                    <a:pt x="1215" y="2068"/>
                    <a:pt x="1215" y="2104"/>
                  </a:cubicBezTo>
                  <a:cubicBezTo>
                    <a:pt x="1215" y="2128"/>
                    <a:pt x="1239" y="2139"/>
                    <a:pt x="1263" y="2139"/>
                  </a:cubicBezTo>
                  <a:cubicBezTo>
                    <a:pt x="1334" y="2139"/>
                    <a:pt x="1406" y="2104"/>
                    <a:pt x="1453" y="2068"/>
                  </a:cubicBezTo>
                  <a:cubicBezTo>
                    <a:pt x="1465" y="2044"/>
                    <a:pt x="1465" y="2020"/>
                    <a:pt x="1453" y="2009"/>
                  </a:cubicBezTo>
                  <a:cubicBezTo>
                    <a:pt x="1446" y="1995"/>
                    <a:pt x="1431" y="1989"/>
                    <a:pt x="1418" y="1989"/>
                  </a:cubicBezTo>
                  <a:close/>
                  <a:moveTo>
                    <a:pt x="930" y="2104"/>
                  </a:moveTo>
                  <a:cubicBezTo>
                    <a:pt x="906" y="2104"/>
                    <a:pt x="882" y="2116"/>
                    <a:pt x="870" y="2139"/>
                  </a:cubicBezTo>
                  <a:cubicBezTo>
                    <a:pt x="846" y="2199"/>
                    <a:pt x="834" y="2259"/>
                    <a:pt x="834" y="2330"/>
                  </a:cubicBezTo>
                  <a:cubicBezTo>
                    <a:pt x="834" y="2354"/>
                    <a:pt x="858" y="2366"/>
                    <a:pt x="882" y="2366"/>
                  </a:cubicBezTo>
                  <a:cubicBezTo>
                    <a:pt x="906" y="2366"/>
                    <a:pt x="930" y="2354"/>
                    <a:pt x="930" y="2330"/>
                  </a:cubicBezTo>
                  <a:cubicBezTo>
                    <a:pt x="930" y="2270"/>
                    <a:pt x="941" y="2223"/>
                    <a:pt x="953" y="2163"/>
                  </a:cubicBezTo>
                  <a:cubicBezTo>
                    <a:pt x="965" y="2139"/>
                    <a:pt x="953" y="2116"/>
                    <a:pt x="930" y="2104"/>
                  </a:cubicBezTo>
                  <a:close/>
                  <a:moveTo>
                    <a:pt x="913" y="2456"/>
                  </a:moveTo>
                  <a:cubicBezTo>
                    <a:pt x="907" y="2456"/>
                    <a:pt x="900" y="2458"/>
                    <a:pt x="894" y="2461"/>
                  </a:cubicBezTo>
                  <a:cubicBezTo>
                    <a:pt x="870" y="2473"/>
                    <a:pt x="858" y="2497"/>
                    <a:pt x="858" y="2520"/>
                  </a:cubicBezTo>
                  <a:cubicBezTo>
                    <a:pt x="882" y="2568"/>
                    <a:pt x="906" y="2628"/>
                    <a:pt x="941" y="2687"/>
                  </a:cubicBezTo>
                  <a:cubicBezTo>
                    <a:pt x="953" y="2699"/>
                    <a:pt x="965" y="2711"/>
                    <a:pt x="977" y="2711"/>
                  </a:cubicBezTo>
                  <a:cubicBezTo>
                    <a:pt x="989" y="2711"/>
                    <a:pt x="1001" y="2711"/>
                    <a:pt x="1001" y="2699"/>
                  </a:cubicBezTo>
                  <a:cubicBezTo>
                    <a:pt x="1025" y="2687"/>
                    <a:pt x="1037" y="2663"/>
                    <a:pt x="1025" y="2640"/>
                  </a:cubicBezTo>
                  <a:cubicBezTo>
                    <a:pt x="989" y="2592"/>
                    <a:pt x="965" y="2544"/>
                    <a:pt x="953" y="2485"/>
                  </a:cubicBezTo>
                  <a:cubicBezTo>
                    <a:pt x="945" y="2467"/>
                    <a:pt x="930" y="2456"/>
                    <a:pt x="913" y="2456"/>
                  </a:cubicBezTo>
                  <a:close/>
                  <a:moveTo>
                    <a:pt x="1090" y="2762"/>
                  </a:moveTo>
                  <a:cubicBezTo>
                    <a:pt x="1078" y="2762"/>
                    <a:pt x="1066" y="2765"/>
                    <a:pt x="1060" y="2771"/>
                  </a:cubicBezTo>
                  <a:cubicBezTo>
                    <a:pt x="1037" y="2794"/>
                    <a:pt x="1037" y="2818"/>
                    <a:pt x="1060" y="2830"/>
                  </a:cubicBezTo>
                  <a:cubicBezTo>
                    <a:pt x="1096" y="2878"/>
                    <a:pt x="1144" y="2925"/>
                    <a:pt x="1191" y="2961"/>
                  </a:cubicBezTo>
                  <a:cubicBezTo>
                    <a:pt x="1203" y="2973"/>
                    <a:pt x="1203" y="2973"/>
                    <a:pt x="1215" y="2973"/>
                  </a:cubicBezTo>
                  <a:cubicBezTo>
                    <a:pt x="1227" y="2973"/>
                    <a:pt x="1239" y="2973"/>
                    <a:pt x="1251" y="2961"/>
                  </a:cubicBezTo>
                  <a:cubicBezTo>
                    <a:pt x="1263" y="2937"/>
                    <a:pt x="1263" y="2913"/>
                    <a:pt x="1251" y="2890"/>
                  </a:cubicBezTo>
                  <a:cubicBezTo>
                    <a:pt x="1203" y="2854"/>
                    <a:pt x="1156" y="2818"/>
                    <a:pt x="1120" y="2771"/>
                  </a:cubicBezTo>
                  <a:cubicBezTo>
                    <a:pt x="1114" y="2765"/>
                    <a:pt x="1102" y="2762"/>
                    <a:pt x="1090" y="2762"/>
                  </a:cubicBezTo>
                  <a:close/>
                  <a:moveTo>
                    <a:pt x="1358" y="2995"/>
                  </a:moveTo>
                  <a:cubicBezTo>
                    <a:pt x="1344" y="2995"/>
                    <a:pt x="1329" y="3002"/>
                    <a:pt x="1322" y="3009"/>
                  </a:cubicBezTo>
                  <a:cubicBezTo>
                    <a:pt x="1311" y="3032"/>
                    <a:pt x="1311" y="3056"/>
                    <a:pt x="1334" y="3080"/>
                  </a:cubicBezTo>
                  <a:cubicBezTo>
                    <a:pt x="1382" y="3104"/>
                    <a:pt x="1430" y="3140"/>
                    <a:pt x="1477" y="3175"/>
                  </a:cubicBezTo>
                  <a:cubicBezTo>
                    <a:pt x="1489" y="3187"/>
                    <a:pt x="1501" y="3187"/>
                    <a:pt x="1501" y="3187"/>
                  </a:cubicBezTo>
                  <a:cubicBezTo>
                    <a:pt x="1525" y="3187"/>
                    <a:pt x="1537" y="3175"/>
                    <a:pt x="1549" y="3163"/>
                  </a:cubicBezTo>
                  <a:cubicBezTo>
                    <a:pt x="1561" y="3152"/>
                    <a:pt x="1549" y="3116"/>
                    <a:pt x="1525" y="3104"/>
                  </a:cubicBezTo>
                  <a:cubicBezTo>
                    <a:pt x="1477" y="3068"/>
                    <a:pt x="1430" y="3032"/>
                    <a:pt x="1382" y="3009"/>
                  </a:cubicBezTo>
                  <a:cubicBezTo>
                    <a:pt x="1377" y="2999"/>
                    <a:pt x="1368" y="2995"/>
                    <a:pt x="1358" y="2995"/>
                  </a:cubicBezTo>
                  <a:close/>
                  <a:moveTo>
                    <a:pt x="1651" y="3191"/>
                  </a:moveTo>
                  <a:cubicBezTo>
                    <a:pt x="1638" y="3191"/>
                    <a:pt x="1627" y="3197"/>
                    <a:pt x="1620" y="3211"/>
                  </a:cubicBezTo>
                  <a:cubicBezTo>
                    <a:pt x="1608" y="3235"/>
                    <a:pt x="1620" y="3259"/>
                    <a:pt x="1632" y="3271"/>
                  </a:cubicBezTo>
                  <a:cubicBezTo>
                    <a:pt x="1668" y="3294"/>
                    <a:pt x="1692" y="3306"/>
                    <a:pt x="1727" y="3330"/>
                  </a:cubicBezTo>
                  <a:cubicBezTo>
                    <a:pt x="1751" y="3342"/>
                    <a:pt x="1775" y="3354"/>
                    <a:pt x="1787" y="3366"/>
                  </a:cubicBezTo>
                  <a:lnTo>
                    <a:pt x="1811" y="3366"/>
                  </a:lnTo>
                  <a:cubicBezTo>
                    <a:pt x="1822" y="3366"/>
                    <a:pt x="1846" y="3366"/>
                    <a:pt x="1846" y="3354"/>
                  </a:cubicBezTo>
                  <a:cubicBezTo>
                    <a:pt x="1858" y="3330"/>
                    <a:pt x="1858" y="3306"/>
                    <a:pt x="1834" y="3282"/>
                  </a:cubicBezTo>
                  <a:cubicBezTo>
                    <a:pt x="1811" y="3271"/>
                    <a:pt x="1787" y="3259"/>
                    <a:pt x="1775" y="3247"/>
                  </a:cubicBezTo>
                  <a:cubicBezTo>
                    <a:pt x="1739" y="3235"/>
                    <a:pt x="1703" y="3211"/>
                    <a:pt x="1680" y="3199"/>
                  </a:cubicBezTo>
                  <a:cubicBezTo>
                    <a:pt x="1670" y="3194"/>
                    <a:pt x="1660" y="3191"/>
                    <a:pt x="1651" y="3191"/>
                  </a:cubicBezTo>
                  <a:close/>
                  <a:moveTo>
                    <a:pt x="1953" y="3393"/>
                  </a:moveTo>
                  <a:cubicBezTo>
                    <a:pt x="1942" y="3393"/>
                    <a:pt x="1930" y="3396"/>
                    <a:pt x="1918" y="3402"/>
                  </a:cubicBezTo>
                  <a:cubicBezTo>
                    <a:pt x="1906" y="3425"/>
                    <a:pt x="1906" y="3449"/>
                    <a:pt x="1930" y="3473"/>
                  </a:cubicBezTo>
                  <a:cubicBezTo>
                    <a:pt x="1965" y="3509"/>
                    <a:pt x="2013" y="3544"/>
                    <a:pt x="2049" y="3592"/>
                  </a:cubicBezTo>
                  <a:cubicBezTo>
                    <a:pt x="2061" y="3604"/>
                    <a:pt x="2073" y="3604"/>
                    <a:pt x="2084" y="3604"/>
                  </a:cubicBezTo>
                  <a:cubicBezTo>
                    <a:pt x="2096" y="3604"/>
                    <a:pt x="2108" y="3604"/>
                    <a:pt x="2108" y="3592"/>
                  </a:cubicBezTo>
                  <a:cubicBezTo>
                    <a:pt x="2132" y="3580"/>
                    <a:pt x="2132" y="3544"/>
                    <a:pt x="2120" y="3533"/>
                  </a:cubicBezTo>
                  <a:cubicBezTo>
                    <a:pt x="2073" y="3485"/>
                    <a:pt x="2025" y="3437"/>
                    <a:pt x="1989" y="3402"/>
                  </a:cubicBezTo>
                  <a:cubicBezTo>
                    <a:pt x="1977" y="3396"/>
                    <a:pt x="1965" y="3393"/>
                    <a:pt x="1953" y="3393"/>
                  </a:cubicBezTo>
                  <a:close/>
                  <a:moveTo>
                    <a:pt x="2196" y="3656"/>
                  </a:moveTo>
                  <a:cubicBezTo>
                    <a:pt x="2187" y="3656"/>
                    <a:pt x="2178" y="3659"/>
                    <a:pt x="2168" y="3663"/>
                  </a:cubicBezTo>
                  <a:cubicBezTo>
                    <a:pt x="2144" y="3675"/>
                    <a:pt x="2144" y="3699"/>
                    <a:pt x="2156" y="3723"/>
                  </a:cubicBezTo>
                  <a:cubicBezTo>
                    <a:pt x="2192" y="3771"/>
                    <a:pt x="2215" y="3818"/>
                    <a:pt x="2251" y="3878"/>
                  </a:cubicBezTo>
                  <a:cubicBezTo>
                    <a:pt x="2263" y="3890"/>
                    <a:pt x="2275" y="3890"/>
                    <a:pt x="2287" y="3890"/>
                  </a:cubicBezTo>
                  <a:lnTo>
                    <a:pt x="2311" y="3890"/>
                  </a:lnTo>
                  <a:cubicBezTo>
                    <a:pt x="2334" y="3878"/>
                    <a:pt x="2334" y="3854"/>
                    <a:pt x="2323" y="3830"/>
                  </a:cubicBezTo>
                  <a:cubicBezTo>
                    <a:pt x="2299" y="3771"/>
                    <a:pt x="2263" y="3723"/>
                    <a:pt x="2227" y="3675"/>
                  </a:cubicBezTo>
                  <a:cubicBezTo>
                    <a:pt x="2220" y="3661"/>
                    <a:pt x="2209" y="3656"/>
                    <a:pt x="2196" y="3656"/>
                  </a:cubicBezTo>
                  <a:close/>
                  <a:moveTo>
                    <a:pt x="2374" y="3968"/>
                  </a:moveTo>
                  <a:cubicBezTo>
                    <a:pt x="2367" y="3968"/>
                    <a:pt x="2362" y="3970"/>
                    <a:pt x="2358" y="3973"/>
                  </a:cubicBezTo>
                  <a:cubicBezTo>
                    <a:pt x="2334" y="3973"/>
                    <a:pt x="2323" y="4009"/>
                    <a:pt x="2334" y="4033"/>
                  </a:cubicBezTo>
                  <a:cubicBezTo>
                    <a:pt x="2358" y="4080"/>
                    <a:pt x="2382" y="4140"/>
                    <a:pt x="2394" y="4187"/>
                  </a:cubicBezTo>
                  <a:cubicBezTo>
                    <a:pt x="2406" y="4211"/>
                    <a:pt x="2418" y="4223"/>
                    <a:pt x="2442" y="4223"/>
                  </a:cubicBezTo>
                  <a:cubicBezTo>
                    <a:pt x="2442" y="4223"/>
                    <a:pt x="2454" y="4223"/>
                    <a:pt x="2454" y="4211"/>
                  </a:cubicBezTo>
                  <a:cubicBezTo>
                    <a:pt x="2477" y="4211"/>
                    <a:pt x="2489" y="4187"/>
                    <a:pt x="2477" y="4164"/>
                  </a:cubicBezTo>
                  <a:cubicBezTo>
                    <a:pt x="2465" y="4104"/>
                    <a:pt x="2442" y="4044"/>
                    <a:pt x="2418" y="3985"/>
                  </a:cubicBezTo>
                  <a:cubicBezTo>
                    <a:pt x="2409" y="3977"/>
                    <a:pt x="2389" y="3968"/>
                    <a:pt x="2374" y="3968"/>
                  </a:cubicBezTo>
                  <a:close/>
                  <a:moveTo>
                    <a:pt x="2508" y="4302"/>
                  </a:moveTo>
                  <a:cubicBezTo>
                    <a:pt x="2502" y="4302"/>
                    <a:pt x="2496" y="4303"/>
                    <a:pt x="2489" y="4306"/>
                  </a:cubicBezTo>
                  <a:cubicBezTo>
                    <a:pt x="2465" y="4306"/>
                    <a:pt x="2442" y="4330"/>
                    <a:pt x="2454" y="4354"/>
                  </a:cubicBezTo>
                  <a:cubicBezTo>
                    <a:pt x="2465" y="4414"/>
                    <a:pt x="2489" y="4473"/>
                    <a:pt x="2501" y="4521"/>
                  </a:cubicBezTo>
                  <a:cubicBezTo>
                    <a:pt x="2501" y="4545"/>
                    <a:pt x="2513" y="4556"/>
                    <a:pt x="2537" y="4556"/>
                  </a:cubicBezTo>
                  <a:lnTo>
                    <a:pt x="2549" y="4556"/>
                  </a:lnTo>
                  <a:cubicBezTo>
                    <a:pt x="2573" y="4556"/>
                    <a:pt x="2584" y="4533"/>
                    <a:pt x="2584" y="4509"/>
                  </a:cubicBezTo>
                  <a:cubicBezTo>
                    <a:pt x="2573" y="4449"/>
                    <a:pt x="2561" y="4390"/>
                    <a:pt x="2537" y="4330"/>
                  </a:cubicBezTo>
                  <a:cubicBezTo>
                    <a:pt x="2537" y="4313"/>
                    <a:pt x="2524" y="4302"/>
                    <a:pt x="2508" y="4302"/>
                  </a:cubicBezTo>
                  <a:close/>
                  <a:moveTo>
                    <a:pt x="2561" y="4652"/>
                  </a:moveTo>
                  <a:cubicBezTo>
                    <a:pt x="2537" y="4652"/>
                    <a:pt x="2525" y="4676"/>
                    <a:pt x="2525" y="4699"/>
                  </a:cubicBezTo>
                  <a:cubicBezTo>
                    <a:pt x="2537" y="4759"/>
                    <a:pt x="2537" y="4818"/>
                    <a:pt x="2549" y="4878"/>
                  </a:cubicBezTo>
                  <a:cubicBezTo>
                    <a:pt x="2549" y="4902"/>
                    <a:pt x="2561" y="4914"/>
                    <a:pt x="2584" y="4914"/>
                  </a:cubicBezTo>
                  <a:lnTo>
                    <a:pt x="2596" y="4914"/>
                  </a:lnTo>
                  <a:cubicBezTo>
                    <a:pt x="2620" y="4914"/>
                    <a:pt x="2632" y="4890"/>
                    <a:pt x="2632" y="4866"/>
                  </a:cubicBezTo>
                  <a:cubicBezTo>
                    <a:pt x="2632" y="4806"/>
                    <a:pt x="2620" y="4747"/>
                    <a:pt x="2608" y="4687"/>
                  </a:cubicBezTo>
                  <a:cubicBezTo>
                    <a:pt x="2608" y="4664"/>
                    <a:pt x="2584" y="4652"/>
                    <a:pt x="2561" y="4652"/>
                  </a:cubicBezTo>
                  <a:close/>
                  <a:moveTo>
                    <a:pt x="2596" y="5009"/>
                  </a:moveTo>
                  <a:cubicBezTo>
                    <a:pt x="2573" y="5009"/>
                    <a:pt x="2549" y="5021"/>
                    <a:pt x="2549" y="5045"/>
                  </a:cubicBezTo>
                  <a:cubicBezTo>
                    <a:pt x="2549" y="5104"/>
                    <a:pt x="2549" y="5164"/>
                    <a:pt x="2537" y="5223"/>
                  </a:cubicBezTo>
                  <a:cubicBezTo>
                    <a:pt x="2537" y="5247"/>
                    <a:pt x="2561" y="5271"/>
                    <a:pt x="2584" y="5271"/>
                  </a:cubicBezTo>
                  <a:cubicBezTo>
                    <a:pt x="2608" y="5271"/>
                    <a:pt x="2632" y="5259"/>
                    <a:pt x="2632" y="5235"/>
                  </a:cubicBezTo>
                  <a:cubicBezTo>
                    <a:pt x="2632" y="5176"/>
                    <a:pt x="2632" y="5116"/>
                    <a:pt x="2632" y="5045"/>
                  </a:cubicBezTo>
                  <a:cubicBezTo>
                    <a:pt x="2632" y="5021"/>
                    <a:pt x="2620" y="5009"/>
                    <a:pt x="2596" y="5009"/>
                  </a:cubicBezTo>
                  <a:close/>
                  <a:moveTo>
                    <a:pt x="2560" y="5363"/>
                  </a:moveTo>
                  <a:cubicBezTo>
                    <a:pt x="2541" y="5363"/>
                    <a:pt x="2525" y="5382"/>
                    <a:pt x="2525" y="5402"/>
                  </a:cubicBezTo>
                  <a:cubicBezTo>
                    <a:pt x="2513" y="5461"/>
                    <a:pt x="2501" y="5509"/>
                    <a:pt x="2477" y="5568"/>
                  </a:cubicBezTo>
                  <a:cubicBezTo>
                    <a:pt x="2477" y="5592"/>
                    <a:pt x="2489" y="5616"/>
                    <a:pt x="2513" y="5628"/>
                  </a:cubicBezTo>
                  <a:lnTo>
                    <a:pt x="2525" y="5628"/>
                  </a:lnTo>
                  <a:cubicBezTo>
                    <a:pt x="2549" y="5628"/>
                    <a:pt x="2561" y="5616"/>
                    <a:pt x="2573" y="5592"/>
                  </a:cubicBezTo>
                  <a:cubicBezTo>
                    <a:pt x="2584" y="5533"/>
                    <a:pt x="2596" y="5473"/>
                    <a:pt x="2608" y="5414"/>
                  </a:cubicBezTo>
                  <a:cubicBezTo>
                    <a:pt x="2608" y="5390"/>
                    <a:pt x="2596" y="5366"/>
                    <a:pt x="2573" y="5366"/>
                  </a:cubicBezTo>
                  <a:cubicBezTo>
                    <a:pt x="2568" y="5364"/>
                    <a:pt x="2564" y="5363"/>
                    <a:pt x="2560" y="5363"/>
                  </a:cubicBezTo>
                  <a:close/>
                  <a:moveTo>
                    <a:pt x="2470" y="5707"/>
                  </a:moveTo>
                  <a:cubicBezTo>
                    <a:pt x="2454" y="5707"/>
                    <a:pt x="2438" y="5718"/>
                    <a:pt x="2430" y="5735"/>
                  </a:cubicBezTo>
                  <a:cubicBezTo>
                    <a:pt x="2406" y="5795"/>
                    <a:pt x="2382" y="5842"/>
                    <a:pt x="2358" y="5890"/>
                  </a:cubicBezTo>
                  <a:cubicBezTo>
                    <a:pt x="2346" y="5914"/>
                    <a:pt x="2358" y="5938"/>
                    <a:pt x="2382" y="5949"/>
                  </a:cubicBezTo>
                  <a:cubicBezTo>
                    <a:pt x="2382" y="5961"/>
                    <a:pt x="2394" y="5961"/>
                    <a:pt x="2394" y="5961"/>
                  </a:cubicBezTo>
                  <a:cubicBezTo>
                    <a:pt x="2418" y="5961"/>
                    <a:pt x="2430" y="5949"/>
                    <a:pt x="2442" y="5938"/>
                  </a:cubicBezTo>
                  <a:cubicBezTo>
                    <a:pt x="2465" y="5878"/>
                    <a:pt x="2489" y="5830"/>
                    <a:pt x="2513" y="5771"/>
                  </a:cubicBezTo>
                  <a:cubicBezTo>
                    <a:pt x="2525" y="5747"/>
                    <a:pt x="2513" y="5723"/>
                    <a:pt x="2489" y="5711"/>
                  </a:cubicBezTo>
                  <a:cubicBezTo>
                    <a:pt x="2483" y="5708"/>
                    <a:pt x="2476" y="5707"/>
                    <a:pt x="2470" y="5707"/>
                  </a:cubicBezTo>
                  <a:close/>
                  <a:moveTo>
                    <a:pt x="2306" y="6025"/>
                  </a:moveTo>
                  <a:cubicBezTo>
                    <a:pt x="2293" y="6025"/>
                    <a:pt x="2282" y="6031"/>
                    <a:pt x="2275" y="6045"/>
                  </a:cubicBezTo>
                  <a:cubicBezTo>
                    <a:pt x="2239" y="6092"/>
                    <a:pt x="2203" y="6128"/>
                    <a:pt x="2156" y="6176"/>
                  </a:cubicBezTo>
                  <a:cubicBezTo>
                    <a:pt x="2144" y="6199"/>
                    <a:pt x="2144" y="6223"/>
                    <a:pt x="2168" y="6235"/>
                  </a:cubicBezTo>
                  <a:cubicBezTo>
                    <a:pt x="2168" y="6247"/>
                    <a:pt x="2180" y="6247"/>
                    <a:pt x="2192" y="6247"/>
                  </a:cubicBezTo>
                  <a:cubicBezTo>
                    <a:pt x="2203" y="6247"/>
                    <a:pt x="2215" y="6247"/>
                    <a:pt x="2227" y="6235"/>
                  </a:cubicBezTo>
                  <a:cubicBezTo>
                    <a:pt x="2263" y="6188"/>
                    <a:pt x="2311" y="6140"/>
                    <a:pt x="2346" y="6092"/>
                  </a:cubicBezTo>
                  <a:cubicBezTo>
                    <a:pt x="2358" y="6069"/>
                    <a:pt x="2346" y="6045"/>
                    <a:pt x="2334" y="6033"/>
                  </a:cubicBezTo>
                  <a:cubicBezTo>
                    <a:pt x="2325" y="6028"/>
                    <a:pt x="2315" y="6025"/>
                    <a:pt x="2306" y="6025"/>
                  </a:cubicBezTo>
                  <a:close/>
                  <a:moveTo>
                    <a:pt x="2061" y="6281"/>
                  </a:moveTo>
                  <a:cubicBezTo>
                    <a:pt x="2051" y="6281"/>
                    <a:pt x="2042" y="6285"/>
                    <a:pt x="2037" y="6295"/>
                  </a:cubicBezTo>
                  <a:cubicBezTo>
                    <a:pt x="1989" y="6330"/>
                    <a:pt x="1942" y="6354"/>
                    <a:pt x="1894" y="6390"/>
                  </a:cubicBezTo>
                  <a:cubicBezTo>
                    <a:pt x="1870" y="6402"/>
                    <a:pt x="1858" y="6426"/>
                    <a:pt x="1870" y="6450"/>
                  </a:cubicBezTo>
                  <a:cubicBezTo>
                    <a:pt x="1882" y="6461"/>
                    <a:pt x="1894" y="6473"/>
                    <a:pt x="1918" y="6473"/>
                  </a:cubicBezTo>
                  <a:cubicBezTo>
                    <a:pt x="1918" y="6473"/>
                    <a:pt x="1930" y="6473"/>
                    <a:pt x="1930" y="6461"/>
                  </a:cubicBezTo>
                  <a:cubicBezTo>
                    <a:pt x="1989" y="6438"/>
                    <a:pt x="2037" y="6402"/>
                    <a:pt x="2084" y="6366"/>
                  </a:cubicBezTo>
                  <a:cubicBezTo>
                    <a:pt x="2108" y="6342"/>
                    <a:pt x="2108" y="6319"/>
                    <a:pt x="2096" y="6295"/>
                  </a:cubicBezTo>
                  <a:cubicBezTo>
                    <a:pt x="2089" y="6288"/>
                    <a:pt x="2075" y="6281"/>
                    <a:pt x="2061" y="6281"/>
                  </a:cubicBezTo>
                  <a:close/>
                  <a:moveTo>
                    <a:pt x="541" y="6421"/>
                  </a:moveTo>
                  <a:cubicBezTo>
                    <a:pt x="525" y="6421"/>
                    <a:pt x="510" y="6432"/>
                    <a:pt x="501" y="6450"/>
                  </a:cubicBezTo>
                  <a:cubicBezTo>
                    <a:pt x="501" y="6473"/>
                    <a:pt x="513" y="6497"/>
                    <a:pt x="537" y="6509"/>
                  </a:cubicBezTo>
                  <a:cubicBezTo>
                    <a:pt x="584" y="6521"/>
                    <a:pt x="632" y="6533"/>
                    <a:pt x="679" y="6545"/>
                  </a:cubicBezTo>
                  <a:lnTo>
                    <a:pt x="691" y="6545"/>
                  </a:lnTo>
                  <a:cubicBezTo>
                    <a:pt x="715" y="6545"/>
                    <a:pt x="727" y="6533"/>
                    <a:pt x="739" y="6521"/>
                  </a:cubicBezTo>
                  <a:cubicBezTo>
                    <a:pt x="739" y="6497"/>
                    <a:pt x="727" y="6473"/>
                    <a:pt x="703" y="6461"/>
                  </a:cubicBezTo>
                  <a:cubicBezTo>
                    <a:pt x="656" y="6450"/>
                    <a:pt x="608" y="6438"/>
                    <a:pt x="560" y="6426"/>
                  </a:cubicBezTo>
                  <a:cubicBezTo>
                    <a:pt x="554" y="6423"/>
                    <a:pt x="548" y="6421"/>
                    <a:pt x="541" y="6421"/>
                  </a:cubicBezTo>
                  <a:close/>
                  <a:moveTo>
                    <a:pt x="1758" y="6457"/>
                  </a:moveTo>
                  <a:cubicBezTo>
                    <a:pt x="1752" y="6457"/>
                    <a:pt x="1746" y="6458"/>
                    <a:pt x="1739" y="6461"/>
                  </a:cubicBezTo>
                  <a:cubicBezTo>
                    <a:pt x="1680" y="6473"/>
                    <a:pt x="1632" y="6497"/>
                    <a:pt x="1572" y="6509"/>
                  </a:cubicBezTo>
                  <a:cubicBezTo>
                    <a:pt x="1549" y="6509"/>
                    <a:pt x="1537" y="6533"/>
                    <a:pt x="1537" y="6557"/>
                  </a:cubicBezTo>
                  <a:cubicBezTo>
                    <a:pt x="1537" y="6580"/>
                    <a:pt x="1561" y="6592"/>
                    <a:pt x="1584" y="6592"/>
                  </a:cubicBezTo>
                  <a:cubicBezTo>
                    <a:pt x="1656" y="6580"/>
                    <a:pt x="1715" y="6557"/>
                    <a:pt x="1763" y="6545"/>
                  </a:cubicBezTo>
                  <a:cubicBezTo>
                    <a:pt x="1787" y="6533"/>
                    <a:pt x="1799" y="6509"/>
                    <a:pt x="1799" y="6485"/>
                  </a:cubicBezTo>
                  <a:cubicBezTo>
                    <a:pt x="1790" y="6468"/>
                    <a:pt x="1775" y="6457"/>
                    <a:pt x="1758" y="6457"/>
                  </a:cubicBezTo>
                  <a:close/>
                  <a:moveTo>
                    <a:pt x="882" y="6497"/>
                  </a:moveTo>
                  <a:cubicBezTo>
                    <a:pt x="858" y="6497"/>
                    <a:pt x="834" y="6509"/>
                    <a:pt x="822" y="6533"/>
                  </a:cubicBezTo>
                  <a:cubicBezTo>
                    <a:pt x="822" y="6557"/>
                    <a:pt x="834" y="6580"/>
                    <a:pt x="858" y="6592"/>
                  </a:cubicBezTo>
                  <a:cubicBezTo>
                    <a:pt x="918" y="6604"/>
                    <a:pt x="989" y="6604"/>
                    <a:pt x="1037" y="6616"/>
                  </a:cubicBezTo>
                  <a:lnTo>
                    <a:pt x="1049" y="6616"/>
                  </a:lnTo>
                  <a:cubicBezTo>
                    <a:pt x="1072" y="6616"/>
                    <a:pt x="1084" y="6592"/>
                    <a:pt x="1096" y="6569"/>
                  </a:cubicBezTo>
                  <a:cubicBezTo>
                    <a:pt x="1096" y="6557"/>
                    <a:pt x="1072" y="6533"/>
                    <a:pt x="1049" y="6521"/>
                  </a:cubicBezTo>
                  <a:cubicBezTo>
                    <a:pt x="989" y="6521"/>
                    <a:pt x="941" y="6509"/>
                    <a:pt x="882" y="6497"/>
                  </a:cubicBezTo>
                  <a:close/>
                  <a:moveTo>
                    <a:pt x="1227" y="6533"/>
                  </a:moveTo>
                  <a:cubicBezTo>
                    <a:pt x="1203" y="6533"/>
                    <a:pt x="1180" y="6557"/>
                    <a:pt x="1180" y="6580"/>
                  </a:cubicBezTo>
                  <a:cubicBezTo>
                    <a:pt x="1180" y="6604"/>
                    <a:pt x="1203" y="6628"/>
                    <a:pt x="1227" y="6628"/>
                  </a:cubicBezTo>
                  <a:lnTo>
                    <a:pt x="1251" y="6628"/>
                  </a:lnTo>
                  <a:cubicBezTo>
                    <a:pt x="1311" y="6628"/>
                    <a:pt x="1358" y="6628"/>
                    <a:pt x="1406" y="6616"/>
                  </a:cubicBezTo>
                  <a:cubicBezTo>
                    <a:pt x="1430" y="6616"/>
                    <a:pt x="1453" y="6592"/>
                    <a:pt x="1441" y="6569"/>
                  </a:cubicBezTo>
                  <a:cubicBezTo>
                    <a:pt x="1441" y="6545"/>
                    <a:pt x="1418" y="6533"/>
                    <a:pt x="1394" y="653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"/>
            <p:cNvSpPr/>
            <p:nvPr/>
          </p:nvSpPr>
          <p:spPr>
            <a:xfrm>
              <a:off x="766603" y="2224257"/>
              <a:ext cx="85854" cy="44760"/>
            </a:xfrm>
            <a:custGeom>
              <a:avLst/>
              <a:gdLst/>
              <a:ahLst/>
              <a:cxnLst/>
              <a:rect l="l" t="t" r="r" b="b"/>
              <a:pathLst>
                <a:path w="2787" h="1453" extrusionOk="0">
                  <a:moveTo>
                    <a:pt x="37" y="0"/>
                  </a:moveTo>
                  <a:cubicBezTo>
                    <a:pt x="13" y="0"/>
                    <a:pt x="1" y="24"/>
                    <a:pt x="1" y="48"/>
                  </a:cubicBezTo>
                  <a:cubicBezTo>
                    <a:pt x="1" y="60"/>
                    <a:pt x="13" y="119"/>
                    <a:pt x="49" y="227"/>
                  </a:cubicBezTo>
                  <a:cubicBezTo>
                    <a:pt x="60" y="250"/>
                    <a:pt x="72" y="262"/>
                    <a:pt x="96" y="262"/>
                  </a:cubicBezTo>
                  <a:lnTo>
                    <a:pt x="108" y="262"/>
                  </a:lnTo>
                  <a:cubicBezTo>
                    <a:pt x="132" y="250"/>
                    <a:pt x="144" y="227"/>
                    <a:pt x="132" y="203"/>
                  </a:cubicBezTo>
                  <a:cubicBezTo>
                    <a:pt x="96" y="108"/>
                    <a:pt x="84" y="36"/>
                    <a:pt x="84" y="36"/>
                  </a:cubicBezTo>
                  <a:cubicBezTo>
                    <a:pt x="84" y="12"/>
                    <a:pt x="60" y="0"/>
                    <a:pt x="37" y="0"/>
                  </a:cubicBezTo>
                  <a:close/>
                  <a:moveTo>
                    <a:pt x="157" y="341"/>
                  </a:moveTo>
                  <a:cubicBezTo>
                    <a:pt x="152" y="341"/>
                    <a:pt x="147" y="342"/>
                    <a:pt x="144" y="346"/>
                  </a:cubicBezTo>
                  <a:cubicBezTo>
                    <a:pt x="120" y="358"/>
                    <a:pt x="108" y="381"/>
                    <a:pt x="120" y="405"/>
                  </a:cubicBezTo>
                  <a:cubicBezTo>
                    <a:pt x="144" y="465"/>
                    <a:pt x="168" y="512"/>
                    <a:pt x="191" y="572"/>
                  </a:cubicBezTo>
                  <a:cubicBezTo>
                    <a:pt x="203" y="584"/>
                    <a:pt x="215" y="596"/>
                    <a:pt x="227" y="596"/>
                  </a:cubicBezTo>
                  <a:cubicBezTo>
                    <a:pt x="239" y="596"/>
                    <a:pt x="251" y="596"/>
                    <a:pt x="251" y="584"/>
                  </a:cubicBezTo>
                  <a:cubicBezTo>
                    <a:pt x="275" y="572"/>
                    <a:pt x="287" y="548"/>
                    <a:pt x="275" y="524"/>
                  </a:cubicBezTo>
                  <a:cubicBezTo>
                    <a:pt x="239" y="477"/>
                    <a:pt x="215" y="429"/>
                    <a:pt x="191" y="369"/>
                  </a:cubicBezTo>
                  <a:cubicBezTo>
                    <a:pt x="191" y="352"/>
                    <a:pt x="172" y="341"/>
                    <a:pt x="157" y="341"/>
                  </a:cubicBezTo>
                  <a:close/>
                  <a:moveTo>
                    <a:pt x="2399" y="508"/>
                  </a:moveTo>
                  <a:cubicBezTo>
                    <a:pt x="2382" y="508"/>
                    <a:pt x="2367" y="519"/>
                    <a:pt x="2358" y="536"/>
                  </a:cubicBezTo>
                  <a:cubicBezTo>
                    <a:pt x="2346" y="560"/>
                    <a:pt x="2358" y="584"/>
                    <a:pt x="2382" y="596"/>
                  </a:cubicBezTo>
                  <a:cubicBezTo>
                    <a:pt x="2430" y="620"/>
                    <a:pt x="2477" y="655"/>
                    <a:pt x="2525" y="691"/>
                  </a:cubicBezTo>
                  <a:lnTo>
                    <a:pt x="2549" y="691"/>
                  </a:lnTo>
                  <a:cubicBezTo>
                    <a:pt x="2561" y="691"/>
                    <a:pt x="2573" y="691"/>
                    <a:pt x="2585" y="679"/>
                  </a:cubicBezTo>
                  <a:cubicBezTo>
                    <a:pt x="2596" y="655"/>
                    <a:pt x="2596" y="631"/>
                    <a:pt x="2585" y="620"/>
                  </a:cubicBezTo>
                  <a:cubicBezTo>
                    <a:pt x="2525" y="572"/>
                    <a:pt x="2477" y="536"/>
                    <a:pt x="2418" y="512"/>
                  </a:cubicBezTo>
                  <a:cubicBezTo>
                    <a:pt x="2411" y="509"/>
                    <a:pt x="2405" y="508"/>
                    <a:pt x="2399" y="508"/>
                  </a:cubicBezTo>
                  <a:close/>
                  <a:moveTo>
                    <a:pt x="327" y="659"/>
                  </a:moveTo>
                  <a:cubicBezTo>
                    <a:pt x="318" y="659"/>
                    <a:pt x="308" y="662"/>
                    <a:pt x="299" y="667"/>
                  </a:cubicBezTo>
                  <a:cubicBezTo>
                    <a:pt x="287" y="679"/>
                    <a:pt x="275" y="703"/>
                    <a:pt x="287" y="727"/>
                  </a:cubicBezTo>
                  <a:cubicBezTo>
                    <a:pt x="322" y="774"/>
                    <a:pt x="358" y="822"/>
                    <a:pt x="394" y="870"/>
                  </a:cubicBezTo>
                  <a:cubicBezTo>
                    <a:pt x="406" y="881"/>
                    <a:pt x="418" y="893"/>
                    <a:pt x="430" y="893"/>
                  </a:cubicBezTo>
                  <a:cubicBezTo>
                    <a:pt x="441" y="893"/>
                    <a:pt x="453" y="881"/>
                    <a:pt x="465" y="881"/>
                  </a:cubicBezTo>
                  <a:cubicBezTo>
                    <a:pt x="477" y="858"/>
                    <a:pt x="477" y="834"/>
                    <a:pt x="465" y="810"/>
                  </a:cubicBezTo>
                  <a:cubicBezTo>
                    <a:pt x="430" y="774"/>
                    <a:pt x="394" y="727"/>
                    <a:pt x="358" y="679"/>
                  </a:cubicBezTo>
                  <a:cubicBezTo>
                    <a:pt x="351" y="665"/>
                    <a:pt x="340" y="659"/>
                    <a:pt x="327" y="659"/>
                  </a:cubicBezTo>
                  <a:close/>
                  <a:moveTo>
                    <a:pt x="2671" y="738"/>
                  </a:moveTo>
                  <a:cubicBezTo>
                    <a:pt x="2662" y="738"/>
                    <a:pt x="2653" y="741"/>
                    <a:pt x="2644" y="750"/>
                  </a:cubicBezTo>
                  <a:cubicBezTo>
                    <a:pt x="2632" y="762"/>
                    <a:pt x="2620" y="786"/>
                    <a:pt x="2632" y="810"/>
                  </a:cubicBezTo>
                  <a:cubicBezTo>
                    <a:pt x="2668" y="858"/>
                    <a:pt x="2692" y="905"/>
                    <a:pt x="2692" y="953"/>
                  </a:cubicBezTo>
                  <a:cubicBezTo>
                    <a:pt x="2692" y="977"/>
                    <a:pt x="2716" y="989"/>
                    <a:pt x="2739" y="989"/>
                  </a:cubicBezTo>
                  <a:cubicBezTo>
                    <a:pt x="2763" y="989"/>
                    <a:pt x="2787" y="965"/>
                    <a:pt x="2775" y="941"/>
                  </a:cubicBezTo>
                  <a:cubicBezTo>
                    <a:pt x="2775" y="881"/>
                    <a:pt x="2751" y="822"/>
                    <a:pt x="2704" y="762"/>
                  </a:cubicBezTo>
                  <a:cubicBezTo>
                    <a:pt x="2696" y="748"/>
                    <a:pt x="2684" y="738"/>
                    <a:pt x="2671" y="738"/>
                  </a:cubicBezTo>
                  <a:close/>
                  <a:moveTo>
                    <a:pt x="550" y="932"/>
                  </a:moveTo>
                  <a:cubicBezTo>
                    <a:pt x="540" y="932"/>
                    <a:pt x="531" y="935"/>
                    <a:pt x="525" y="941"/>
                  </a:cubicBezTo>
                  <a:cubicBezTo>
                    <a:pt x="501" y="965"/>
                    <a:pt x="501" y="989"/>
                    <a:pt x="525" y="1012"/>
                  </a:cubicBezTo>
                  <a:cubicBezTo>
                    <a:pt x="561" y="1048"/>
                    <a:pt x="608" y="1096"/>
                    <a:pt x="656" y="1131"/>
                  </a:cubicBezTo>
                  <a:lnTo>
                    <a:pt x="691" y="1131"/>
                  </a:lnTo>
                  <a:cubicBezTo>
                    <a:pt x="703" y="1131"/>
                    <a:pt x="715" y="1131"/>
                    <a:pt x="715" y="1120"/>
                  </a:cubicBezTo>
                  <a:cubicBezTo>
                    <a:pt x="739" y="1096"/>
                    <a:pt x="727" y="1072"/>
                    <a:pt x="715" y="1060"/>
                  </a:cubicBezTo>
                  <a:cubicBezTo>
                    <a:pt x="668" y="1024"/>
                    <a:pt x="620" y="989"/>
                    <a:pt x="584" y="941"/>
                  </a:cubicBezTo>
                  <a:cubicBezTo>
                    <a:pt x="572" y="935"/>
                    <a:pt x="561" y="932"/>
                    <a:pt x="550" y="932"/>
                  </a:cubicBezTo>
                  <a:close/>
                  <a:moveTo>
                    <a:pt x="2692" y="1076"/>
                  </a:moveTo>
                  <a:cubicBezTo>
                    <a:pt x="2678" y="1076"/>
                    <a:pt x="2663" y="1082"/>
                    <a:pt x="2656" y="1096"/>
                  </a:cubicBezTo>
                  <a:cubicBezTo>
                    <a:pt x="2632" y="1131"/>
                    <a:pt x="2596" y="1167"/>
                    <a:pt x="2537" y="1191"/>
                  </a:cubicBezTo>
                  <a:cubicBezTo>
                    <a:pt x="2513" y="1203"/>
                    <a:pt x="2513" y="1239"/>
                    <a:pt x="2525" y="1262"/>
                  </a:cubicBezTo>
                  <a:cubicBezTo>
                    <a:pt x="2537" y="1274"/>
                    <a:pt x="2549" y="1274"/>
                    <a:pt x="2561" y="1274"/>
                  </a:cubicBezTo>
                  <a:lnTo>
                    <a:pt x="2585" y="1274"/>
                  </a:lnTo>
                  <a:cubicBezTo>
                    <a:pt x="2644" y="1239"/>
                    <a:pt x="2704" y="1191"/>
                    <a:pt x="2727" y="1143"/>
                  </a:cubicBezTo>
                  <a:cubicBezTo>
                    <a:pt x="2739" y="1120"/>
                    <a:pt x="2739" y="1096"/>
                    <a:pt x="2716" y="1084"/>
                  </a:cubicBezTo>
                  <a:cubicBezTo>
                    <a:pt x="2711" y="1079"/>
                    <a:pt x="2702" y="1076"/>
                    <a:pt x="2692" y="1076"/>
                  </a:cubicBezTo>
                  <a:close/>
                  <a:moveTo>
                    <a:pt x="829" y="1147"/>
                  </a:moveTo>
                  <a:cubicBezTo>
                    <a:pt x="817" y="1147"/>
                    <a:pt x="806" y="1153"/>
                    <a:pt x="799" y="1167"/>
                  </a:cubicBezTo>
                  <a:cubicBezTo>
                    <a:pt x="787" y="1191"/>
                    <a:pt x="799" y="1215"/>
                    <a:pt x="811" y="1227"/>
                  </a:cubicBezTo>
                  <a:cubicBezTo>
                    <a:pt x="870" y="1262"/>
                    <a:pt x="918" y="1286"/>
                    <a:pt x="977" y="1310"/>
                  </a:cubicBezTo>
                  <a:cubicBezTo>
                    <a:pt x="977" y="1310"/>
                    <a:pt x="989" y="1322"/>
                    <a:pt x="1001" y="1322"/>
                  </a:cubicBezTo>
                  <a:cubicBezTo>
                    <a:pt x="1013" y="1322"/>
                    <a:pt x="1025" y="1310"/>
                    <a:pt x="1037" y="1286"/>
                  </a:cubicBezTo>
                  <a:cubicBezTo>
                    <a:pt x="1049" y="1262"/>
                    <a:pt x="1037" y="1239"/>
                    <a:pt x="1013" y="1227"/>
                  </a:cubicBezTo>
                  <a:cubicBezTo>
                    <a:pt x="953" y="1203"/>
                    <a:pt x="906" y="1179"/>
                    <a:pt x="858" y="1155"/>
                  </a:cubicBezTo>
                  <a:cubicBezTo>
                    <a:pt x="848" y="1150"/>
                    <a:pt x="838" y="1147"/>
                    <a:pt x="829" y="1147"/>
                  </a:cubicBezTo>
                  <a:close/>
                  <a:moveTo>
                    <a:pt x="2382" y="1262"/>
                  </a:moveTo>
                  <a:cubicBezTo>
                    <a:pt x="2335" y="1286"/>
                    <a:pt x="2275" y="1298"/>
                    <a:pt x="2215" y="1310"/>
                  </a:cubicBezTo>
                  <a:cubicBezTo>
                    <a:pt x="2192" y="1310"/>
                    <a:pt x="2180" y="1334"/>
                    <a:pt x="2180" y="1358"/>
                  </a:cubicBezTo>
                  <a:cubicBezTo>
                    <a:pt x="2192" y="1382"/>
                    <a:pt x="2204" y="1393"/>
                    <a:pt x="2227" y="1393"/>
                  </a:cubicBezTo>
                  <a:lnTo>
                    <a:pt x="2239" y="1393"/>
                  </a:lnTo>
                  <a:cubicBezTo>
                    <a:pt x="2299" y="1382"/>
                    <a:pt x="2358" y="1370"/>
                    <a:pt x="2418" y="1346"/>
                  </a:cubicBezTo>
                  <a:cubicBezTo>
                    <a:pt x="2442" y="1346"/>
                    <a:pt x="2454" y="1322"/>
                    <a:pt x="2442" y="1298"/>
                  </a:cubicBezTo>
                  <a:cubicBezTo>
                    <a:pt x="2430" y="1274"/>
                    <a:pt x="2406" y="1262"/>
                    <a:pt x="2382" y="1262"/>
                  </a:cubicBezTo>
                  <a:close/>
                  <a:moveTo>
                    <a:pt x="1180" y="1286"/>
                  </a:moveTo>
                  <a:cubicBezTo>
                    <a:pt x="1156" y="1286"/>
                    <a:pt x="1132" y="1298"/>
                    <a:pt x="1120" y="1322"/>
                  </a:cubicBezTo>
                  <a:cubicBezTo>
                    <a:pt x="1120" y="1346"/>
                    <a:pt x="1132" y="1370"/>
                    <a:pt x="1156" y="1370"/>
                  </a:cubicBezTo>
                  <a:cubicBezTo>
                    <a:pt x="1215" y="1393"/>
                    <a:pt x="1275" y="1405"/>
                    <a:pt x="1334" y="1417"/>
                  </a:cubicBezTo>
                  <a:cubicBezTo>
                    <a:pt x="1358" y="1417"/>
                    <a:pt x="1382" y="1405"/>
                    <a:pt x="1382" y="1382"/>
                  </a:cubicBezTo>
                  <a:cubicBezTo>
                    <a:pt x="1382" y="1358"/>
                    <a:pt x="1370" y="1334"/>
                    <a:pt x="1346" y="1334"/>
                  </a:cubicBezTo>
                  <a:cubicBezTo>
                    <a:pt x="1287" y="1322"/>
                    <a:pt x="1227" y="1310"/>
                    <a:pt x="1180" y="1286"/>
                  </a:cubicBezTo>
                  <a:close/>
                  <a:moveTo>
                    <a:pt x="2037" y="1334"/>
                  </a:moveTo>
                  <a:cubicBezTo>
                    <a:pt x="1989" y="1346"/>
                    <a:pt x="1930" y="1346"/>
                    <a:pt x="1870" y="1358"/>
                  </a:cubicBezTo>
                  <a:cubicBezTo>
                    <a:pt x="1846" y="1358"/>
                    <a:pt x="1823" y="1382"/>
                    <a:pt x="1823" y="1405"/>
                  </a:cubicBezTo>
                  <a:cubicBezTo>
                    <a:pt x="1823" y="1429"/>
                    <a:pt x="1846" y="1441"/>
                    <a:pt x="1870" y="1441"/>
                  </a:cubicBezTo>
                  <a:cubicBezTo>
                    <a:pt x="1942" y="1441"/>
                    <a:pt x="2001" y="1429"/>
                    <a:pt x="2061" y="1429"/>
                  </a:cubicBezTo>
                  <a:cubicBezTo>
                    <a:pt x="2085" y="1417"/>
                    <a:pt x="2096" y="1393"/>
                    <a:pt x="2096" y="1370"/>
                  </a:cubicBezTo>
                  <a:cubicBezTo>
                    <a:pt x="2085" y="1346"/>
                    <a:pt x="2073" y="1334"/>
                    <a:pt x="2037" y="1334"/>
                  </a:cubicBezTo>
                  <a:close/>
                  <a:moveTo>
                    <a:pt x="1500" y="1355"/>
                  </a:moveTo>
                  <a:cubicBezTo>
                    <a:pt x="1481" y="1355"/>
                    <a:pt x="1465" y="1374"/>
                    <a:pt x="1465" y="1393"/>
                  </a:cubicBezTo>
                  <a:cubicBezTo>
                    <a:pt x="1465" y="1417"/>
                    <a:pt x="1489" y="1441"/>
                    <a:pt x="1513" y="1441"/>
                  </a:cubicBezTo>
                  <a:cubicBezTo>
                    <a:pt x="1561" y="1441"/>
                    <a:pt x="1620" y="1453"/>
                    <a:pt x="1680" y="1453"/>
                  </a:cubicBezTo>
                  <a:lnTo>
                    <a:pt x="1692" y="1453"/>
                  </a:lnTo>
                  <a:cubicBezTo>
                    <a:pt x="1715" y="1453"/>
                    <a:pt x="1739" y="1429"/>
                    <a:pt x="1739" y="1405"/>
                  </a:cubicBezTo>
                  <a:cubicBezTo>
                    <a:pt x="1739" y="1382"/>
                    <a:pt x="1715" y="1358"/>
                    <a:pt x="1692" y="1358"/>
                  </a:cubicBezTo>
                  <a:lnTo>
                    <a:pt x="1513" y="1358"/>
                  </a:lnTo>
                  <a:cubicBezTo>
                    <a:pt x="1509" y="1356"/>
                    <a:pt x="1504" y="1355"/>
                    <a:pt x="1500" y="135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"/>
            <p:cNvSpPr/>
            <p:nvPr/>
          </p:nvSpPr>
          <p:spPr>
            <a:xfrm>
              <a:off x="733241" y="2266059"/>
              <a:ext cx="66785" cy="80370"/>
            </a:xfrm>
            <a:custGeom>
              <a:avLst/>
              <a:gdLst/>
              <a:ahLst/>
              <a:cxnLst/>
              <a:rect l="l" t="t" r="r" b="b"/>
              <a:pathLst>
                <a:path w="2168" h="2609" extrusionOk="0">
                  <a:moveTo>
                    <a:pt x="1298" y="1"/>
                  </a:moveTo>
                  <a:cubicBezTo>
                    <a:pt x="1274" y="1"/>
                    <a:pt x="1215" y="1"/>
                    <a:pt x="1132" y="13"/>
                  </a:cubicBezTo>
                  <a:cubicBezTo>
                    <a:pt x="1108" y="13"/>
                    <a:pt x="1084" y="36"/>
                    <a:pt x="1084" y="60"/>
                  </a:cubicBezTo>
                  <a:cubicBezTo>
                    <a:pt x="1096" y="84"/>
                    <a:pt x="1108" y="96"/>
                    <a:pt x="1132" y="96"/>
                  </a:cubicBezTo>
                  <a:lnTo>
                    <a:pt x="1143" y="96"/>
                  </a:lnTo>
                  <a:cubicBezTo>
                    <a:pt x="1215" y="96"/>
                    <a:pt x="1274" y="84"/>
                    <a:pt x="1298" y="84"/>
                  </a:cubicBezTo>
                  <a:lnTo>
                    <a:pt x="1310" y="84"/>
                  </a:lnTo>
                  <a:cubicBezTo>
                    <a:pt x="1314" y="86"/>
                    <a:pt x="1319" y="87"/>
                    <a:pt x="1323" y="87"/>
                  </a:cubicBezTo>
                  <a:cubicBezTo>
                    <a:pt x="1342" y="87"/>
                    <a:pt x="1358" y="68"/>
                    <a:pt x="1358" y="48"/>
                  </a:cubicBezTo>
                  <a:cubicBezTo>
                    <a:pt x="1358" y="25"/>
                    <a:pt x="1334" y="1"/>
                    <a:pt x="1310" y="1"/>
                  </a:cubicBezTo>
                  <a:close/>
                  <a:moveTo>
                    <a:pt x="953" y="36"/>
                  </a:moveTo>
                  <a:cubicBezTo>
                    <a:pt x="893" y="48"/>
                    <a:pt x="822" y="60"/>
                    <a:pt x="774" y="84"/>
                  </a:cubicBezTo>
                  <a:cubicBezTo>
                    <a:pt x="751" y="84"/>
                    <a:pt x="739" y="108"/>
                    <a:pt x="739" y="132"/>
                  </a:cubicBezTo>
                  <a:cubicBezTo>
                    <a:pt x="751" y="155"/>
                    <a:pt x="762" y="167"/>
                    <a:pt x="786" y="167"/>
                  </a:cubicBezTo>
                  <a:lnTo>
                    <a:pt x="798" y="167"/>
                  </a:lnTo>
                  <a:cubicBezTo>
                    <a:pt x="846" y="155"/>
                    <a:pt x="905" y="132"/>
                    <a:pt x="965" y="120"/>
                  </a:cubicBezTo>
                  <a:cubicBezTo>
                    <a:pt x="989" y="120"/>
                    <a:pt x="1001" y="96"/>
                    <a:pt x="1001" y="72"/>
                  </a:cubicBezTo>
                  <a:cubicBezTo>
                    <a:pt x="1001" y="48"/>
                    <a:pt x="977" y="36"/>
                    <a:pt x="953" y="36"/>
                  </a:cubicBezTo>
                  <a:close/>
                  <a:moveTo>
                    <a:pt x="615" y="139"/>
                  </a:moveTo>
                  <a:cubicBezTo>
                    <a:pt x="609" y="139"/>
                    <a:pt x="602" y="140"/>
                    <a:pt x="596" y="144"/>
                  </a:cubicBezTo>
                  <a:cubicBezTo>
                    <a:pt x="536" y="167"/>
                    <a:pt x="489" y="203"/>
                    <a:pt x="441" y="227"/>
                  </a:cubicBezTo>
                  <a:cubicBezTo>
                    <a:pt x="417" y="239"/>
                    <a:pt x="405" y="275"/>
                    <a:pt x="417" y="298"/>
                  </a:cubicBezTo>
                  <a:cubicBezTo>
                    <a:pt x="429" y="310"/>
                    <a:pt x="441" y="310"/>
                    <a:pt x="465" y="310"/>
                  </a:cubicBezTo>
                  <a:lnTo>
                    <a:pt x="489" y="310"/>
                  </a:lnTo>
                  <a:cubicBezTo>
                    <a:pt x="536" y="275"/>
                    <a:pt x="584" y="251"/>
                    <a:pt x="631" y="227"/>
                  </a:cubicBezTo>
                  <a:cubicBezTo>
                    <a:pt x="655" y="215"/>
                    <a:pt x="667" y="191"/>
                    <a:pt x="655" y="167"/>
                  </a:cubicBezTo>
                  <a:cubicBezTo>
                    <a:pt x="647" y="150"/>
                    <a:pt x="631" y="139"/>
                    <a:pt x="615" y="139"/>
                  </a:cubicBezTo>
                  <a:close/>
                  <a:moveTo>
                    <a:pt x="320" y="337"/>
                  </a:moveTo>
                  <a:cubicBezTo>
                    <a:pt x="310" y="337"/>
                    <a:pt x="298" y="340"/>
                    <a:pt x="286" y="346"/>
                  </a:cubicBezTo>
                  <a:cubicBezTo>
                    <a:pt x="239" y="394"/>
                    <a:pt x="203" y="441"/>
                    <a:pt x="167" y="489"/>
                  </a:cubicBezTo>
                  <a:cubicBezTo>
                    <a:pt x="155" y="513"/>
                    <a:pt x="155" y="536"/>
                    <a:pt x="179" y="548"/>
                  </a:cubicBezTo>
                  <a:cubicBezTo>
                    <a:pt x="179" y="548"/>
                    <a:pt x="191" y="560"/>
                    <a:pt x="203" y="560"/>
                  </a:cubicBezTo>
                  <a:cubicBezTo>
                    <a:pt x="215" y="560"/>
                    <a:pt x="227" y="548"/>
                    <a:pt x="239" y="536"/>
                  </a:cubicBezTo>
                  <a:cubicBezTo>
                    <a:pt x="274" y="489"/>
                    <a:pt x="310" y="453"/>
                    <a:pt x="346" y="406"/>
                  </a:cubicBezTo>
                  <a:cubicBezTo>
                    <a:pt x="370" y="394"/>
                    <a:pt x="370" y="370"/>
                    <a:pt x="346" y="346"/>
                  </a:cubicBezTo>
                  <a:cubicBezTo>
                    <a:pt x="340" y="340"/>
                    <a:pt x="331" y="337"/>
                    <a:pt x="320" y="337"/>
                  </a:cubicBezTo>
                  <a:close/>
                  <a:moveTo>
                    <a:pt x="112" y="627"/>
                  </a:moveTo>
                  <a:cubicBezTo>
                    <a:pt x="96" y="627"/>
                    <a:pt x="81" y="638"/>
                    <a:pt x="72" y="656"/>
                  </a:cubicBezTo>
                  <a:cubicBezTo>
                    <a:pt x="48" y="703"/>
                    <a:pt x="36" y="763"/>
                    <a:pt x="24" y="834"/>
                  </a:cubicBezTo>
                  <a:cubicBezTo>
                    <a:pt x="12" y="858"/>
                    <a:pt x="36" y="882"/>
                    <a:pt x="60" y="882"/>
                  </a:cubicBezTo>
                  <a:cubicBezTo>
                    <a:pt x="84" y="882"/>
                    <a:pt x="108" y="870"/>
                    <a:pt x="108" y="846"/>
                  </a:cubicBezTo>
                  <a:cubicBezTo>
                    <a:pt x="120" y="787"/>
                    <a:pt x="131" y="739"/>
                    <a:pt x="155" y="691"/>
                  </a:cubicBezTo>
                  <a:cubicBezTo>
                    <a:pt x="167" y="667"/>
                    <a:pt x="155" y="632"/>
                    <a:pt x="131" y="632"/>
                  </a:cubicBezTo>
                  <a:cubicBezTo>
                    <a:pt x="125" y="629"/>
                    <a:pt x="119" y="627"/>
                    <a:pt x="112" y="627"/>
                  </a:cubicBezTo>
                  <a:close/>
                  <a:moveTo>
                    <a:pt x="48" y="977"/>
                  </a:moveTo>
                  <a:cubicBezTo>
                    <a:pt x="24" y="977"/>
                    <a:pt x="0" y="989"/>
                    <a:pt x="0" y="1013"/>
                  </a:cubicBezTo>
                  <a:lnTo>
                    <a:pt x="0" y="1048"/>
                  </a:lnTo>
                  <a:cubicBezTo>
                    <a:pt x="0" y="1084"/>
                    <a:pt x="0" y="1120"/>
                    <a:pt x="12" y="1156"/>
                  </a:cubicBezTo>
                  <a:lnTo>
                    <a:pt x="12" y="1203"/>
                  </a:lnTo>
                  <a:cubicBezTo>
                    <a:pt x="12" y="1227"/>
                    <a:pt x="36" y="1239"/>
                    <a:pt x="60" y="1239"/>
                  </a:cubicBezTo>
                  <a:cubicBezTo>
                    <a:pt x="84" y="1239"/>
                    <a:pt x="108" y="1215"/>
                    <a:pt x="96" y="1191"/>
                  </a:cubicBezTo>
                  <a:lnTo>
                    <a:pt x="96" y="1156"/>
                  </a:lnTo>
                  <a:cubicBezTo>
                    <a:pt x="96" y="1120"/>
                    <a:pt x="96" y="1084"/>
                    <a:pt x="96" y="1048"/>
                  </a:cubicBezTo>
                  <a:lnTo>
                    <a:pt x="96" y="1025"/>
                  </a:lnTo>
                  <a:cubicBezTo>
                    <a:pt x="96" y="989"/>
                    <a:pt x="72" y="977"/>
                    <a:pt x="48" y="977"/>
                  </a:cubicBezTo>
                  <a:close/>
                  <a:moveTo>
                    <a:pt x="72" y="1322"/>
                  </a:moveTo>
                  <a:cubicBezTo>
                    <a:pt x="48" y="1334"/>
                    <a:pt x="24" y="1358"/>
                    <a:pt x="36" y="1382"/>
                  </a:cubicBezTo>
                  <a:cubicBezTo>
                    <a:pt x="48" y="1441"/>
                    <a:pt x="60" y="1501"/>
                    <a:pt x="72" y="1560"/>
                  </a:cubicBezTo>
                  <a:cubicBezTo>
                    <a:pt x="84" y="1572"/>
                    <a:pt x="96" y="1596"/>
                    <a:pt x="120" y="1596"/>
                  </a:cubicBezTo>
                  <a:cubicBezTo>
                    <a:pt x="120" y="1596"/>
                    <a:pt x="131" y="1596"/>
                    <a:pt x="131" y="1584"/>
                  </a:cubicBezTo>
                  <a:cubicBezTo>
                    <a:pt x="155" y="1584"/>
                    <a:pt x="167" y="1560"/>
                    <a:pt x="155" y="1537"/>
                  </a:cubicBezTo>
                  <a:cubicBezTo>
                    <a:pt x="143" y="1477"/>
                    <a:pt x="131" y="1418"/>
                    <a:pt x="120" y="1358"/>
                  </a:cubicBezTo>
                  <a:cubicBezTo>
                    <a:pt x="120" y="1334"/>
                    <a:pt x="96" y="1322"/>
                    <a:pt x="72" y="1322"/>
                  </a:cubicBezTo>
                  <a:close/>
                  <a:moveTo>
                    <a:pt x="174" y="1675"/>
                  </a:moveTo>
                  <a:cubicBezTo>
                    <a:pt x="168" y="1675"/>
                    <a:pt x="162" y="1676"/>
                    <a:pt x="155" y="1679"/>
                  </a:cubicBezTo>
                  <a:cubicBezTo>
                    <a:pt x="131" y="1679"/>
                    <a:pt x="120" y="1715"/>
                    <a:pt x="131" y="1727"/>
                  </a:cubicBezTo>
                  <a:cubicBezTo>
                    <a:pt x="155" y="1787"/>
                    <a:pt x="179" y="1846"/>
                    <a:pt x="215" y="1894"/>
                  </a:cubicBezTo>
                  <a:cubicBezTo>
                    <a:pt x="215" y="1918"/>
                    <a:pt x="227" y="1918"/>
                    <a:pt x="250" y="1918"/>
                  </a:cubicBezTo>
                  <a:lnTo>
                    <a:pt x="274" y="1918"/>
                  </a:lnTo>
                  <a:cubicBezTo>
                    <a:pt x="286" y="1906"/>
                    <a:pt x="298" y="1882"/>
                    <a:pt x="286" y="1858"/>
                  </a:cubicBezTo>
                  <a:cubicBezTo>
                    <a:pt x="262" y="1810"/>
                    <a:pt x="239" y="1751"/>
                    <a:pt x="215" y="1703"/>
                  </a:cubicBezTo>
                  <a:cubicBezTo>
                    <a:pt x="206" y="1686"/>
                    <a:pt x="191" y="1675"/>
                    <a:pt x="174" y="1675"/>
                  </a:cubicBezTo>
                  <a:close/>
                  <a:moveTo>
                    <a:pt x="340" y="1981"/>
                  </a:moveTo>
                  <a:cubicBezTo>
                    <a:pt x="330" y="1981"/>
                    <a:pt x="320" y="1984"/>
                    <a:pt x="310" y="1989"/>
                  </a:cubicBezTo>
                  <a:cubicBezTo>
                    <a:pt x="298" y="2013"/>
                    <a:pt x="286" y="2037"/>
                    <a:pt x="310" y="2060"/>
                  </a:cubicBezTo>
                  <a:cubicBezTo>
                    <a:pt x="346" y="2108"/>
                    <a:pt x="381" y="2156"/>
                    <a:pt x="429" y="2203"/>
                  </a:cubicBezTo>
                  <a:cubicBezTo>
                    <a:pt x="429" y="2203"/>
                    <a:pt x="441" y="2215"/>
                    <a:pt x="453" y="2215"/>
                  </a:cubicBezTo>
                  <a:cubicBezTo>
                    <a:pt x="465" y="2215"/>
                    <a:pt x="477" y="2203"/>
                    <a:pt x="489" y="2203"/>
                  </a:cubicBezTo>
                  <a:cubicBezTo>
                    <a:pt x="501" y="2180"/>
                    <a:pt x="512" y="2156"/>
                    <a:pt x="489" y="2132"/>
                  </a:cubicBezTo>
                  <a:cubicBezTo>
                    <a:pt x="453" y="2096"/>
                    <a:pt x="417" y="2049"/>
                    <a:pt x="381" y="2001"/>
                  </a:cubicBezTo>
                  <a:cubicBezTo>
                    <a:pt x="367" y="1987"/>
                    <a:pt x="354" y="1981"/>
                    <a:pt x="340" y="1981"/>
                  </a:cubicBezTo>
                  <a:close/>
                  <a:moveTo>
                    <a:pt x="591" y="2243"/>
                  </a:moveTo>
                  <a:cubicBezTo>
                    <a:pt x="578" y="2243"/>
                    <a:pt x="567" y="2249"/>
                    <a:pt x="560" y="2263"/>
                  </a:cubicBezTo>
                  <a:cubicBezTo>
                    <a:pt x="536" y="2275"/>
                    <a:pt x="548" y="2311"/>
                    <a:pt x="560" y="2322"/>
                  </a:cubicBezTo>
                  <a:cubicBezTo>
                    <a:pt x="608" y="2358"/>
                    <a:pt x="667" y="2394"/>
                    <a:pt x="715" y="2430"/>
                  </a:cubicBezTo>
                  <a:lnTo>
                    <a:pt x="739" y="2430"/>
                  </a:lnTo>
                  <a:cubicBezTo>
                    <a:pt x="751" y="2430"/>
                    <a:pt x="762" y="2418"/>
                    <a:pt x="774" y="2406"/>
                  </a:cubicBezTo>
                  <a:cubicBezTo>
                    <a:pt x="786" y="2382"/>
                    <a:pt x="786" y="2358"/>
                    <a:pt x="762" y="2346"/>
                  </a:cubicBezTo>
                  <a:cubicBezTo>
                    <a:pt x="715" y="2322"/>
                    <a:pt x="667" y="2287"/>
                    <a:pt x="620" y="2251"/>
                  </a:cubicBezTo>
                  <a:cubicBezTo>
                    <a:pt x="610" y="2246"/>
                    <a:pt x="600" y="2243"/>
                    <a:pt x="591" y="2243"/>
                  </a:cubicBezTo>
                  <a:close/>
                  <a:moveTo>
                    <a:pt x="2127" y="2389"/>
                  </a:moveTo>
                  <a:cubicBezTo>
                    <a:pt x="2121" y="2389"/>
                    <a:pt x="2114" y="2391"/>
                    <a:pt x="2108" y="2394"/>
                  </a:cubicBezTo>
                  <a:cubicBezTo>
                    <a:pt x="2048" y="2418"/>
                    <a:pt x="2001" y="2430"/>
                    <a:pt x="1941" y="2441"/>
                  </a:cubicBezTo>
                  <a:cubicBezTo>
                    <a:pt x="1917" y="2453"/>
                    <a:pt x="1905" y="2477"/>
                    <a:pt x="1905" y="2501"/>
                  </a:cubicBezTo>
                  <a:cubicBezTo>
                    <a:pt x="1917" y="2525"/>
                    <a:pt x="1929" y="2537"/>
                    <a:pt x="1953" y="2537"/>
                  </a:cubicBezTo>
                  <a:lnTo>
                    <a:pt x="1965" y="2537"/>
                  </a:lnTo>
                  <a:cubicBezTo>
                    <a:pt x="2025" y="2513"/>
                    <a:pt x="2084" y="2501"/>
                    <a:pt x="2132" y="2477"/>
                  </a:cubicBezTo>
                  <a:cubicBezTo>
                    <a:pt x="2155" y="2465"/>
                    <a:pt x="2167" y="2441"/>
                    <a:pt x="2167" y="2418"/>
                  </a:cubicBezTo>
                  <a:cubicBezTo>
                    <a:pt x="2159" y="2400"/>
                    <a:pt x="2144" y="2389"/>
                    <a:pt x="2127" y="2389"/>
                  </a:cubicBezTo>
                  <a:close/>
                  <a:moveTo>
                    <a:pt x="917" y="2418"/>
                  </a:moveTo>
                  <a:cubicBezTo>
                    <a:pt x="893" y="2418"/>
                    <a:pt x="870" y="2430"/>
                    <a:pt x="858" y="2441"/>
                  </a:cubicBezTo>
                  <a:cubicBezTo>
                    <a:pt x="846" y="2465"/>
                    <a:pt x="858" y="2501"/>
                    <a:pt x="882" y="2501"/>
                  </a:cubicBezTo>
                  <a:cubicBezTo>
                    <a:pt x="941" y="2525"/>
                    <a:pt x="1001" y="2549"/>
                    <a:pt x="1060" y="2561"/>
                  </a:cubicBezTo>
                  <a:lnTo>
                    <a:pt x="1072" y="2561"/>
                  </a:lnTo>
                  <a:cubicBezTo>
                    <a:pt x="1084" y="2561"/>
                    <a:pt x="1108" y="2549"/>
                    <a:pt x="1108" y="2525"/>
                  </a:cubicBezTo>
                  <a:cubicBezTo>
                    <a:pt x="1120" y="2501"/>
                    <a:pt x="1108" y="2477"/>
                    <a:pt x="1084" y="2477"/>
                  </a:cubicBezTo>
                  <a:cubicBezTo>
                    <a:pt x="1024" y="2465"/>
                    <a:pt x="965" y="2441"/>
                    <a:pt x="917" y="2418"/>
                  </a:cubicBezTo>
                  <a:close/>
                  <a:moveTo>
                    <a:pt x="1787" y="2486"/>
                  </a:moveTo>
                  <a:cubicBezTo>
                    <a:pt x="1783" y="2486"/>
                    <a:pt x="1779" y="2487"/>
                    <a:pt x="1774" y="2489"/>
                  </a:cubicBezTo>
                  <a:cubicBezTo>
                    <a:pt x="1715" y="2501"/>
                    <a:pt x="1655" y="2501"/>
                    <a:pt x="1596" y="2513"/>
                  </a:cubicBezTo>
                  <a:cubicBezTo>
                    <a:pt x="1572" y="2513"/>
                    <a:pt x="1548" y="2537"/>
                    <a:pt x="1560" y="2561"/>
                  </a:cubicBezTo>
                  <a:cubicBezTo>
                    <a:pt x="1560" y="2584"/>
                    <a:pt x="1584" y="2596"/>
                    <a:pt x="1596" y="2596"/>
                  </a:cubicBezTo>
                  <a:lnTo>
                    <a:pt x="1608" y="2596"/>
                  </a:lnTo>
                  <a:cubicBezTo>
                    <a:pt x="1667" y="2596"/>
                    <a:pt x="1727" y="2584"/>
                    <a:pt x="1786" y="2572"/>
                  </a:cubicBezTo>
                  <a:cubicBezTo>
                    <a:pt x="1810" y="2572"/>
                    <a:pt x="1822" y="2549"/>
                    <a:pt x="1822" y="2525"/>
                  </a:cubicBezTo>
                  <a:cubicBezTo>
                    <a:pt x="1822" y="2505"/>
                    <a:pt x="1806" y="2486"/>
                    <a:pt x="1787" y="2486"/>
                  </a:cubicBezTo>
                  <a:close/>
                  <a:moveTo>
                    <a:pt x="1251" y="2501"/>
                  </a:moveTo>
                  <a:cubicBezTo>
                    <a:pt x="1227" y="2501"/>
                    <a:pt x="1203" y="2525"/>
                    <a:pt x="1203" y="2549"/>
                  </a:cubicBezTo>
                  <a:cubicBezTo>
                    <a:pt x="1203" y="2572"/>
                    <a:pt x="1215" y="2596"/>
                    <a:pt x="1239" y="2596"/>
                  </a:cubicBezTo>
                  <a:cubicBezTo>
                    <a:pt x="1298" y="2596"/>
                    <a:pt x="1358" y="2608"/>
                    <a:pt x="1417" y="2608"/>
                  </a:cubicBezTo>
                  <a:cubicBezTo>
                    <a:pt x="1453" y="2608"/>
                    <a:pt x="1465" y="2584"/>
                    <a:pt x="1465" y="2561"/>
                  </a:cubicBezTo>
                  <a:cubicBezTo>
                    <a:pt x="1465" y="2537"/>
                    <a:pt x="1453" y="2513"/>
                    <a:pt x="1429" y="2513"/>
                  </a:cubicBezTo>
                  <a:cubicBezTo>
                    <a:pt x="1370" y="2513"/>
                    <a:pt x="1310" y="2513"/>
                    <a:pt x="1251" y="250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"/>
            <p:cNvSpPr/>
            <p:nvPr/>
          </p:nvSpPr>
          <p:spPr>
            <a:xfrm>
              <a:off x="929100" y="2372429"/>
              <a:ext cx="6623" cy="14694"/>
            </a:xfrm>
            <a:custGeom>
              <a:avLst/>
              <a:gdLst/>
              <a:ahLst/>
              <a:cxnLst/>
              <a:rect l="l" t="t" r="r" b="b"/>
              <a:pathLst>
                <a:path w="215" h="477" extrusionOk="0">
                  <a:moveTo>
                    <a:pt x="179" y="1"/>
                  </a:moveTo>
                  <a:cubicBezTo>
                    <a:pt x="155" y="1"/>
                    <a:pt x="131" y="12"/>
                    <a:pt x="119" y="36"/>
                  </a:cubicBezTo>
                  <a:cubicBezTo>
                    <a:pt x="84" y="108"/>
                    <a:pt x="0" y="358"/>
                    <a:pt x="72" y="453"/>
                  </a:cubicBezTo>
                  <a:cubicBezTo>
                    <a:pt x="72" y="465"/>
                    <a:pt x="84" y="477"/>
                    <a:pt x="108" y="477"/>
                  </a:cubicBezTo>
                  <a:cubicBezTo>
                    <a:pt x="108" y="477"/>
                    <a:pt x="119" y="477"/>
                    <a:pt x="131" y="465"/>
                  </a:cubicBezTo>
                  <a:cubicBezTo>
                    <a:pt x="143" y="453"/>
                    <a:pt x="155" y="429"/>
                    <a:pt x="143" y="405"/>
                  </a:cubicBezTo>
                  <a:cubicBezTo>
                    <a:pt x="119" y="370"/>
                    <a:pt x="155" y="203"/>
                    <a:pt x="203" y="60"/>
                  </a:cubicBezTo>
                  <a:cubicBezTo>
                    <a:pt x="215" y="36"/>
                    <a:pt x="203" y="12"/>
                    <a:pt x="1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"/>
            <p:cNvSpPr/>
            <p:nvPr/>
          </p:nvSpPr>
          <p:spPr>
            <a:xfrm>
              <a:off x="937540" y="2386969"/>
              <a:ext cx="6253" cy="14478"/>
            </a:xfrm>
            <a:custGeom>
              <a:avLst/>
              <a:gdLst/>
              <a:ahLst/>
              <a:cxnLst/>
              <a:rect l="l" t="t" r="r" b="b"/>
              <a:pathLst>
                <a:path w="203" h="470" extrusionOk="0">
                  <a:moveTo>
                    <a:pt x="148" y="0"/>
                  </a:moveTo>
                  <a:cubicBezTo>
                    <a:pt x="131" y="0"/>
                    <a:pt x="116" y="11"/>
                    <a:pt x="107" y="29"/>
                  </a:cubicBezTo>
                  <a:cubicBezTo>
                    <a:pt x="84" y="100"/>
                    <a:pt x="0" y="362"/>
                    <a:pt x="60" y="457"/>
                  </a:cubicBezTo>
                  <a:cubicBezTo>
                    <a:pt x="72" y="469"/>
                    <a:pt x="84" y="469"/>
                    <a:pt x="95" y="469"/>
                  </a:cubicBezTo>
                  <a:lnTo>
                    <a:pt x="119" y="469"/>
                  </a:lnTo>
                  <a:cubicBezTo>
                    <a:pt x="143" y="445"/>
                    <a:pt x="143" y="421"/>
                    <a:pt x="131" y="398"/>
                  </a:cubicBezTo>
                  <a:cubicBezTo>
                    <a:pt x="107" y="362"/>
                    <a:pt x="143" y="195"/>
                    <a:pt x="191" y="52"/>
                  </a:cubicBezTo>
                  <a:cubicBezTo>
                    <a:pt x="203" y="29"/>
                    <a:pt x="191" y="5"/>
                    <a:pt x="167" y="5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"/>
            <p:cNvSpPr/>
            <p:nvPr/>
          </p:nvSpPr>
          <p:spPr>
            <a:xfrm>
              <a:off x="925434" y="2398089"/>
              <a:ext cx="6623" cy="14725"/>
            </a:xfrm>
            <a:custGeom>
              <a:avLst/>
              <a:gdLst/>
              <a:ahLst/>
              <a:cxnLst/>
              <a:rect l="l" t="t" r="r" b="b"/>
              <a:pathLst>
                <a:path w="215" h="478" extrusionOk="0">
                  <a:moveTo>
                    <a:pt x="179" y="1"/>
                  </a:moveTo>
                  <a:cubicBezTo>
                    <a:pt x="155" y="1"/>
                    <a:pt x="131" y="13"/>
                    <a:pt x="119" y="37"/>
                  </a:cubicBezTo>
                  <a:cubicBezTo>
                    <a:pt x="84" y="108"/>
                    <a:pt x="0" y="358"/>
                    <a:pt x="72" y="453"/>
                  </a:cubicBezTo>
                  <a:cubicBezTo>
                    <a:pt x="72" y="477"/>
                    <a:pt x="84" y="477"/>
                    <a:pt x="107" y="477"/>
                  </a:cubicBezTo>
                  <a:cubicBezTo>
                    <a:pt x="107" y="477"/>
                    <a:pt x="119" y="477"/>
                    <a:pt x="131" y="465"/>
                  </a:cubicBezTo>
                  <a:cubicBezTo>
                    <a:pt x="143" y="453"/>
                    <a:pt x="155" y="430"/>
                    <a:pt x="143" y="406"/>
                  </a:cubicBezTo>
                  <a:cubicBezTo>
                    <a:pt x="119" y="370"/>
                    <a:pt x="155" y="203"/>
                    <a:pt x="203" y="60"/>
                  </a:cubicBezTo>
                  <a:cubicBezTo>
                    <a:pt x="215" y="37"/>
                    <a:pt x="203" y="13"/>
                    <a:pt x="1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>
              <a:off x="936062" y="2411151"/>
              <a:ext cx="6253" cy="14848"/>
            </a:xfrm>
            <a:custGeom>
              <a:avLst/>
              <a:gdLst/>
              <a:ahLst/>
              <a:cxnLst/>
              <a:rect l="l" t="t" r="r" b="b"/>
              <a:pathLst>
                <a:path w="203" h="482" extrusionOk="0">
                  <a:moveTo>
                    <a:pt x="148" y="1"/>
                  </a:moveTo>
                  <a:cubicBezTo>
                    <a:pt x="132" y="1"/>
                    <a:pt x="116" y="12"/>
                    <a:pt x="108" y="29"/>
                  </a:cubicBezTo>
                  <a:cubicBezTo>
                    <a:pt x="84" y="101"/>
                    <a:pt x="1" y="363"/>
                    <a:pt x="60" y="458"/>
                  </a:cubicBezTo>
                  <a:cubicBezTo>
                    <a:pt x="72" y="470"/>
                    <a:pt x="84" y="482"/>
                    <a:pt x="96" y="482"/>
                  </a:cubicBezTo>
                  <a:cubicBezTo>
                    <a:pt x="108" y="482"/>
                    <a:pt x="120" y="470"/>
                    <a:pt x="120" y="470"/>
                  </a:cubicBezTo>
                  <a:cubicBezTo>
                    <a:pt x="143" y="458"/>
                    <a:pt x="143" y="422"/>
                    <a:pt x="132" y="410"/>
                  </a:cubicBezTo>
                  <a:cubicBezTo>
                    <a:pt x="108" y="363"/>
                    <a:pt x="143" y="196"/>
                    <a:pt x="191" y="65"/>
                  </a:cubicBezTo>
                  <a:cubicBezTo>
                    <a:pt x="203" y="41"/>
                    <a:pt x="191" y="17"/>
                    <a:pt x="167" y="6"/>
                  </a:cubicBezTo>
                  <a:cubicBezTo>
                    <a:pt x="161" y="2"/>
                    <a:pt x="155" y="1"/>
                    <a:pt x="1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921029" y="2423996"/>
              <a:ext cx="6253" cy="14478"/>
            </a:xfrm>
            <a:custGeom>
              <a:avLst/>
              <a:gdLst/>
              <a:ahLst/>
              <a:cxnLst/>
              <a:rect l="l" t="t" r="r" b="b"/>
              <a:pathLst>
                <a:path w="203" h="470" extrusionOk="0">
                  <a:moveTo>
                    <a:pt x="148" y="1"/>
                  </a:moveTo>
                  <a:cubicBezTo>
                    <a:pt x="132" y="1"/>
                    <a:pt x="120" y="12"/>
                    <a:pt x="120" y="29"/>
                  </a:cubicBezTo>
                  <a:cubicBezTo>
                    <a:pt x="84" y="101"/>
                    <a:pt x="0" y="362"/>
                    <a:pt x="60" y="458"/>
                  </a:cubicBezTo>
                  <a:cubicBezTo>
                    <a:pt x="72" y="470"/>
                    <a:pt x="84" y="470"/>
                    <a:pt x="96" y="470"/>
                  </a:cubicBezTo>
                  <a:lnTo>
                    <a:pt x="131" y="470"/>
                  </a:lnTo>
                  <a:cubicBezTo>
                    <a:pt x="143" y="446"/>
                    <a:pt x="155" y="422"/>
                    <a:pt x="143" y="398"/>
                  </a:cubicBezTo>
                  <a:cubicBezTo>
                    <a:pt x="120" y="362"/>
                    <a:pt x="155" y="196"/>
                    <a:pt x="203" y="53"/>
                  </a:cubicBezTo>
                  <a:cubicBezTo>
                    <a:pt x="203" y="29"/>
                    <a:pt x="191" y="5"/>
                    <a:pt x="167" y="5"/>
                  </a:cubicBezTo>
                  <a:cubicBezTo>
                    <a:pt x="161" y="2"/>
                    <a:pt x="154" y="1"/>
                    <a:pt x="1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932026" y="2352128"/>
              <a:ext cx="6284" cy="14817"/>
            </a:xfrm>
            <a:custGeom>
              <a:avLst/>
              <a:gdLst/>
              <a:ahLst/>
              <a:cxnLst/>
              <a:rect l="l" t="t" r="r" b="b"/>
              <a:pathLst>
                <a:path w="204" h="481" extrusionOk="0">
                  <a:moveTo>
                    <a:pt x="149" y="0"/>
                  </a:moveTo>
                  <a:cubicBezTo>
                    <a:pt x="132" y="0"/>
                    <a:pt x="120" y="11"/>
                    <a:pt x="120" y="28"/>
                  </a:cubicBezTo>
                  <a:cubicBezTo>
                    <a:pt x="84" y="112"/>
                    <a:pt x="1" y="362"/>
                    <a:pt x="60" y="457"/>
                  </a:cubicBezTo>
                  <a:cubicBezTo>
                    <a:pt x="72" y="469"/>
                    <a:pt x="84" y="481"/>
                    <a:pt x="96" y="481"/>
                  </a:cubicBezTo>
                  <a:cubicBezTo>
                    <a:pt x="108" y="481"/>
                    <a:pt x="120" y="469"/>
                    <a:pt x="120" y="469"/>
                  </a:cubicBezTo>
                  <a:cubicBezTo>
                    <a:pt x="144" y="457"/>
                    <a:pt x="155" y="433"/>
                    <a:pt x="144" y="409"/>
                  </a:cubicBezTo>
                  <a:cubicBezTo>
                    <a:pt x="108" y="374"/>
                    <a:pt x="144" y="195"/>
                    <a:pt x="203" y="64"/>
                  </a:cubicBezTo>
                  <a:cubicBezTo>
                    <a:pt x="203" y="40"/>
                    <a:pt x="191" y="17"/>
                    <a:pt x="167" y="5"/>
                  </a:cubicBezTo>
                  <a:cubicBezTo>
                    <a:pt x="161" y="1"/>
                    <a:pt x="155" y="0"/>
                    <a:pt x="1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940097" y="2362756"/>
              <a:ext cx="6253" cy="14848"/>
            </a:xfrm>
            <a:custGeom>
              <a:avLst/>
              <a:gdLst/>
              <a:ahLst/>
              <a:cxnLst/>
              <a:rect l="l" t="t" r="r" b="b"/>
              <a:pathLst>
                <a:path w="203" h="482" extrusionOk="0">
                  <a:moveTo>
                    <a:pt x="148" y="0"/>
                  </a:moveTo>
                  <a:cubicBezTo>
                    <a:pt x="132" y="0"/>
                    <a:pt x="116" y="11"/>
                    <a:pt x="108" y="29"/>
                  </a:cubicBezTo>
                  <a:cubicBezTo>
                    <a:pt x="84" y="112"/>
                    <a:pt x="1" y="362"/>
                    <a:pt x="60" y="457"/>
                  </a:cubicBezTo>
                  <a:cubicBezTo>
                    <a:pt x="72" y="469"/>
                    <a:pt x="84" y="481"/>
                    <a:pt x="96" y="481"/>
                  </a:cubicBezTo>
                  <a:cubicBezTo>
                    <a:pt x="108" y="481"/>
                    <a:pt x="108" y="481"/>
                    <a:pt x="120" y="469"/>
                  </a:cubicBezTo>
                  <a:cubicBezTo>
                    <a:pt x="143" y="457"/>
                    <a:pt x="143" y="434"/>
                    <a:pt x="132" y="410"/>
                  </a:cubicBezTo>
                  <a:cubicBezTo>
                    <a:pt x="108" y="374"/>
                    <a:pt x="143" y="195"/>
                    <a:pt x="191" y="64"/>
                  </a:cubicBezTo>
                  <a:cubicBezTo>
                    <a:pt x="203" y="41"/>
                    <a:pt x="191" y="17"/>
                    <a:pt x="167" y="5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1091935" y="2426183"/>
              <a:ext cx="23874" cy="11182"/>
            </a:xfrm>
            <a:custGeom>
              <a:avLst/>
              <a:gdLst/>
              <a:ahLst/>
              <a:cxnLst/>
              <a:rect l="l" t="t" r="r" b="b"/>
              <a:pathLst>
                <a:path w="775" h="363" extrusionOk="0">
                  <a:moveTo>
                    <a:pt x="686" y="0"/>
                  </a:moveTo>
                  <a:cubicBezTo>
                    <a:pt x="458" y="0"/>
                    <a:pt x="69" y="247"/>
                    <a:pt x="25" y="280"/>
                  </a:cubicBezTo>
                  <a:cubicBezTo>
                    <a:pt x="1" y="303"/>
                    <a:pt x="1" y="327"/>
                    <a:pt x="13" y="351"/>
                  </a:cubicBezTo>
                  <a:cubicBezTo>
                    <a:pt x="13" y="363"/>
                    <a:pt x="36" y="363"/>
                    <a:pt x="48" y="363"/>
                  </a:cubicBezTo>
                  <a:lnTo>
                    <a:pt x="72" y="363"/>
                  </a:lnTo>
                  <a:cubicBezTo>
                    <a:pt x="193" y="275"/>
                    <a:pt x="518" y="85"/>
                    <a:pt x="679" y="85"/>
                  </a:cubicBezTo>
                  <a:cubicBezTo>
                    <a:pt x="692" y="85"/>
                    <a:pt x="704" y="86"/>
                    <a:pt x="715" y="89"/>
                  </a:cubicBezTo>
                  <a:cubicBezTo>
                    <a:pt x="739" y="89"/>
                    <a:pt x="763" y="77"/>
                    <a:pt x="763" y="53"/>
                  </a:cubicBezTo>
                  <a:cubicBezTo>
                    <a:pt x="775" y="30"/>
                    <a:pt x="763" y="6"/>
                    <a:pt x="739" y="6"/>
                  </a:cubicBezTo>
                  <a:cubicBezTo>
                    <a:pt x="723" y="2"/>
                    <a:pt x="705" y="0"/>
                    <a:pt x="68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1096340" y="2437982"/>
              <a:ext cx="19469" cy="10042"/>
            </a:xfrm>
            <a:custGeom>
              <a:avLst/>
              <a:gdLst/>
              <a:ahLst/>
              <a:cxnLst/>
              <a:rect l="l" t="t" r="r" b="b"/>
              <a:pathLst>
                <a:path w="632" h="326" extrusionOk="0">
                  <a:moveTo>
                    <a:pt x="596" y="1"/>
                  </a:moveTo>
                  <a:cubicBezTo>
                    <a:pt x="592" y="1"/>
                    <a:pt x="588" y="2"/>
                    <a:pt x="584" y="4"/>
                  </a:cubicBezTo>
                  <a:cubicBezTo>
                    <a:pt x="560" y="4"/>
                    <a:pt x="155" y="28"/>
                    <a:pt x="13" y="254"/>
                  </a:cubicBezTo>
                  <a:cubicBezTo>
                    <a:pt x="1" y="278"/>
                    <a:pt x="13" y="301"/>
                    <a:pt x="24" y="313"/>
                  </a:cubicBezTo>
                  <a:cubicBezTo>
                    <a:pt x="36" y="325"/>
                    <a:pt x="48" y="325"/>
                    <a:pt x="48" y="325"/>
                  </a:cubicBezTo>
                  <a:cubicBezTo>
                    <a:pt x="72" y="325"/>
                    <a:pt x="84" y="313"/>
                    <a:pt x="96" y="301"/>
                  </a:cubicBezTo>
                  <a:cubicBezTo>
                    <a:pt x="203" y="111"/>
                    <a:pt x="584" y="87"/>
                    <a:pt x="584" y="87"/>
                  </a:cubicBezTo>
                  <a:cubicBezTo>
                    <a:pt x="608" y="87"/>
                    <a:pt x="632" y="63"/>
                    <a:pt x="632" y="39"/>
                  </a:cubicBezTo>
                  <a:cubicBezTo>
                    <a:pt x="622" y="20"/>
                    <a:pt x="612" y="1"/>
                    <a:pt x="59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"/>
          <p:cNvSpPr txBox="1">
            <a:spLocks noGrp="1"/>
          </p:cNvSpPr>
          <p:nvPr>
            <p:ph type="title"/>
          </p:nvPr>
        </p:nvSpPr>
        <p:spPr>
          <a:xfrm rot="-30121">
            <a:off x="720009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/>
              <a:t>Ex 3: Read the text again and answer the questions. </a:t>
            </a: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399764" y="959866"/>
            <a:ext cx="407034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5. What do people call him? </a:t>
            </a:r>
            <a:endParaRPr/>
          </a:p>
        </p:txBody>
      </p:sp>
      <p:cxnSp>
        <p:nvCxnSpPr>
          <p:cNvPr id="706" name="Google Shape;706;p9"/>
          <p:cNvCxnSpPr/>
          <p:nvPr/>
        </p:nvCxnSpPr>
        <p:spPr>
          <a:xfrm>
            <a:off x="818909" y="1451316"/>
            <a:ext cx="69874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9"/>
          <p:cNvCxnSpPr/>
          <p:nvPr/>
        </p:nvCxnSpPr>
        <p:spPr>
          <a:xfrm>
            <a:off x="2009355" y="1451316"/>
            <a:ext cx="146709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8" name="Google Shape;708;p9"/>
          <p:cNvSpPr/>
          <p:nvPr/>
        </p:nvSpPr>
        <p:spPr>
          <a:xfrm>
            <a:off x="831250" y="1692471"/>
            <a:ext cx="1434673" cy="422438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nick name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831250" y="2304964"/>
            <a:ext cx="7708510" cy="7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Teacher: Yes, and he’s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known</a:t>
            </a:r>
            <a:r>
              <a:rPr lang="en-US" sz="2300" b="0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around the world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3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King of Football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sz="2300" b="0" i="1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818908" y="1679403"/>
            <a:ext cx="4917657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 call him “The King of Football”.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"/>
          <p:cNvSpPr txBox="1">
            <a:spLocks noGrp="1"/>
          </p:cNvSpPr>
          <p:nvPr>
            <p:ph type="subTitle" idx="1"/>
          </p:nvPr>
        </p:nvSpPr>
        <p:spPr>
          <a:xfrm>
            <a:off x="457200" y="1435387"/>
            <a:ext cx="8229600" cy="21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1828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0000" b="1">
                <a:latin typeface="Nunito"/>
                <a:ea typeface="Nunito"/>
                <a:cs typeface="Nunito"/>
                <a:sym typeface="Nunito"/>
              </a:rPr>
              <a:t>Speaking</a:t>
            </a:r>
            <a:endParaRPr sz="10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6" name="Google Shape;716;p10"/>
          <p:cNvSpPr txBox="1">
            <a:spLocks noGrp="1"/>
          </p:cNvSpPr>
          <p:nvPr>
            <p:ph type="title"/>
          </p:nvPr>
        </p:nvSpPr>
        <p:spPr>
          <a:xfrm rot="-59885">
            <a:off x="2290043" y="3377992"/>
            <a:ext cx="4738794" cy="53168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talk about famous sportspeople</a:t>
            </a: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>
            <a:off x="3888031" y="291478"/>
            <a:ext cx="1367952" cy="1554457"/>
            <a:chOff x="2770653" y="3544990"/>
            <a:chExt cx="522638" cy="597156"/>
          </a:xfrm>
        </p:grpSpPr>
        <p:sp>
          <p:nvSpPr>
            <p:cNvPr id="718" name="Google Shape;718;p10"/>
            <p:cNvSpPr/>
            <p:nvPr/>
          </p:nvSpPr>
          <p:spPr>
            <a:xfrm>
              <a:off x="2794866" y="3819340"/>
              <a:ext cx="24983" cy="24983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29" y="132"/>
                  </a:moveTo>
                  <a:cubicBezTo>
                    <a:pt x="441" y="167"/>
                    <a:pt x="453" y="203"/>
                    <a:pt x="453" y="227"/>
                  </a:cubicBezTo>
                  <a:cubicBezTo>
                    <a:pt x="477" y="298"/>
                    <a:pt x="489" y="322"/>
                    <a:pt x="489" y="334"/>
                  </a:cubicBezTo>
                  <a:cubicBezTo>
                    <a:pt x="501" y="346"/>
                    <a:pt x="524" y="358"/>
                    <a:pt x="596" y="382"/>
                  </a:cubicBezTo>
                  <a:cubicBezTo>
                    <a:pt x="620" y="393"/>
                    <a:pt x="655" y="405"/>
                    <a:pt x="679" y="417"/>
                  </a:cubicBezTo>
                  <a:cubicBezTo>
                    <a:pt x="632" y="441"/>
                    <a:pt x="572" y="465"/>
                    <a:pt x="524" y="477"/>
                  </a:cubicBezTo>
                  <a:cubicBezTo>
                    <a:pt x="512" y="477"/>
                    <a:pt x="501" y="489"/>
                    <a:pt x="501" y="501"/>
                  </a:cubicBezTo>
                  <a:cubicBezTo>
                    <a:pt x="465" y="572"/>
                    <a:pt x="429" y="644"/>
                    <a:pt x="405" y="691"/>
                  </a:cubicBezTo>
                  <a:cubicBezTo>
                    <a:pt x="393" y="632"/>
                    <a:pt x="370" y="560"/>
                    <a:pt x="346" y="489"/>
                  </a:cubicBezTo>
                  <a:cubicBezTo>
                    <a:pt x="346" y="477"/>
                    <a:pt x="334" y="465"/>
                    <a:pt x="322" y="453"/>
                  </a:cubicBezTo>
                  <a:cubicBezTo>
                    <a:pt x="251" y="441"/>
                    <a:pt x="179" y="429"/>
                    <a:pt x="131" y="417"/>
                  </a:cubicBezTo>
                  <a:cubicBezTo>
                    <a:pt x="179" y="393"/>
                    <a:pt x="262" y="358"/>
                    <a:pt x="334" y="322"/>
                  </a:cubicBezTo>
                  <a:cubicBezTo>
                    <a:pt x="346" y="322"/>
                    <a:pt x="358" y="310"/>
                    <a:pt x="358" y="298"/>
                  </a:cubicBezTo>
                  <a:cubicBezTo>
                    <a:pt x="381" y="239"/>
                    <a:pt x="405" y="179"/>
                    <a:pt x="429" y="132"/>
                  </a:cubicBezTo>
                  <a:close/>
                  <a:moveTo>
                    <a:pt x="441" y="1"/>
                  </a:moveTo>
                  <a:cubicBezTo>
                    <a:pt x="417" y="1"/>
                    <a:pt x="381" y="1"/>
                    <a:pt x="286" y="251"/>
                  </a:cubicBezTo>
                  <a:cubicBezTo>
                    <a:pt x="24" y="358"/>
                    <a:pt x="12" y="393"/>
                    <a:pt x="12" y="417"/>
                  </a:cubicBezTo>
                  <a:cubicBezTo>
                    <a:pt x="0" y="429"/>
                    <a:pt x="12" y="441"/>
                    <a:pt x="12" y="453"/>
                  </a:cubicBezTo>
                  <a:cubicBezTo>
                    <a:pt x="24" y="465"/>
                    <a:pt x="48" y="489"/>
                    <a:pt x="274" y="536"/>
                  </a:cubicBezTo>
                  <a:cubicBezTo>
                    <a:pt x="346" y="810"/>
                    <a:pt x="370" y="810"/>
                    <a:pt x="405" y="810"/>
                  </a:cubicBezTo>
                  <a:cubicBezTo>
                    <a:pt x="429" y="810"/>
                    <a:pt x="453" y="810"/>
                    <a:pt x="560" y="548"/>
                  </a:cubicBezTo>
                  <a:cubicBezTo>
                    <a:pt x="643" y="524"/>
                    <a:pt x="762" y="477"/>
                    <a:pt x="786" y="453"/>
                  </a:cubicBezTo>
                  <a:cubicBezTo>
                    <a:pt x="798" y="441"/>
                    <a:pt x="810" y="429"/>
                    <a:pt x="810" y="405"/>
                  </a:cubicBezTo>
                  <a:cubicBezTo>
                    <a:pt x="798" y="370"/>
                    <a:pt x="762" y="358"/>
                    <a:pt x="620" y="310"/>
                  </a:cubicBezTo>
                  <a:cubicBezTo>
                    <a:pt x="596" y="298"/>
                    <a:pt x="572" y="286"/>
                    <a:pt x="560" y="286"/>
                  </a:cubicBezTo>
                  <a:cubicBezTo>
                    <a:pt x="548" y="263"/>
                    <a:pt x="548" y="227"/>
                    <a:pt x="536" y="203"/>
                  </a:cubicBezTo>
                  <a:cubicBezTo>
                    <a:pt x="512" y="96"/>
                    <a:pt x="501" y="48"/>
                    <a:pt x="477" y="24"/>
                  </a:cubicBezTo>
                  <a:cubicBezTo>
                    <a:pt x="477" y="12"/>
                    <a:pt x="453" y="1"/>
                    <a:pt x="4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2925079" y="3623112"/>
              <a:ext cx="24952" cy="2461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429" y="120"/>
                  </a:moveTo>
                  <a:cubicBezTo>
                    <a:pt x="441" y="156"/>
                    <a:pt x="453" y="191"/>
                    <a:pt x="453" y="215"/>
                  </a:cubicBezTo>
                  <a:cubicBezTo>
                    <a:pt x="476" y="298"/>
                    <a:pt x="488" y="322"/>
                    <a:pt x="488" y="334"/>
                  </a:cubicBezTo>
                  <a:cubicBezTo>
                    <a:pt x="500" y="346"/>
                    <a:pt x="524" y="358"/>
                    <a:pt x="596" y="382"/>
                  </a:cubicBezTo>
                  <a:cubicBezTo>
                    <a:pt x="619" y="382"/>
                    <a:pt x="655" y="394"/>
                    <a:pt x="679" y="406"/>
                  </a:cubicBezTo>
                  <a:cubicBezTo>
                    <a:pt x="643" y="429"/>
                    <a:pt x="572" y="453"/>
                    <a:pt x="524" y="477"/>
                  </a:cubicBezTo>
                  <a:cubicBezTo>
                    <a:pt x="512" y="477"/>
                    <a:pt x="500" y="489"/>
                    <a:pt x="500" y="501"/>
                  </a:cubicBezTo>
                  <a:cubicBezTo>
                    <a:pt x="465" y="560"/>
                    <a:pt x="429" y="632"/>
                    <a:pt x="405" y="679"/>
                  </a:cubicBezTo>
                  <a:cubicBezTo>
                    <a:pt x="393" y="632"/>
                    <a:pt x="369" y="548"/>
                    <a:pt x="345" y="489"/>
                  </a:cubicBezTo>
                  <a:cubicBezTo>
                    <a:pt x="345" y="465"/>
                    <a:pt x="334" y="453"/>
                    <a:pt x="322" y="453"/>
                  </a:cubicBezTo>
                  <a:cubicBezTo>
                    <a:pt x="250" y="441"/>
                    <a:pt x="179" y="417"/>
                    <a:pt x="131" y="406"/>
                  </a:cubicBezTo>
                  <a:cubicBezTo>
                    <a:pt x="179" y="382"/>
                    <a:pt x="262" y="346"/>
                    <a:pt x="334" y="322"/>
                  </a:cubicBezTo>
                  <a:cubicBezTo>
                    <a:pt x="345" y="310"/>
                    <a:pt x="357" y="310"/>
                    <a:pt x="357" y="298"/>
                  </a:cubicBezTo>
                  <a:cubicBezTo>
                    <a:pt x="381" y="239"/>
                    <a:pt x="417" y="167"/>
                    <a:pt x="429" y="120"/>
                  </a:cubicBezTo>
                  <a:close/>
                  <a:moveTo>
                    <a:pt x="441" y="1"/>
                  </a:moveTo>
                  <a:cubicBezTo>
                    <a:pt x="417" y="1"/>
                    <a:pt x="381" y="1"/>
                    <a:pt x="286" y="251"/>
                  </a:cubicBezTo>
                  <a:cubicBezTo>
                    <a:pt x="24" y="358"/>
                    <a:pt x="12" y="394"/>
                    <a:pt x="12" y="406"/>
                  </a:cubicBezTo>
                  <a:cubicBezTo>
                    <a:pt x="0" y="417"/>
                    <a:pt x="12" y="441"/>
                    <a:pt x="12" y="453"/>
                  </a:cubicBezTo>
                  <a:cubicBezTo>
                    <a:pt x="24" y="453"/>
                    <a:pt x="48" y="489"/>
                    <a:pt x="274" y="525"/>
                  </a:cubicBezTo>
                  <a:cubicBezTo>
                    <a:pt x="345" y="798"/>
                    <a:pt x="369" y="798"/>
                    <a:pt x="405" y="798"/>
                  </a:cubicBezTo>
                  <a:cubicBezTo>
                    <a:pt x="429" y="798"/>
                    <a:pt x="453" y="798"/>
                    <a:pt x="572" y="548"/>
                  </a:cubicBezTo>
                  <a:cubicBezTo>
                    <a:pt x="643" y="513"/>
                    <a:pt x="762" y="477"/>
                    <a:pt x="798" y="441"/>
                  </a:cubicBezTo>
                  <a:cubicBezTo>
                    <a:pt x="810" y="441"/>
                    <a:pt x="810" y="417"/>
                    <a:pt x="810" y="406"/>
                  </a:cubicBezTo>
                  <a:cubicBezTo>
                    <a:pt x="798" y="370"/>
                    <a:pt x="762" y="346"/>
                    <a:pt x="631" y="298"/>
                  </a:cubicBezTo>
                  <a:cubicBezTo>
                    <a:pt x="607" y="286"/>
                    <a:pt x="572" y="275"/>
                    <a:pt x="560" y="275"/>
                  </a:cubicBezTo>
                  <a:cubicBezTo>
                    <a:pt x="560" y="251"/>
                    <a:pt x="548" y="227"/>
                    <a:pt x="536" y="191"/>
                  </a:cubicBezTo>
                  <a:cubicBezTo>
                    <a:pt x="512" y="84"/>
                    <a:pt x="500" y="36"/>
                    <a:pt x="476" y="13"/>
                  </a:cubicBezTo>
                  <a:cubicBezTo>
                    <a:pt x="476" y="1"/>
                    <a:pt x="453" y="1"/>
                    <a:pt x="4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199767" y="4013719"/>
              <a:ext cx="24613" cy="24983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30" y="132"/>
                  </a:moveTo>
                  <a:cubicBezTo>
                    <a:pt x="442" y="168"/>
                    <a:pt x="442" y="203"/>
                    <a:pt x="453" y="227"/>
                  </a:cubicBezTo>
                  <a:cubicBezTo>
                    <a:pt x="465" y="310"/>
                    <a:pt x="477" y="322"/>
                    <a:pt x="489" y="346"/>
                  </a:cubicBezTo>
                  <a:cubicBezTo>
                    <a:pt x="501" y="358"/>
                    <a:pt x="513" y="358"/>
                    <a:pt x="596" y="394"/>
                  </a:cubicBezTo>
                  <a:cubicBezTo>
                    <a:pt x="620" y="394"/>
                    <a:pt x="644" y="406"/>
                    <a:pt x="680" y="418"/>
                  </a:cubicBezTo>
                  <a:cubicBezTo>
                    <a:pt x="632" y="441"/>
                    <a:pt x="572" y="465"/>
                    <a:pt x="513" y="489"/>
                  </a:cubicBezTo>
                  <a:cubicBezTo>
                    <a:pt x="501" y="489"/>
                    <a:pt x="489" y="501"/>
                    <a:pt x="489" y="501"/>
                  </a:cubicBezTo>
                  <a:cubicBezTo>
                    <a:pt x="465" y="572"/>
                    <a:pt x="430" y="644"/>
                    <a:pt x="406" y="691"/>
                  </a:cubicBezTo>
                  <a:cubicBezTo>
                    <a:pt x="382" y="644"/>
                    <a:pt x="358" y="560"/>
                    <a:pt x="346" y="489"/>
                  </a:cubicBezTo>
                  <a:cubicBezTo>
                    <a:pt x="334" y="477"/>
                    <a:pt x="322" y="465"/>
                    <a:pt x="311" y="465"/>
                  </a:cubicBezTo>
                  <a:cubicBezTo>
                    <a:pt x="251" y="453"/>
                    <a:pt x="168" y="430"/>
                    <a:pt x="120" y="418"/>
                  </a:cubicBezTo>
                  <a:cubicBezTo>
                    <a:pt x="180" y="394"/>
                    <a:pt x="263" y="358"/>
                    <a:pt x="334" y="334"/>
                  </a:cubicBezTo>
                  <a:cubicBezTo>
                    <a:pt x="346" y="322"/>
                    <a:pt x="346" y="322"/>
                    <a:pt x="358" y="310"/>
                  </a:cubicBezTo>
                  <a:cubicBezTo>
                    <a:pt x="382" y="251"/>
                    <a:pt x="406" y="179"/>
                    <a:pt x="430" y="132"/>
                  </a:cubicBezTo>
                  <a:close/>
                  <a:moveTo>
                    <a:pt x="442" y="1"/>
                  </a:moveTo>
                  <a:cubicBezTo>
                    <a:pt x="418" y="1"/>
                    <a:pt x="382" y="1"/>
                    <a:pt x="287" y="251"/>
                  </a:cubicBezTo>
                  <a:cubicBezTo>
                    <a:pt x="13" y="358"/>
                    <a:pt x="13" y="394"/>
                    <a:pt x="1" y="418"/>
                  </a:cubicBezTo>
                  <a:cubicBezTo>
                    <a:pt x="1" y="430"/>
                    <a:pt x="1" y="441"/>
                    <a:pt x="13" y="453"/>
                  </a:cubicBezTo>
                  <a:cubicBezTo>
                    <a:pt x="25" y="465"/>
                    <a:pt x="37" y="501"/>
                    <a:pt x="275" y="537"/>
                  </a:cubicBezTo>
                  <a:cubicBezTo>
                    <a:pt x="334" y="811"/>
                    <a:pt x="358" y="811"/>
                    <a:pt x="394" y="811"/>
                  </a:cubicBezTo>
                  <a:cubicBezTo>
                    <a:pt x="418" y="811"/>
                    <a:pt x="442" y="811"/>
                    <a:pt x="561" y="549"/>
                  </a:cubicBezTo>
                  <a:cubicBezTo>
                    <a:pt x="644" y="525"/>
                    <a:pt x="763" y="477"/>
                    <a:pt x="787" y="453"/>
                  </a:cubicBezTo>
                  <a:cubicBezTo>
                    <a:pt x="799" y="441"/>
                    <a:pt x="799" y="430"/>
                    <a:pt x="799" y="406"/>
                  </a:cubicBezTo>
                  <a:cubicBezTo>
                    <a:pt x="799" y="370"/>
                    <a:pt x="763" y="358"/>
                    <a:pt x="620" y="310"/>
                  </a:cubicBezTo>
                  <a:cubicBezTo>
                    <a:pt x="596" y="299"/>
                    <a:pt x="572" y="287"/>
                    <a:pt x="549" y="287"/>
                  </a:cubicBezTo>
                  <a:cubicBezTo>
                    <a:pt x="549" y="263"/>
                    <a:pt x="537" y="239"/>
                    <a:pt x="537" y="203"/>
                  </a:cubicBezTo>
                  <a:cubicBezTo>
                    <a:pt x="501" y="96"/>
                    <a:pt x="489" y="49"/>
                    <a:pt x="477" y="25"/>
                  </a:cubicBezTo>
                  <a:cubicBezTo>
                    <a:pt x="465" y="13"/>
                    <a:pt x="453" y="1"/>
                    <a:pt x="44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032527" y="4116793"/>
              <a:ext cx="18391" cy="1836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310" y="84"/>
                  </a:moveTo>
                  <a:cubicBezTo>
                    <a:pt x="429" y="84"/>
                    <a:pt x="525" y="179"/>
                    <a:pt x="513" y="298"/>
                  </a:cubicBezTo>
                  <a:cubicBezTo>
                    <a:pt x="513" y="417"/>
                    <a:pt x="417" y="512"/>
                    <a:pt x="310" y="512"/>
                  </a:cubicBezTo>
                  <a:lnTo>
                    <a:pt x="310" y="548"/>
                  </a:lnTo>
                  <a:lnTo>
                    <a:pt x="298" y="512"/>
                  </a:lnTo>
                  <a:cubicBezTo>
                    <a:pt x="191" y="512"/>
                    <a:pt x="96" y="417"/>
                    <a:pt x="96" y="298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298" y="1"/>
                  </a:moveTo>
                  <a:cubicBezTo>
                    <a:pt x="144" y="1"/>
                    <a:pt x="1" y="131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175955" y="3795497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84"/>
                  </a:moveTo>
                  <a:cubicBezTo>
                    <a:pt x="357" y="84"/>
                    <a:pt x="405" y="108"/>
                    <a:pt x="441" y="144"/>
                  </a:cubicBezTo>
                  <a:cubicBezTo>
                    <a:pt x="488" y="191"/>
                    <a:pt x="512" y="239"/>
                    <a:pt x="512" y="298"/>
                  </a:cubicBezTo>
                  <a:cubicBezTo>
                    <a:pt x="512" y="417"/>
                    <a:pt x="417" y="513"/>
                    <a:pt x="298" y="513"/>
                  </a:cubicBezTo>
                  <a:cubicBezTo>
                    <a:pt x="179" y="513"/>
                    <a:pt x="83" y="417"/>
                    <a:pt x="83" y="298"/>
                  </a:cubicBezTo>
                  <a:cubicBezTo>
                    <a:pt x="83" y="179"/>
                    <a:pt x="179" y="84"/>
                    <a:pt x="298" y="84"/>
                  </a:cubicBezTo>
                  <a:close/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215"/>
                    <a:pt x="560" y="144"/>
                    <a:pt x="500" y="84"/>
                  </a:cubicBezTo>
                  <a:cubicBezTo>
                    <a:pt x="453" y="36"/>
                    <a:pt x="369" y="1"/>
                    <a:pt x="2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2770653" y="3671907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84"/>
                  </a:moveTo>
                  <a:cubicBezTo>
                    <a:pt x="417" y="84"/>
                    <a:pt x="513" y="179"/>
                    <a:pt x="513" y="298"/>
                  </a:cubicBezTo>
                  <a:cubicBezTo>
                    <a:pt x="513" y="417"/>
                    <a:pt x="417" y="512"/>
                    <a:pt x="298" y="512"/>
                  </a:cubicBezTo>
                  <a:cubicBezTo>
                    <a:pt x="179" y="512"/>
                    <a:pt x="84" y="405"/>
                    <a:pt x="84" y="298"/>
                  </a:cubicBezTo>
                  <a:cubicBezTo>
                    <a:pt x="84" y="179"/>
                    <a:pt x="179" y="84"/>
                    <a:pt x="298" y="84"/>
                  </a:cubicBezTo>
                  <a:close/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53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2853180" y="4103577"/>
              <a:ext cx="18360" cy="18391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84"/>
                  </a:moveTo>
                  <a:cubicBezTo>
                    <a:pt x="417" y="84"/>
                    <a:pt x="513" y="179"/>
                    <a:pt x="501" y="299"/>
                  </a:cubicBezTo>
                  <a:cubicBezTo>
                    <a:pt x="501" y="418"/>
                    <a:pt x="405" y="513"/>
                    <a:pt x="298" y="513"/>
                  </a:cubicBezTo>
                  <a:lnTo>
                    <a:pt x="298" y="549"/>
                  </a:lnTo>
                  <a:lnTo>
                    <a:pt x="286" y="513"/>
                  </a:lnTo>
                  <a:cubicBezTo>
                    <a:pt x="179" y="513"/>
                    <a:pt x="84" y="406"/>
                    <a:pt x="84" y="299"/>
                  </a:cubicBezTo>
                  <a:cubicBezTo>
                    <a:pt x="84" y="179"/>
                    <a:pt x="179" y="84"/>
                    <a:pt x="298" y="84"/>
                  </a:cubicBezTo>
                  <a:close/>
                  <a:moveTo>
                    <a:pt x="298" y="1"/>
                  </a:moveTo>
                  <a:cubicBezTo>
                    <a:pt x="132" y="1"/>
                    <a:pt x="1" y="132"/>
                    <a:pt x="1" y="287"/>
                  </a:cubicBezTo>
                  <a:cubicBezTo>
                    <a:pt x="1" y="453"/>
                    <a:pt x="132" y="584"/>
                    <a:pt x="298" y="596"/>
                  </a:cubicBezTo>
                  <a:cubicBezTo>
                    <a:pt x="453" y="596"/>
                    <a:pt x="584" y="453"/>
                    <a:pt x="596" y="299"/>
                  </a:cubicBezTo>
                  <a:cubicBezTo>
                    <a:pt x="596" y="132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2770958" y="3987774"/>
              <a:ext cx="97313" cy="55541"/>
            </a:xfrm>
            <a:custGeom>
              <a:avLst/>
              <a:gdLst/>
              <a:ahLst/>
              <a:cxnLst/>
              <a:rect l="l" t="t" r="r" b="b"/>
              <a:pathLst>
                <a:path w="3159" h="1803" extrusionOk="0">
                  <a:moveTo>
                    <a:pt x="1929" y="1"/>
                  </a:moveTo>
                  <a:cubicBezTo>
                    <a:pt x="1781" y="1"/>
                    <a:pt x="1650" y="83"/>
                    <a:pt x="1560" y="191"/>
                  </a:cubicBezTo>
                  <a:lnTo>
                    <a:pt x="1560" y="191"/>
                  </a:lnTo>
                  <a:cubicBezTo>
                    <a:pt x="1501" y="142"/>
                    <a:pt x="1424" y="98"/>
                    <a:pt x="1326" y="64"/>
                  </a:cubicBezTo>
                  <a:cubicBezTo>
                    <a:pt x="1242" y="36"/>
                    <a:pt x="1171" y="24"/>
                    <a:pt x="1111" y="24"/>
                  </a:cubicBezTo>
                  <a:cubicBezTo>
                    <a:pt x="740" y="24"/>
                    <a:pt x="802" y="493"/>
                    <a:pt x="802" y="493"/>
                  </a:cubicBezTo>
                  <a:cubicBezTo>
                    <a:pt x="763" y="468"/>
                    <a:pt x="721" y="457"/>
                    <a:pt x="678" y="457"/>
                  </a:cubicBezTo>
                  <a:cubicBezTo>
                    <a:pt x="366" y="457"/>
                    <a:pt x="0" y="1046"/>
                    <a:pt x="409" y="1350"/>
                  </a:cubicBezTo>
                  <a:cubicBezTo>
                    <a:pt x="540" y="1448"/>
                    <a:pt x="665" y="1491"/>
                    <a:pt x="772" y="1497"/>
                  </a:cubicBezTo>
                  <a:lnTo>
                    <a:pt x="772" y="1497"/>
                  </a:lnTo>
                  <a:cubicBezTo>
                    <a:pt x="805" y="1657"/>
                    <a:pt x="917" y="1798"/>
                    <a:pt x="1159" y="1803"/>
                  </a:cubicBezTo>
                  <a:cubicBezTo>
                    <a:pt x="1172" y="1803"/>
                    <a:pt x="1185" y="1803"/>
                    <a:pt x="1198" y="1803"/>
                  </a:cubicBezTo>
                  <a:cubicBezTo>
                    <a:pt x="1514" y="1803"/>
                    <a:pt x="1728" y="1731"/>
                    <a:pt x="1851" y="1623"/>
                  </a:cubicBezTo>
                  <a:lnTo>
                    <a:pt x="1851" y="1623"/>
                  </a:lnTo>
                  <a:cubicBezTo>
                    <a:pt x="1876" y="1656"/>
                    <a:pt x="1907" y="1689"/>
                    <a:pt x="1945" y="1719"/>
                  </a:cubicBezTo>
                  <a:cubicBezTo>
                    <a:pt x="2000" y="1764"/>
                    <a:pt x="2067" y="1783"/>
                    <a:pt x="2140" y="1783"/>
                  </a:cubicBezTo>
                  <a:cubicBezTo>
                    <a:pt x="2555" y="1783"/>
                    <a:pt x="3158" y="1141"/>
                    <a:pt x="2814" y="767"/>
                  </a:cubicBezTo>
                  <a:cubicBezTo>
                    <a:pt x="2715" y="662"/>
                    <a:pt x="2610" y="623"/>
                    <a:pt x="2511" y="623"/>
                  </a:cubicBezTo>
                  <a:cubicBezTo>
                    <a:pt x="2500" y="623"/>
                    <a:pt x="2489" y="623"/>
                    <a:pt x="2478" y="624"/>
                  </a:cubicBezTo>
                  <a:lnTo>
                    <a:pt x="2478" y="624"/>
                  </a:lnTo>
                  <a:cubicBezTo>
                    <a:pt x="2484" y="438"/>
                    <a:pt x="2394" y="223"/>
                    <a:pt x="2171" y="76"/>
                  </a:cubicBezTo>
                  <a:cubicBezTo>
                    <a:pt x="2088" y="23"/>
                    <a:pt x="2007" y="1"/>
                    <a:pt x="1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2775456" y="3986449"/>
              <a:ext cx="87702" cy="57975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1418" y="298"/>
                  </a:moveTo>
                  <a:cubicBezTo>
                    <a:pt x="1537" y="405"/>
                    <a:pt x="1561" y="536"/>
                    <a:pt x="1525" y="619"/>
                  </a:cubicBezTo>
                  <a:cubicBezTo>
                    <a:pt x="1510" y="663"/>
                    <a:pt x="1482" y="689"/>
                    <a:pt x="1449" y="689"/>
                  </a:cubicBezTo>
                  <a:cubicBezTo>
                    <a:pt x="1428" y="689"/>
                    <a:pt x="1405" y="678"/>
                    <a:pt x="1382" y="655"/>
                  </a:cubicBezTo>
                  <a:cubicBezTo>
                    <a:pt x="1299" y="595"/>
                    <a:pt x="1322" y="429"/>
                    <a:pt x="1418" y="298"/>
                  </a:cubicBezTo>
                  <a:close/>
                  <a:moveTo>
                    <a:pt x="2287" y="714"/>
                  </a:moveTo>
                  <a:cubicBezTo>
                    <a:pt x="2263" y="869"/>
                    <a:pt x="2168" y="976"/>
                    <a:pt x="2049" y="1000"/>
                  </a:cubicBezTo>
                  <a:lnTo>
                    <a:pt x="2025" y="1000"/>
                  </a:lnTo>
                  <a:cubicBezTo>
                    <a:pt x="1989" y="1000"/>
                    <a:pt x="1989" y="988"/>
                    <a:pt x="1989" y="976"/>
                  </a:cubicBezTo>
                  <a:cubicBezTo>
                    <a:pt x="1989" y="917"/>
                    <a:pt x="2108" y="750"/>
                    <a:pt x="2287" y="714"/>
                  </a:cubicBezTo>
                  <a:close/>
                  <a:moveTo>
                    <a:pt x="787" y="1107"/>
                  </a:moveTo>
                  <a:cubicBezTo>
                    <a:pt x="810" y="1107"/>
                    <a:pt x="834" y="1119"/>
                    <a:pt x="846" y="1143"/>
                  </a:cubicBezTo>
                  <a:cubicBezTo>
                    <a:pt x="906" y="1215"/>
                    <a:pt x="918" y="1310"/>
                    <a:pt x="882" y="1381"/>
                  </a:cubicBezTo>
                  <a:cubicBezTo>
                    <a:pt x="846" y="1453"/>
                    <a:pt x="763" y="1500"/>
                    <a:pt x="656" y="1500"/>
                  </a:cubicBezTo>
                  <a:cubicBezTo>
                    <a:pt x="632" y="1357"/>
                    <a:pt x="679" y="1215"/>
                    <a:pt x="727" y="1143"/>
                  </a:cubicBezTo>
                  <a:cubicBezTo>
                    <a:pt x="751" y="1119"/>
                    <a:pt x="775" y="1107"/>
                    <a:pt x="787" y="1107"/>
                  </a:cubicBezTo>
                  <a:close/>
                  <a:moveTo>
                    <a:pt x="1727" y="1226"/>
                  </a:moveTo>
                  <a:cubicBezTo>
                    <a:pt x="1739" y="1226"/>
                    <a:pt x="1763" y="1250"/>
                    <a:pt x="1775" y="1286"/>
                  </a:cubicBezTo>
                  <a:cubicBezTo>
                    <a:pt x="1811" y="1405"/>
                    <a:pt x="1787" y="1500"/>
                    <a:pt x="1715" y="1596"/>
                  </a:cubicBezTo>
                  <a:cubicBezTo>
                    <a:pt x="1644" y="1476"/>
                    <a:pt x="1656" y="1345"/>
                    <a:pt x="1692" y="1274"/>
                  </a:cubicBezTo>
                  <a:cubicBezTo>
                    <a:pt x="1703" y="1238"/>
                    <a:pt x="1727" y="1226"/>
                    <a:pt x="1727" y="1226"/>
                  </a:cubicBezTo>
                  <a:close/>
                  <a:moveTo>
                    <a:pt x="1784" y="93"/>
                  </a:moveTo>
                  <a:cubicBezTo>
                    <a:pt x="1856" y="93"/>
                    <a:pt x="1931" y="113"/>
                    <a:pt x="2001" y="155"/>
                  </a:cubicBezTo>
                  <a:cubicBezTo>
                    <a:pt x="2180" y="274"/>
                    <a:pt x="2287" y="441"/>
                    <a:pt x="2287" y="631"/>
                  </a:cubicBezTo>
                  <a:cubicBezTo>
                    <a:pt x="2073" y="667"/>
                    <a:pt x="1906" y="869"/>
                    <a:pt x="1906" y="988"/>
                  </a:cubicBezTo>
                  <a:cubicBezTo>
                    <a:pt x="1906" y="1036"/>
                    <a:pt x="1942" y="1084"/>
                    <a:pt x="2025" y="1084"/>
                  </a:cubicBezTo>
                  <a:lnTo>
                    <a:pt x="2061" y="1084"/>
                  </a:lnTo>
                  <a:cubicBezTo>
                    <a:pt x="2227" y="1060"/>
                    <a:pt x="2358" y="905"/>
                    <a:pt x="2370" y="703"/>
                  </a:cubicBezTo>
                  <a:cubicBezTo>
                    <a:pt x="2465" y="714"/>
                    <a:pt x="2549" y="750"/>
                    <a:pt x="2632" y="834"/>
                  </a:cubicBezTo>
                  <a:cubicBezTo>
                    <a:pt x="2763" y="976"/>
                    <a:pt x="2739" y="1143"/>
                    <a:pt x="2680" y="1262"/>
                  </a:cubicBezTo>
                  <a:cubicBezTo>
                    <a:pt x="2561" y="1536"/>
                    <a:pt x="2239" y="1774"/>
                    <a:pt x="2001" y="1774"/>
                  </a:cubicBezTo>
                  <a:cubicBezTo>
                    <a:pt x="1930" y="1774"/>
                    <a:pt x="1870" y="1762"/>
                    <a:pt x="1834" y="1726"/>
                  </a:cubicBezTo>
                  <a:cubicBezTo>
                    <a:pt x="1811" y="1703"/>
                    <a:pt x="1787" y="1679"/>
                    <a:pt x="1763" y="1655"/>
                  </a:cubicBezTo>
                  <a:cubicBezTo>
                    <a:pt x="1858" y="1548"/>
                    <a:pt x="1894" y="1405"/>
                    <a:pt x="1846" y="1262"/>
                  </a:cubicBezTo>
                  <a:cubicBezTo>
                    <a:pt x="1822" y="1155"/>
                    <a:pt x="1763" y="1143"/>
                    <a:pt x="1739" y="1143"/>
                  </a:cubicBezTo>
                  <a:cubicBezTo>
                    <a:pt x="1692" y="1143"/>
                    <a:pt x="1644" y="1179"/>
                    <a:pt x="1620" y="1238"/>
                  </a:cubicBezTo>
                  <a:cubicBezTo>
                    <a:pt x="1561" y="1334"/>
                    <a:pt x="1561" y="1500"/>
                    <a:pt x="1656" y="1643"/>
                  </a:cubicBezTo>
                  <a:cubicBezTo>
                    <a:pt x="1549" y="1726"/>
                    <a:pt x="1370" y="1798"/>
                    <a:pt x="1049" y="1798"/>
                  </a:cubicBezTo>
                  <a:lnTo>
                    <a:pt x="1013" y="1798"/>
                  </a:lnTo>
                  <a:cubicBezTo>
                    <a:pt x="799" y="1798"/>
                    <a:pt x="715" y="1691"/>
                    <a:pt x="679" y="1584"/>
                  </a:cubicBezTo>
                  <a:cubicBezTo>
                    <a:pt x="810" y="1572"/>
                    <a:pt x="918" y="1512"/>
                    <a:pt x="965" y="1405"/>
                  </a:cubicBezTo>
                  <a:cubicBezTo>
                    <a:pt x="1013" y="1310"/>
                    <a:pt x="1001" y="1191"/>
                    <a:pt x="918" y="1084"/>
                  </a:cubicBezTo>
                  <a:cubicBezTo>
                    <a:pt x="870" y="1024"/>
                    <a:pt x="822" y="1012"/>
                    <a:pt x="787" y="1012"/>
                  </a:cubicBezTo>
                  <a:cubicBezTo>
                    <a:pt x="751" y="1012"/>
                    <a:pt x="703" y="1048"/>
                    <a:pt x="668" y="1084"/>
                  </a:cubicBezTo>
                  <a:cubicBezTo>
                    <a:pt x="608" y="1167"/>
                    <a:pt x="549" y="1334"/>
                    <a:pt x="572" y="1488"/>
                  </a:cubicBezTo>
                  <a:cubicBezTo>
                    <a:pt x="477" y="1476"/>
                    <a:pt x="382" y="1429"/>
                    <a:pt x="287" y="1357"/>
                  </a:cubicBezTo>
                  <a:cubicBezTo>
                    <a:pt x="84" y="1203"/>
                    <a:pt x="120" y="976"/>
                    <a:pt x="156" y="893"/>
                  </a:cubicBezTo>
                  <a:cubicBezTo>
                    <a:pt x="215" y="691"/>
                    <a:pt x="394" y="536"/>
                    <a:pt x="537" y="536"/>
                  </a:cubicBezTo>
                  <a:cubicBezTo>
                    <a:pt x="572" y="536"/>
                    <a:pt x="608" y="548"/>
                    <a:pt x="632" y="572"/>
                  </a:cubicBezTo>
                  <a:lnTo>
                    <a:pt x="679" y="572"/>
                  </a:lnTo>
                  <a:cubicBezTo>
                    <a:pt x="691" y="560"/>
                    <a:pt x="703" y="548"/>
                    <a:pt x="703" y="524"/>
                  </a:cubicBezTo>
                  <a:cubicBezTo>
                    <a:pt x="703" y="524"/>
                    <a:pt x="668" y="310"/>
                    <a:pt x="775" y="191"/>
                  </a:cubicBezTo>
                  <a:cubicBezTo>
                    <a:pt x="816" y="136"/>
                    <a:pt x="876" y="109"/>
                    <a:pt x="956" y="109"/>
                  </a:cubicBezTo>
                  <a:cubicBezTo>
                    <a:pt x="1015" y="109"/>
                    <a:pt x="1086" y="124"/>
                    <a:pt x="1168" y="155"/>
                  </a:cubicBezTo>
                  <a:cubicBezTo>
                    <a:pt x="1239" y="179"/>
                    <a:pt x="1299" y="202"/>
                    <a:pt x="1358" y="238"/>
                  </a:cubicBezTo>
                  <a:cubicBezTo>
                    <a:pt x="1239" y="405"/>
                    <a:pt x="1203" y="619"/>
                    <a:pt x="1334" y="726"/>
                  </a:cubicBezTo>
                  <a:cubicBezTo>
                    <a:pt x="1370" y="750"/>
                    <a:pt x="1406" y="774"/>
                    <a:pt x="1453" y="774"/>
                  </a:cubicBezTo>
                  <a:cubicBezTo>
                    <a:pt x="1513" y="774"/>
                    <a:pt x="1572" y="726"/>
                    <a:pt x="1608" y="643"/>
                  </a:cubicBezTo>
                  <a:cubicBezTo>
                    <a:pt x="1644" y="536"/>
                    <a:pt x="1620" y="369"/>
                    <a:pt x="1477" y="226"/>
                  </a:cubicBezTo>
                  <a:cubicBezTo>
                    <a:pt x="1564" y="140"/>
                    <a:pt x="1672" y="93"/>
                    <a:pt x="1784" y="93"/>
                  </a:cubicBezTo>
                  <a:close/>
                  <a:moveTo>
                    <a:pt x="1775" y="0"/>
                  </a:moveTo>
                  <a:cubicBezTo>
                    <a:pt x="1644" y="0"/>
                    <a:pt x="1513" y="72"/>
                    <a:pt x="1406" y="179"/>
                  </a:cubicBezTo>
                  <a:cubicBezTo>
                    <a:pt x="1346" y="131"/>
                    <a:pt x="1275" y="95"/>
                    <a:pt x="1191" y="72"/>
                  </a:cubicBezTo>
                  <a:cubicBezTo>
                    <a:pt x="1101" y="38"/>
                    <a:pt x="1023" y="22"/>
                    <a:pt x="954" y="22"/>
                  </a:cubicBezTo>
                  <a:cubicBezTo>
                    <a:pt x="850" y="22"/>
                    <a:pt x="768" y="59"/>
                    <a:pt x="703" y="131"/>
                  </a:cubicBezTo>
                  <a:cubicBezTo>
                    <a:pt x="620" y="226"/>
                    <a:pt x="608" y="381"/>
                    <a:pt x="608" y="464"/>
                  </a:cubicBezTo>
                  <a:cubicBezTo>
                    <a:pt x="584" y="464"/>
                    <a:pt x="560" y="453"/>
                    <a:pt x="537" y="453"/>
                  </a:cubicBezTo>
                  <a:cubicBezTo>
                    <a:pt x="346" y="453"/>
                    <a:pt x="144" y="631"/>
                    <a:pt x="72" y="869"/>
                  </a:cubicBezTo>
                  <a:cubicBezTo>
                    <a:pt x="1" y="1084"/>
                    <a:pt x="60" y="1298"/>
                    <a:pt x="239" y="1429"/>
                  </a:cubicBezTo>
                  <a:cubicBezTo>
                    <a:pt x="358" y="1512"/>
                    <a:pt x="477" y="1560"/>
                    <a:pt x="584" y="1584"/>
                  </a:cubicBezTo>
                  <a:cubicBezTo>
                    <a:pt x="644" y="1774"/>
                    <a:pt x="787" y="1881"/>
                    <a:pt x="1001" y="1881"/>
                  </a:cubicBezTo>
                  <a:lnTo>
                    <a:pt x="1049" y="1881"/>
                  </a:lnTo>
                  <a:cubicBezTo>
                    <a:pt x="1334" y="1881"/>
                    <a:pt x="1561" y="1822"/>
                    <a:pt x="1703" y="1715"/>
                  </a:cubicBezTo>
                  <a:cubicBezTo>
                    <a:pt x="1727" y="1738"/>
                    <a:pt x="1751" y="1762"/>
                    <a:pt x="1775" y="1786"/>
                  </a:cubicBezTo>
                  <a:cubicBezTo>
                    <a:pt x="1834" y="1834"/>
                    <a:pt x="1918" y="1857"/>
                    <a:pt x="2001" y="1857"/>
                  </a:cubicBezTo>
                  <a:cubicBezTo>
                    <a:pt x="2275" y="1857"/>
                    <a:pt x="2632" y="1596"/>
                    <a:pt x="2763" y="1298"/>
                  </a:cubicBezTo>
                  <a:cubicBezTo>
                    <a:pt x="2846" y="1095"/>
                    <a:pt x="2823" y="917"/>
                    <a:pt x="2692" y="774"/>
                  </a:cubicBezTo>
                  <a:cubicBezTo>
                    <a:pt x="2596" y="679"/>
                    <a:pt x="2489" y="619"/>
                    <a:pt x="2370" y="619"/>
                  </a:cubicBezTo>
                  <a:cubicBezTo>
                    <a:pt x="2358" y="417"/>
                    <a:pt x="2239" y="214"/>
                    <a:pt x="2037" y="83"/>
                  </a:cubicBezTo>
                  <a:cubicBezTo>
                    <a:pt x="1953" y="36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196009" y="3917885"/>
              <a:ext cx="97282" cy="55172"/>
            </a:xfrm>
            <a:custGeom>
              <a:avLst/>
              <a:gdLst/>
              <a:ahLst/>
              <a:cxnLst/>
              <a:rect l="l" t="t" r="r" b="b"/>
              <a:pathLst>
                <a:path w="3158" h="1791" extrusionOk="0">
                  <a:moveTo>
                    <a:pt x="1918" y="0"/>
                  </a:moveTo>
                  <a:cubicBezTo>
                    <a:pt x="1772" y="0"/>
                    <a:pt x="1642" y="82"/>
                    <a:pt x="1553" y="190"/>
                  </a:cubicBezTo>
                  <a:lnTo>
                    <a:pt x="1553" y="190"/>
                  </a:lnTo>
                  <a:cubicBezTo>
                    <a:pt x="1493" y="141"/>
                    <a:pt x="1414" y="97"/>
                    <a:pt x="1314" y="64"/>
                  </a:cubicBezTo>
                  <a:cubicBezTo>
                    <a:pt x="1230" y="36"/>
                    <a:pt x="1159" y="24"/>
                    <a:pt x="1099" y="24"/>
                  </a:cubicBezTo>
                  <a:cubicBezTo>
                    <a:pt x="728" y="24"/>
                    <a:pt x="790" y="493"/>
                    <a:pt x="790" y="493"/>
                  </a:cubicBezTo>
                  <a:cubicBezTo>
                    <a:pt x="751" y="468"/>
                    <a:pt x="709" y="457"/>
                    <a:pt x="667" y="457"/>
                  </a:cubicBezTo>
                  <a:cubicBezTo>
                    <a:pt x="356" y="457"/>
                    <a:pt x="0" y="1046"/>
                    <a:pt x="409" y="1350"/>
                  </a:cubicBezTo>
                  <a:cubicBezTo>
                    <a:pt x="536" y="1445"/>
                    <a:pt x="657" y="1488"/>
                    <a:pt x="761" y="1496"/>
                  </a:cubicBezTo>
                  <a:lnTo>
                    <a:pt x="761" y="1496"/>
                  </a:lnTo>
                  <a:cubicBezTo>
                    <a:pt x="797" y="1651"/>
                    <a:pt x="909" y="1786"/>
                    <a:pt x="1147" y="1790"/>
                  </a:cubicBezTo>
                  <a:cubicBezTo>
                    <a:pt x="1160" y="1791"/>
                    <a:pt x="1173" y="1791"/>
                    <a:pt x="1186" y="1791"/>
                  </a:cubicBezTo>
                  <a:cubicBezTo>
                    <a:pt x="1504" y="1791"/>
                    <a:pt x="1718" y="1718"/>
                    <a:pt x="1842" y="1611"/>
                  </a:cubicBezTo>
                  <a:lnTo>
                    <a:pt x="1842" y="1611"/>
                  </a:lnTo>
                  <a:cubicBezTo>
                    <a:pt x="1869" y="1648"/>
                    <a:pt x="1902" y="1685"/>
                    <a:pt x="1945" y="1719"/>
                  </a:cubicBezTo>
                  <a:cubicBezTo>
                    <a:pt x="1999" y="1761"/>
                    <a:pt x="2064" y="1779"/>
                    <a:pt x="2135" y="1779"/>
                  </a:cubicBezTo>
                  <a:cubicBezTo>
                    <a:pt x="2550" y="1779"/>
                    <a:pt x="3158" y="1143"/>
                    <a:pt x="2802" y="766"/>
                  </a:cubicBezTo>
                  <a:cubicBezTo>
                    <a:pt x="2703" y="662"/>
                    <a:pt x="2598" y="622"/>
                    <a:pt x="2500" y="622"/>
                  </a:cubicBezTo>
                  <a:cubicBezTo>
                    <a:pt x="2490" y="622"/>
                    <a:pt x="2481" y="623"/>
                    <a:pt x="2472" y="623"/>
                  </a:cubicBezTo>
                  <a:lnTo>
                    <a:pt x="2472" y="623"/>
                  </a:lnTo>
                  <a:cubicBezTo>
                    <a:pt x="2477" y="438"/>
                    <a:pt x="2387" y="222"/>
                    <a:pt x="2159" y="76"/>
                  </a:cubicBezTo>
                  <a:cubicBezTo>
                    <a:pt x="2076" y="23"/>
                    <a:pt x="1995" y="0"/>
                    <a:pt x="1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200137" y="3916529"/>
              <a:ext cx="87702" cy="57975"/>
            </a:xfrm>
            <a:custGeom>
              <a:avLst/>
              <a:gdLst/>
              <a:ahLst/>
              <a:cxnLst/>
              <a:rect l="l" t="t" r="r" b="b"/>
              <a:pathLst>
                <a:path w="2847" h="1882" extrusionOk="0">
                  <a:moveTo>
                    <a:pt x="1430" y="298"/>
                  </a:moveTo>
                  <a:cubicBezTo>
                    <a:pt x="1537" y="406"/>
                    <a:pt x="1561" y="537"/>
                    <a:pt x="1525" y="620"/>
                  </a:cubicBezTo>
                  <a:cubicBezTo>
                    <a:pt x="1511" y="663"/>
                    <a:pt x="1483" y="684"/>
                    <a:pt x="1451" y="684"/>
                  </a:cubicBezTo>
                  <a:cubicBezTo>
                    <a:pt x="1430" y="684"/>
                    <a:pt x="1406" y="675"/>
                    <a:pt x="1382" y="656"/>
                  </a:cubicBezTo>
                  <a:cubicBezTo>
                    <a:pt x="1311" y="584"/>
                    <a:pt x="1322" y="429"/>
                    <a:pt x="1430" y="298"/>
                  </a:cubicBezTo>
                  <a:close/>
                  <a:moveTo>
                    <a:pt x="2287" y="715"/>
                  </a:moveTo>
                  <a:lnTo>
                    <a:pt x="2287" y="715"/>
                  </a:lnTo>
                  <a:cubicBezTo>
                    <a:pt x="2275" y="870"/>
                    <a:pt x="2180" y="977"/>
                    <a:pt x="2049" y="1001"/>
                  </a:cubicBezTo>
                  <a:lnTo>
                    <a:pt x="2025" y="1001"/>
                  </a:lnTo>
                  <a:cubicBezTo>
                    <a:pt x="2001" y="1001"/>
                    <a:pt x="2001" y="989"/>
                    <a:pt x="2001" y="977"/>
                  </a:cubicBezTo>
                  <a:cubicBezTo>
                    <a:pt x="1989" y="918"/>
                    <a:pt x="2120" y="751"/>
                    <a:pt x="2287" y="715"/>
                  </a:cubicBezTo>
                  <a:close/>
                  <a:moveTo>
                    <a:pt x="799" y="1096"/>
                  </a:moveTo>
                  <a:cubicBezTo>
                    <a:pt x="822" y="1096"/>
                    <a:pt x="834" y="1120"/>
                    <a:pt x="846" y="1144"/>
                  </a:cubicBezTo>
                  <a:cubicBezTo>
                    <a:pt x="918" y="1215"/>
                    <a:pt x="930" y="1299"/>
                    <a:pt x="894" y="1370"/>
                  </a:cubicBezTo>
                  <a:cubicBezTo>
                    <a:pt x="858" y="1453"/>
                    <a:pt x="763" y="1501"/>
                    <a:pt x="656" y="1501"/>
                  </a:cubicBezTo>
                  <a:cubicBezTo>
                    <a:pt x="644" y="1358"/>
                    <a:pt x="680" y="1215"/>
                    <a:pt x="739" y="1144"/>
                  </a:cubicBezTo>
                  <a:cubicBezTo>
                    <a:pt x="763" y="1120"/>
                    <a:pt x="775" y="1096"/>
                    <a:pt x="799" y="1096"/>
                  </a:cubicBezTo>
                  <a:close/>
                  <a:moveTo>
                    <a:pt x="1739" y="1227"/>
                  </a:moveTo>
                  <a:cubicBezTo>
                    <a:pt x="1751" y="1227"/>
                    <a:pt x="1763" y="1239"/>
                    <a:pt x="1775" y="1287"/>
                  </a:cubicBezTo>
                  <a:cubicBezTo>
                    <a:pt x="1811" y="1394"/>
                    <a:pt x="1787" y="1501"/>
                    <a:pt x="1715" y="1584"/>
                  </a:cubicBezTo>
                  <a:cubicBezTo>
                    <a:pt x="1656" y="1477"/>
                    <a:pt x="1656" y="1346"/>
                    <a:pt x="1692" y="1275"/>
                  </a:cubicBezTo>
                  <a:cubicBezTo>
                    <a:pt x="1715" y="1239"/>
                    <a:pt x="1727" y="1227"/>
                    <a:pt x="1739" y="1227"/>
                  </a:cubicBezTo>
                  <a:close/>
                  <a:moveTo>
                    <a:pt x="1784" y="90"/>
                  </a:moveTo>
                  <a:cubicBezTo>
                    <a:pt x="1859" y="90"/>
                    <a:pt x="1933" y="112"/>
                    <a:pt x="2001" y="156"/>
                  </a:cubicBezTo>
                  <a:cubicBezTo>
                    <a:pt x="2180" y="263"/>
                    <a:pt x="2287" y="441"/>
                    <a:pt x="2299" y="620"/>
                  </a:cubicBezTo>
                  <a:cubicBezTo>
                    <a:pt x="2073" y="667"/>
                    <a:pt x="1906" y="858"/>
                    <a:pt x="1918" y="977"/>
                  </a:cubicBezTo>
                  <a:cubicBezTo>
                    <a:pt x="1918" y="1025"/>
                    <a:pt x="1942" y="1084"/>
                    <a:pt x="2025" y="1084"/>
                  </a:cubicBezTo>
                  <a:lnTo>
                    <a:pt x="2061" y="1084"/>
                  </a:lnTo>
                  <a:cubicBezTo>
                    <a:pt x="2227" y="1060"/>
                    <a:pt x="2358" y="906"/>
                    <a:pt x="2382" y="703"/>
                  </a:cubicBezTo>
                  <a:cubicBezTo>
                    <a:pt x="2477" y="703"/>
                    <a:pt x="2561" y="751"/>
                    <a:pt x="2644" y="834"/>
                  </a:cubicBezTo>
                  <a:cubicBezTo>
                    <a:pt x="2775" y="977"/>
                    <a:pt x="2739" y="1144"/>
                    <a:pt x="2692" y="1263"/>
                  </a:cubicBezTo>
                  <a:cubicBezTo>
                    <a:pt x="2573" y="1537"/>
                    <a:pt x="2251" y="1775"/>
                    <a:pt x="2001" y="1775"/>
                  </a:cubicBezTo>
                  <a:cubicBezTo>
                    <a:pt x="1942" y="1775"/>
                    <a:pt x="1882" y="1763"/>
                    <a:pt x="1834" y="1727"/>
                  </a:cubicBezTo>
                  <a:cubicBezTo>
                    <a:pt x="1811" y="1703"/>
                    <a:pt x="1787" y="1680"/>
                    <a:pt x="1763" y="1656"/>
                  </a:cubicBezTo>
                  <a:cubicBezTo>
                    <a:pt x="1870" y="1549"/>
                    <a:pt x="1906" y="1406"/>
                    <a:pt x="1858" y="1263"/>
                  </a:cubicBezTo>
                  <a:cubicBezTo>
                    <a:pt x="1823" y="1156"/>
                    <a:pt x="1775" y="1144"/>
                    <a:pt x="1739" y="1144"/>
                  </a:cubicBezTo>
                  <a:cubicBezTo>
                    <a:pt x="1692" y="1144"/>
                    <a:pt x="1656" y="1179"/>
                    <a:pt x="1620" y="1227"/>
                  </a:cubicBezTo>
                  <a:cubicBezTo>
                    <a:pt x="1573" y="1334"/>
                    <a:pt x="1561" y="1501"/>
                    <a:pt x="1656" y="1644"/>
                  </a:cubicBezTo>
                  <a:cubicBezTo>
                    <a:pt x="1561" y="1715"/>
                    <a:pt x="1382" y="1799"/>
                    <a:pt x="1049" y="1799"/>
                  </a:cubicBezTo>
                  <a:lnTo>
                    <a:pt x="1013" y="1799"/>
                  </a:lnTo>
                  <a:cubicBezTo>
                    <a:pt x="811" y="1787"/>
                    <a:pt x="715" y="1691"/>
                    <a:pt x="680" y="1584"/>
                  </a:cubicBezTo>
                  <a:cubicBezTo>
                    <a:pt x="811" y="1572"/>
                    <a:pt x="918" y="1513"/>
                    <a:pt x="965" y="1406"/>
                  </a:cubicBezTo>
                  <a:cubicBezTo>
                    <a:pt x="1013" y="1310"/>
                    <a:pt x="1001" y="1191"/>
                    <a:pt x="918" y="1084"/>
                  </a:cubicBezTo>
                  <a:cubicBezTo>
                    <a:pt x="870" y="1025"/>
                    <a:pt x="822" y="1013"/>
                    <a:pt x="799" y="1013"/>
                  </a:cubicBezTo>
                  <a:cubicBezTo>
                    <a:pt x="751" y="1013"/>
                    <a:pt x="715" y="1037"/>
                    <a:pt x="668" y="1084"/>
                  </a:cubicBezTo>
                  <a:cubicBezTo>
                    <a:pt x="608" y="1168"/>
                    <a:pt x="560" y="1322"/>
                    <a:pt x="572" y="1489"/>
                  </a:cubicBezTo>
                  <a:cubicBezTo>
                    <a:pt x="489" y="1477"/>
                    <a:pt x="394" y="1429"/>
                    <a:pt x="299" y="1358"/>
                  </a:cubicBezTo>
                  <a:cubicBezTo>
                    <a:pt x="84" y="1203"/>
                    <a:pt x="132" y="977"/>
                    <a:pt x="156" y="882"/>
                  </a:cubicBezTo>
                  <a:cubicBezTo>
                    <a:pt x="227" y="691"/>
                    <a:pt x="394" y="537"/>
                    <a:pt x="537" y="537"/>
                  </a:cubicBezTo>
                  <a:cubicBezTo>
                    <a:pt x="572" y="537"/>
                    <a:pt x="608" y="548"/>
                    <a:pt x="644" y="560"/>
                  </a:cubicBezTo>
                  <a:cubicBezTo>
                    <a:pt x="650" y="566"/>
                    <a:pt x="656" y="569"/>
                    <a:pt x="662" y="569"/>
                  </a:cubicBezTo>
                  <a:cubicBezTo>
                    <a:pt x="668" y="569"/>
                    <a:pt x="674" y="566"/>
                    <a:pt x="680" y="560"/>
                  </a:cubicBezTo>
                  <a:cubicBezTo>
                    <a:pt x="691" y="560"/>
                    <a:pt x="703" y="537"/>
                    <a:pt x="703" y="525"/>
                  </a:cubicBezTo>
                  <a:cubicBezTo>
                    <a:pt x="703" y="525"/>
                    <a:pt x="680" y="298"/>
                    <a:pt x="775" y="179"/>
                  </a:cubicBezTo>
                  <a:cubicBezTo>
                    <a:pt x="823" y="131"/>
                    <a:pt x="888" y="106"/>
                    <a:pt x="969" y="106"/>
                  </a:cubicBezTo>
                  <a:cubicBezTo>
                    <a:pt x="1027" y="106"/>
                    <a:pt x="1093" y="119"/>
                    <a:pt x="1168" y="144"/>
                  </a:cubicBezTo>
                  <a:cubicBezTo>
                    <a:pt x="1239" y="167"/>
                    <a:pt x="1311" y="203"/>
                    <a:pt x="1358" y="239"/>
                  </a:cubicBezTo>
                  <a:cubicBezTo>
                    <a:pt x="1251" y="394"/>
                    <a:pt x="1203" y="608"/>
                    <a:pt x="1334" y="715"/>
                  </a:cubicBezTo>
                  <a:cubicBezTo>
                    <a:pt x="1370" y="751"/>
                    <a:pt x="1418" y="775"/>
                    <a:pt x="1453" y="775"/>
                  </a:cubicBezTo>
                  <a:cubicBezTo>
                    <a:pt x="1525" y="775"/>
                    <a:pt x="1584" y="715"/>
                    <a:pt x="1608" y="644"/>
                  </a:cubicBezTo>
                  <a:cubicBezTo>
                    <a:pt x="1656" y="537"/>
                    <a:pt x="1620" y="358"/>
                    <a:pt x="1477" y="227"/>
                  </a:cubicBezTo>
                  <a:cubicBezTo>
                    <a:pt x="1569" y="135"/>
                    <a:pt x="1677" y="90"/>
                    <a:pt x="1784" y="90"/>
                  </a:cubicBezTo>
                  <a:close/>
                  <a:moveTo>
                    <a:pt x="1787" y="1"/>
                  </a:moveTo>
                  <a:cubicBezTo>
                    <a:pt x="1656" y="1"/>
                    <a:pt x="1513" y="60"/>
                    <a:pt x="1418" y="179"/>
                  </a:cubicBezTo>
                  <a:cubicBezTo>
                    <a:pt x="1358" y="132"/>
                    <a:pt x="1275" y="96"/>
                    <a:pt x="1192" y="60"/>
                  </a:cubicBezTo>
                  <a:cubicBezTo>
                    <a:pt x="1111" y="33"/>
                    <a:pt x="1037" y="20"/>
                    <a:pt x="972" y="20"/>
                  </a:cubicBezTo>
                  <a:cubicBezTo>
                    <a:pt x="862" y="20"/>
                    <a:pt x="775" y="57"/>
                    <a:pt x="715" y="132"/>
                  </a:cubicBezTo>
                  <a:cubicBezTo>
                    <a:pt x="632" y="227"/>
                    <a:pt x="608" y="382"/>
                    <a:pt x="620" y="465"/>
                  </a:cubicBezTo>
                  <a:cubicBezTo>
                    <a:pt x="596" y="453"/>
                    <a:pt x="560" y="453"/>
                    <a:pt x="537" y="453"/>
                  </a:cubicBezTo>
                  <a:cubicBezTo>
                    <a:pt x="358" y="453"/>
                    <a:pt x="156" y="632"/>
                    <a:pt x="84" y="858"/>
                  </a:cubicBezTo>
                  <a:cubicBezTo>
                    <a:pt x="1" y="1084"/>
                    <a:pt x="60" y="1287"/>
                    <a:pt x="251" y="1429"/>
                  </a:cubicBezTo>
                  <a:cubicBezTo>
                    <a:pt x="358" y="1513"/>
                    <a:pt x="477" y="1560"/>
                    <a:pt x="596" y="1572"/>
                  </a:cubicBezTo>
                  <a:cubicBezTo>
                    <a:pt x="644" y="1763"/>
                    <a:pt x="799" y="1882"/>
                    <a:pt x="1013" y="1882"/>
                  </a:cubicBezTo>
                  <a:lnTo>
                    <a:pt x="1049" y="1882"/>
                  </a:lnTo>
                  <a:cubicBezTo>
                    <a:pt x="1334" y="1882"/>
                    <a:pt x="1561" y="1822"/>
                    <a:pt x="1703" y="1715"/>
                  </a:cubicBezTo>
                  <a:cubicBezTo>
                    <a:pt x="1727" y="1739"/>
                    <a:pt x="1751" y="1763"/>
                    <a:pt x="1787" y="1787"/>
                  </a:cubicBezTo>
                  <a:cubicBezTo>
                    <a:pt x="1846" y="1834"/>
                    <a:pt x="1918" y="1858"/>
                    <a:pt x="2001" y="1858"/>
                  </a:cubicBezTo>
                  <a:cubicBezTo>
                    <a:pt x="2275" y="1858"/>
                    <a:pt x="2632" y="1596"/>
                    <a:pt x="2763" y="1299"/>
                  </a:cubicBezTo>
                  <a:cubicBezTo>
                    <a:pt x="2846" y="1096"/>
                    <a:pt x="2823" y="918"/>
                    <a:pt x="2704" y="775"/>
                  </a:cubicBezTo>
                  <a:cubicBezTo>
                    <a:pt x="2608" y="679"/>
                    <a:pt x="2501" y="620"/>
                    <a:pt x="2382" y="620"/>
                  </a:cubicBezTo>
                  <a:cubicBezTo>
                    <a:pt x="2370" y="406"/>
                    <a:pt x="2251" y="215"/>
                    <a:pt x="2049" y="84"/>
                  </a:cubicBezTo>
                  <a:cubicBezTo>
                    <a:pt x="1965" y="25"/>
                    <a:pt x="1870" y="1"/>
                    <a:pt x="178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166036" y="3751569"/>
              <a:ext cx="89150" cy="130151"/>
            </a:xfrm>
            <a:custGeom>
              <a:avLst/>
              <a:gdLst/>
              <a:ahLst/>
              <a:cxnLst/>
              <a:rect l="l" t="t" r="r" b="b"/>
              <a:pathLst>
                <a:path w="2894" h="4225" extrusionOk="0">
                  <a:moveTo>
                    <a:pt x="2168" y="1"/>
                  </a:moveTo>
                  <a:cubicBezTo>
                    <a:pt x="2159" y="1"/>
                    <a:pt x="2150" y="4"/>
                    <a:pt x="2144" y="10"/>
                  </a:cubicBezTo>
                  <a:cubicBezTo>
                    <a:pt x="2108" y="46"/>
                    <a:pt x="2084" y="81"/>
                    <a:pt x="2072" y="117"/>
                  </a:cubicBezTo>
                  <a:cubicBezTo>
                    <a:pt x="2060" y="129"/>
                    <a:pt x="2060" y="153"/>
                    <a:pt x="2084" y="177"/>
                  </a:cubicBezTo>
                  <a:lnTo>
                    <a:pt x="2108" y="177"/>
                  </a:lnTo>
                  <a:cubicBezTo>
                    <a:pt x="2120" y="177"/>
                    <a:pt x="2132" y="177"/>
                    <a:pt x="2132" y="165"/>
                  </a:cubicBezTo>
                  <a:cubicBezTo>
                    <a:pt x="2156" y="129"/>
                    <a:pt x="2179" y="105"/>
                    <a:pt x="2203" y="69"/>
                  </a:cubicBezTo>
                  <a:cubicBezTo>
                    <a:pt x="2215" y="46"/>
                    <a:pt x="2215" y="22"/>
                    <a:pt x="2191" y="10"/>
                  </a:cubicBezTo>
                  <a:cubicBezTo>
                    <a:pt x="2185" y="4"/>
                    <a:pt x="2176" y="1"/>
                    <a:pt x="2168" y="1"/>
                  </a:cubicBezTo>
                  <a:close/>
                  <a:moveTo>
                    <a:pt x="2016" y="243"/>
                  </a:moveTo>
                  <a:cubicBezTo>
                    <a:pt x="2001" y="243"/>
                    <a:pt x="1989" y="251"/>
                    <a:pt x="1989" y="260"/>
                  </a:cubicBezTo>
                  <a:cubicBezTo>
                    <a:pt x="1953" y="319"/>
                    <a:pt x="1941" y="379"/>
                    <a:pt x="1929" y="438"/>
                  </a:cubicBezTo>
                  <a:cubicBezTo>
                    <a:pt x="1929" y="450"/>
                    <a:pt x="1941" y="474"/>
                    <a:pt x="1965" y="486"/>
                  </a:cubicBezTo>
                  <a:cubicBezTo>
                    <a:pt x="1989" y="486"/>
                    <a:pt x="2013" y="474"/>
                    <a:pt x="2013" y="450"/>
                  </a:cubicBezTo>
                  <a:cubicBezTo>
                    <a:pt x="2025" y="403"/>
                    <a:pt x="2037" y="355"/>
                    <a:pt x="2060" y="296"/>
                  </a:cubicBezTo>
                  <a:cubicBezTo>
                    <a:pt x="2072" y="284"/>
                    <a:pt x="2060" y="248"/>
                    <a:pt x="2037" y="248"/>
                  </a:cubicBezTo>
                  <a:cubicBezTo>
                    <a:pt x="2030" y="244"/>
                    <a:pt x="2023" y="243"/>
                    <a:pt x="2016" y="243"/>
                  </a:cubicBezTo>
                  <a:close/>
                  <a:moveTo>
                    <a:pt x="1953" y="569"/>
                  </a:moveTo>
                  <a:cubicBezTo>
                    <a:pt x="1929" y="569"/>
                    <a:pt x="1918" y="593"/>
                    <a:pt x="1918" y="617"/>
                  </a:cubicBezTo>
                  <a:cubicBezTo>
                    <a:pt x="1918" y="665"/>
                    <a:pt x="1929" y="724"/>
                    <a:pt x="1941" y="784"/>
                  </a:cubicBezTo>
                  <a:cubicBezTo>
                    <a:pt x="1953" y="808"/>
                    <a:pt x="1965" y="819"/>
                    <a:pt x="1989" y="819"/>
                  </a:cubicBezTo>
                  <a:cubicBezTo>
                    <a:pt x="2013" y="808"/>
                    <a:pt x="2025" y="784"/>
                    <a:pt x="2025" y="760"/>
                  </a:cubicBezTo>
                  <a:cubicBezTo>
                    <a:pt x="2013" y="712"/>
                    <a:pt x="2001" y="665"/>
                    <a:pt x="2001" y="605"/>
                  </a:cubicBezTo>
                  <a:cubicBezTo>
                    <a:pt x="2001" y="581"/>
                    <a:pt x="1977" y="569"/>
                    <a:pt x="1953" y="569"/>
                  </a:cubicBezTo>
                  <a:close/>
                  <a:moveTo>
                    <a:pt x="2044" y="886"/>
                  </a:moveTo>
                  <a:cubicBezTo>
                    <a:pt x="2037" y="886"/>
                    <a:pt x="2031" y="888"/>
                    <a:pt x="2025" y="891"/>
                  </a:cubicBezTo>
                  <a:cubicBezTo>
                    <a:pt x="2001" y="903"/>
                    <a:pt x="2001" y="927"/>
                    <a:pt x="2013" y="950"/>
                  </a:cubicBezTo>
                  <a:cubicBezTo>
                    <a:pt x="2037" y="998"/>
                    <a:pt x="2060" y="1046"/>
                    <a:pt x="2096" y="1093"/>
                  </a:cubicBezTo>
                  <a:cubicBezTo>
                    <a:pt x="2108" y="1105"/>
                    <a:pt x="2120" y="1117"/>
                    <a:pt x="2132" y="1117"/>
                  </a:cubicBezTo>
                  <a:cubicBezTo>
                    <a:pt x="2144" y="1117"/>
                    <a:pt x="2144" y="1117"/>
                    <a:pt x="2156" y="1105"/>
                  </a:cubicBezTo>
                  <a:cubicBezTo>
                    <a:pt x="2168" y="1093"/>
                    <a:pt x="2179" y="1069"/>
                    <a:pt x="2168" y="1058"/>
                  </a:cubicBezTo>
                  <a:cubicBezTo>
                    <a:pt x="2132" y="998"/>
                    <a:pt x="2108" y="962"/>
                    <a:pt x="2084" y="915"/>
                  </a:cubicBezTo>
                  <a:cubicBezTo>
                    <a:pt x="2075" y="897"/>
                    <a:pt x="2060" y="886"/>
                    <a:pt x="2044" y="886"/>
                  </a:cubicBezTo>
                  <a:close/>
                  <a:moveTo>
                    <a:pt x="2237" y="1168"/>
                  </a:moveTo>
                  <a:cubicBezTo>
                    <a:pt x="2227" y="1168"/>
                    <a:pt x="2215" y="1171"/>
                    <a:pt x="2203" y="1177"/>
                  </a:cubicBezTo>
                  <a:cubicBezTo>
                    <a:pt x="2191" y="1189"/>
                    <a:pt x="2179" y="1212"/>
                    <a:pt x="2203" y="1236"/>
                  </a:cubicBezTo>
                  <a:cubicBezTo>
                    <a:pt x="2239" y="1284"/>
                    <a:pt x="2275" y="1320"/>
                    <a:pt x="2310" y="1367"/>
                  </a:cubicBezTo>
                  <a:cubicBezTo>
                    <a:pt x="2322" y="1379"/>
                    <a:pt x="2322" y="1379"/>
                    <a:pt x="2334" y="1379"/>
                  </a:cubicBezTo>
                  <a:cubicBezTo>
                    <a:pt x="2346" y="1379"/>
                    <a:pt x="2358" y="1379"/>
                    <a:pt x="2370" y="1367"/>
                  </a:cubicBezTo>
                  <a:cubicBezTo>
                    <a:pt x="2382" y="1355"/>
                    <a:pt x="2382" y="1331"/>
                    <a:pt x="2370" y="1308"/>
                  </a:cubicBezTo>
                  <a:cubicBezTo>
                    <a:pt x="2334" y="1272"/>
                    <a:pt x="2299" y="1224"/>
                    <a:pt x="2263" y="1177"/>
                  </a:cubicBezTo>
                  <a:cubicBezTo>
                    <a:pt x="2257" y="1171"/>
                    <a:pt x="2248" y="1168"/>
                    <a:pt x="2237" y="1168"/>
                  </a:cubicBezTo>
                  <a:close/>
                  <a:moveTo>
                    <a:pt x="2452" y="1418"/>
                  </a:moveTo>
                  <a:cubicBezTo>
                    <a:pt x="2441" y="1418"/>
                    <a:pt x="2429" y="1421"/>
                    <a:pt x="2418" y="1427"/>
                  </a:cubicBezTo>
                  <a:cubicBezTo>
                    <a:pt x="2406" y="1450"/>
                    <a:pt x="2406" y="1474"/>
                    <a:pt x="2418" y="1486"/>
                  </a:cubicBezTo>
                  <a:lnTo>
                    <a:pt x="2441" y="1510"/>
                  </a:lnTo>
                  <a:cubicBezTo>
                    <a:pt x="2477" y="1546"/>
                    <a:pt x="2501" y="1581"/>
                    <a:pt x="2537" y="1617"/>
                  </a:cubicBezTo>
                  <a:cubicBezTo>
                    <a:pt x="2549" y="1617"/>
                    <a:pt x="2560" y="1629"/>
                    <a:pt x="2572" y="1629"/>
                  </a:cubicBezTo>
                  <a:cubicBezTo>
                    <a:pt x="2572" y="1629"/>
                    <a:pt x="2584" y="1617"/>
                    <a:pt x="2596" y="1617"/>
                  </a:cubicBezTo>
                  <a:cubicBezTo>
                    <a:pt x="2608" y="1593"/>
                    <a:pt x="2608" y="1570"/>
                    <a:pt x="2596" y="1558"/>
                  </a:cubicBezTo>
                  <a:cubicBezTo>
                    <a:pt x="2560" y="1522"/>
                    <a:pt x="2537" y="1486"/>
                    <a:pt x="2501" y="1450"/>
                  </a:cubicBezTo>
                  <a:lnTo>
                    <a:pt x="2477" y="1427"/>
                  </a:lnTo>
                  <a:cubicBezTo>
                    <a:pt x="2471" y="1421"/>
                    <a:pt x="2462" y="1418"/>
                    <a:pt x="2452" y="1418"/>
                  </a:cubicBezTo>
                  <a:close/>
                  <a:moveTo>
                    <a:pt x="2676" y="1669"/>
                  </a:moveTo>
                  <a:cubicBezTo>
                    <a:pt x="2668" y="1669"/>
                    <a:pt x="2661" y="1672"/>
                    <a:pt x="2656" y="1677"/>
                  </a:cubicBezTo>
                  <a:cubicBezTo>
                    <a:pt x="2632" y="1689"/>
                    <a:pt x="2632" y="1724"/>
                    <a:pt x="2644" y="1736"/>
                  </a:cubicBezTo>
                  <a:cubicBezTo>
                    <a:pt x="2680" y="1784"/>
                    <a:pt x="2715" y="1831"/>
                    <a:pt x="2739" y="1867"/>
                  </a:cubicBezTo>
                  <a:cubicBezTo>
                    <a:pt x="2751" y="1879"/>
                    <a:pt x="2763" y="1891"/>
                    <a:pt x="2775" y="1891"/>
                  </a:cubicBezTo>
                  <a:cubicBezTo>
                    <a:pt x="2787" y="1891"/>
                    <a:pt x="2787" y="1891"/>
                    <a:pt x="2799" y="1879"/>
                  </a:cubicBezTo>
                  <a:cubicBezTo>
                    <a:pt x="2810" y="1867"/>
                    <a:pt x="2822" y="1843"/>
                    <a:pt x="2810" y="1820"/>
                  </a:cubicBezTo>
                  <a:cubicBezTo>
                    <a:pt x="2787" y="1784"/>
                    <a:pt x="2751" y="1736"/>
                    <a:pt x="2715" y="1689"/>
                  </a:cubicBezTo>
                  <a:cubicBezTo>
                    <a:pt x="2701" y="1675"/>
                    <a:pt x="2687" y="1669"/>
                    <a:pt x="2676" y="1669"/>
                  </a:cubicBezTo>
                  <a:close/>
                  <a:moveTo>
                    <a:pt x="1798" y="2105"/>
                  </a:moveTo>
                  <a:cubicBezTo>
                    <a:pt x="1751" y="2105"/>
                    <a:pt x="1715" y="2117"/>
                    <a:pt x="1703" y="2141"/>
                  </a:cubicBezTo>
                  <a:cubicBezTo>
                    <a:pt x="1691" y="2165"/>
                    <a:pt x="1691" y="2189"/>
                    <a:pt x="1703" y="2201"/>
                  </a:cubicBezTo>
                  <a:cubicBezTo>
                    <a:pt x="1715" y="2212"/>
                    <a:pt x="1727" y="2212"/>
                    <a:pt x="1727" y="2212"/>
                  </a:cubicBezTo>
                  <a:cubicBezTo>
                    <a:pt x="1739" y="2212"/>
                    <a:pt x="1751" y="2201"/>
                    <a:pt x="1763" y="2201"/>
                  </a:cubicBezTo>
                  <a:cubicBezTo>
                    <a:pt x="1775" y="2189"/>
                    <a:pt x="1775" y="2189"/>
                    <a:pt x="1798" y="2189"/>
                  </a:cubicBezTo>
                  <a:cubicBezTo>
                    <a:pt x="1822" y="2189"/>
                    <a:pt x="1846" y="2189"/>
                    <a:pt x="1870" y="2201"/>
                  </a:cubicBezTo>
                  <a:cubicBezTo>
                    <a:pt x="1876" y="2204"/>
                    <a:pt x="1883" y="2205"/>
                    <a:pt x="1889" y="2205"/>
                  </a:cubicBezTo>
                  <a:cubicBezTo>
                    <a:pt x="1906" y="2205"/>
                    <a:pt x="1921" y="2194"/>
                    <a:pt x="1929" y="2177"/>
                  </a:cubicBezTo>
                  <a:cubicBezTo>
                    <a:pt x="1941" y="2153"/>
                    <a:pt x="1929" y="2129"/>
                    <a:pt x="1906" y="2117"/>
                  </a:cubicBezTo>
                  <a:cubicBezTo>
                    <a:pt x="1870" y="2105"/>
                    <a:pt x="1834" y="2105"/>
                    <a:pt x="1798" y="2105"/>
                  </a:cubicBezTo>
                  <a:close/>
                  <a:moveTo>
                    <a:pt x="2846" y="1958"/>
                  </a:moveTo>
                  <a:cubicBezTo>
                    <a:pt x="2842" y="1958"/>
                    <a:pt x="2837" y="1959"/>
                    <a:pt x="2834" y="1962"/>
                  </a:cubicBezTo>
                  <a:cubicBezTo>
                    <a:pt x="2810" y="1962"/>
                    <a:pt x="2799" y="1986"/>
                    <a:pt x="2799" y="2010"/>
                  </a:cubicBezTo>
                  <a:cubicBezTo>
                    <a:pt x="2799" y="2034"/>
                    <a:pt x="2810" y="2046"/>
                    <a:pt x="2810" y="2070"/>
                  </a:cubicBezTo>
                  <a:cubicBezTo>
                    <a:pt x="2810" y="2093"/>
                    <a:pt x="2799" y="2129"/>
                    <a:pt x="2787" y="2153"/>
                  </a:cubicBezTo>
                  <a:cubicBezTo>
                    <a:pt x="2787" y="2177"/>
                    <a:pt x="2799" y="2201"/>
                    <a:pt x="2822" y="2201"/>
                  </a:cubicBezTo>
                  <a:cubicBezTo>
                    <a:pt x="2822" y="2201"/>
                    <a:pt x="2822" y="2212"/>
                    <a:pt x="2834" y="2212"/>
                  </a:cubicBezTo>
                  <a:cubicBezTo>
                    <a:pt x="2846" y="2212"/>
                    <a:pt x="2870" y="2201"/>
                    <a:pt x="2870" y="2177"/>
                  </a:cubicBezTo>
                  <a:cubicBezTo>
                    <a:pt x="2882" y="2141"/>
                    <a:pt x="2894" y="2105"/>
                    <a:pt x="2894" y="2070"/>
                  </a:cubicBezTo>
                  <a:cubicBezTo>
                    <a:pt x="2894" y="2046"/>
                    <a:pt x="2882" y="2022"/>
                    <a:pt x="2882" y="1986"/>
                  </a:cubicBezTo>
                  <a:cubicBezTo>
                    <a:pt x="2873" y="1969"/>
                    <a:pt x="2858" y="1958"/>
                    <a:pt x="2846" y="1958"/>
                  </a:cubicBezTo>
                  <a:close/>
                  <a:moveTo>
                    <a:pt x="2741" y="2263"/>
                  </a:moveTo>
                  <a:cubicBezTo>
                    <a:pt x="2730" y="2263"/>
                    <a:pt x="2721" y="2266"/>
                    <a:pt x="2715" y="2272"/>
                  </a:cubicBezTo>
                  <a:cubicBezTo>
                    <a:pt x="2691" y="2296"/>
                    <a:pt x="2668" y="2320"/>
                    <a:pt x="2632" y="2343"/>
                  </a:cubicBezTo>
                  <a:lnTo>
                    <a:pt x="2584" y="2379"/>
                  </a:lnTo>
                  <a:cubicBezTo>
                    <a:pt x="2572" y="2391"/>
                    <a:pt x="2560" y="2415"/>
                    <a:pt x="2572" y="2439"/>
                  </a:cubicBezTo>
                  <a:cubicBezTo>
                    <a:pt x="2584" y="2451"/>
                    <a:pt x="2596" y="2451"/>
                    <a:pt x="2608" y="2451"/>
                  </a:cubicBezTo>
                  <a:lnTo>
                    <a:pt x="2632" y="2451"/>
                  </a:lnTo>
                  <a:cubicBezTo>
                    <a:pt x="2656" y="2439"/>
                    <a:pt x="2668" y="2427"/>
                    <a:pt x="2691" y="2403"/>
                  </a:cubicBezTo>
                  <a:cubicBezTo>
                    <a:pt x="2715" y="2379"/>
                    <a:pt x="2751" y="2355"/>
                    <a:pt x="2775" y="2332"/>
                  </a:cubicBezTo>
                  <a:cubicBezTo>
                    <a:pt x="2787" y="2320"/>
                    <a:pt x="2787" y="2296"/>
                    <a:pt x="2775" y="2272"/>
                  </a:cubicBezTo>
                  <a:cubicBezTo>
                    <a:pt x="2763" y="2266"/>
                    <a:pt x="2751" y="2263"/>
                    <a:pt x="2741" y="2263"/>
                  </a:cubicBezTo>
                  <a:close/>
                  <a:moveTo>
                    <a:pt x="2018" y="2228"/>
                  </a:moveTo>
                  <a:cubicBezTo>
                    <a:pt x="2009" y="2228"/>
                    <a:pt x="1999" y="2231"/>
                    <a:pt x="1989" y="2236"/>
                  </a:cubicBezTo>
                  <a:cubicBezTo>
                    <a:pt x="1977" y="2248"/>
                    <a:pt x="1965" y="2272"/>
                    <a:pt x="1977" y="2296"/>
                  </a:cubicBezTo>
                  <a:cubicBezTo>
                    <a:pt x="2001" y="2332"/>
                    <a:pt x="2025" y="2379"/>
                    <a:pt x="2037" y="2439"/>
                  </a:cubicBezTo>
                  <a:cubicBezTo>
                    <a:pt x="2037" y="2451"/>
                    <a:pt x="2048" y="2474"/>
                    <a:pt x="2072" y="2474"/>
                  </a:cubicBezTo>
                  <a:cubicBezTo>
                    <a:pt x="2072" y="2474"/>
                    <a:pt x="2084" y="2474"/>
                    <a:pt x="2084" y="2463"/>
                  </a:cubicBezTo>
                  <a:cubicBezTo>
                    <a:pt x="2108" y="2463"/>
                    <a:pt x="2120" y="2439"/>
                    <a:pt x="2120" y="2415"/>
                  </a:cubicBezTo>
                  <a:cubicBezTo>
                    <a:pt x="2096" y="2355"/>
                    <a:pt x="2072" y="2296"/>
                    <a:pt x="2048" y="2248"/>
                  </a:cubicBezTo>
                  <a:cubicBezTo>
                    <a:pt x="2041" y="2234"/>
                    <a:pt x="2030" y="2228"/>
                    <a:pt x="2018" y="2228"/>
                  </a:cubicBezTo>
                  <a:close/>
                  <a:moveTo>
                    <a:pt x="1715" y="2284"/>
                  </a:moveTo>
                  <a:cubicBezTo>
                    <a:pt x="1703" y="2296"/>
                    <a:pt x="1691" y="2320"/>
                    <a:pt x="1703" y="2343"/>
                  </a:cubicBezTo>
                  <a:cubicBezTo>
                    <a:pt x="1727" y="2403"/>
                    <a:pt x="1763" y="2451"/>
                    <a:pt x="1810" y="2486"/>
                  </a:cubicBezTo>
                  <a:cubicBezTo>
                    <a:pt x="1822" y="2498"/>
                    <a:pt x="1822" y="2498"/>
                    <a:pt x="1834" y="2498"/>
                  </a:cubicBezTo>
                  <a:cubicBezTo>
                    <a:pt x="1846" y="2498"/>
                    <a:pt x="1858" y="2498"/>
                    <a:pt x="1870" y="2486"/>
                  </a:cubicBezTo>
                  <a:cubicBezTo>
                    <a:pt x="1882" y="2474"/>
                    <a:pt x="1882" y="2439"/>
                    <a:pt x="1870" y="2427"/>
                  </a:cubicBezTo>
                  <a:cubicBezTo>
                    <a:pt x="1822" y="2391"/>
                    <a:pt x="1798" y="2355"/>
                    <a:pt x="1775" y="2308"/>
                  </a:cubicBezTo>
                  <a:cubicBezTo>
                    <a:pt x="1763" y="2284"/>
                    <a:pt x="1739" y="2284"/>
                    <a:pt x="1715" y="2284"/>
                  </a:cubicBezTo>
                  <a:close/>
                  <a:moveTo>
                    <a:pt x="2466" y="2458"/>
                  </a:moveTo>
                  <a:cubicBezTo>
                    <a:pt x="2461" y="2458"/>
                    <a:pt x="2457" y="2459"/>
                    <a:pt x="2453" y="2463"/>
                  </a:cubicBezTo>
                  <a:cubicBezTo>
                    <a:pt x="2394" y="2486"/>
                    <a:pt x="2346" y="2498"/>
                    <a:pt x="2299" y="2510"/>
                  </a:cubicBezTo>
                  <a:cubicBezTo>
                    <a:pt x="2275" y="2522"/>
                    <a:pt x="2263" y="2546"/>
                    <a:pt x="2275" y="2570"/>
                  </a:cubicBezTo>
                  <a:cubicBezTo>
                    <a:pt x="2275" y="2582"/>
                    <a:pt x="2287" y="2593"/>
                    <a:pt x="2310" y="2593"/>
                  </a:cubicBezTo>
                  <a:lnTo>
                    <a:pt x="2322" y="2593"/>
                  </a:lnTo>
                  <a:cubicBezTo>
                    <a:pt x="2370" y="2582"/>
                    <a:pt x="2429" y="2558"/>
                    <a:pt x="2489" y="2534"/>
                  </a:cubicBezTo>
                  <a:cubicBezTo>
                    <a:pt x="2501" y="2522"/>
                    <a:pt x="2513" y="2498"/>
                    <a:pt x="2501" y="2474"/>
                  </a:cubicBezTo>
                  <a:cubicBezTo>
                    <a:pt x="2492" y="2466"/>
                    <a:pt x="2478" y="2458"/>
                    <a:pt x="2466" y="2458"/>
                  </a:cubicBezTo>
                  <a:close/>
                  <a:moveTo>
                    <a:pt x="1977" y="2505"/>
                  </a:moveTo>
                  <a:cubicBezTo>
                    <a:pt x="1965" y="2505"/>
                    <a:pt x="1950" y="2517"/>
                    <a:pt x="1941" y="2534"/>
                  </a:cubicBezTo>
                  <a:cubicBezTo>
                    <a:pt x="1929" y="2558"/>
                    <a:pt x="1941" y="2582"/>
                    <a:pt x="1965" y="2582"/>
                  </a:cubicBezTo>
                  <a:cubicBezTo>
                    <a:pt x="1989" y="2593"/>
                    <a:pt x="2025" y="2605"/>
                    <a:pt x="2060" y="2605"/>
                  </a:cubicBezTo>
                  <a:cubicBezTo>
                    <a:pt x="2060" y="2629"/>
                    <a:pt x="2060" y="2653"/>
                    <a:pt x="2060" y="2665"/>
                  </a:cubicBezTo>
                  <a:cubicBezTo>
                    <a:pt x="2060" y="2701"/>
                    <a:pt x="2060" y="2724"/>
                    <a:pt x="2048" y="2760"/>
                  </a:cubicBezTo>
                  <a:cubicBezTo>
                    <a:pt x="2048" y="2784"/>
                    <a:pt x="2072" y="2796"/>
                    <a:pt x="2096" y="2808"/>
                  </a:cubicBezTo>
                  <a:cubicBezTo>
                    <a:pt x="2120" y="2808"/>
                    <a:pt x="2132" y="2784"/>
                    <a:pt x="2144" y="2760"/>
                  </a:cubicBezTo>
                  <a:cubicBezTo>
                    <a:pt x="2144" y="2736"/>
                    <a:pt x="2144" y="2701"/>
                    <a:pt x="2144" y="2665"/>
                  </a:cubicBezTo>
                  <a:cubicBezTo>
                    <a:pt x="2144" y="2653"/>
                    <a:pt x="2144" y="2641"/>
                    <a:pt x="2144" y="2617"/>
                  </a:cubicBezTo>
                  <a:cubicBezTo>
                    <a:pt x="2168" y="2617"/>
                    <a:pt x="2191" y="2605"/>
                    <a:pt x="2191" y="2582"/>
                  </a:cubicBezTo>
                  <a:cubicBezTo>
                    <a:pt x="2191" y="2558"/>
                    <a:pt x="2168" y="2534"/>
                    <a:pt x="2144" y="2534"/>
                  </a:cubicBezTo>
                  <a:cubicBezTo>
                    <a:pt x="2096" y="2534"/>
                    <a:pt x="2037" y="2522"/>
                    <a:pt x="1989" y="2510"/>
                  </a:cubicBezTo>
                  <a:cubicBezTo>
                    <a:pt x="1986" y="2507"/>
                    <a:pt x="1982" y="2505"/>
                    <a:pt x="1977" y="2505"/>
                  </a:cubicBezTo>
                  <a:close/>
                  <a:moveTo>
                    <a:pt x="2084" y="2879"/>
                  </a:moveTo>
                  <a:cubicBezTo>
                    <a:pt x="2060" y="2879"/>
                    <a:pt x="2037" y="2903"/>
                    <a:pt x="2037" y="2927"/>
                  </a:cubicBezTo>
                  <a:cubicBezTo>
                    <a:pt x="2025" y="2974"/>
                    <a:pt x="2013" y="3034"/>
                    <a:pt x="2001" y="3082"/>
                  </a:cubicBezTo>
                  <a:cubicBezTo>
                    <a:pt x="2001" y="3105"/>
                    <a:pt x="2013" y="3129"/>
                    <a:pt x="2037" y="3129"/>
                  </a:cubicBezTo>
                  <a:lnTo>
                    <a:pt x="2048" y="3129"/>
                  </a:lnTo>
                  <a:cubicBezTo>
                    <a:pt x="2060" y="3129"/>
                    <a:pt x="2084" y="3117"/>
                    <a:pt x="2084" y="3105"/>
                  </a:cubicBezTo>
                  <a:cubicBezTo>
                    <a:pt x="2096" y="3046"/>
                    <a:pt x="2108" y="2986"/>
                    <a:pt x="2120" y="2939"/>
                  </a:cubicBezTo>
                  <a:cubicBezTo>
                    <a:pt x="2120" y="2915"/>
                    <a:pt x="2108" y="2891"/>
                    <a:pt x="2084" y="2879"/>
                  </a:cubicBezTo>
                  <a:close/>
                  <a:moveTo>
                    <a:pt x="48" y="2974"/>
                  </a:moveTo>
                  <a:cubicBezTo>
                    <a:pt x="24" y="2974"/>
                    <a:pt x="1" y="2986"/>
                    <a:pt x="1" y="3010"/>
                  </a:cubicBezTo>
                  <a:cubicBezTo>
                    <a:pt x="1" y="3010"/>
                    <a:pt x="1" y="3034"/>
                    <a:pt x="1" y="3082"/>
                  </a:cubicBezTo>
                  <a:cubicBezTo>
                    <a:pt x="1" y="3117"/>
                    <a:pt x="1" y="3141"/>
                    <a:pt x="1" y="3189"/>
                  </a:cubicBezTo>
                  <a:cubicBezTo>
                    <a:pt x="1" y="3201"/>
                    <a:pt x="24" y="3225"/>
                    <a:pt x="36" y="3225"/>
                  </a:cubicBezTo>
                  <a:lnTo>
                    <a:pt x="48" y="3225"/>
                  </a:lnTo>
                  <a:cubicBezTo>
                    <a:pt x="60" y="3225"/>
                    <a:pt x="84" y="3201"/>
                    <a:pt x="84" y="3177"/>
                  </a:cubicBezTo>
                  <a:cubicBezTo>
                    <a:pt x="84" y="3141"/>
                    <a:pt x="84" y="3105"/>
                    <a:pt x="84" y="3082"/>
                  </a:cubicBezTo>
                  <a:cubicBezTo>
                    <a:pt x="84" y="3046"/>
                    <a:pt x="84" y="3022"/>
                    <a:pt x="84" y="3022"/>
                  </a:cubicBezTo>
                  <a:cubicBezTo>
                    <a:pt x="84" y="2998"/>
                    <a:pt x="60" y="2974"/>
                    <a:pt x="48" y="2974"/>
                  </a:cubicBezTo>
                  <a:close/>
                  <a:moveTo>
                    <a:pt x="1994" y="3208"/>
                  </a:moveTo>
                  <a:cubicBezTo>
                    <a:pt x="1977" y="3208"/>
                    <a:pt x="1962" y="3219"/>
                    <a:pt x="1953" y="3236"/>
                  </a:cubicBezTo>
                  <a:cubicBezTo>
                    <a:pt x="1941" y="3296"/>
                    <a:pt x="1918" y="3344"/>
                    <a:pt x="1894" y="3391"/>
                  </a:cubicBezTo>
                  <a:cubicBezTo>
                    <a:pt x="1894" y="3415"/>
                    <a:pt x="1906" y="3439"/>
                    <a:pt x="1918" y="3451"/>
                  </a:cubicBezTo>
                  <a:lnTo>
                    <a:pt x="1941" y="3451"/>
                  </a:lnTo>
                  <a:cubicBezTo>
                    <a:pt x="1953" y="3451"/>
                    <a:pt x="1965" y="3439"/>
                    <a:pt x="1977" y="3427"/>
                  </a:cubicBezTo>
                  <a:cubicBezTo>
                    <a:pt x="2001" y="3379"/>
                    <a:pt x="2025" y="3320"/>
                    <a:pt x="2037" y="3272"/>
                  </a:cubicBezTo>
                  <a:cubicBezTo>
                    <a:pt x="2048" y="3248"/>
                    <a:pt x="2037" y="3225"/>
                    <a:pt x="2013" y="3213"/>
                  </a:cubicBezTo>
                  <a:cubicBezTo>
                    <a:pt x="2006" y="3209"/>
                    <a:pt x="2000" y="3208"/>
                    <a:pt x="1994" y="3208"/>
                  </a:cubicBezTo>
                  <a:close/>
                  <a:moveTo>
                    <a:pt x="48" y="3308"/>
                  </a:moveTo>
                  <a:cubicBezTo>
                    <a:pt x="24" y="3308"/>
                    <a:pt x="13" y="3332"/>
                    <a:pt x="13" y="3355"/>
                  </a:cubicBezTo>
                  <a:cubicBezTo>
                    <a:pt x="24" y="3415"/>
                    <a:pt x="36" y="3475"/>
                    <a:pt x="48" y="3522"/>
                  </a:cubicBezTo>
                  <a:cubicBezTo>
                    <a:pt x="60" y="3546"/>
                    <a:pt x="72" y="3558"/>
                    <a:pt x="96" y="3558"/>
                  </a:cubicBezTo>
                  <a:lnTo>
                    <a:pt x="108" y="3558"/>
                  </a:lnTo>
                  <a:cubicBezTo>
                    <a:pt x="120" y="3546"/>
                    <a:pt x="143" y="3522"/>
                    <a:pt x="132" y="3498"/>
                  </a:cubicBezTo>
                  <a:cubicBezTo>
                    <a:pt x="120" y="3451"/>
                    <a:pt x="108" y="3391"/>
                    <a:pt x="96" y="3344"/>
                  </a:cubicBezTo>
                  <a:cubicBezTo>
                    <a:pt x="96" y="3320"/>
                    <a:pt x="72" y="3308"/>
                    <a:pt x="48" y="3308"/>
                  </a:cubicBezTo>
                  <a:close/>
                  <a:moveTo>
                    <a:pt x="1868" y="3518"/>
                  </a:moveTo>
                  <a:cubicBezTo>
                    <a:pt x="1852" y="3518"/>
                    <a:pt x="1831" y="3529"/>
                    <a:pt x="1822" y="3546"/>
                  </a:cubicBezTo>
                  <a:cubicBezTo>
                    <a:pt x="1798" y="3594"/>
                    <a:pt x="1775" y="3641"/>
                    <a:pt x="1739" y="3677"/>
                  </a:cubicBezTo>
                  <a:cubicBezTo>
                    <a:pt x="1727" y="3701"/>
                    <a:pt x="1739" y="3725"/>
                    <a:pt x="1751" y="3736"/>
                  </a:cubicBezTo>
                  <a:cubicBezTo>
                    <a:pt x="1763" y="3748"/>
                    <a:pt x="1763" y="3748"/>
                    <a:pt x="1775" y="3748"/>
                  </a:cubicBezTo>
                  <a:cubicBezTo>
                    <a:pt x="1787" y="3748"/>
                    <a:pt x="1798" y="3736"/>
                    <a:pt x="1810" y="3725"/>
                  </a:cubicBezTo>
                  <a:cubicBezTo>
                    <a:pt x="1846" y="3677"/>
                    <a:pt x="1870" y="3629"/>
                    <a:pt x="1906" y="3582"/>
                  </a:cubicBezTo>
                  <a:cubicBezTo>
                    <a:pt x="1918" y="3558"/>
                    <a:pt x="1906" y="3534"/>
                    <a:pt x="1882" y="3522"/>
                  </a:cubicBezTo>
                  <a:cubicBezTo>
                    <a:pt x="1879" y="3519"/>
                    <a:pt x="1874" y="3518"/>
                    <a:pt x="1868" y="3518"/>
                  </a:cubicBezTo>
                  <a:close/>
                  <a:moveTo>
                    <a:pt x="150" y="3625"/>
                  </a:moveTo>
                  <a:cubicBezTo>
                    <a:pt x="144" y="3625"/>
                    <a:pt x="138" y="3626"/>
                    <a:pt x="132" y="3629"/>
                  </a:cubicBezTo>
                  <a:cubicBezTo>
                    <a:pt x="108" y="3641"/>
                    <a:pt x="108" y="3665"/>
                    <a:pt x="108" y="3689"/>
                  </a:cubicBezTo>
                  <a:cubicBezTo>
                    <a:pt x="132" y="3736"/>
                    <a:pt x="155" y="3796"/>
                    <a:pt x="191" y="3844"/>
                  </a:cubicBezTo>
                  <a:cubicBezTo>
                    <a:pt x="203" y="3856"/>
                    <a:pt x="215" y="3856"/>
                    <a:pt x="227" y="3856"/>
                  </a:cubicBezTo>
                  <a:lnTo>
                    <a:pt x="251" y="3856"/>
                  </a:lnTo>
                  <a:cubicBezTo>
                    <a:pt x="274" y="3844"/>
                    <a:pt x="274" y="3820"/>
                    <a:pt x="263" y="3796"/>
                  </a:cubicBezTo>
                  <a:cubicBezTo>
                    <a:pt x="239" y="3748"/>
                    <a:pt x="215" y="3701"/>
                    <a:pt x="191" y="3653"/>
                  </a:cubicBezTo>
                  <a:cubicBezTo>
                    <a:pt x="182" y="3636"/>
                    <a:pt x="167" y="3625"/>
                    <a:pt x="150" y="3625"/>
                  </a:cubicBezTo>
                  <a:close/>
                  <a:moveTo>
                    <a:pt x="1679" y="3794"/>
                  </a:moveTo>
                  <a:cubicBezTo>
                    <a:pt x="1665" y="3794"/>
                    <a:pt x="1651" y="3801"/>
                    <a:pt x="1644" y="3808"/>
                  </a:cubicBezTo>
                  <a:cubicBezTo>
                    <a:pt x="1608" y="3856"/>
                    <a:pt x="1572" y="3891"/>
                    <a:pt x="1525" y="3927"/>
                  </a:cubicBezTo>
                  <a:cubicBezTo>
                    <a:pt x="1513" y="3939"/>
                    <a:pt x="1513" y="3963"/>
                    <a:pt x="1525" y="3987"/>
                  </a:cubicBezTo>
                  <a:cubicBezTo>
                    <a:pt x="1537" y="3998"/>
                    <a:pt x="1548" y="3998"/>
                    <a:pt x="1560" y="3998"/>
                  </a:cubicBezTo>
                  <a:cubicBezTo>
                    <a:pt x="1560" y="3998"/>
                    <a:pt x="1572" y="3998"/>
                    <a:pt x="1584" y="3987"/>
                  </a:cubicBezTo>
                  <a:cubicBezTo>
                    <a:pt x="1632" y="3951"/>
                    <a:pt x="1667" y="3903"/>
                    <a:pt x="1703" y="3867"/>
                  </a:cubicBezTo>
                  <a:cubicBezTo>
                    <a:pt x="1727" y="3844"/>
                    <a:pt x="1727" y="3820"/>
                    <a:pt x="1703" y="3808"/>
                  </a:cubicBezTo>
                  <a:cubicBezTo>
                    <a:pt x="1698" y="3798"/>
                    <a:pt x="1689" y="3794"/>
                    <a:pt x="1679" y="3794"/>
                  </a:cubicBezTo>
                  <a:close/>
                  <a:moveTo>
                    <a:pt x="332" y="3906"/>
                  </a:moveTo>
                  <a:cubicBezTo>
                    <a:pt x="322" y="3906"/>
                    <a:pt x="310" y="3909"/>
                    <a:pt x="298" y="3915"/>
                  </a:cubicBezTo>
                  <a:cubicBezTo>
                    <a:pt x="286" y="3939"/>
                    <a:pt x="286" y="3963"/>
                    <a:pt x="298" y="3975"/>
                  </a:cubicBezTo>
                  <a:cubicBezTo>
                    <a:pt x="346" y="4022"/>
                    <a:pt x="394" y="4058"/>
                    <a:pt x="441" y="4094"/>
                  </a:cubicBezTo>
                  <a:lnTo>
                    <a:pt x="465" y="4094"/>
                  </a:lnTo>
                  <a:cubicBezTo>
                    <a:pt x="477" y="4094"/>
                    <a:pt x="489" y="4094"/>
                    <a:pt x="501" y="4082"/>
                  </a:cubicBezTo>
                  <a:cubicBezTo>
                    <a:pt x="513" y="4058"/>
                    <a:pt x="501" y="4034"/>
                    <a:pt x="489" y="4022"/>
                  </a:cubicBezTo>
                  <a:cubicBezTo>
                    <a:pt x="441" y="3987"/>
                    <a:pt x="405" y="3963"/>
                    <a:pt x="358" y="3915"/>
                  </a:cubicBezTo>
                  <a:cubicBezTo>
                    <a:pt x="352" y="3909"/>
                    <a:pt x="343" y="3906"/>
                    <a:pt x="332" y="3906"/>
                  </a:cubicBezTo>
                  <a:close/>
                  <a:moveTo>
                    <a:pt x="1422" y="4014"/>
                  </a:moveTo>
                  <a:cubicBezTo>
                    <a:pt x="1413" y="4014"/>
                    <a:pt x="1403" y="4017"/>
                    <a:pt x="1394" y="4022"/>
                  </a:cubicBezTo>
                  <a:cubicBezTo>
                    <a:pt x="1358" y="4046"/>
                    <a:pt x="1310" y="4070"/>
                    <a:pt x="1251" y="4094"/>
                  </a:cubicBezTo>
                  <a:cubicBezTo>
                    <a:pt x="1239" y="4094"/>
                    <a:pt x="1227" y="4117"/>
                    <a:pt x="1227" y="4141"/>
                  </a:cubicBezTo>
                  <a:cubicBezTo>
                    <a:pt x="1239" y="4153"/>
                    <a:pt x="1251" y="4165"/>
                    <a:pt x="1275" y="4165"/>
                  </a:cubicBezTo>
                  <a:lnTo>
                    <a:pt x="1286" y="4165"/>
                  </a:lnTo>
                  <a:cubicBezTo>
                    <a:pt x="1334" y="4141"/>
                    <a:pt x="1394" y="4117"/>
                    <a:pt x="1441" y="4094"/>
                  </a:cubicBezTo>
                  <a:cubicBezTo>
                    <a:pt x="1465" y="4082"/>
                    <a:pt x="1465" y="4046"/>
                    <a:pt x="1453" y="4034"/>
                  </a:cubicBezTo>
                  <a:cubicBezTo>
                    <a:pt x="1446" y="4020"/>
                    <a:pt x="1435" y="4014"/>
                    <a:pt x="1422" y="4014"/>
                  </a:cubicBezTo>
                  <a:close/>
                  <a:moveTo>
                    <a:pt x="613" y="4089"/>
                  </a:moveTo>
                  <a:cubicBezTo>
                    <a:pt x="596" y="4089"/>
                    <a:pt x="581" y="4100"/>
                    <a:pt x="572" y="4117"/>
                  </a:cubicBezTo>
                  <a:cubicBezTo>
                    <a:pt x="572" y="4141"/>
                    <a:pt x="572" y="4165"/>
                    <a:pt x="596" y="4165"/>
                  </a:cubicBezTo>
                  <a:cubicBezTo>
                    <a:pt x="655" y="4189"/>
                    <a:pt x="715" y="4201"/>
                    <a:pt x="775" y="4213"/>
                  </a:cubicBezTo>
                  <a:cubicBezTo>
                    <a:pt x="798" y="4213"/>
                    <a:pt x="810" y="4201"/>
                    <a:pt x="822" y="4177"/>
                  </a:cubicBezTo>
                  <a:cubicBezTo>
                    <a:pt x="822" y="4153"/>
                    <a:pt x="810" y="4129"/>
                    <a:pt x="786" y="4129"/>
                  </a:cubicBezTo>
                  <a:cubicBezTo>
                    <a:pt x="727" y="4117"/>
                    <a:pt x="679" y="4106"/>
                    <a:pt x="632" y="4094"/>
                  </a:cubicBezTo>
                  <a:cubicBezTo>
                    <a:pt x="625" y="4090"/>
                    <a:pt x="619" y="4089"/>
                    <a:pt x="613" y="4089"/>
                  </a:cubicBezTo>
                  <a:close/>
                  <a:moveTo>
                    <a:pt x="1096" y="4129"/>
                  </a:moveTo>
                  <a:cubicBezTo>
                    <a:pt x="1060" y="4141"/>
                    <a:pt x="1025" y="4141"/>
                    <a:pt x="989" y="4141"/>
                  </a:cubicBezTo>
                  <a:lnTo>
                    <a:pt x="941" y="4141"/>
                  </a:lnTo>
                  <a:cubicBezTo>
                    <a:pt x="917" y="4141"/>
                    <a:pt x="905" y="4153"/>
                    <a:pt x="905" y="4177"/>
                  </a:cubicBezTo>
                  <a:cubicBezTo>
                    <a:pt x="905" y="4201"/>
                    <a:pt x="917" y="4225"/>
                    <a:pt x="941" y="4225"/>
                  </a:cubicBezTo>
                  <a:lnTo>
                    <a:pt x="989" y="4225"/>
                  </a:lnTo>
                  <a:cubicBezTo>
                    <a:pt x="1036" y="4225"/>
                    <a:pt x="1072" y="4225"/>
                    <a:pt x="1120" y="4213"/>
                  </a:cubicBezTo>
                  <a:cubicBezTo>
                    <a:pt x="1132" y="4213"/>
                    <a:pt x="1156" y="4189"/>
                    <a:pt x="1144" y="4165"/>
                  </a:cubicBezTo>
                  <a:cubicBezTo>
                    <a:pt x="1144" y="4141"/>
                    <a:pt x="1120" y="4129"/>
                    <a:pt x="1096" y="412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217665" y="3682812"/>
              <a:ext cx="31668" cy="26646"/>
            </a:xfrm>
            <a:custGeom>
              <a:avLst/>
              <a:gdLst/>
              <a:ahLst/>
              <a:cxnLst/>
              <a:rect l="l" t="t" r="r" b="b"/>
              <a:pathLst>
                <a:path w="1028" h="865" extrusionOk="0">
                  <a:moveTo>
                    <a:pt x="635" y="0"/>
                  </a:moveTo>
                  <a:cubicBezTo>
                    <a:pt x="464" y="0"/>
                    <a:pt x="440" y="234"/>
                    <a:pt x="477" y="411"/>
                  </a:cubicBezTo>
                  <a:lnTo>
                    <a:pt x="477" y="411"/>
                  </a:lnTo>
                  <a:cubicBezTo>
                    <a:pt x="414" y="385"/>
                    <a:pt x="342" y="366"/>
                    <a:pt x="275" y="366"/>
                  </a:cubicBezTo>
                  <a:cubicBezTo>
                    <a:pt x="198" y="366"/>
                    <a:pt x="128" y="391"/>
                    <a:pt x="87" y="456"/>
                  </a:cubicBezTo>
                  <a:cubicBezTo>
                    <a:pt x="0" y="605"/>
                    <a:pt x="330" y="864"/>
                    <a:pt x="605" y="864"/>
                  </a:cubicBezTo>
                  <a:cubicBezTo>
                    <a:pt x="745" y="864"/>
                    <a:pt x="872" y="796"/>
                    <a:pt x="920" y="611"/>
                  </a:cubicBezTo>
                  <a:cubicBezTo>
                    <a:pt x="920" y="611"/>
                    <a:pt x="1027" y="51"/>
                    <a:pt x="670" y="3"/>
                  </a:cubicBezTo>
                  <a:cubicBezTo>
                    <a:pt x="658" y="1"/>
                    <a:pt x="646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218127" y="3681333"/>
              <a:ext cx="31205" cy="29480"/>
            </a:xfrm>
            <a:custGeom>
              <a:avLst/>
              <a:gdLst/>
              <a:ahLst/>
              <a:cxnLst/>
              <a:rect l="l" t="t" r="r" b="b"/>
              <a:pathLst>
                <a:path w="1013" h="957" extrusionOk="0">
                  <a:moveTo>
                    <a:pt x="536" y="540"/>
                  </a:moveTo>
                  <a:lnTo>
                    <a:pt x="536" y="540"/>
                  </a:lnTo>
                  <a:cubicBezTo>
                    <a:pt x="572" y="575"/>
                    <a:pt x="596" y="599"/>
                    <a:pt x="596" y="599"/>
                  </a:cubicBezTo>
                  <a:cubicBezTo>
                    <a:pt x="596" y="611"/>
                    <a:pt x="584" y="611"/>
                    <a:pt x="584" y="611"/>
                  </a:cubicBezTo>
                  <a:cubicBezTo>
                    <a:pt x="572" y="611"/>
                    <a:pt x="548" y="587"/>
                    <a:pt x="536" y="540"/>
                  </a:cubicBezTo>
                  <a:close/>
                  <a:moveTo>
                    <a:pt x="643" y="87"/>
                  </a:moveTo>
                  <a:cubicBezTo>
                    <a:pt x="715" y="99"/>
                    <a:pt x="762" y="135"/>
                    <a:pt x="798" y="182"/>
                  </a:cubicBezTo>
                  <a:cubicBezTo>
                    <a:pt x="917" y="349"/>
                    <a:pt x="858" y="647"/>
                    <a:pt x="858" y="659"/>
                  </a:cubicBezTo>
                  <a:cubicBezTo>
                    <a:pt x="822" y="802"/>
                    <a:pt x="738" y="873"/>
                    <a:pt x="596" y="873"/>
                  </a:cubicBezTo>
                  <a:cubicBezTo>
                    <a:pt x="405" y="873"/>
                    <a:pt x="191" y="742"/>
                    <a:pt x="119" y="623"/>
                  </a:cubicBezTo>
                  <a:cubicBezTo>
                    <a:pt x="96" y="587"/>
                    <a:pt x="96" y="552"/>
                    <a:pt x="107" y="528"/>
                  </a:cubicBezTo>
                  <a:cubicBezTo>
                    <a:pt x="143" y="480"/>
                    <a:pt x="191" y="456"/>
                    <a:pt x="262" y="456"/>
                  </a:cubicBezTo>
                  <a:cubicBezTo>
                    <a:pt x="310" y="456"/>
                    <a:pt x="369" y="468"/>
                    <a:pt x="429" y="492"/>
                  </a:cubicBezTo>
                  <a:cubicBezTo>
                    <a:pt x="441" y="563"/>
                    <a:pt x="488" y="694"/>
                    <a:pt x="584" y="694"/>
                  </a:cubicBezTo>
                  <a:cubicBezTo>
                    <a:pt x="608" y="694"/>
                    <a:pt x="631" y="694"/>
                    <a:pt x="667" y="647"/>
                  </a:cubicBezTo>
                  <a:cubicBezTo>
                    <a:pt x="679" y="635"/>
                    <a:pt x="679" y="611"/>
                    <a:pt x="679" y="587"/>
                  </a:cubicBezTo>
                  <a:cubicBezTo>
                    <a:pt x="667" y="528"/>
                    <a:pt x="572" y="468"/>
                    <a:pt x="500" y="432"/>
                  </a:cubicBezTo>
                  <a:cubicBezTo>
                    <a:pt x="477" y="325"/>
                    <a:pt x="488" y="194"/>
                    <a:pt x="536" y="135"/>
                  </a:cubicBezTo>
                  <a:cubicBezTo>
                    <a:pt x="560" y="99"/>
                    <a:pt x="596" y="87"/>
                    <a:pt x="643" y="87"/>
                  </a:cubicBezTo>
                  <a:close/>
                  <a:moveTo>
                    <a:pt x="626" y="1"/>
                  </a:moveTo>
                  <a:cubicBezTo>
                    <a:pt x="561" y="1"/>
                    <a:pt x="506" y="26"/>
                    <a:pt x="477" y="75"/>
                  </a:cubicBezTo>
                  <a:cubicBezTo>
                    <a:pt x="405" y="159"/>
                    <a:pt x="393" y="278"/>
                    <a:pt x="405" y="397"/>
                  </a:cubicBezTo>
                  <a:cubicBezTo>
                    <a:pt x="351" y="381"/>
                    <a:pt x="299" y="373"/>
                    <a:pt x="252" y="373"/>
                  </a:cubicBezTo>
                  <a:cubicBezTo>
                    <a:pt x="154" y="373"/>
                    <a:pt x="76" y="408"/>
                    <a:pt x="36" y="480"/>
                  </a:cubicBezTo>
                  <a:cubicBezTo>
                    <a:pt x="0" y="528"/>
                    <a:pt x="12" y="599"/>
                    <a:pt x="48" y="659"/>
                  </a:cubicBezTo>
                  <a:cubicBezTo>
                    <a:pt x="119" y="802"/>
                    <a:pt x="369" y="956"/>
                    <a:pt x="596" y="956"/>
                  </a:cubicBezTo>
                  <a:cubicBezTo>
                    <a:pt x="774" y="956"/>
                    <a:pt x="893" y="861"/>
                    <a:pt x="941" y="671"/>
                  </a:cubicBezTo>
                  <a:cubicBezTo>
                    <a:pt x="941" y="659"/>
                    <a:pt x="1012" y="325"/>
                    <a:pt x="869" y="135"/>
                  </a:cubicBezTo>
                  <a:cubicBezTo>
                    <a:pt x="822" y="63"/>
                    <a:pt x="750" y="16"/>
                    <a:pt x="667" y="4"/>
                  </a:cubicBezTo>
                  <a:cubicBezTo>
                    <a:pt x="653" y="2"/>
                    <a:pt x="640" y="1"/>
                    <a:pt x="62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239968" y="3705423"/>
              <a:ext cx="35118" cy="26800"/>
            </a:xfrm>
            <a:custGeom>
              <a:avLst/>
              <a:gdLst/>
              <a:ahLst/>
              <a:cxnLst/>
              <a:rect l="l" t="t" r="r" b="b"/>
              <a:pathLst>
                <a:path w="1140" h="870" extrusionOk="0">
                  <a:moveTo>
                    <a:pt x="695" y="1"/>
                  </a:moveTo>
                  <a:cubicBezTo>
                    <a:pt x="583" y="1"/>
                    <a:pt x="494" y="20"/>
                    <a:pt x="494" y="20"/>
                  </a:cubicBezTo>
                  <a:cubicBezTo>
                    <a:pt x="1" y="162"/>
                    <a:pt x="375" y="870"/>
                    <a:pt x="614" y="870"/>
                  </a:cubicBezTo>
                  <a:cubicBezTo>
                    <a:pt x="635" y="870"/>
                    <a:pt x="654" y="864"/>
                    <a:pt x="672" y="853"/>
                  </a:cubicBezTo>
                  <a:cubicBezTo>
                    <a:pt x="789" y="775"/>
                    <a:pt x="768" y="595"/>
                    <a:pt x="709" y="459"/>
                  </a:cubicBezTo>
                  <a:lnTo>
                    <a:pt x="709" y="459"/>
                  </a:lnTo>
                  <a:cubicBezTo>
                    <a:pt x="750" y="466"/>
                    <a:pt x="794" y="471"/>
                    <a:pt x="837" y="471"/>
                  </a:cubicBezTo>
                  <a:cubicBezTo>
                    <a:pt x="993" y="471"/>
                    <a:pt x="1139" y="415"/>
                    <a:pt x="1113" y="258"/>
                  </a:cubicBezTo>
                  <a:cubicBezTo>
                    <a:pt x="1077" y="43"/>
                    <a:pt x="861" y="1"/>
                    <a:pt x="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245636" y="3704191"/>
              <a:ext cx="30096" cy="29357"/>
            </a:xfrm>
            <a:custGeom>
              <a:avLst/>
              <a:gdLst/>
              <a:ahLst/>
              <a:cxnLst/>
              <a:rect l="l" t="t" r="r" b="b"/>
              <a:pathLst>
                <a:path w="977" h="953" extrusionOk="0">
                  <a:moveTo>
                    <a:pt x="381" y="369"/>
                  </a:moveTo>
                  <a:cubicBezTo>
                    <a:pt x="381" y="369"/>
                    <a:pt x="417" y="393"/>
                    <a:pt x="441" y="429"/>
                  </a:cubicBezTo>
                  <a:cubicBezTo>
                    <a:pt x="393" y="417"/>
                    <a:pt x="369" y="393"/>
                    <a:pt x="369" y="381"/>
                  </a:cubicBezTo>
                  <a:cubicBezTo>
                    <a:pt x="369" y="381"/>
                    <a:pt x="369" y="369"/>
                    <a:pt x="381" y="369"/>
                  </a:cubicBezTo>
                  <a:close/>
                  <a:moveTo>
                    <a:pt x="524" y="83"/>
                  </a:moveTo>
                  <a:cubicBezTo>
                    <a:pt x="738" y="83"/>
                    <a:pt x="869" y="155"/>
                    <a:pt x="893" y="310"/>
                  </a:cubicBezTo>
                  <a:cubicBezTo>
                    <a:pt x="893" y="345"/>
                    <a:pt x="893" y="381"/>
                    <a:pt x="869" y="405"/>
                  </a:cubicBezTo>
                  <a:cubicBezTo>
                    <a:pt x="834" y="441"/>
                    <a:pt x="762" y="464"/>
                    <a:pt x="655" y="464"/>
                  </a:cubicBezTo>
                  <a:lnTo>
                    <a:pt x="560" y="464"/>
                  </a:lnTo>
                  <a:cubicBezTo>
                    <a:pt x="524" y="405"/>
                    <a:pt x="465" y="286"/>
                    <a:pt x="381" y="286"/>
                  </a:cubicBezTo>
                  <a:cubicBezTo>
                    <a:pt x="357" y="286"/>
                    <a:pt x="346" y="286"/>
                    <a:pt x="334" y="298"/>
                  </a:cubicBezTo>
                  <a:cubicBezTo>
                    <a:pt x="286" y="333"/>
                    <a:pt x="286" y="381"/>
                    <a:pt x="286" y="405"/>
                  </a:cubicBezTo>
                  <a:cubicBezTo>
                    <a:pt x="310" y="476"/>
                    <a:pt x="429" y="512"/>
                    <a:pt x="500" y="536"/>
                  </a:cubicBezTo>
                  <a:cubicBezTo>
                    <a:pt x="536" y="643"/>
                    <a:pt x="560" y="798"/>
                    <a:pt x="465" y="857"/>
                  </a:cubicBezTo>
                  <a:cubicBezTo>
                    <a:pt x="455" y="863"/>
                    <a:pt x="444" y="866"/>
                    <a:pt x="432" y="866"/>
                  </a:cubicBezTo>
                  <a:cubicBezTo>
                    <a:pt x="326" y="866"/>
                    <a:pt x="141" y="643"/>
                    <a:pt x="119" y="429"/>
                  </a:cubicBezTo>
                  <a:cubicBezTo>
                    <a:pt x="96" y="310"/>
                    <a:pt x="119" y="155"/>
                    <a:pt x="322" y="107"/>
                  </a:cubicBezTo>
                  <a:cubicBezTo>
                    <a:pt x="322" y="107"/>
                    <a:pt x="417" y="83"/>
                    <a:pt x="524" y="83"/>
                  </a:cubicBezTo>
                  <a:close/>
                  <a:moveTo>
                    <a:pt x="524" y="0"/>
                  </a:moveTo>
                  <a:cubicBezTo>
                    <a:pt x="405" y="0"/>
                    <a:pt x="310" y="24"/>
                    <a:pt x="298" y="24"/>
                  </a:cubicBezTo>
                  <a:cubicBezTo>
                    <a:pt x="107" y="71"/>
                    <a:pt x="0" y="226"/>
                    <a:pt x="36" y="441"/>
                  </a:cubicBezTo>
                  <a:cubicBezTo>
                    <a:pt x="60" y="691"/>
                    <a:pt x="262" y="953"/>
                    <a:pt x="429" y="953"/>
                  </a:cubicBezTo>
                  <a:cubicBezTo>
                    <a:pt x="453" y="953"/>
                    <a:pt x="488" y="941"/>
                    <a:pt x="512" y="929"/>
                  </a:cubicBezTo>
                  <a:cubicBezTo>
                    <a:pt x="631" y="845"/>
                    <a:pt x="631" y="691"/>
                    <a:pt x="584" y="548"/>
                  </a:cubicBezTo>
                  <a:lnTo>
                    <a:pt x="584" y="548"/>
                  </a:lnTo>
                  <a:cubicBezTo>
                    <a:pt x="608" y="550"/>
                    <a:pt x="632" y="551"/>
                    <a:pt x="655" y="551"/>
                  </a:cubicBezTo>
                  <a:cubicBezTo>
                    <a:pt x="778" y="551"/>
                    <a:pt x="879" y="523"/>
                    <a:pt x="929" y="452"/>
                  </a:cubicBezTo>
                  <a:cubicBezTo>
                    <a:pt x="965" y="417"/>
                    <a:pt x="977" y="357"/>
                    <a:pt x="977" y="298"/>
                  </a:cubicBezTo>
                  <a:cubicBezTo>
                    <a:pt x="941" y="107"/>
                    <a:pt x="786" y="0"/>
                    <a:pt x="5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220684" y="3713155"/>
              <a:ext cx="26061" cy="24829"/>
            </a:xfrm>
            <a:custGeom>
              <a:avLst/>
              <a:gdLst/>
              <a:ahLst/>
              <a:cxnLst/>
              <a:rect l="l" t="t" r="r" b="b"/>
              <a:pathLst>
                <a:path w="846" h="806" extrusionOk="0">
                  <a:moveTo>
                    <a:pt x="510" y="0"/>
                  </a:moveTo>
                  <a:cubicBezTo>
                    <a:pt x="403" y="0"/>
                    <a:pt x="224" y="28"/>
                    <a:pt x="144" y="197"/>
                  </a:cubicBezTo>
                  <a:cubicBezTo>
                    <a:pt x="13" y="447"/>
                    <a:pt x="1" y="745"/>
                    <a:pt x="191" y="792"/>
                  </a:cubicBezTo>
                  <a:cubicBezTo>
                    <a:pt x="224" y="801"/>
                    <a:pt x="261" y="805"/>
                    <a:pt x="300" y="805"/>
                  </a:cubicBezTo>
                  <a:cubicBezTo>
                    <a:pt x="483" y="805"/>
                    <a:pt x="706" y="709"/>
                    <a:pt x="775" y="483"/>
                  </a:cubicBezTo>
                  <a:cubicBezTo>
                    <a:pt x="846" y="209"/>
                    <a:pt x="691" y="7"/>
                    <a:pt x="596" y="7"/>
                  </a:cubicBezTo>
                  <a:cubicBezTo>
                    <a:pt x="596" y="7"/>
                    <a:pt x="561" y="0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230233" y="3714449"/>
              <a:ext cx="14694" cy="10289"/>
            </a:xfrm>
            <a:custGeom>
              <a:avLst/>
              <a:gdLst/>
              <a:ahLst/>
              <a:cxnLst/>
              <a:rect l="l" t="t" r="r" b="b"/>
              <a:pathLst>
                <a:path w="477" h="334" extrusionOk="0">
                  <a:moveTo>
                    <a:pt x="0" y="0"/>
                  </a:moveTo>
                  <a:cubicBezTo>
                    <a:pt x="0" y="1"/>
                    <a:pt x="381" y="322"/>
                    <a:pt x="476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228755" y="3713093"/>
              <a:ext cx="17651" cy="12753"/>
            </a:xfrm>
            <a:custGeom>
              <a:avLst/>
              <a:gdLst/>
              <a:ahLst/>
              <a:cxnLst/>
              <a:rect l="l" t="t" r="r" b="b"/>
              <a:pathLst>
                <a:path w="573" h="414" extrusionOk="0">
                  <a:moveTo>
                    <a:pt x="43" y="1"/>
                  </a:moveTo>
                  <a:cubicBezTo>
                    <a:pt x="31" y="1"/>
                    <a:pt x="19" y="7"/>
                    <a:pt x="12" y="21"/>
                  </a:cubicBezTo>
                  <a:cubicBezTo>
                    <a:pt x="1" y="32"/>
                    <a:pt x="1" y="56"/>
                    <a:pt x="12" y="80"/>
                  </a:cubicBezTo>
                  <a:cubicBezTo>
                    <a:pt x="108" y="152"/>
                    <a:pt x="429" y="413"/>
                    <a:pt x="524" y="413"/>
                  </a:cubicBezTo>
                  <a:cubicBezTo>
                    <a:pt x="548" y="413"/>
                    <a:pt x="572" y="402"/>
                    <a:pt x="572" y="378"/>
                  </a:cubicBezTo>
                  <a:cubicBezTo>
                    <a:pt x="572" y="354"/>
                    <a:pt x="548" y="330"/>
                    <a:pt x="524" y="330"/>
                  </a:cubicBezTo>
                  <a:cubicBezTo>
                    <a:pt x="477" y="330"/>
                    <a:pt x="251" y="163"/>
                    <a:pt x="72" y="9"/>
                  </a:cubicBezTo>
                  <a:cubicBezTo>
                    <a:pt x="62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224719" y="3719932"/>
              <a:ext cx="17990" cy="11768"/>
            </a:xfrm>
            <a:custGeom>
              <a:avLst/>
              <a:gdLst/>
              <a:ahLst/>
              <a:cxnLst/>
              <a:rect l="l" t="t" r="r" b="b"/>
              <a:pathLst>
                <a:path w="584" h="382" extrusionOk="0">
                  <a:moveTo>
                    <a:pt x="1" y="1"/>
                  </a:moveTo>
                  <a:cubicBezTo>
                    <a:pt x="1" y="1"/>
                    <a:pt x="477" y="370"/>
                    <a:pt x="58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223240" y="3718946"/>
              <a:ext cx="20947" cy="13862"/>
            </a:xfrm>
            <a:custGeom>
              <a:avLst/>
              <a:gdLst/>
              <a:ahLst/>
              <a:cxnLst/>
              <a:rect l="l" t="t" r="r" b="b"/>
              <a:pathLst>
                <a:path w="680" h="450" extrusionOk="0">
                  <a:moveTo>
                    <a:pt x="47" y="0"/>
                  </a:moveTo>
                  <a:cubicBezTo>
                    <a:pt x="37" y="0"/>
                    <a:pt x="25" y="3"/>
                    <a:pt x="13" y="9"/>
                  </a:cubicBezTo>
                  <a:cubicBezTo>
                    <a:pt x="1" y="33"/>
                    <a:pt x="13" y="57"/>
                    <a:pt x="25" y="69"/>
                  </a:cubicBezTo>
                  <a:cubicBezTo>
                    <a:pt x="108" y="128"/>
                    <a:pt x="513" y="450"/>
                    <a:pt x="632" y="450"/>
                  </a:cubicBezTo>
                  <a:cubicBezTo>
                    <a:pt x="656" y="450"/>
                    <a:pt x="680" y="438"/>
                    <a:pt x="680" y="414"/>
                  </a:cubicBezTo>
                  <a:cubicBezTo>
                    <a:pt x="680" y="390"/>
                    <a:pt x="668" y="366"/>
                    <a:pt x="644" y="366"/>
                  </a:cubicBezTo>
                  <a:cubicBezTo>
                    <a:pt x="572" y="366"/>
                    <a:pt x="263" y="152"/>
                    <a:pt x="72" y="9"/>
                  </a:cubicBezTo>
                  <a:cubicBezTo>
                    <a:pt x="66" y="3"/>
                    <a:pt x="58" y="0"/>
                    <a:pt x="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250041" y="3683644"/>
              <a:ext cx="6993" cy="17251"/>
            </a:xfrm>
            <a:custGeom>
              <a:avLst/>
              <a:gdLst/>
              <a:ahLst/>
              <a:cxnLst/>
              <a:rect l="l" t="t" r="r" b="b"/>
              <a:pathLst>
                <a:path w="227" h="560" extrusionOk="0">
                  <a:moveTo>
                    <a:pt x="48" y="0"/>
                  </a:moveTo>
                  <a:lnTo>
                    <a:pt x="0" y="560"/>
                  </a:lnTo>
                  <a:cubicBezTo>
                    <a:pt x="0" y="560"/>
                    <a:pt x="226" y="31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248562" y="3682381"/>
              <a:ext cx="9919" cy="19992"/>
            </a:xfrm>
            <a:custGeom>
              <a:avLst/>
              <a:gdLst/>
              <a:ahLst/>
              <a:cxnLst/>
              <a:rect l="l" t="t" r="r" b="b"/>
              <a:pathLst>
                <a:path w="322" h="649" extrusionOk="0">
                  <a:moveTo>
                    <a:pt x="93" y="1"/>
                  </a:moveTo>
                  <a:cubicBezTo>
                    <a:pt x="86" y="1"/>
                    <a:pt x="79" y="2"/>
                    <a:pt x="72" y="6"/>
                  </a:cubicBezTo>
                  <a:cubicBezTo>
                    <a:pt x="60" y="17"/>
                    <a:pt x="48" y="41"/>
                    <a:pt x="60" y="65"/>
                  </a:cubicBezTo>
                  <a:cubicBezTo>
                    <a:pt x="215" y="339"/>
                    <a:pt x="24" y="565"/>
                    <a:pt x="12" y="577"/>
                  </a:cubicBezTo>
                  <a:cubicBezTo>
                    <a:pt x="1" y="601"/>
                    <a:pt x="1" y="625"/>
                    <a:pt x="24" y="637"/>
                  </a:cubicBezTo>
                  <a:cubicBezTo>
                    <a:pt x="24" y="648"/>
                    <a:pt x="36" y="648"/>
                    <a:pt x="48" y="648"/>
                  </a:cubicBezTo>
                  <a:cubicBezTo>
                    <a:pt x="60" y="648"/>
                    <a:pt x="72" y="648"/>
                    <a:pt x="84" y="637"/>
                  </a:cubicBezTo>
                  <a:cubicBezTo>
                    <a:pt x="84" y="625"/>
                    <a:pt x="322" y="351"/>
                    <a:pt x="131" y="17"/>
                  </a:cubicBezTo>
                  <a:cubicBezTo>
                    <a:pt x="123" y="9"/>
                    <a:pt x="109" y="1"/>
                    <a:pt x="9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223610" y="3726925"/>
              <a:ext cx="14355" cy="9180"/>
            </a:xfrm>
            <a:custGeom>
              <a:avLst/>
              <a:gdLst/>
              <a:ahLst/>
              <a:cxnLst/>
              <a:rect l="l" t="t" r="r" b="b"/>
              <a:pathLst>
                <a:path w="466" h="298" extrusionOk="0">
                  <a:moveTo>
                    <a:pt x="1" y="0"/>
                  </a:moveTo>
                  <a:cubicBezTo>
                    <a:pt x="1" y="0"/>
                    <a:pt x="322" y="298"/>
                    <a:pt x="465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222162" y="3725631"/>
              <a:ext cx="16881" cy="11583"/>
            </a:xfrm>
            <a:custGeom>
              <a:avLst/>
              <a:gdLst/>
              <a:ahLst/>
              <a:cxnLst/>
              <a:rect l="l" t="t" r="r" b="b"/>
              <a:pathLst>
                <a:path w="548" h="376" extrusionOk="0">
                  <a:moveTo>
                    <a:pt x="46" y="1"/>
                  </a:moveTo>
                  <a:cubicBezTo>
                    <a:pt x="36" y="1"/>
                    <a:pt x="24" y="6"/>
                    <a:pt x="12" y="18"/>
                  </a:cubicBezTo>
                  <a:cubicBezTo>
                    <a:pt x="0" y="30"/>
                    <a:pt x="0" y="54"/>
                    <a:pt x="24" y="78"/>
                  </a:cubicBezTo>
                  <a:cubicBezTo>
                    <a:pt x="60" y="102"/>
                    <a:pt x="357" y="376"/>
                    <a:pt x="512" y="376"/>
                  </a:cubicBezTo>
                  <a:cubicBezTo>
                    <a:pt x="536" y="376"/>
                    <a:pt x="548" y="364"/>
                    <a:pt x="548" y="340"/>
                  </a:cubicBezTo>
                  <a:cubicBezTo>
                    <a:pt x="548" y="316"/>
                    <a:pt x="536" y="292"/>
                    <a:pt x="512" y="292"/>
                  </a:cubicBezTo>
                  <a:cubicBezTo>
                    <a:pt x="417" y="292"/>
                    <a:pt x="191" y="126"/>
                    <a:pt x="72" y="18"/>
                  </a:cubicBezTo>
                  <a:cubicBezTo>
                    <a:pt x="66" y="6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251858" y="3695627"/>
              <a:ext cx="16542" cy="7855"/>
            </a:xfrm>
            <a:custGeom>
              <a:avLst/>
              <a:gdLst/>
              <a:ahLst/>
              <a:cxnLst/>
              <a:rect l="l" t="t" r="r" b="b"/>
              <a:pathLst>
                <a:path w="537" h="255" extrusionOk="0">
                  <a:moveTo>
                    <a:pt x="426" y="0"/>
                  </a:moveTo>
                  <a:cubicBezTo>
                    <a:pt x="317" y="0"/>
                    <a:pt x="148" y="41"/>
                    <a:pt x="1" y="254"/>
                  </a:cubicBezTo>
                  <a:lnTo>
                    <a:pt x="536" y="16"/>
                  </a:lnTo>
                  <a:cubicBezTo>
                    <a:pt x="536" y="16"/>
                    <a:pt x="493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250410" y="3694456"/>
              <a:ext cx="19469" cy="10104"/>
            </a:xfrm>
            <a:custGeom>
              <a:avLst/>
              <a:gdLst/>
              <a:ahLst/>
              <a:cxnLst/>
              <a:rect l="l" t="t" r="r" b="b"/>
              <a:pathLst>
                <a:path w="632" h="328" extrusionOk="0">
                  <a:moveTo>
                    <a:pt x="467" y="0"/>
                  </a:moveTo>
                  <a:cubicBezTo>
                    <a:pt x="347" y="0"/>
                    <a:pt x="164" y="44"/>
                    <a:pt x="12" y="268"/>
                  </a:cubicBezTo>
                  <a:cubicBezTo>
                    <a:pt x="0" y="292"/>
                    <a:pt x="12" y="316"/>
                    <a:pt x="24" y="328"/>
                  </a:cubicBezTo>
                  <a:lnTo>
                    <a:pt x="48" y="328"/>
                  </a:lnTo>
                  <a:cubicBezTo>
                    <a:pt x="71" y="328"/>
                    <a:pt x="83" y="328"/>
                    <a:pt x="83" y="316"/>
                  </a:cubicBezTo>
                  <a:cubicBezTo>
                    <a:pt x="217" y="123"/>
                    <a:pt x="369" y="83"/>
                    <a:pt x="468" y="83"/>
                  </a:cubicBezTo>
                  <a:cubicBezTo>
                    <a:pt x="527" y="83"/>
                    <a:pt x="567" y="97"/>
                    <a:pt x="572" y="102"/>
                  </a:cubicBezTo>
                  <a:cubicBezTo>
                    <a:pt x="583" y="102"/>
                    <a:pt x="607" y="90"/>
                    <a:pt x="619" y="78"/>
                  </a:cubicBezTo>
                  <a:cubicBezTo>
                    <a:pt x="631" y="54"/>
                    <a:pt x="619" y="30"/>
                    <a:pt x="595" y="18"/>
                  </a:cubicBezTo>
                  <a:cubicBezTo>
                    <a:pt x="595" y="18"/>
                    <a:pt x="544" y="0"/>
                    <a:pt x="46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789598" y="3878701"/>
              <a:ext cx="34163" cy="27786"/>
            </a:xfrm>
            <a:custGeom>
              <a:avLst/>
              <a:gdLst/>
              <a:ahLst/>
              <a:cxnLst/>
              <a:rect l="l" t="t" r="r" b="b"/>
              <a:pathLst>
                <a:path w="1109" h="902" extrusionOk="0">
                  <a:moveTo>
                    <a:pt x="346" y="1"/>
                  </a:moveTo>
                  <a:cubicBezTo>
                    <a:pt x="271" y="1"/>
                    <a:pt x="197" y="27"/>
                    <a:pt x="136" y="98"/>
                  </a:cubicBezTo>
                  <a:cubicBezTo>
                    <a:pt x="1" y="253"/>
                    <a:pt x="202" y="412"/>
                    <a:pt x="385" y="477"/>
                  </a:cubicBezTo>
                  <a:lnTo>
                    <a:pt x="385" y="477"/>
                  </a:lnTo>
                  <a:cubicBezTo>
                    <a:pt x="265" y="564"/>
                    <a:pt x="155" y="707"/>
                    <a:pt x="219" y="836"/>
                  </a:cubicBezTo>
                  <a:cubicBezTo>
                    <a:pt x="242" y="882"/>
                    <a:pt x="292" y="902"/>
                    <a:pt x="354" y="902"/>
                  </a:cubicBezTo>
                  <a:cubicBezTo>
                    <a:pt x="617" y="902"/>
                    <a:pt x="1108" y="544"/>
                    <a:pt x="791" y="217"/>
                  </a:cubicBezTo>
                  <a:cubicBezTo>
                    <a:pt x="791" y="217"/>
                    <a:pt x="561" y="1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2790831" y="3877284"/>
              <a:ext cx="28279" cy="30466"/>
            </a:xfrm>
            <a:custGeom>
              <a:avLst/>
              <a:gdLst/>
              <a:ahLst/>
              <a:cxnLst/>
              <a:rect l="l" t="t" r="r" b="b"/>
              <a:pathLst>
                <a:path w="918" h="989" extrusionOk="0">
                  <a:moveTo>
                    <a:pt x="536" y="477"/>
                  </a:moveTo>
                  <a:cubicBezTo>
                    <a:pt x="536" y="501"/>
                    <a:pt x="536" y="501"/>
                    <a:pt x="536" y="501"/>
                  </a:cubicBezTo>
                  <a:cubicBezTo>
                    <a:pt x="536" y="501"/>
                    <a:pt x="524" y="513"/>
                    <a:pt x="501" y="513"/>
                  </a:cubicBezTo>
                  <a:lnTo>
                    <a:pt x="453" y="513"/>
                  </a:lnTo>
                  <a:cubicBezTo>
                    <a:pt x="489" y="489"/>
                    <a:pt x="512" y="489"/>
                    <a:pt x="536" y="477"/>
                  </a:cubicBezTo>
                  <a:close/>
                  <a:moveTo>
                    <a:pt x="310" y="84"/>
                  </a:moveTo>
                  <a:cubicBezTo>
                    <a:pt x="501" y="84"/>
                    <a:pt x="715" y="287"/>
                    <a:pt x="715" y="287"/>
                  </a:cubicBezTo>
                  <a:cubicBezTo>
                    <a:pt x="810" y="382"/>
                    <a:pt x="834" y="477"/>
                    <a:pt x="786" y="584"/>
                  </a:cubicBezTo>
                  <a:cubicBezTo>
                    <a:pt x="715" y="763"/>
                    <a:pt x="465" y="906"/>
                    <a:pt x="310" y="906"/>
                  </a:cubicBezTo>
                  <a:cubicBezTo>
                    <a:pt x="274" y="906"/>
                    <a:pt x="227" y="894"/>
                    <a:pt x="215" y="858"/>
                  </a:cubicBezTo>
                  <a:cubicBezTo>
                    <a:pt x="167" y="763"/>
                    <a:pt x="251" y="644"/>
                    <a:pt x="358" y="572"/>
                  </a:cubicBezTo>
                  <a:cubicBezTo>
                    <a:pt x="410" y="588"/>
                    <a:pt x="457" y="597"/>
                    <a:pt x="497" y="597"/>
                  </a:cubicBezTo>
                  <a:cubicBezTo>
                    <a:pt x="549" y="597"/>
                    <a:pt x="588" y="582"/>
                    <a:pt x="608" y="548"/>
                  </a:cubicBezTo>
                  <a:cubicBezTo>
                    <a:pt x="620" y="537"/>
                    <a:pt x="632" y="501"/>
                    <a:pt x="608" y="453"/>
                  </a:cubicBezTo>
                  <a:cubicBezTo>
                    <a:pt x="608" y="441"/>
                    <a:pt x="584" y="406"/>
                    <a:pt x="524" y="406"/>
                  </a:cubicBezTo>
                  <a:cubicBezTo>
                    <a:pt x="477" y="406"/>
                    <a:pt x="405" y="429"/>
                    <a:pt x="334" y="477"/>
                  </a:cubicBezTo>
                  <a:cubicBezTo>
                    <a:pt x="215" y="429"/>
                    <a:pt x="120" y="346"/>
                    <a:pt x="96" y="275"/>
                  </a:cubicBezTo>
                  <a:cubicBezTo>
                    <a:pt x="96" y="239"/>
                    <a:pt x="96" y="203"/>
                    <a:pt x="131" y="167"/>
                  </a:cubicBezTo>
                  <a:cubicBezTo>
                    <a:pt x="179" y="120"/>
                    <a:pt x="239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215" y="1"/>
                    <a:pt x="131" y="36"/>
                    <a:pt x="72" y="120"/>
                  </a:cubicBezTo>
                  <a:cubicBezTo>
                    <a:pt x="24" y="167"/>
                    <a:pt x="1" y="239"/>
                    <a:pt x="24" y="298"/>
                  </a:cubicBezTo>
                  <a:cubicBezTo>
                    <a:pt x="48" y="406"/>
                    <a:pt x="155" y="489"/>
                    <a:pt x="262" y="537"/>
                  </a:cubicBezTo>
                  <a:cubicBezTo>
                    <a:pt x="155" y="632"/>
                    <a:pt x="72" y="763"/>
                    <a:pt x="143" y="894"/>
                  </a:cubicBezTo>
                  <a:cubicBezTo>
                    <a:pt x="167" y="953"/>
                    <a:pt x="227" y="989"/>
                    <a:pt x="310" y="989"/>
                  </a:cubicBezTo>
                  <a:cubicBezTo>
                    <a:pt x="501" y="989"/>
                    <a:pt x="774" y="822"/>
                    <a:pt x="870" y="620"/>
                  </a:cubicBezTo>
                  <a:cubicBezTo>
                    <a:pt x="905" y="525"/>
                    <a:pt x="917" y="382"/>
                    <a:pt x="774" y="227"/>
                  </a:cubicBezTo>
                  <a:cubicBezTo>
                    <a:pt x="763" y="215"/>
                    <a:pt x="536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2819633" y="3866656"/>
              <a:ext cx="27355" cy="27047"/>
            </a:xfrm>
            <a:custGeom>
              <a:avLst/>
              <a:gdLst/>
              <a:ahLst/>
              <a:cxnLst/>
              <a:rect l="l" t="t" r="r" b="b"/>
              <a:pathLst>
                <a:path w="888" h="878" extrusionOk="0">
                  <a:moveTo>
                    <a:pt x="514" y="0"/>
                  </a:moveTo>
                  <a:cubicBezTo>
                    <a:pt x="250" y="0"/>
                    <a:pt x="101" y="417"/>
                    <a:pt x="101" y="417"/>
                  </a:cubicBezTo>
                  <a:cubicBezTo>
                    <a:pt x="1" y="741"/>
                    <a:pt x="308" y="878"/>
                    <a:pt x="567" y="878"/>
                  </a:cubicBezTo>
                  <a:cubicBezTo>
                    <a:pt x="738" y="878"/>
                    <a:pt x="887" y="819"/>
                    <a:pt x="887" y="715"/>
                  </a:cubicBezTo>
                  <a:cubicBezTo>
                    <a:pt x="887" y="571"/>
                    <a:pt x="721" y="495"/>
                    <a:pt x="574" y="474"/>
                  </a:cubicBezTo>
                  <a:lnTo>
                    <a:pt x="574" y="474"/>
                  </a:lnTo>
                  <a:cubicBezTo>
                    <a:pt x="707" y="334"/>
                    <a:pt x="816" y="99"/>
                    <a:pt x="625" y="24"/>
                  </a:cubicBezTo>
                  <a:cubicBezTo>
                    <a:pt x="586" y="7"/>
                    <a:pt x="549" y="0"/>
                    <a:pt x="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2820188" y="3865177"/>
              <a:ext cx="28248" cy="29758"/>
            </a:xfrm>
            <a:custGeom>
              <a:avLst/>
              <a:gdLst/>
              <a:ahLst/>
              <a:cxnLst/>
              <a:rect l="l" t="t" r="r" b="b"/>
              <a:pathLst>
                <a:path w="917" h="966" extrusionOk="0">
                  <a:moveTo>
                    <a:pt x="452" y="549"/>
                  </a:moveTo>
                  <a:cubicBezTo>
                    <a:pt x="429" y="572"/>
                    <a:pt x="393" y="584"/>
                    <a:pt x="381" y="584"/>
                  </a:cubicBezTo>
                  <a:cubicBezTo>
                    <a:pt x="381" y="584"/>
                    <a:pt x="369" y="584"/>
                    <a:pt x="369" y="572"/>
                  </a:cubicBezTo>
                  <a:cubicBezTo>
                    <a:pt x="369" y="572"/>
                    <a:pt x="405" y="560"/>
                    <a:pt x="452" y="549"/>
                  </a:cubicBezTo>
                  <a:close/>
                  <a:moveTo>
                    <a:pt x="500" y="84"/>
                  </a:moveTo>
                  <a:cubicBezTo>
                    <a:pt x="524" y="84"/>
                    <a:pt x="560" y="96"/>
                    <a:pt x="583" y="108"/>
                  </a:cubicBezTo>
                  <a:cubicBezTo>
                    <a:pt x="631" y="120"/>
                    <a:pt x="655" y="156"/>
                    <a:pt x="667" y="191"/>
                  </a:cubicBezTo>
                  <a:cubicBezTo>
                    <a:pt x="679" y="263"/>
                    <a:pt x="631" y="370"/>
                    <a:pt x="536" y="477"/>
                  </a:cubicBezTo>
                  <a:cubicBezTo>
                    <a:pt x="512" y="477"/>
                    <a:pt x="500" y="465"/>
                    <a:pt x="476" y="465"/>
                  </a:cubicBezTo>
                  <a:cubicBezTo>
                    <a:pt x="417" y="465"/>
                    <a:pt x="345" y="477"/>
                    <a:pt x="310" y="513"/>
                  </a:cubicBezTo>
                  <a:cubicBezTo>
                    <a:pt x="286" y="537"/>
                    <a:pt x="286" y="560"/>
                    <a:pt x="286" y="572"/>
                  </a:cubicBezTo>
                  <a:cubicBezTo>
                    <a:pt x="298" y="668"/>
                    <a:pt x="357" y="680"/>
                    <a:pt x="381" y="680"/>
                  </a:cubicBezTo>
                  <a:cubicBezTo>
                    <a:pt x="452" y="680"/>
                    <a:pt x="536" y="608"/>
                    <a:pt x="572" y="560"/>
                  </a:cubicBezTo>
                  <a:cubicBezTo>
                    <a:pt x="691" y="584"/>
                    <a:pt x="822" y="644"/>
                    <a:pt x="833" y="763"/>
                  </a:cubicBezTo>
                  <a:cubicBezTo>
                    <a:pt x="833" y="775"/>
                    <a:pt x="822" y="799"/>
                    <a:pt x="810" y="810"/>
                  </a:cubicBezTo>
                  <a:cubicBezTo>
                    <a:pt x="762" y="858"/>
                    <a:pt x="655" y="882"/>
                    <a:pt x="548" y="882"/>
                  </a:cubicBezTo>
                  <a:cubicBezTo>
                    <a:pt x="405" y="882"/>
                    <a:pt x="226" y="846"/>
                    <a:pt x="143" y="727"/>
                  </a:cubicBezTo>
                  <a:cubicBezTo>
                    <a:pt x="95" y="668"/>
                    <a:pt x="95" y="584"/>
                    <a:pt x="119" y="489"/>
                  </a:cubicBezTo>
                  <a:cubicBezTo>
                    <a:pt x="119" y="477"/>
                    <a:pt x="262" y="84"/>
                    <a:pt x="500" y="84"/>
                  </a:cubicBezTo>
                  <a:close/>
                  <a:moveTo>
                    <a:pt x="500" y="1"/>
                  </a:moveTo>
                  <a:cubicBezTo>
                    <a:pt x="202" y="1"/>
                    <a:pt x="48" y="441"/>
                    <a:pt x="36" y="453"/>
                  </a:cubicBezTo>
                  <a:cubicBezTo>
                    <a:pt x="0" y="584"/>
                    <a:pt x="12" y="691"/>
                    <a:pt x="83" y="775"/>
                  </a:cubicBezTo>
                  <a:cubicBezTo>
                    <a:pt x="179" y="918"/>
                    <a:pt x="393" y="965"/>
                    <a:pt x="548" y="965"/>
                  </a:cubicBezTo>
                  <a:cubicBezTo>
                    <a:pt x="679" y="965"/>
                    <a:pt x="810" y="930"/>
                    <a:pt x="869" y="870"/>
                  </a:cubicBezTo>
                  <a:cubicBezTo>
                    <a:pt x="893" y="834"/>
                    <a:pt x="917" y="799"/>
                    <a:pt x="917" y="763"/>
                  </a:cubicBezTo>
                  <a:cubicBezTo>
                    <a:pt x="905" y="608"/>
                    <a:pt x="774" y="525"/>
                    <a:pt x="631" y="489"/>
                  </a:cubicBezTo>
                  <a:cubicBezTo>
                    <a:pt x="702" y="394"/>
                    <a:pt x="762" y="275"/>
                    <a:pt x="750" y="168"/>
                  </a:cubicBezTo>
                  <a:cubicBezTo>
                    <a:pt x="726" y="108"/>
                    <a:pt x="691" y="60"/>
                    <a:pt x="619" y="25"/>
                  </a:cubicBezTo>
                  <a:cubicBezTo>
                    <a:pt x="583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2813195" y="3895582"/>
              <a:ext cx="28279" cy="26585"/>
            </a:xfrm>
            <a:custGeom>
              <a:avLst/>
              <a:gdLst/>
              <a:ahLst/>
              <a:cxnLst/>
              <a:rect l="l" t="t" r="r" b="b"/>
              <a:pathLst>
                <a:path w="918" h="863" extrusionOk="0">
                  <a:moveTo>
                    <a:pt x="381" y="0"/>
                  </a:moveTo>
                  <a:cubicBezTo>
                    <a:pt x="303" y="0"/>
                    <a:pt x="241" y="25"/>
                    <a:pt x="215" y="62"/>
                  </a:cubicBezTo>
                  <a:cubicBezTo>
                    <a:pt x="215" y="62"/>
                    <a:pt x="1" y="312"/>
                    <a:pt x="144" y="538"/>
                  </a:cubicBezTo>
                  <a:cubicBezTo>
                    <a:pt x="251" y="717"/>
                    <a:pt x="420" y="863"/>
                    <a:pt x="557" y="863"/>
                  </a:cubicBezTo>
                  <a:cubicBezTo>
                    <a:pt x="602" y="863"/>
                    <a:pt x="644" y="847"/>
                    <a:pt x="679" y="812"/>
                  </a:cubicBezTo>
                  <a:cubicBezTo>
                    <a:pt x="822" y="681"/>
                    <a:pt x="918" y="359"/>
                    <a:pt x="727" y="157"/>
                  </a:cubicBezTo>
                  <a:cubicBezTo>
                    <a:pt x="613" y="43"/>
                    <a:pt x="483" y="0"/>
                    <a:pt x="381" y="0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2816152" y="3898200"/>
              <a:ext cx="16511" cy="7362"/>
            </a:xfrm>
            <a:custGeom>
              <a:avLst/>
              <a:gdLst/>
              <a:ahLst/>
              <a:cxnLst/>
              <a:rect l="l" t="t" r="r" b="b"/>
              <a:pathLst>
                <a:path w="536" h="239" extrusionOk="0">
                  <a:moveTo>
                    <a:pt x="536" y="0"/>
                  </a:moveTo>
                  <a:lnTo>
                    <a:pt x="0" y="239"/>
                  </a:lnTo>
                  <a:cubicBezTo>
                    <a:pt x="0" y="239"/>
                    <a:pt x="488" y="72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2814674" y="3896845"/>
              <a:ext cx="19469" cy="9827"/>
            </a:xfrm>
            <a:custGeom>
              <a:avLst/>
              <a:gdLst/>
              <a:ahLst/>
              <a:cxnLst/>
              <a:rect l="l" t="t" r="r" b="b"/>
              <a:pathLst>
                <a:path w="632" h="319" extrusionOk="0">
                  <a:moveTo>
                    <a:pt x="588" y="1"/>
                  </a:moveTo>
                  <a:cubicBezTo>
                    <a:pt x="578" y="1"/>
                    <a:pt x="567" y="7"/>
                    <a:pt x="560" y="21"/>
                  </a:cubicBezTo>
                  <a:cubicBezTo>
                    <a:pt x="524" y="56"/>
                    <a:pt x="262" y="163"/>
                    <a:pt x="36" y="235"/>
                  </a:cubicBezTo>
                  <a:cubicBezTo>
                    <a:pt x="12" y="247"/>
                    <a:pt x="0" y="271"/>
                    <a:pt x="12" y="294"/>
                  </a:cubicBezTo>
                  <a:cubicBezTo>
                    <a:pt x="24" y="306"/>
                    <a:pt x="36" y="318"/>
                    <a:pt x="48" y="318"/>
                  </a:cubicBezTo>
                  <a:lnTo>
                    <a:pt x="60" y="318"/>
                  </a:lnTo>
                  <a:cubicBezTo>
                    <a:pt x="179" y="271"/>
                    <a:pt x="560" y="140"/>
                    <a:pt x="620" y="68"/>
                  </a:cubicBezTo>
                  <a:cubicBezTo>
                    <a:pt x="631" y="44"/>
                    <a:pt x="631" y="21"/>
                    <a:pt x="608" y="9"/>
                  </a:cubicBezTo>
                  <a:cubicBezTo>
                    <a:pt x="603" y="4"/>
                    <a:pt x="596" y="1"/>
                    <a:pt x="58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818340" y="3903715"/>
              <a:ext cx="19099" cy="9180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620" y="0"/>
                  </a:moveTo>
                  <a:lnTo>
                    <a:pt x="0" y="298"/>
                  </a:lnTo>
                  <a:cubicBezTo>
                    <a:pt x="0" y="298"/>
                    <a:pt x="560" y="95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816861" y="3902359"/>
              <a:ext cx="22056" cy="11644"/>
            </a:xfrm>
            <a:custGeom>
              <a:avLst/>
              <a:gdLst/>
              <a:ahLst/>
              <a:cxnLst/>
              <a:rect l="l" t="t" r="r" b="b"/>
              <a:pathLst>
                <a:path w="716" h="378" extrusionOk="0">
                  <a:moveTo>
                    <a:pt x="675" y="0"/>
                  </a:moveTo>
                  <a:cubicBezTo>
                    <a:pt x="662" y="0"/>
                    <a:pt x="651" y="6"/>
                    <a:pt x="644" y="20"/>
                  </a:cubicBezTo>
                  <a:cubicBezTo>
                    <a:pt x="596" y="68"/>
                    <a:pt x="263" y="211"/>
                    <a:pt x="37" y="294"/>
                  </a:cubicBezTo>
                  <a:cubicBezTo>
                    <a:pt x="13" y="306"/>
                    <a:pt x="1" y="330"/>
                    <a:pt x="13" y="354"/>
                  </a:cubicBezTo>
                  <a:cubicBezTo>
                    <a:pt x="13" y="365"/>
                    <a:pt x="37" y="377"/>
                    <a:pt x="48" y="377"/>
                  </a:cubicBezTo>
                  <a:lnTo>
                    <a:pt x="60" y="377"/>
                  </a:lnTo>
                  <a:cubicBezTo>
                    <a:pt x="156" y="342"/>
                    <a:pt x="632" y="163"/>
                    <a:pt x="703" y="56"/>
                  </a:cubicBezTo>
                  <a:cubicBezTo>
                    <a:pt x="715" y="44"/>
                    <a:pt x="715" y="20"/>
                    <a:pt x="703" y="8"/>
                  </a:cubicBezTo>
                  <a:cubicBezTo>
                    <a:pt x="693" y="3"/>
                    <a:pt x="684" y="0"/>
                    <a:pt x="67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2801458" y="3871061"/>
              <a:ext cx="13985" cy="10289"/>
            </a:xfrm>
            <a:custGeom>
              <a:avLst/>
              <a:gdLst/>
              <a:ahLst/>
              <a:cxnLst/>
              <a:rect l="l" t="t" r="r" b="b"/>
              <a:pathLst>
                <a:path w="454" h="334" extrusionOk="0">
                  <a:moveTo>
                    <a:pt x="1" y="0"/>
                  </a:moveTo>
                  <a:lnTo>
                    <a:pt x="453" y="334"/>
                  </a:lnTo>
                  <a:cubicBezTo>
                    <a:pt x="453" y="334"/>
                    <a:pt x="35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2800380" y="3869583"/>
              <a:ext cx="16511" cy="13246"/>
            </a:xfrm>
            <a:custGeom>
              <a:avLst/>
              <a:gdLst/>
              <a:ahLst/>
              <a:cxnLst/>
              <a:rect l="l" t="t" r="r" b="b"/>
              <a:pathLst>
                <a:path w="536" h="43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357" y="96"/>
                    <a:pt x="453" y="382"/>
                    <a:pt x="453" y="394"/>
                  </a:cubicBezTo>
                  <a:cubicBezTo>
                    <a:pt x="453" y="417"/>
                    <a:pt x="476" y="429"/>
                    <a:pt x="488" y="429"/>
                  </a:cubicBezTo>
                  <a:lnTo>
                    <a:pt x="500" y="429"/>
                  </a:lnTo>
                  <a:cubicBezTo>
                    <a:pt x="524" y="417"/>
                    <a:pt x="536" y="394"/>
                    <a:pt x="524" y="370"/>
                  </a:cubicBezTo>
                  <a:cubicBezTo>
                    <a:pt x="524" y="370"/>
                    <a:pt x="429" y="13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2823484" y="3910307"/>
              <a:ext cx="15433" cy="7362"/>
            </a:xfrm>
            <a:custGeom>
              <a:avLst/>
              <a:gdLst/>
              <a:ahLst/>
              <a:cxnLst/>
              <a:rect l="l" t="t" r="r" b="b"/>
              <a:pathLst>
                <a:path w="501" h="239" extrusionOk="0">
                  <a:moveTo>
                    <a:pt x="500" y="0"/>
                  </a:moveTo>
                  <a:lnTo>
                    <a:pt x="0" y="238"/>
                  </a:lnTo>
                  <a:cubicBezTo>
                    <a:pt x="0" y="238"/>
                    <a:pt x="417" y="119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2822005" y="3908705"/>
              <a:ext cx="18360" cy="10073"/>
            </a:xfrm>
            <a:custGeom>
              <a:avLst/>
              <a:gdLst/>
              <a:ahLst/>
              <a:cxnLst/>
              <a:rect l="l" t="t" r="r" b="b"/>
              <a:pathLst>
                <a:path w="596" h="327" extrusionOk="0">
                  <a:moveTo>
                    <a:pt x="553" y="0"/>
                  </a:moveTo>
                  <a:cubicBezTo>
                    <a:pt x="536" y="0"/>
                    <a:pt x="521" y="11"/>
                    <a:pt x="513" y="29"/>
                  </a:cubicBezTo>
                  <a:cubicBezTo>
                    <a:pt x="465" y="100"/>
                    <a:pt x="191" y="195"/>
                    <a:pt x="36" y="243"/>
                  </a:cubicBezTo>
                  <a:cubicBezTo>
                    <a:pt x="12" y="255"/>
                    <a:pt x="1" y="279"/>
                    <a:pt x="12" y="290"/>
                  </a:cubicBezTo>
                  <a:cubicBezTo>
                    <a:pt x="12" y="314"/>
                    <a:pt x="36" y="326"/>
                    <a:pt x="48" y="326"/>
                  </a:cubicBezTo>
                  <a:lnTo>
                    <a:pt x="60" y="326"/>
                  </a:lnTo>
                  <a:cubicBezTo>
                    <a:pt x="108" y="314"/>
                    <a:pt x="501" y="195"/>
                    <a:pt x="584" y="64"/>
                  </a:cubicBezTo>
                  <a:cubicBezTo>
                    <a:pt x="596" y="52"/>
                    <a:pt x="584" y="17"/>
                    <a:pt x="572" y="5"/>
                  </a:cubicBezTo>
                  <a:cubicBezTo>
                    <a:pt x="566" y="2"/>
                    <a:pt x="559" y="0"/>
                    <a:pt x="5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2813195" y="3863360"/>
              <a:ext cx="7732" cy="17620"/>
            </a:xfrm>
            <a:custGeom>
              <a:avLst/>
              <a:gdLst/>
              <a:ahLst/>
              <a:cxnLst/>
              <a:rect l="l" t="t" r="r" b="b"/>
              <a:pathLst>
                <a:path w="251" h="572" extrusionOk="0">
                  <a:moveTo>
                    <a:pt x="251" y="0"/>
                  </a:moveTo>
                  <a:cubicBezTo>
                    <a:pt x="251" y="0"/>
                    <a:pt x="1" y="191"/>
                    <a:pt x="179" y="572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2811747" y="3862005"/>
              <a:ext cx="10659" cy="20085"/>
            </a:xfrm>
            <a:custGeom>
              <a:avLst/>
              <a:gdLst/>
              <a:ahLst/>
              <a:cxnLst/>
              <a:rect l="l" t="t" r="r" b="b"/>
              <a:pathLst>
                <a:path w="346" h="652" extrusionOk="0">
                  <a:moveTo>
                    <a:pt x="303" y="1"/>
                  </a:moveTo>
                  <a:cubicBezTo>
                    <a:pt x="294" y="1"/>
                    <a:pt x="284" y="4"/>
                    <a:pt x="274" y="9"/>
                  </a:cubicBezTo>
                  <a:cubicBezTo>
                    <a:pt x="274" y="9"/>
                    <a:pt x="0" y="223"/>
                    <a:pt x="179" y="628"/>
                  </a:cubicBezTo>
                  <a:cubicBezTo>
                    <a:pt x="191" y="652"/>
                    <a:pt x="203" y="652"/>
                    <a:pt x="226" y="652"/>
                  </a:cubicBezTo>
                  <a:lnTo>
                    <a:pt x="238" y="652"/>
                  </a:lnTo>
                  <a:cubicBezTo>
                    <a:pt x="262" y="640"/>
                    <a:pt x="274" y="616"/>
                    <a:pt x="262" y="592"/>
                  </a:cubicBezTo>
                  <a:cubicBezTo>
                    <a:pt x="107" y="259"/>
                    <a:pt x="322" y="80"/>
                    <a:pt x="334" y="80"/>
                  </a:cubicBezTo>
                  <a:cubicBezTo>
                    <a:pt x="345" y="56"/>
                    <a:pt x="345" y="32"/>
                    <a:pt x="334" y="21"/>
                  </a:cubicBezTo>
                  <a:cubicBezTo>
                    <a:pt x="327" y="7"/>
                    <a:pt x="316" y="1"/>
                    <a:pt x="30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102208" y="3966403"/>
              <a:ext cx="55418" cy="175743"/>
            </a:xfrm>
            <a:custGeom>
              <a:avLst/>
              <a:gdLst/>
              <a:ahLst/>
              <a:cxnLst/>
              <a:rect l="l" t="t" r="r" b="b"/>
              <a:pathLst>
                <a:path w="1799" h="5705" extrusionOk="0">
                  <a:moveTo>
                    <a:pt x="1584" y="1"/>
                  </a:moveTo>
                  <a:lnTo>
                    <a:pt x="1" y="1180"/>
                  </a:lnTo>
                  <a:lnTo>
                    <a:pt x="334" y="5704"/>
                  </a:lnTo>
                  <a:lnTo>
                    <a:pt x="1799" y="5585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2831555" y="3744884"/>
              <a:ext cx="186709" cy="181133"/>
            </a:xfrm>
            <a:custGeom>
              <a:avLst/>
              <a:gdLst/>
              <a:ahLst/>
              <a:cxnLst/>
              <a:rect l="l" t="t" r="r" b="b"/>
              <a:pathLst>
                <a:path w="6061" h="5880" extrusionOk="0">
                  <a:moveTo>
                    <a:pt x="917" y="1"/>
                  </a:moveTo>
                  <a:cubicBezTo>
                    <a:pt x="714" y="1"/>
                    <a:pt x="0" y="274"/>
                    <a:pt x="0" y="274"/>
                  </a:cubicBezTo>
                  <a:cubicBezTo>
                    <a:pt x="0" y="274"/>
                    <a:pt x="1357" y="5299"/>
                    <a:pt x="1941" y="5799"/>
                  </a:cubicBezTo>
                  <a:cubicBezTo>
                    <a:pt x="2004" y="5855"/>
                    <a:pt x="2103" y="5880"/>
                    <a:pt x="2228" y="5880"/>
                  </a:cubicBezTo>
                  <a:cubicBezTo>
                    <a:pt x="3252" y="5880"/>
                    <a:pt x="6060" y="4215"/>
                    <a:pt x="6060" y="4215"/>
                  </a:cubicBezTo>
                  <a:lnTo>
                    <a:pt x="5513" y="2834"/>
                  </a:lnTo>
                  <a:cubicBezTo>
                    <a:pt x="5513" y="2834"/>
                    <a:pt x="2673" y="4027"/>
                    <a:pt x="2302" y="4027"/>
                  </a:cubicBezTo>
                  <a:cubicBezTo>
                    <a:pt x="2279" y="4027"/>
                    <a:pt x="2265" y="4023"/>
                    <a:pt x="2262" y="4013"/>
                  </a:cubicBezTo>
                  <a:cubicBezTo>
                    <a:pt x="2227" y="384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2899387" y="3956145"/>
              <a:ext cx="169119" cy="183413"/>
            </a:xfrm>
            <a:custGeom>
              <a:avLst/>
              <a:gdLst/>
              <a:ahLst/>
              <a:cxnLst/>
              <a:rect l="l" t="t" r="r" b="b"/>
              <a:pathLst>
                <a:path w="5490" h="5954" extrusionOk="0">
                  <a:moveTo>
                    <a:pt x="4442" y="1"/>
                  </a:moveTo>
                  <a:lnTo>
                    <a:pt x="1" y="3025"/>
                  </a:lnTo>
                  <a:lnTo>
                    <a:pt x="203" y="5954"/>
                  </a:lnTo>
                  <a:lnTo>
                    <a:pt x="1930" y="5918"/>
                  </a:lnTo>
                  <a:lnTo>
                    <a:pt x="1799" y="3858"/>
                  </a:lnTo>
                  <a:cubicBezTo>
                    <a:pt x="1656" y="3763"/>
                    <a:pt x="5490" y="1215"/>
                    <a:pt x="5490" y="1215"/>
                  </a:cubicBezTo>
                  <a:lnTo>
                    <a:pt x="4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012719" y="3751846"/>
              <a:ext cx="110066" cy="152793"/>
            </a:xfrm>
            <a:custGeom>
              <a:avLst/>
              <a:gdLst/>
              <a:ahLst/>
              <a:cxnLst/>
              <a:rect l="l" t="t" r="r" b="b"/>
              <a:pathLst>
                <a:path w="3573" h="4960" extrusionOk="0">
                  <a:moveTo>
                    <a:pt x="2477" y="1"/>
                  </a:moveTo>
                  <a:lnTo>
                    <a:pt x="1239" y="156"/>
                  </a:lnTo>
                  <a:lnTo>
                    <a:pt x="1299" y="2406"/>
                  </a:lnTo>
                  <a:lnTo>
                    <a:pt x="1" y="2906"/>
                  </a:lnTo>
                  <a:cubicBezTo>
                    <a:pt x="1" y="2906"/>
                    <a:pt x="57" y="4960"/>
                    <a:pt x="1585" y="4960"/>
                  </a:cubicBezTo>
                  <a:cubicBezTo>
                    <a:pt x="1631" y="4960"/>
                    <a:pt x="1679" y="4958"/>
                    <a:pt x="1727" y="4954"/>
                  </a:cubicBezTo>
                  <a:cubicBezTo>
                    <a:pt x="3382" y="4823"/>
                    <a:pt x="3573" y="2013"/>
                    <a:pt x="3573" y="2013"/>
                  </a:cubicBezTo>
                  <a:lnTo>
                    <a:pt x="3573" y="2013"/>
                  </a:lnTo>
                  <a:lnTo>
                    <a:pt x="2608" y="2168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921783" y="3820079"/>
              <a:ext cx="211630" cy="143428"/>
            </a:xfrm>
            <a:custGeom>
              <a:avLst/>
              <a:gdLst/>
              <a:ahLst/>
              <a:cxnLst/>
              <a:rect l="l" t="t" r="r" b="b"/>
              <a:pathLst>
                <a:path w="6870" h="4656" extrusionOk="0">
                  <a:moveTo>
                    <a:pt x="905" y="0"/>
                  </a:moveTo>
                  <a:lnTo>
                    <a:pt x="0" y="1024"/>
                  </a:lnTo>
                  <a:lnTo>
                    <a:pt x="1917" y="4656"/>
                  </a:lnTo>
                  <a:lnTo>
                    <a:pt x="6870" y="1739"/>
                  </a:lnTo>
                  <a:lnTo>
                    <a:pt x="6096" y="48"/>
                  </a:lnTo>
                  <a:lnTo>
                    <a:pt x="2631" y="2775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995869" y="3814195"/>
              <a:ext cx="166532" cy="196628"/>
            </a:xfrm>
            <a:custGeom>
              <a:avLst/>
              <a:gdLst/>
              <a:ahLst/>
              <a:cxnLst/>
              <a:rect l="l" t="t" r="r" b="b"/>
              <a:pathLst>
                <a:path w="5406" h="6383" extrusionOk="0">
                  <a:moveTo>
                    <a:pt x="4142" y="0"/>
                  </a:moveTo>
                  <a:cubicBezTo>
                    <a:pt x="4135" y="0"/>
                    <a:pt x="4132" y="1"/>
                    <a:pt x="4132" y="1"/>
                  </a:cubicBezTo>
                  <a:cubicBezTo>
                    <a:pt x="4132" y="1"/>
                    <a:pt x="0" y="334"/>
                    <a:pt x="60" y="727"/>
                  </a:cubicBezTo>
                  <a:cubicBezTo>
                    <a:pt x="262" y="2180"/>
                    <a:pt x="1215" y="6383"/>
                    <a:pt x="1215" y="6383"/>
                  </a:cubicBezTo>
                  <a:lnTo>
                    <a:pt x="5191" y="5847"/>
                  </a:lnTo>
                  <a:cubicBezTo>
                    <a:pt x="5406" y="150"/>
                    <a:pt x="4262" y="0"/>
                    <a:pt x="4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925079" y="3962737"/>
              <a:ext cx="246871" cy="134279"/>
            </a:xfrm>
            <a:custGeom>
              <a:avLst/>
              <a:gdLst/>
              <a:ahLst/>
              <a:cxnLst/>
              <a:rect l="l" t="t" r="r" b="b"/>
              <a:pathLst>
                <a:path w="8014" h="4359" extrusionOk="0">
                  <a:moveTo>
                    <a:pt x="3274" y="1"/>
                  </a:moveTo>
                  <a:cubicBezTo>
                    <a:pt x="3274" y="1"/>
                    <a:pt x="762" y="1215"/>
                    <a:pt x="0" y="1882"/>
                  </a:cubicBezTo>
                  <a:lnTo>
                    <a:pt x="1512" y="3942"/>
                  </a:lnTo>
                  <a:lnTo>
                    <a:pt x="4632" y="2156"/>
                  </a:lnTo>
                  <a:lnTo>
                    <a:pt x="5037" y="4359"/>
                  </a:lnTo>
                  <a:cubicBezTo>
                    <a:pt x="5037" y="4359"/>
                    <a:pt x="8013" y="4335"/>
                    <a:pt x="8013" y="4192"/>
                  </a:cubicBezTo>
                  <a:cubicBezTo>
                    <a:pt x="8013" y="4049"/>
                    <a:pt x="7680" y="453"/>
                    <a:pt x="7537" y="310"/>
                  </a:cubicBezTo>
                  <a:cubicBezTo>
                    <a:pt x="7394" y="168"/>
                    <a:pt x="3274" y="1"/>
                    <a:pt x="3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2961367" y="3595603"/>
              <a:ext cx="65307" cy="57944"/>
            </a:xfrm>
            <a:custGeom>
              <a:avLst/>
              <a:gdLst/>
              <a:ahLst/>
              <a:cxnLst/>
              <a:rect l="l" t="t" r="r" b="b"/>
              <a:pathLst>
                <a:path w="2120" h="1881" extrusionOk="0">
                  <a:moveTo>
                    <a:pt x="1458" y="1"/>
                  </a:moveTo>
                  <a:cubicBezTo>
                    <a:pt x="1399" y="1"/>
                    <a:pt x="1335" y="8"/>
                    <a:pt x="1263" y="25"/>
                  </a:cubicBezTo>
                  <a:cubicBezTo>
                    <a:pt x="382" y="227"/>
                    <a:pt x="1" y="1358"/>
                    <a:pt x="703" y="1787"/>
                  </a:cubicBezTo>
                  <a:cubicBezTo>
                    <a:pt x="808" y="1852"/>
                    <a:pt x="910" y="1880"/>
                    <a:pt x="1007" y="1880"/>
                  </a:cubicBezTo>
                  <a:cubicBezTo>
                    <a:pt x="1566" y="1880"/>
                    <a:pt x="1989" y="965"/>
                    <a:pt x="1989" y="965"/>
                  </a:cubicBezTo>
                  <a:cubicBezTo>
                    <a:pt x="1989" y="965"/>
                    <a:pt x="2120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2991464" y="3616674"/>
              <a:ext cx="21286" cy="26277"/>
            </a:xfrm>
            <a:custGeom>
              <a:avLst/>
              <a:gdLst/>
              <a:ahLst/>
              <a:cxnLst/>
              <a:rect l="l" t="t" r="r" b="b"/>
              <a:pathLst>
                <a:path w="691" h="853" extrusionOk="0">
                  <a:moveTo>
                    <a:pt x="341" y="0"/>
                  </a:moveTo>
                  <a:cubicBezTo>
                    <a:pt x="203" y="0"/>
                    <a:pt x="62" y="36"/>
                    <a:pt x="36" y="43"/>
                  </a:cubicBezTo>
                  <a:cubicBezTo>
                    <a:pt x="12" y="55"/>
                    <a:pt x="0" y="67"/>
                    <a:pt x="0" y="91"/>
                  </a:cubicBezTo>
                  <a:cubicBezTo>
                    <a:pt x="12" y="115"/>
                    <a:pt x="36" y="126"/>
                    <a:pt x="60" y="126"/>
                  </a:cubicBezTo>
                  <a:cubicBezTo>
                    <a:pt x="141" y="102"/>
                    <a:pt x="254" y="83"/>
                    <a:pt x="351" y="83"/>
                  </a:cubicBezTo>
                  <a:cubicBezTo>
                    <a:pt x="439" y="83"/>
                    <a:pt x="513" y="99"/>
                    <a:pt x="536" y="138"/>
                  </a:cubicBezTo>
                  <a:cubicBezTo>
                    <a:pt x="572" y="198"/>
                    <a:pt x="572" y="353"/>
                    <a:pt x="167" y="781"/>
                  </a:cubicBezTo>
                  <a:cubicBezTo>
                    <a:pt x="143" y="793"/>
                    <a:pt x="143" y="817"/>
                    <a:pt x="167" y="841"/>
                  </a:cubicBezTo>
                  <a:cubicBezTo>
                    <a:pt x="167" y="841"/>
                    <a:pt x="179" y="853"/>
                    <a:pt x="191" y="853"/>
                  </a:cubicBezTo>
                  <a:cubicBezTo>
                    <a:pt x="203" y="853"/>
                    <a:pt x="215" y="841"/>
                    <a:pt x="226" y="841"/>
                  </a:cubicBezTo>
                  <a:cubicBezTo>
                    <a:pt x="560" y="472"/>
                    <a:pt x="691" y="234"/>
                    <a:pt x="607" y="103"/>
                  </a:cubicBezTo>
                  <a:cubicBezTo>
                    <a:pt x="560" y="23"/>
                    <a:pt x="451" y="0"/>
                    <a:pt x="3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2950863" y="3593077"/>
              <a:ext cx="222535" cy="186524"/>
            </a:xfrm>
            <a:custGeom>
              <a:avLst/>
              <a:gdLst/>
              <a:ahLst/>
              <a:cxnLst/>
              <a:rect l="l" t="t" r="r" b="b"/>
              <a:pathLst>
                <a:path w="7224" h="6055" extrusionOk="0">
                  <a:moveTo>
                    <a:pt x="4684" y="0"/>
                  </a:moveTo>
                  <a:cubicBezTo>
                    <a:pt x="4248" y="0"/>
                    <a:pt x="3748" y="141"/>
                    <a:pt x="3176" y="488"/>
                  </a:cubicBezTo>
                  <a:cubicBezTo>
                    <a:pt x="1" y="2413"/>
                    <a:pt x="1061" y="6054"/>
                    <a:pt x="2392" y="6054"/>
                  </a:cubicBezTo>
                  <a:cubicBezTo>
                    <a:pt x="2493" y="6054"/>
                    <a:pt x="2596" y="6033"/>
                    <a:pt x="2699" y="5988"/>
                  </a:cubicBezTo>
                  <a:cubicBezTo>
                    <a:pt x="2701" y="5988"/>
                    <a:pt x="2768" y="5993"/>
                    <a:pt x="2886" y="5993"/>
                  </a:cubicBezTo>
                  <a:cubicBezTo>
                    <a:pt x="3676" y="5993"/>
                    <a:pt x="6726" y="5785"/>
                    <a:pt x="7224" y="2583"/>
                  </a:cubicBezTo>
                  <a:cubicBezTo>
                    <a:pt x="7224" y="2583"/>
                    <a:pt x="6551" y="0"/>
                    <a:pt x="4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2905271" y="3588641"/>
              <a:ext cx="284453" cy="219332"/>
            </a:xfrm>
            <a:custGeom>
              <a:avLst/>
              <a:gdLst/>
              <a:ahLst/>
              <a:cxnLst/>
              <a:rect l="l" t="t" r="r" b="b"/>
              <a:pathLst>
                <a:path w="9234" h="7120" extrusionOk="0">
                  <a:moveTo>
                    <a:pt x="5477" y="1"/>
                  </a:moveTo>
                  <a:lnTo>
                    <a:pt x="5477" y="1"/>
                  </a:lnTo>
                  <a:cubicBezTo>
                    <a:pt x="5477" y="1"/>
                    <a:pt x="0" y="1882"/>
                    <a:pt x="2715" y="5727"/>
                  </a:cubicBezTo>
                  <a:cubicBezTo>
                    <a:pt x="3407" y="6704"/>
                    <a:pt x="4294" y="7119"/>
                    <a:pt x="5175" y="7119"/>
                  </a:cubicBezTo>
                  <a:cubicBezTo>
                    <a:pt x="7218" y="7119"/>
                    <a:pt x="9234" y="4885"/>
                    <a:pt x="8751" y="2215"/>
                  </a:cubicBezTo>
                  <a:lnTo>
                    <a:pt x="8751" y="2215"/>
                  </a:lnTo>
                  <a:lnTo>
                    <a:pt x="8251" y="2394"/>
                  </a:lnTo>
                  <a:cubicBezTo>
                    <a:pt x="8251" y="2394"/>
                    <a:pt x="8037" y="4656"/>
                    <a:pt x="6453" y="5239"/>
                  </a:cubicBezTo>
                  <a:cubicBezTo>
                    <a:pt x="6289" y="5300"/>
                    <a:pt x="6154" y="5327"/>
                    <a:pt x="6042" y="5327"/>
                  </a:cubicBezTo>
                  <a:cubicBezTo>
                    <a:pt x="5100" y="5327"/>
                    <a:pt x="5838" y="3402"/>
                    <a:pt x="5048" y="3402"/>
                  </a:cubicBezTo>
                  <a:cubicBezTo>
                    <a:pt x="5029" y="3402"/>
                    <a:pt x="5010" y="3404"/>
                    <a:pt x="4989" y="3406"/>
                  </a:cubicBezTo>
                  <a:cubicBezTo>
                    <a:pt x="4262" y="3475"/>
                    <a:pt x="3793" y="4361"/>
                    <a:pt x="3431" y="4361"/>
                  </a:cubicBezTo>
                  <a:cubicBezTo>
                    <a:pt x="3295" y="4361"/>
                    <a:pt x="3174" y="4236"/>
                    <a:pt x="3060" y="3894"/>
                  </a:cubicBezTo>
                  <a:cubicBezTo>
                    <a:pt x="2298" y="1584"/>
                    <a:pt x="5334" y="941"/>
                    <a:pt x="5334" y="941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046851" y="3658045"/>
              <a:ext cx="34871" cy="34070"/>
            </a:xfrm>
            <a:custGeom>
              <a:avLst/>
              <a:gdLst/>
              <a:ahLst/>
              <a:cxnLst/>
              <a:rect l="l" t="t" r="r" b="b"/>
              <a:pathLst>
                <a:path w="1132" h="1106" extrusionOk="0">
                  <a:moveTo>
                    <a:pt x="1085" y="1"/>
                  </a:moveTo>
                  <a:cubicBezTo>
                    <a:pt x="1075" y="1"/>
                    <a:pt x="1066" y="4"/>
                    <a:pt x="1060" y="10"/>
                  </a:cubicBezTo>
                  <a:cubicBezTo>
                    <a:pt x="750" y="284"/>
                    <a:pt x="155" y="819"/>
                    <a:pt x="36" y="879"/>
                  </a:cubicBezTo>
                  <a:cubicBezTo>
                    <a:pt x="0" y="903"/>
                    <a:pt x="0" y="938"/>
                    <a:pt x="0" y="950"/>
                  </a:cubicBezTo>
                  <a:cubicBezTo>
                    <a:pt x="12" y="974"/>
                    <a:pt x="24" y="1046"/>
                    <a:pt x="905" y="1105"/>
                  </a:cubicBezTo>
                  <a:cubicBezTo>
                    <a:pt x="929" y="1105"/>
                    <a:pt x="941" y="1093"/>
                    <a:pt x="953" y="1069"/>
                  </a:cubicBezTo>
                  <a:cubicBezTo>
                    <a:pt x="953" y="1046"/>
                    <a:pt x="929" y="1022"/>
                    <a:pt x="905" y="1022"/>
                  </a:cubicBezTo>
                  <a:cubicBezTo>
                    <a:pt x="595" y="998"/>
                    <a:pt x="238" y="962"/>
                    <a:pt x="119" y="927"/>
                  </a:cubicBezTo>
                  <a:cubicBezTo>
                    <a:pt x="333" y="772"/>
                    <a:pt x="1084" y="105"/>
                    <a:pt x="1119" y="69"/>
                  </a:cubicBezTo>
                  <a:cubicBezTo>
                    <a:pt x="1131" y="57"/>
                    <a:pt x="1131" y="34"/>
                    <a:pt x="1119" y="10"/>
                  </a:cubicBezTo>
                  <a:cubicBezTo>
                    <a:pt x="1107" y="4"/>
                    <a:pt x="1095" y="1"/>
                    <a:pt x="108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042076" y="3702188"/>
              <a:ext cx="25691" cy="25507"/>
            </a:xfrm>
            <a:custGeom>
              <a:avLst/>
              <a:gdLst/>
              <a:ahLst/>
              <a:cxnLst/>
              <a:rect l="l" t="t" r="r" b="b"/>
              <a:pathLst>
                <a:path w="834" h="828" extrusionOk="0">
                  <a:moveTo>
                    <a:pt x="368" y="1"/>
                  </a:moveTo>
                  <a:cubicBezTo>
                    <a:pt x="353" y="1"/>
                    <a:pt x="334" y="12"/>
                    <a:pt x="334" y="29"/>
                  </a:cubicBezTo>
                  <a:cubicBezTo>
                    <a:pt x="334" y="29"/>
                    <a:pt x="322" y="41"/>
                    <a:pt x="310" y="53"/>
                  </a:cubicBezTo>
                  <a:cubicBezTo>
                    <a:pt x="179" y="315"/>
                    <a:pt x="0" y="660"/>
                    <a:pt x="143" y="791"/>
                  </a:cubicBezTo>
                  <a:cubicBezTo>
                    <a:pt x="155" y="815"/>
                    <a:pt x="191" y="827"/>
                    <a:pt x="227" y="827"/>
                  </a:cubicBezTo>
                  <a:cubicBezTo>
                    <a:pt x="429" y="803"/>
                    <a:pt x="774" y="375"/>
                    <a:pt x="822" y="315"/>
                  </a:cubicBezTo>
                  <a:cubicBezTo>
                    <a:pt x="834" y="303"/>
                    <a:pt x="834" y="279"/>
                    <a:pt x="810" y="267"/>
                  </a:cubicBezTo>
                  <a:cubicBezTo>
                    <a:pt x="805" y="257"/>
                    <a:pt x="798" y="254"/>
                    <a:pt x="789" y="254"/>
                  </a:cubicBezTo>
                  <a:cubicBezTo>
                    <a:pt x="778" y="254"/>
                    <a:pt x="764" y="261"/>
                    <a:pt x="750" y="267"/>
                  </a:cubicBezTo>
                  <a:cubicBezTo>
                    <a:pt x="619" y="446"/>
                    <a:pt x="346" y="732"/>
                    <a:pt x="227" y="744"/>
                  </a:cubicBezTo>
                  <a:cubicBezTo>
                    <a:pt x="215" y="744"/>
                    <a:pt x="203" y="732"/>
                    <a:pt x="191" y="732"/>
                  </a:cubicBezTo>
                  <a:cubicBezTo>
                    <a:pt x="155" y="696"/>
                    <a:pt x="131" y="565"/>
                    <a:pt x="381" y="101"/>
                  </a:cubicBezTo>
                  <a:cubicBezTo>
                    <a:pt x="405" y="77"/>
                    <a:pt x="405" y="65"/>
                    <a:pt x="405" y="53"/>
                  </a:cubicBezTo>
                  <a:cubicBezTo>
                    <a:pt x="417" y="29"/>
                    <a:pt x="405" y="17"/>
                    <a:pt x="381" y="5"/>
                  </a:cubicBezTo>
                  <a:cubicBezTo>
                    <a:pt x="378" y="2"/>
                    <a:pt x="373" y="1"/>
                    <a:pt x="36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091210" y="3670798"/>
              <a:ext cx="30127" cy="30466"/>
            </a:xfrm>
            <a:custGeom>
              <a:avLst/>
              <a:gdLst/>
              <a:ahLst/>
              <a:cxnLst/>
              <a:rect l="l" t="t" r="r" b="b"/>
              <a:pathLst>
                <a:path w="978" h="989" extrusionOk="0">
                  <a:moveTo>
                    <a:pt x="513" y="1"/>
                  </a:moveTo>
                  <a:cubicBezTo>
                    <a:pt x="489" y="1"/>
                    <a:pt x="465" y="1"/>
                    <a:pt x="453" y="24"/>
                  </a:cubicBezTo>
                  <a:cubicBezTo>
                    <a:pt x="370" y="143"/>
                    <a:pt x="1" y="786"/>
                    <a:pt x="167" y="953"/>
                  </a:cubicBezTo>
                  <a:cubicBezTo>
                    <a:pt x="191" y="965"/>
                    <a:pt x="227" y="989"/>
                    <a:pt x="275" y="989"/>
                  </a:cubicBezTo>
                  <a:cubicBezTo>
                    <a:pt x="382" y="989"/>
                    <a:pt x="572" y="905"/>
                    <a:pt x="953" y="632"/>
                  </a:cubicBezTo>
                  <a:cubicBezTo>
                    <a:pt x="965" y="608"/>
                    <a:pt x="977" y="584"/>
                    <a:pt x="953" y="572"/>
                  </a:cubicBezTo>
                  <a:cubicBezTo>
                    <a:pt x="946" y="558"/>
                    <a:pt x="935" y="552"/>
                    <a:pt x="925" y="552"/>
                  </a:cubicBezTo>
                  <a:cubicBezTo>
                    <a:pt x="918" y="552"/>
                    <a:pt x="911" y="555"/>
                    <a:pt x="906" y="560"/>
                  </a:cubicBezTo>
                  <a:cubicBezTo>
                    <a:pt x="522" y="842"/>
                    <a:pt x="352" y="897"/>
                    <a:pt x="277" y="897"/>
                  </a:cubicBezTo>
                  <a:cubicBezTo>
                    <a:pt x="248" y="897"/>
                    <a:pt x="234" y="888"/>
                    <a:pt x="227" y="882"/>
                  </a:cubicBezTo>
                  <a:cubicBezTo>
                    <a:pt x="144" y="810"/>
                    <a:pt x="322" y="405"/>
                    <a:pt x="525" y="60"/>
                  </a:cubicBezTo>
                  <a:cubicBezTo>
                    <a:pt x="537" y="48"/>
                    <a:pt x="525" y="24"/>
                    <a:pt x="51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030340" y="3640363"/>
              <a:ext cx="32314" cy="28988"/>
            </a:xfrm>
            <a:custGeom>
              <a:avLst/>
              <a:gdLst/>
              <a:ahLst/>
              <a:cxnLst/>
              <a:rect l="l" t="t" r="r" b="b"/>
              <a:pathLst>
                <a:path w="1049" h="941" extrusionOk="0">
                  <a:moveTo>
                    <a:pt x="405" y="0"/>
                  </a:moveTo>
                  <a:cubicBezTo>
                    <a:pt x="381" y="0"/>
                    <a:pt x="357" y="0"/>
                    <a:pt x="346" y="24"/>
                  </a:cubicBezTo>
                  <a:cubicBezTo>
                    <a:pt x="0" y="715"/>
                    <a:pt x="48" y="869"/>
                    <a:pt x="131" y="917"/>
                  </a:cubicBezTo>
                  <a:cubicBezTo>
                    <a:pt x="143" y="941"/>
                    <a:pt x="167" y="941"/>
                    <a:pt x="203" y="941"/>
                  </a:cubicBezTo>
                  <a:cubicBezTo>
                    <a:pt x="429" y="941"/>
                    <a:pt x="881" y="524"/>
                    <a:pt x="1024" y="381"/>
                  </a:cubicBezTo>
                  <a:cubicBezTo>
                    <a:pt x="1048" y="369"/>
                    <a:pt x="1048" y="334"/>
                    <a:pt x="1024" y="322"/>
                  </a:cubicBezTo>
                  <a:cubicBezTo>
                    <a:pt x="1018" y="310"/>
                    <a:pt x="1009" y="304"/>
                    <a:pt x="999" y="304"/>
                  </a:cubicBezTo>
                  <a:cubicBezTo>
                    <a:pt x="989" y="304"/>
                    <a:pt x="977" y="310"/>
                    <a:pt x="965" y="322"/>
                  </a:cubicBezTo>
                  <a:cubicBezTo>
                    <a:pt x="683" y="604"/>
                    <a:pt x="332" y="866"/>
                    <a:pt x="209" y="866"/>
                  </a:cubicBezTo>
                  <a:cubicBezTo>
                    <a:pt x="196" y="866"/>
                    <a:pt x="186" y="863"/>
                    <a:pt x="179" y="858"/>
                  </a:cubicBezTo>
                  <a:cubicBezTo>
                    <a:pt x="155" y="846"/>
                    <a:pt x="84" y="739"/>
                    <a:pt x="417" y="60"/>
                  </a:cubicBezTo>
                  <a:cubicBezTo>
                    <a:pt x="429" y="36"/>
                    <a:pt x="429" y="12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2964324" y="3675480"/>
              <a:ext cx="169458" cy="123343"/>
            </a:xfrm>
            <a:custGeom>
              <a:avLst/>
              <a:gdLst/>
              <a:ahLst/>
              <a:cxnLst/>
              <a:rect l="l" t="t" r="r" b="b"/>
              <a:pathLst>
                <a:path w="5501" h="4004" extrusionOk="0">
                  <a:moveTo>
                    <a:pt x="786" y="730"/>
                  </a:moveTo>
                  <a:cubicBezTo>
                    <a:pt x="822" y="730"/>
                    <a:pt x="844" y="752"/>
                    <a:pt x="857" y="765"/>
                  </a:cubicBezTo>
                  <a:cubicBezTo>
                    <a:pt x="917" y="825"/>
                    <a:pt x="905" y="896"/>
                    <a:pt x="893" y="944"/>
                  </a:cubicBezTo>
                  <a:cubicBezTo>
                    <a:pt x="857" y="1027"/>
                    <a:pt x="762" y="1099"/>
                    <a:pt x="655" y="1099"/>
                  </a:cubicBezTo>
                  <a:cubicBezTo>
                    <a:pt x="638" y="1103"/>
                    <a:pt x="619" y="1106"/>
                    <a:pt x="598" y="1106"/>
                  </a:cubicBezTo>
                  <a:cubicBezTo>
                    <a:pt x="562" y="1106"/>
                    <a:pt x="522" y="1098"/>
                    <a:pt x="476" y="1075"/>
                  </a:cubicBezTo>
                  <a:cubicBezTo>
                    <a:pt x="524" y="956"/>
                    <a:pt x="595" y="849"/>
                    <a:pt x="679" y="777"/>
                  </a:cubicBezTo>
                  <a:cubicBezTo>
                    <a:pt x="724" y="742"/>
                    <a:pt x="759" y="730"/>
                    <a:pt x="786" y="730"/>
                  </a:cubicBezTo>
                  <a:close/>
                  <a:moveTo>
                    <a:pt x="1072" y="1492"/>
                  </a:moveTo>
                  <a:cubicBezTo>
                    <a:pt x="1084" y="1492"/>
                    <a:pt x="1096" y="1492"/>
                    <a:pt x="1096" y="1504"/>
                  </a:cubicBezTo>
                  <a:cubicBezTo>
                    <a:pt x="1143" y="1575"/>
                    <a:pt x="1084" y="1706"/>
                    <a:pt x="976" y="1789"/>
                  </a:cubicBezTo>
                  <a:cubicBezTo>
                    <a:pt x="953" y="1801"/>
                    <a:pt x="929" y="1825"/>
                    <a:pt x="905" y="1837"/>
                  </a:cubicBezTo>
                  <a:cubicBezTo>
                    <a:pt x="917" y="1670"/>
                    <a:pt x="976" y="1539"/>
                    <a:pt x="1036" y="1504"/>
                  </a:cubicBezTo>
                  <a:cubicBezTo>
                    <a:pt x="1048" y="1492"/>
                    <a:pt x="1060" y="1492"/>
                    <a:pt x="1072" y="1492"/>
                  </a:cubicBezTo>
                  <a:close/>
                  <a:moveTo>
                    <a:pt x="1750" y="2206"/>
                  </a:moveTo>
                  <a:cubicBezTo>
                    <a:pt x="1750" y="2206"/>
                    <a:pt x="1750" y="2206"/>
                    <a:pt x="1762" y="2230"/>
                  </a:cubicBezTo>
                  <a:cubicBezTo>
                    <a:pt x="1810" y="2349"/>
                    <a:pt x="1738" y="2551"/>
                    <a:pt x="1608" y="2658"/>
                  </a:cubicBezTo>
                  <a:cubicBezTo>
                    <a:pt x="1631" y="2396"/>
                    <a:pt x="1715" y="2218"/>
                    <a:pt x="1750" y="2206"/>
                  </a:cubicBezTo>
                  <a:close/>
                  <a:moveTo>
                    <a:pt x="2512" y="2777"/>
                  </a:moveTo>
                  <a:cubicBezTo>
                    <a:pt x="2536" y="2777"/>
                    <a:pt x="2560" y="2777"/>
                    <a:pt x="2584" y="2801"/>
                  </a:cubicBezTo>
                  <a:cubicBezTo>
                    <a:pt x="2691" y="2897"/>
                    <a:pt x="2679" y="3028"/>
                    <a:pt x="2620" y="3135"/>
                  </a:cubicBezTo>
                  <a:cubicBezTo>
                    <a:pt x="2572" y="3206"/>
                    <a:pt x="2489" y="3278"/>
                    <a:pt x="2393" y="3325"/>
                  </a:cubicBezTo>
                  <a:cubicBezTo>
                    <a:pt x="2358" y="3194"/>
                    <a:pt x="2358" y="3075"/>
                    <a:pt x="2370" y="2992"/>
                  </a:cubicBezTo>
                  <a:cubicBezTo>
                    <a:pt x="2381" y="2873"/>
                    <a:pt x="2429" y="2801"/>
                    <a:pt x="2477" y="2777"/>
                  </a:cubicBezTo>
                  <a:close/>
                  <a:moveTo>
                    <a:pt x="4382" y="2956"/>
                  </a:moveTo>
                  <a:cubicBezTo>
                    <a:pt x="4394" y="2956"/>
                    <a:pt x="4405" y="2956"/>
                    <a:pt x="4429" y="2968"/>
                  </a:cubicBezTo>
                  <a:cubicBezTo>
                    <a:pt x="4560" y="3016"/>
                    <a:pt x="4691" y="3218"/>
                    <a:pt x="4691" y="3420"/>
                  </a:cubicBezTo>
                  <a:cubicBezTo>
                    <a:pt x="4489" y="3420"/>
                    <a:pt x="4394" y="3301"/>
                    <a:pt x="4358" y="3242"/>
                  </a:cubicBezTo>
                  <a:cubicBezTo>
                    <a:pt x="4286" y="3135"/>
                    <a:pt x="4286" y="3016"/>
                    <a:pt x="4322" y="2968"/>
                  </a:cubicBezTo>
                  <a:cubicBezTo>
                    <a:pt x="4334" y="2956"/>
                    <a:pt x="4358" y="2956"/>
                    <a:pt x="4382" y="2956"/>
                  </a:cubicBezTo>
                  <a:close/>
                  <a:moveTo>
                    <a:pt x="3334" y="3158"/>
                  </a:moveTo>
                  <a:cubicBezTo>
                    <a:pt x="3346" y="3158"/>
                    <a:pt x="3370" y="3182"/>
                    <a:pt x="3405" y="3206"/>
                  </a:cubicBezTo>
                  <a:cubicBezTo>
                    <a:pt x="3524" y="3313"/>
                    <a:pt x="3513" y="3492"/>
                    <a:pt x="3429" y="3647"/>
                  </a:cubicBezTo>
                  <a:cubicBezTo>
                    <a:pt x="3370" y="3575"/>
                    <a:pt x="3322" y="3492"/>
                    <a:pt x="3298" y="3409"/>
                  </a:cubicBezTo>
                  <a:cubicBezTo>
                    <a:pt x="3262" y="3278"/>
                    <a:pt x="3286" y="3182"/>
                    <a:pt x="3310" y="3170"/>
                  </a:cubicBezTo>
                  <a:cubicBezTo>
                    <a:pt x="3322" y="3170"/>
                    <a:pt x="3322" y="3158"/>
                    <a:pt x="3334" y="3158"/>
                  </a:cubicBezTo>
                  <a:close/>
                  <a:moveTo>
                    <a:pt x="463" y="0"/>
                  </a:moveTo>
                  <a:cubicBezTo>
                    <a:pt x="300" y="0"/>
                    <a:pt x="207" y="71"/>
                    <a:pt x="155" y="122"/>
                  </a:cubicBezTo>
                  <a:cubicBezTo>
                    <a:pt x="0" y="301"/>
                    <a:pt x="36" y="646"/>
                    <a:pt x="226" y="944"/>
                  </a:cubicBezTo>
                  <a:cubicBezTo>
                    <a:pt x="262" y="1015"/>
                    <a:pt x="322" y="1075"/>
                    <a:pt x="381" y="1111"/>
                  </a:cubicBezTo>
                  <a:cubicBezTo>
                    <a:pt x="298" y="1349"/>
                    <a:pt x="286" y="1623"/>
                    <a:pt x="429" y="1801"/>
                  </a:cubicBezTo>
                  <a:cubicBezTo>
                    <a:pt x="523" y="1923"/>
                    <a:pt x="631" y="1964"/>
                    <a:pt x="738" y="1964"/>
                  </a:cubicBezTo>
                  <a:cubicBezTo>
                    <a:pt x="766" y="1964"/>
                    <a:pt x="794" y="1961"/>
                    <a:pt x="822" y="1956"/>
                  </a:cubicBezTo>
                  <a:cubicBezTo>
                    <a:pt x="834" y="2123"/>
                    <a:pt x="893" y="2325"/>
                    <a:pt x="1024" y="2527"/>
                  </a:cubicBezTo>
                  <a:cubicBezTo>
                    <a:pt x="1176" y="2756"/>
                    <a:pt x="1337" y="2809"/>
                    <a:pt x="1449" y="2809"/>
                  </a:cubicBezTo>
                  <a:cubicBezTo>
                    <a:pt x="1477" y="2809"/>
                    <a:pt x="1503" y="2806"/>
                    <a:pt x="1524" y="2801"/>
                  </a:cubicBezTo>
                  <a:cubicBezTo>
                    <a:pt x="1536" y="3004"/>
                    <a:pt x="1608" y="3278"/>
                    <a:pt x="1881" y="3385"/>
                  </a:cubicBezTo>
                  <a:cubicBezTo>
                    <a:pt x="1988" y="3431"/>
                    <a:pt x="2090" y="3452"/>
                    <a:pt x="2184" y="3452"/>
                  </a:cubicBezTo>
                  <a:cubicBezTo>
                    <a:pt x="2237" y="3452"/>
                    <a:pt x="2287" y="3445"/>
                    <a:pt x="2334" y="3432"/>
                  </a:cubicBezTo>
                  <a:cubicBezTo>
                    <a:pt x="2393" y="3575"/>
                    <a:pt x="2500" y="3730"/>
                    <a:pt x="2655" y="3861"/>
                  </a:cubicBezTo>
                  <a:cubicBezTo>
                    <a:pt x="2786" y="3968"/>
                    <a:pt x="2917" y="4004"/>
                    <a:pt x="3024" y="4004"/>
                  </a:cubicBezTo>
                  <a:cubicBezTo>
                    <a:pt x="3191" y="4004"/>
                    <a:pt x="3334" y="3920"/>
                    <a:pt x="3417" y="3813"/>
                  </a:cubicBezTo>
                  <a:cubicBezTo>
                    <a:pt x="3429" y="3801"/>
                    <a:pt x="3441" y="3790"/>
                    <a:pt x="3441" y="3778"/>
                  </a:cubicBezTo>
                  <a:cubicBezTo>
                    <a:pt x="3575" y="3889"/>
                    <a:pt x="3761" y="3969"/>
                    <a:pt x="4009" y="3969"/>
                  </a:cubicBezTo>
                  <a:cubicBezTo>
                    <a:pt x="4026" y="3969"/>
                    <a:pt x="4043" y="3969"/>
                    <a:pt x="4060" y="3968"/>
                  </a:cubicBezTo>
                  <a:cubicBezTo>
                    <a:pt x="4608" y="3956"/>
                    <a:pt x="4739" y="3682"/>
                    <a:pt x="4775" y="3528"/>
                  </a:cubicBezTo>
                  <a:cubicBezTo>
                    <a:pt x="4775" y="3516"/>
                    <a:pt x="4775" y="3504"/>
                    <a:pt x="4775" y="3492"/>
                  </a:cubicBezTo>
                  <a:cubicBezTo>
                    <a:pt x="4810" y="3492"/>
                    <a:pt x="4858" y="3480"/>
                    <a:pt x="4894" y="3468"/>
                  </a:cubicBezTo>
                  <a:cubicBezTo>
                    <a:pt x="5108" y="3409"/>
                    <a:pt x="5263" y="3301"/>
                    <a:pt x="5346" y="3147"/>
                  </a:cubicBezTo>
                  <a:cubicBezTo>
                    <a:pt x="5501" y="2873"/>
                    <a:pt x="5406" y="2563"/>
                    <a:pt x="5394" y="2551"/>
                  </a:cubicBezTo>
                  <a:cubicBezTo>
                    <a:pt x="5394" y="2534"/>
                    <a:pt x="5381" y="2523"/>
                    <a:pt x="5365" y="2523"/>
                  </a:cubicBezTo>
                  <a:cubicBezTo>
                    <a:pt x="5359" y="2523"/>
                    <a:pt x="5352" y="2524"/>
                    <a:pt x="5346" y="2527"/>
                  </a:cubicBezTo>
                  <a:cubicBezTo>
                    <a:pt x="5322" y="2527"/>
                    <a:pt x="5310" y="2551"/>
                    <a:pt x="5322" y="2575"/>
                  </a:cubicBezTo>
                  <a:cubicBezTo>
                    <a:pt x="5322" y="2575"/>
                    <a:pt x="5406" y="2873"/>
                    <a:pt x="5275" y="3099"/>
                  </a:cubicBezTo>
                  <a:cubicBezTo>
                    <a:pt x="5203" y="3242"/>
                    <a:pt x="5072" y="3337"/>
                    <a:pt x="4882" y="3385"/>
                  </a:cubicBezTo>
                  <a:cubicBezTo>
                    <a:pt x="4846" y="3397"/>
                    <a:pt x="4810" y="3409"/>
                    <a:pt x="4775" y="3409"/>
                  </a:cubicBezTo>
                  <a:cubicBezTo>
                    <a:pt x="4775" y="3170"/>
                    <a:pt x="4620" y="2956"/>
                    <a:pt x="4453" y="2885"/>
                  </a:cubicBezTo>
                  <a:cubicBezTo>
                    <a:pt x="4422" y="2871"/>
                    <a:pt x="4392" y="2865"/>
                    <a:pt x="4366" y="2865"/>
                  </a:cubicBezTo>
                  <a:cubicBezTo>
                    <a:pt x="4321" y="2865"/>
                    <a:pt x="4285" y="2883"/>
                    <a:pt x="4263" y="2920"/>
                  </a:cubicBezTo>
                  <a:cubicBezTo>
                    <a:pt x="4191" y="3004"/>
                    <a:pt x="4203" y="3158"/>
                    <a:pt x="4286" y="3289"/>
                  </a:cubicBezTo>
                  <a:cubicBezTo>
                    <a:pt x="4322" y="3361"/>
                    <a:pt x="4453" y="3492"/>
                    <a:pt x="4691" y="3504"/>
                  </a:cubicBezTo>
                  <a:cubicBezTo>
                    <a:pt x="4644" y="3742"/>
                    <a:pt x="4417" y="3873"/>
                    <a:pt x="4060" y="3885"/>
                  </a:cubicBezTo>
                  <a:cubicBezTo>
                    <a:pt x="4044" y="3886"/>
                    <a:pt x="4028" y="3886"/>
                    <a:pt x="4013" y="3886"/>
                  </a:cubicBezTo>
                  <a:cubicBezTo>
                    <a:pt x="3786" y="3886"/>
                    <a:pt x="3611" y="3806"/>
                    <a:pt x="3489" y="3706"/>
                  </a:cubicBezTo>
                  <a:cubicBezTo>
                    <a:pt x="3596" y="3528"/>
                    <a:pt x="3608" y="3289"/>
                    <a:pt x="3453" y="3147"/>
                  </a:cubicBezTo>
                  <a:cubicBezTo>
                    <a:pt x="3407" y="3094"/>
                    <a:pt x="3364" y="3078"/>
                    <a:pt x="3330" y="3078"/>
                  </a:cubicBezTo>
                  <a:cubicBezTo>
                    <a:pt x="3302" y="3078"/>
                    <a:pt x="3278" y="3088"/>
                    <a:pt x="3262" y="3099"/>
                  </a:cubicBezTo>
                  <a:cubicBezTo>
                    <a:pt x="3191" y="3135"/>
                    <a:pt x="3167" y="3278"/>
                    <a:pt x="3215" y="3432"/>
                  </a:cubicBezTo>
                  <a:cubicBezTo>
                    <a:pt x="3251" y="3528"/>
                    <a:pt x="3310" y="3635"/>
                    <a:pt x="3382" y="3718"/>
                  </a:cubicBezTo>
                  <a:cubicBezTo>
                    <a:pt x="3382" y="3730"/>
                    <a:pt x="3370" y="3742"/>
                    <a:pt x="3358" y="3754"/>
                  </a:cubicBezTo>
                  <a:cubicBezTo>
                    <a:pt x="3282" y="3850"/>
                    <a:pt x="3168" y="3918"/>
                    <a:pt x="3032" y="3918"/>
                  </a:cubicBezTo>
                  <a:cubicBezTo>
                    <a:pt x="2931" y="3918"/>
                    <a:pt x="2819" y="3881"/>
                    <a:pt x="2703" y="3790"/>
                  </a:cubicBezTo>
                  <a:cubicBezTo>
                    <a:pt x="2560" y="3670"/>
                    <a:pt x="2465" y="3539"/>
                    <a:pt x="2417" y="3397"/>
                  </a:cubicBezTo>
                  <a:cubicBezTo>
                    <a:pt x="2536" y="3349"/>
                    <a:pt x="2631" y="3266"/>
                    <a:pt x="2691" y="3170"/>
                  </a:cubicBezTo>
                  <a:cubicBezTo>
                    <a:pt x="2786" y="3016"/>
                    <a:pt x="2762" y="2837"/>
                    <a:pt x="2631" y="2742"/>
                  </a:cubicBezTo>
                  <a:cubicBezTo>
                    <a:pt x="2587" y="2697"/>
                    <a:pt x="2543" y="2685"/>
                    <a:pt x="2507" y="2685"/>
                  </a:cubicBezTo>
                  <a:cubicBezTo>
                    <a:pt x="2485" y="2685"/>
                    <a:pt x="2466" y="2690"/>
                    <a:pt x="2453" y="2694"/>
                  </a:cubicBezTo>
                  <a:cubicBezTo>
                    <a:pt x="2370" y="2730"/>
                    <a:pt x="2310" y="2825"/>
                    <a:pt x="2286" y="2968"/>
                  </a:cubicBezTo>
                  <a:cubicBezTo>
                    <a:pt x="2274" y="3075"/>
                    <a:pt x="2274" y="3206"/>
                    <a:pt x="2310" y="3349"/>
                  </a:cubicBezTo>
                  <a:cubicBezTo>
                    <a:pt x="2264" y="3358"/>
                    <a:pt x="2216" y="3364"/>
                    <a:pt x="2166" y="3364"/>
                  </a:cubicBezTo>
                  <a:cubicBezTo>
                    <a:pt x="2086" y="3364"/>
                    <a:pt x="2000" y="3350"/>
                    <a:pt x="1905" y="3313"/>
                  </a:cubicBezTo>
                  <a:cubicBezTo>
                    <a:pt x="1667" y="3206"/>
                    <a:pt x="1619" y="2932"/>
                    <a:pt x="1608" y="2754"/>
                  </a:cubicBezTo>
                  <a:cubicBezTo>
                    <a:pt x="1798" y="2647"/>
                    <a:pt x="1917" y="2373"/>
                    <a:pt x="1834" y="2194"/>
                  </a:cubicBezTo>
                  <a:cubicBezTo>
                    <a:pt x="1815" y="2138"/>
                    <a:pt x="1782" y="2119"/>
                    <a:pt x="1757" y="2119"/>
                  </a:cubicBezTo>
                  <a:cubicBezTo>
                    <a:pt x="1750" y="2119"/>
                    <a:pt x="1744" y="2120"/>
                    <a:pt x="1738" y="2123"/>
                  </a:cubicBezTo>
                  <a:cubicBezTo>
                    <a:pt x="1631" y="2135"/>
                    <a:pt x="1560" y="2396"/>
                    <a:pt x="1536" y="2563"/>
                  </a:cubicBezTo>
                  <a:cubicBezTo>
                    <a:pt x="1536" y="2599"/>
                    <a:pt x="1524" y="2647"/>
                    <a:pt x="1524" y="2706"/>
                  </a:cubicBezTo>
                  <a:cubicBezTo>
                    <a:pt x="1494" y="2719"/>
                    <a:pt x="1463" y="2725"/>
                    <a:pt x="1432" y="2725"/>
                  </a:cubicBezTo>
                  <a:cubicBezTo>
                    <a:pt x="1317" y="2725"/>
                    <a:pt x="1199" y="2639"/>
                    <a:pt x="1096" y="2480"/>
                  </a:cubicBezTo>
                  <a:cubicBezTo>
                    <a:pt x="965" y="2277"/>
                    <a:pt x="917" y="2087"/>
                    <a:pt x="905" y="1920"/>
                  </a:cubicBezTo>
                  <a:cubicBezTo>
                    <a:pt x="953" y="1908"/>
                    <a:pt x="988" y="1885"/>
                    <a:pt x="1024" y="1861"/>
                  </a:cubicBezTo>
                  <a:cubicBezTo>
                    <a:pt x="1167" y="1754"/>
                    <a:pt x="1250" y="1575"/>
                    <a:pt x="1167" y="1456"/>
                  </a:cubicBezTo>
                  <a:cubicBezTo>
                    <a:pt x="1139" y="1421"/>
                    <a:pt x="1103" y="1403"/>
                    <a:pt x="1067" y="1403"/>
                  </a:cubicBezTo>
                  <a:cubicBezTo>
                    <a:pt x="1040" y="1403"/>
                    <a:pt x="1013" y="1412"/>
                    <a:pt x="988" y="1432"/>
                  </a:cubicBezTo>
                  <a:cubicBezTo>
                    <a:pt x="905" y="1492"/>
                    <a:pt x="834" y="1658"/>
                    <a:pt x="822" y="1861"/>
                  </a:cubicBezTo>
                  <a:cubicBezTo>
                    <a:pt x="793" y="1870"/>
                    <a:pt x="763" y="1876"/>
                    <a:pt x="733" y="1876"/>
                  </a:cubicBezTo>
                  <a:cubicBezTo>
                    <a:pt x="651" y="1876"/>
                    <a:pt x="566" y="1837"/>
                    <a:pt x="488" y="1742"/>
                  </a:cubicBezTo>
                  <a:cubicBezTo>
                    <a:pt x="369" y="1599"/>
                    <a:pt x="381" y="1361"/>
                    <a:pt x="453" y="1146"/>
                  </a:cubicBezTo>
                  <a:lnTo>
                    <a:pt x="453" y="1146"/>
                  </a:lnTo>
                  <a:cubicBezTo>
                    <a:pt x="512" y="1182"/>
                    <a:pt x="584" y="1194"/>
                    <a:pt x="667" y="1194"/>
                  </a:cubicBezTo>
                  <a:cubicBezTo>
                    <a:pt x="798" y="1170"/>
                    <a:pt x="917" y="1087"/>
                    <a:pt x="965" y="968"/>
                  </a:cubicBezTo>
                  <a:cubicBezTo>
                    <a:pt x="1000" y="884"/>
                    <a:pt x="988" y="789"/>
                    <a:pt x="917" y="706"/>
                  </a:cubicBezTo>
                  <a:cubicBezTo>
                    <a:pt x="882" y="666"/>
                    <a:pt x="837" y="645"/>
                    <a:pt x="787" y="645"/>
                  </a:cubicBezTo>
                  <a:cubicBezTo>
                    <a:pt x="733" y="645"/>
                    <a:pt x="675" y="668"/>
                    <a:pt x="619" y="718"/>
                  </a:cubicBezTo>
                  <a:cubicBezTo>
                    <a:pt x="548" y="789"/>
                    <a:pt x="465" y="896"/>
                    <a:pt x="405" y="1027"/>
                  </a:cubicBezTo>
                  <a:cubicBezTo>
                    <a:pt x="369" y="992"/>
                    <a:pt x="334" y="956"/>
                    <a:pt x="298" y="896"/>
                  </a:cubicBezTo>
                  <a:cubicBezTo>
                    <a:pt x="131" y="634"/>
                    <a:pt x="95" y="325"/>
                    <a:pt x="226" y="182"/>
                  </a:cubicBezTo>
                  <a:cubicBezTo>
                    <a:pt x="280" y="116"/>
                    <a:pt x="357" y="84"/>
                    <a:pt x="456" y="84"/>
                  </a:cubicBezTo>
                  <a:cubicBezTo>
                    <a:pt x="554" y="84"/>
                    <a:pt x="673" y="116"/>
                    <a:pt x="810" y="182"/>
                  </a:cubicBezTo>
                  <a:cubicBezTo>
                    <a:pt x="834" y="182"/>
                    <a:pt x="857" y="182"/>
                    <a:pt x="857" y="158"/>
                  </a:cubicBezTo>
                  <a:cubicBezTo>
                    <a:pt x="869" y="134"/>
                    <a:pt x="857" y="110"/>
                    <a:pt x="846" y="99"/>
                  </a:cubicBezTo>
                  <a:cubicBezTo>
                    <a:pt x="688" y="26"/>
                    <a:pt x="562" y="0"/>
                    <a:pt x="46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3089393" y="3706378"/>
              <a:ext cx="34502" cy="34163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548" y="0"/>
                  </a:moveTo>
                  <a:cubicBezTo>
                    <a:pt x="238" y="12"/>
                    <a:pt x="0" y="262"/>
                    <a:pt x="12" y="572"/>
                  </a:cubicBezTo>
                  <a:cubicBezTo>
                    <a:pt x="24" y="863"/>
                    <a:pt x="263" y="1108"/>
                    <a:pt x="551" y="1108"/>
                  </a:cubicBezTo>
                  <a:cubicBezTo>
                    <a:pt x="558" y="1108"/>
                    <a:pt x="565" y="1108"/>
                    <a:pt x="572" y="1108"/>
                  </a:cubicBezTo>
                  <a:cubicBezTo>
                    <a:pt x="881" y="1096"/>
                    <a:pt x="1119" y="846"/>
                    <a:pt x="1107" y="536"/>
                  </a:cubicBezTo>
                  <a:cubicBezTo>
                    <a:pt x="1107" y="239"/>
                    <a:pt x="857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0"/>
            <p:cNvSpPr/>
            <p:nvPr/>
          </p:nvSpPr>
          <p:spPr>
            <a:xfrm>
              <a:off x="3000243" y="3665438"/>
              <a:ext cx="36720" cy="33947"/>
            </a:xfrm>
            <a:custGeom>
              <a:avLst/>
              <a:gdLst/>
              <a:ahLst/>
              <a:cxnLst/>
              <a:rect l="l" t="t" r="r" b="b"/>
              <a:pathLst>
                <a:path w="1192" h="1102" extrusionOk="0">
                  <a:moveTo>
                    <a:pt x="604" y="1"/>
                  </a:moveTo>
                  <a:cubicBezTo>
                    <a:pt x="340" y="1"/>
                    <a:pt x="103" y="192"/>
                    <a:pt x="61" y="460"/>
                  </a:cubicBezTo>
                  <a:cubicBezTo>
                    <a:pt x="1" y="758"/>
                    <a:pt x="203" y="1044"/>
                    <a:pt x="501" y="1091"/>
                  </a:cubicBezTo>
                  <a:cubicBezTo>
                    <a:pt x="536" y="1098"/>
                    <a:pt x="571" y="1102"/>
                    <a:pt x="606" y="1102"/>
                  </a:cubicBezTo>
                  <a:cubicBezTo>
                    <a:pt x="863" y="1102"/>
                    <a:pt x="1091" y="913"/>
                    <a:pt x="1144" y="651"/>
                  </a:cubicBezTo>
                  <a:cubicBezTo>
                    <a:pt x="1192" y="353"/>
                    <a:pt x="989" y="67"/>
                    <a:pt x="692" y="8"/>
                  </a:cubicBezTo>
                  <a:cubicBezTo>
                    <a:pt x="662" y="3"/>
                    <a:pt x="633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3133752" y="3697783"/>
              <a:ext cx="66446" cy="59669"/>
            </a:xfrm>
            <a:custGeom>
              <a:avLst/>
              <a:gdLst/>
              <a:ahLst/>
              <a:cxnLst/>
              <a:rect l="l" t="t" r="r" b="b"/>
              <a:pathLst>
                <a:path w="2157" h="1937" extrusionOk="0">
                  <a:moveTo>
                    <a:pt x="1332" y="1"/>
                  </a:moveTo>
                  <a:cubicBezTo>
                    <a:pt x="978" y="1"/>
                    <a:pt x="620" y="375"/>
                    <a:pt x="620" y="375"/>
                  </a:cubicBezTo>
                  <a:cubicBezTo>
                    <a:pt x="620" y="375"/>
                    <a:pt x="1" y="1613"/>
                    <a:pt x="775" y="1887"/>
                  </a:cubicBezTo>
                  <a:cubicBezTo>
                    <a:pt x="868" y="1921"/>
                    <a:pt x="960" y="1937"/>
                    <a:pt x="1048" y="1937"/>
                  </a:cubicBezTo>
                  <a:cubicBezTo>
                    <a:pt x="1699" y="1937"/>
                    <a:pt x="2157" y="1076"/>
                    <a:pt x="1811" y="363"/>
                  </a:cubicBezTo>
                  <a:cubicBezTo>
                    <a:pt x="1681" y="92"/>
                    <a:pt x="1507" y="1"/>
                    <a:pt x="1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3154669" y="3715465"/>
              <a:ext cx="22765" cy="25044"/>
            </a:xfrm>
            <a:custGeom>
              <a:avLst/>
              <a:gdLst/>
              <a:ahLst/>
              <a:cxnLst/>
              <a:rect l="l" t="t" r="r" b="b"/>
              <a:pathLst>
                <a:path w="739" h="813" extrusionOk="0">
                  <a:moveTo>
                    <a:pt x="359" y="1"/>
                  </a:moveTo>
                  <a:cubicBezTo>
                    <a:pt x="351" y="1"/>
                    <a:pt x="342" y="2"/>
                    <a:pt x="334" y="3"/>
                  </a:cubicBezTo>
                  <a:cubicBezTo>
                    <a:pt x="179" y="15"/>
                    <a:pt x="72" y="265"/>
                    <a:pt x="1" y="765"/>
                  </a:cubicBezTo>
                  <a:cubicBezTo>
                    <a:pt x="1" y="789"/>
                    <a:pt x="12" y="813"/>
                    <a:pt x="36" y="813"/>
                  </a:cubicBezTo>
                  <a:cubicBezTo>
                    <a:pt x="60" y="813"/>
                    <a:pt x="84" y="801"/>
                    <a:pt x="84" y="777"/>
                  </a:cubicBezTo>
                  <a:cubicBezTo>
                    <a:pt x="155" y="194"/>
                    <a:pt x="274" y="86"/>
                    <a:pt x="346" y="86"/>
                  </a:cubicBezTo>
                  <a:cubicBezTo>
                    <a:pt x="349" y="86"/>
                    <a:pt x="351" y="86"/>
                    <a:pt x="354" y="86"/>
                  </a:cubicBezTo>
                  <a:cubicBezTo>
                    <a:pt x="460" y="86"/>
                    <a:pt x="597" y="304"/>
                    <a:pt x="655" y="444"/>
                  </a:cubicBezTo>
                  <a:cubicBezTo>
                    <a:pt x="664" y="461"/>
                    <a:pt x="679" y="472"/>
                    <a:pt x="696" y="472"/>
                  </a:cubicBezTo>
                  <a:cubicBezTo>
                    <a:pt x="702" y="472"/>
                    <a:pt x="708" y="471"/>
                    <a:pt x="715" y="467"/>
                  </a:cubicBezTo>
                  <a:cubicBezTo>
                    <a:pt x="739" y="456"/>
                    <a:pt x="739" y="432"/>
                    <a:pt x="739" y="408"/>
                  </a:cubicBezTo>
                  <a:cubicBezTo>
                    <a:pt x="716" y="374"/>
                    <a:pt x="551" y="1"/>
                    <a:pt x="35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3037363" y="3546284"/>
              <a:ext cx="182242" cy="119523"/>
            </a:xfrm>
            <a:custGeom>
              <a:avLst/>
              <a:gdLst/>
              <a:ahLst/>
              <a:cxnLst/>
              <a:rect l="l" t="t" r="r" b="b"/>
              <a:pathLst>
                <a:path w="5916" h="3880" extrusionOk="0">
                  <a:moveTo>
                    <a:pt x="1939" y="0"/>
                  </a:moveTo>
                  <a:cubicBezTo>
                    <a:pt x="1755" y="0"/>
                    <a:pt x="1590" y="90"/>
                    <a:pt x="1487" y="208"/>
                  </a:cubicBezTo>
                  <a:lnTo>
                    <a:pt x="1487" y="208"/>
                  </a:lnTo>
                  <a:cubicBezTo>
                    <a:pt x="1404" y="125"/>
                    <a:pt x="1293" y="83"/>
                    <a:pt x="1174" y="83"/>
                  </a:cubicBezTo>
                  <a:cubicBezTo>
                    <a:pt x="874" y="83"/>
                    <a:pt x="523" y="352"/>
                    <a:pt x="439" y="923"/>
                  </a:cubicBezTo>
                  <a:cubicBezTo>
                    <a:pt x="428" y="1005"/>
                    <a:pt x="426" y="1075"/>
                    <a:pt x="430" y="1136"/>
                  </a:cubicBezTo>
                  <a:lnTo>
                    <a:pt x="430" y="1136"/>
                  </a:lnTo>
                  <a:cubicBezTo>
                    <a:pt x="178" y="1316"/>
                    <a:pt x="1" y="1688"/>
                    <a:pt x="427" y="2030"/>
                  </a:cubicBezTo>
                  <a:cubicBezTo>
                    <a:pt x="630" y="2196"/>
                    <a:pt x="829" y="2242"/>
                    <a:pt x="986" y="2242"/>
                  </a:cubicBezTo>
                  <a:cubicBezTo>
                    <a:pt x="1178" y="2242"/>
                    <a:pt x="1308" y="2173"/>
                    <a:pt x="1308" y="2173"/>
                  </a:cubicBezTo>
                  <a:cubicBezTo>
                    <a:pt x="1324" y="2177"/>
                    <a:pt x="1343" y="2179"/>
                    <a:pt x="1363" y="2179"/>
                  </a:cubicBezTo>
                  <a:cubicBezTo>
                    <a:pt x="1374" y="2179"/>
                    <a:pt x="1385" y="2179"/>
                    <a:pt x="1397" y="2178"/>
                  </a:cubicBezTo>
                  <a:lnTo>
                    <a:pt x="1397" y="2178"/>
                  </a:lnTo>
                  <a:cubicBezTo>
                    <a:pt x="1419" y="2399"/>
                    <a:pt x="1553" y="2657"/>
                    <a:pt x="1856" y="2780"/>
                  </a:cubicBezTo>
                  <a:cubicBezTo>
                    <a:pt x="2011" y="2844"/>
                    <a:pt x="2153" y="2870"/>
                    <a:pt x="2275" y="2870"/>
                  </a:cubicBezTo>
                  <a:cubicBezTo>
                    <a:pt x="2314" y="2870"/>
                    <a:pt x="2352" y="2867"/>
                    <a:pt x="2386" y="2862"/>
                  </a:cubicBezTo>
                  <a:lnTo>
                    <a:pt x="2386" y="2862"/>
                  </a:lnTo>
                  <a:cubicBezTo>
                    <a:pt x="2437" y="3099"/>
                    <a:pt x="2634" y="3361"/>
                    <a:pt x="3082" y="3423"/>
                  </a:cubicBezTo>
                  <a:cubicBezTo>
                    <a:pt x="3225" y="3442"/>
                    <a:pt x="3342" y="3450"/>
                    <a:pt x="3437" y="3450"/>
                  </a:cubicBezTo>
                  <a:cubicBezTo>
                    <a:pt x="3454" y="3450"/>
                    <a:pt x="3470" y="3449"/>
                    <a:pt x="3485" y="3449"/>
                  </a:cubicBezTo>
                  <a:lnTo>
                    <a:pt x="3485" y="3449"/>
                  </a:lnTo>
                  <a:cubicBezTo>
                    <a:pt x="3572" y="3655"/>
                    <a:pt x="3780" y="3851"/>
                    <a:pt x="4190" y="3876"/>
                  </a:cubicBezTo>
                  <a:cubicBezTo>
                    <a:pt x="4226" y="3878"/>
                    <a:pt x="4262" y="3879"/>
                    <a:pt x="4296" y="3879"/>
                  </a:cubicBezTo>
                  <a:cubicBezTo>
                    <a:pt x="4801" y="3879"/>
                    <a:pt x="5015" y="3646"/>
                    <a:pt x="5082" y="3409"/>
                  </a:cubicBezTo>
                  <a:lnTo>
                    <a:pt x="5082" y="3409"/>
                  </a:lnTo>
                  <a:cubicBezTo>
                    <a:pt x="5086" y="3409"/>
                    <a:pt x="5091" y="3409"/>
                    <a:pt x="5095" y="3409"/>
                  </a:cubicBezTo>
                  <a:cubicBezTo>
                    <a:pt x="5450" y="3409"/>
                    <a:pt x="5915" y="2963"/>
                    <a:pt x="5606" y="2233"/>
                  </a:cubicBezTo>
                  <a:cubicBezTo>
                    <a:pt x="5487" y="1949"/>
                    <a:pt x="5302" y="1847"/>
                    <a:pt x="5123" y="1847"/>
                  </a:cubicBezTo>
                  <a:cubicBezTo>
                    <a:pt x="5086" y="1847"/>
                    <a:pt x="5049" y="1851"/>
                    <a:pt x="5013" y="1859"/>
                  </a:cubicBezTo>
                  <a:lnTo>
                    <a:pt x="5013" y="1859"/>
                  </a:lnTo>
                  <a:cubicBezTo>
                    <a:pt x="4977" y="1747"/>
                    <a:pt x="4923" y="1624"/>
                    <a:pt x="4844" y="1495"/>
                  </a:cubicBezTo>
                  <a:cubicBezTo>
                    <a:pt x="4692" y="1243"/>
                    <a:pt x="4469" y="1153"/>
                    <a:pt x="4252" y="1153"/>
                  </a:cubicBezTo>
                  <a:cubicBezTo>
                    <a:pt x="4113" y="1153"/>
                    <a:pt x="3976" y="1190"/>
                    <a:pt x="3863" y="1244"/>
                  </a:cubicBezTo>
                  <a:lnTo>
                    <a:pt x="3863" y="1244"/>
                  </a:lnTo>
                  <a:cubicBezTo>
                    <a:pt x="3795" y="1091"/>
                    <a:pt x="3661" y="913"/>
                    <a:pt x="3439" y="733"/>
                  </a:cubicBezTo>
                  <a:cubicBezTo>
                    <a:pt x="3232" y="562"/>
                    <a:pt x="3060" y="499"/>
                    <a:pt x="2922" y="499"/>
                  </a:cubicBezTo>
                  <a:cubicBezTo>
                    <a:pt x="2814" y="499"/>
                    <a:pt x="2727" y="537"/>
                    <a:pt x="2662" y="593"/>
                  </a:cubicBezTo>
                  <a:lnTo>
                    <a:pt x="2662" y="593"/>
                  </a:lnTo>
                  <a:cubicBezTo>
                    <a:pt x="2620" y="495"/>
                    <a:pt x="2550" y="382"/>
                    <a:pt x="2439" y="256"/>
                  </a:cubicBezTo>
                  <a:cubicBezTo>
                    <a:pt x="2280" y="71"/>
                    <a:pt x="2102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3041337" y="3544990"/>
              <a:ext cx="176081" cy="122173"/>
            </a:xfrm>
            <a:custGeom>
              <a:avLst/>
              <a:gdLst/>
              <a:ahLst/>
              <a:cxnLst/>
              <a:rect l="l" t="t" r="r" b="b"/>
              <a:pathLst>
                <a:path w="5716" h="3966" extrusionOk="0">
                  <a:moveTo>
                    <a:pt x="1358" y="310"/>
                  </a:moveTo>
                  <a:cubicBezTo>
                    <a:pt x="1465" y="441"/>
                    <a:pt x="1477" y="548"/>
                    <a:pt x="1453" y="620"/>
                  </a:cubicBezTo>
                  <a:cubicBezTo>
                    <a:pt x="1435" y="650"/>
                    <a:pt x="1414" y="664"/>
                    <a:pt x="1392" y="664"/>
                  </a:cubicBezTo>
                  <a:cubicBezTo>
                    <a:pt x="1370" y="664"/>
                    <a:pt x="1346" y="650"/>
                    <a:pt x="1322" y="620"/>
                  </a:cubicBezTo>
                  <a:cubicBezTo>
                    <a:pt x="1263" y="513"/>
                    <a:pt x="1298" y="406"/>
                    <a:pt x="1358" y="310"/>
                  </a:cubicBezTo>
                  <a:close/>
                  <a:moveTo>
                    <a:pt x="2525" y="703"/>
                  </a:moveTo>
                  <a:lnTo>
                    <a:pt x="2525" y="703"/>
                  </a:lnTo>
                  <a:cubicBezTo>
                    <a:pt x="2572" y="870"/>
                    <a:pt x="2525" y="965"/>
                    <a:pt x="2513" y="989"/>
                  </a:cubicBezTo>
                  <a:cubicBezTo>
                    <a:pt x="2493" y="1013"/>
                    <a:pt x="2478" y="1022"/>
                    <a:pt x="2466" y="1022"/>
                  </a:cubicBezTo>
                  <a:cubicBezTo>
                    <a:pt x="2448" y="1022"/>
                    <a:pt x="2436" y="1003"/>
                    <a:pt x="2429" y="989"/>
                  </a:cubicBezTo>
                  <a:cubicBezTo>
                    <a:pt x="2406" y="929"/>
                    <a:pt x="2429" y="798"/>
                    <a:pt x="2525" y="703"/>
                  </a:cubicBezTo>
                  <a:close/>
                  <a:moveTo>
                    <a:pt x="596" y="1108"/>
                  </a:moveTo>
                  <a:cubicBezTo>
                    <a:pt x="655" y="1108"/>
                    <a:pt x="703" y="1132"/>
                    <a:pt x="727" y="1168"/>
                  </a:cubicBezTo>
                  <a:cubicBezTo>
                    <a:pt x="751" y="1227"/>
                    <a:pt x="751" y="1299"/>
                    <a:pt x="715" y="1346"/>
                  </a:cubicBezTo>
                  <a:cubicBezTo>
                    <a:pt x="679" y="1406"/>
                    <a:pt x="608" y="1441"/>
                    <a:pt x="536" y="1441"/>
                  </a:cubicBezTo>
                  <a:cubicBezTo>
                    <a:pt x="441" y="1441"/>
                    <a:pt x="370" y="1358"/>
                    <a:pt x="358" y="1191"/>
                  </a:cubicBezTo>
                  <a:cubicBezTo>
                    <a:pt x="441" y="1144"/>
                    <a:pt x="524" y="1108"/>
                    <a:pt x="596" y="1108"/>
                  </a:cubicBezTo>
                  <a:close/>
                  <a:moveTo>
                    <a:pt x="3715" y="1346"/>
                  </a:moveTo>
                  <a:cubicBezTo>
                    <a:pt x="3763" y="1489"/>
                    <a:pt x="3751" y="1584"/>
                    <a:pt x="3715" y="1632"/>
                  </a:cubicBezTo>
                  <a:cubicBezTo>
                    <a:pt x="3696" y="1663"/>
                    <a:pt x="3668" y="1678"/>
                    <a:pt x="3632" y="1678"/>
                  </a:cubicBezTo>
                  <a:cubicBezTo>
                    <a:pt x="3601" y="1678"/>
                    <a:pt x="3564" y="1666"/>
                    <a:pt x="3525" y="1644"/>
                  </a:cubicBezTo>
                  <a:cubicBezTo>
                    <a:pt x="3489" y="1620"/>
                    <a:pt x="3489" y="1596"/>
                    <a:pt x="3489" y="1584"/>
                  </a:cubicBezTo>
                  <a:cubicBezTo>
                    <a:pt x="3489" y="1525"/>
                    <a:pt x="3572" y="1429"/>
                    <a:pt x="3715" y="1346"/>
                  </a:cubicBezTo>
                  <a:close/>
                  <a:moveTo>
                    <a:pt x="1465" y="1870"/>
                  </a:moveTo>
                  <a:cubicBezTo>
                    <a:pt x="1477" y="1870"/>
                    <a:pt x="1501" y="1882"/>
                    <a:pt x="1524" y="1894"/>
                  </a:cubicBezTo>
                  <a:cubicBezTo>
                    <a:pt x="1572" y="1918"/>
                    <a:pt x="1620" y="1941"/>
                    <a:pt x="1608" y="1989"/>
                  </a:cubicBezTo>
                  <a:cubicBezTo>
                    <a:pt x="1596" y="2061"/>
                    <a:pt x="1453" y="2144"/>
                    <a:pt x="1310" y="2168"/>
                  </a:cubicBezTo>
                  <a:cubicBezTo>
                    <a:pt x="1310" y="2061"/>
                    <a:pt x="1334" y="1965"/>
                    <a:pt x="1382" y="1918"/>
                  </a:cubicBezTo>
                  <a:cubicBezTo>
                    <a:pt x="1405" y="1894"/>
                    <a:pt x="1429" y="1870"/>
                    <a:pt x="1465" y="1870"/>
                  </a:cubicBezTo>
                  <a:close/>
                  <a:moveTo>
                    <a:pt x="4858" y="1953"/>
                  </a:moveTo>
                  <a:lnTo>
                    <a:pt x="4858" y="1953"/>
                  </a:lnTo>
                  <a:cubicBezTo>
                    <a:pt x="4918" y="2168"/>
                    <a:pt x="4906" y="2358"/>
                    <a:pt x="4834" y="2465"/>
                  </a:cubicBezTo>
                  <a:cubicBezTo>
                    <a:pt x="4799" y="2513"/>
                    <a:pt x="4751" y="2537"/>
                    <a:pt x="4703" y="2537"/>
                  </a:cubicBezTo>
                  <a:cubicBezTo>
                    <a:pt x="4656" y="2537"/>
                    <a:pt x="4596" y="2513"/>
                    <a:pt x="4549" y="2453"/>
                  </a:cubicBezTo>
                  <a:cubicBezTo>
                    <a:pt x="4489" y="2418"/>
                    <a:pt x="4477" y="2358"/>
                    <a:pt x="4501" y="2287"/>
                  </a:cubicBezTo>
                  <a:cubicBezTo>
                    <a:pt x="4537" y="2144"/>
                    <a:pt x="4692" y="2001"/>
                    <a:pt x="4858" y="1953"/>
                  </a:cubicBezTo>
                  <a:close/>
                  <a:moveTo>
                    <a:pt x="2406" y="2537"/>
                  </a:moveTo>
                  <a:cubicBezTo>
                    <a:pt x="2417" y="2537"/>
                    <a:pt x="2441" y="2537"/>
                    <a:pt x="2453" y="2549"/>
                  </a:cubicBezTo>
                  <a:cubicBezTo>
                    <a:pt x="2501" y="2572"/>
                    <a:pt x="2548" y="2620"/>
                    <a:pt x="2537" y="2680"/>
                  </a:cubicBezTo>
                  <a:cubicBezTo>
                    <a:pt x="2525" y="2751"/>
                    <a:pt x="2441" y="2822"/>
                    <a:pt x="2286" y="2858"/>
                  </a:cubicBezTo>
                  <a:cubicBezTo>
                    <a:pt x="2275" y="2727"/>
                    <a:pt x="2298" y="2620"/>
                    <a:pt x="2346" y="2572"/>
                  </a:cubicBezTo>
                  <a:cubicBezTo>
                    <a:pt x="2358" y="2549"/>
                    <a:pt x="2382" y="2537"/>
                    <a:pt x="2406" y="2537"/>
                  </a:cubicBezTo>
                  <a:close/>
                  <a:moveTo>
                    <a:pt x="4834" y="3001"/>
                  </a:moveTo>
                  <a:cubicBezTo>
                    <a:pt x="4846" y="3001"/>
                    <a:pt x="4858" y="3001"/>
                    <a:pt x="4882" y="3037"/>
                  </a:cubicBezTo>
                  <a:cubicBezTo>
                    <a:pt x="4930" y="3096"/>
                    <a:pt x="4953" y="3263"/>
                    <a:pt x="4918" y="3406"/>
                  </a:cubicBezTo>
                  <a:cubicBezTo>
                    <a:pt x="4894" y="3406"/>
                    <a:pt x="4858" y="3394"/>
                    <a:pt x="4834" y="3382"/>
                  </a:cubicBezTo>
                  <a:cubicBezTo>
                    <a:pt x="4692" y="3323"/>
                    <a:pt x="4692" y="3203"/>
                    <a:pt x="4703" y="3144"/>
                  </a:cubicBezTo>
                  <a:cubicBezTo>
                    <a:pt x="4727" y="3061"/>
                    <a:pt x="4787" y="3001"/>
                    <a:pt x="4834" y="3001"/>
                  </a:cubicBezTo>
                  <a:close/>
                  <a:moveTo>
                    <a:pt x="3418" y="3025"/>
                  </a:moveTo>
                  <a:cubicBezTo>
                    <a:pt x="3429" y="3025"/>
                    <a:pt x="3453" y="3037"/>
                    <a:pt x="3465" y="3049"/>
                  </a:cubicBezTo>
                  <a:cubicBezTo>
                    <a:pt x="3632" y="3227"/>
                    <a:pt x="3644" y="3323"/>
                    <a:pt x="3620" y="3358"/>
                  </a:cubicBezTo>
                  <a:cubicBezTo>
                    <a:pt x="3608" y="3406"/>
                    <a:pt x="3513" y="3442"/>
                    <a:pt x="3382" y="3442"/>
                  </a:cubicBezTo>
                  <a:cubicBezTo>
                    <a:pt x="3322" y="3275"/>
                    <a:pt x="3346" y="3120"/>
                    <a:pt x="3394" y="3049"/>
                  </a:cubicBezTo>
                  <a:cubicBezTo>
                    <a:pt x="3406" y="3037"/>
                    <a:pt x="3418" y="3025"/>
                    <a:pt x="3418" y="3025"/>
                  </a:cubicBezTo>
                  <a:close/>
                  <a:moveTo>
                    <a:pt x="1810" y="84"/>
                  </a:moveTo>
                  <a:cubicBezTo>
                    <a:pt x="1977" y="84"/>
                    <a:pt x="2144" y="167"/>
                    <a:pt x="2275" y="322"/>
                  </a:cubicBezTo>
                  <a:cubicBezTo>
                    <a:pt x="2370" y="429"/>
                    <a:pt x="2441" y="525"/>
                    <a:pt x="2477" y="620"/>
                  </a:cubicBezTo>
                  <a:cubicBezTo>
                    <a:pt x="2358" y="739"/>
                    <a:pt x="2310" y="918"/>
                    <a:pt x="2346" y="1025"/>
                  </a:cubicBezTo>
                  <a:cubicBezTo>
                    <a:pt x="2370" y="1072"/>
                    <a:pt x="2406" y="1108"/>
                    <a:pt x="2453" y="1108"/>
                  </a:cubicBezTo>
                  <a:cubicBezTo>
                    <a:pt x="2501" y="1108"/>
                    <a:pt x="2548" y="1084"/>
                    <a:pt x="2584" y="1037"/>
                  </a:cubicBezTo>
                  <a:cubicBezTo>
                    <a:pt x="2608" y="989"/>
                    <a:pt x="2667" y="858"/>
                    <a:pt x="2584" y="644"/>
                  </a:cubicBezTo>
                  <a:cubicBezTo>
                    <a:pt x="2646" y="602"/>
                    <a:pt x="2717" y="581"/>
                    <a:pt x="2795" y="581"/>
                  </a:cubicBezTo>
                  <a:cubicBezTo>
                    <a:pt x="2940" y="581"/>
                    <a:pt x="3108" y="655"/>
                    <a:pt x="3287" y="810"/>
                  </a:cubicBezTo>
                  <a:cubicBezTo>
                    <a:pt x="3513" y="989"/>
                    <a:pt x="3620" y="1156"/>
                    <a:pt x="3680" y="1275"/>
                  </a:cubicBezTo>
                  <a:cubicBezTo>
                    <a:pt x="3513" y="1358"/>
                    <a:pt x="3406" y="1477"/>
                    <a:pt x="3406" y="1572"/>
                  </a:cubicBezTo>
                  <a:cubicBezTo>
                    <a:pt x="3406" y="1632"/>
                    <a:pt x="3429" y="1680"/>
                    <a:pt x="3489" y="1715"/>
                  </a:cubicBezTo>
                  <a:cubicBezTo>
                    <a:pt x="3537" y="1751"/>
                    <a:pt x="3584" y="1763"/>
                    <a:pt x="3632" y="1763"/>
                  </a:cubicBezTo>
                  <a:cubicBezTo>
                    <a:pt x="3691" y="1763"/>
                    <a:pt x="3751" y="1739"/>
                    <a:pt x="3787" y="1680"/>
                  </a:cubicBezTo>
                  <a:cubicBezTo>
                    <a:pt x="3846" y="1596"/>
                    <a:pt x="3846" y="1453"/>
                    <a:pt x="3787" y="1310"/>
                  </a:cubicBezTo>
                  <a:cubicBezTo>
                    <a:pt x="3894" y="1263"/>
                    <a:pt x="4013" y="1239"/>
                    <a:pt x="4120" y="1239"/>
                  </a:cubicBezTo>
                  <a:cubicBezTo>
                    <a:pt x="4287" y="1239"/>
                    <a:pt x="4513" y="1299"/>
                    <a:pt x="4680" y="1560"/>
                  </a:cubicBezTo>
                  <a:cubicBezTo>
                    <a:pt x="4739" y="1668"/>
                    <a:pt x="4787" y="1775"/>
                    <a:pt x="4823" y="1870"/>
                  </a:cubicBezTo>
                  <a:cubicBezTo>
                    <a:pt x="4632" y="1930"/>
                    <a:pt x="4453" y="2096"/>
                    <a:pt x="4418" y="2263"/>
                  </a:cubicBezTo>
                  <a:cubicBezTo>
                    <a:pt x="4382" y="2358"/>
                    <a:pt x="4406" y="2453"/>
                    <a:pt x="4489" y="2525"/>
                  </a:cubicBezTo>
                  <a:cubicBezTo>
                    <a:pt x="4549" y="2584"/>
                    <a:pt x="4632" y="2620"/>
                    <a:pt x="4703" y="2620"/>
                  </a:cubicBezTo>
                  <a:cubicBezTo>
                    <a:pt x="4775" y="2620"/>
                    <a:pt x="4846" y="2584"/>
                    <a:pt x="4894" y="2513"/>
                  </a:cubicBezTo>
                  <a:cubicBezTo>
                    <a:pt x="4989" y="2382"/>
                    <a:pt x="5001" y="2168"/>
                    <a:pt x="4930" y="1930"/>
                  </a:cubicBezTo>
                  <a:lnTo>
                    <a:pt x="4989" y="1930"/>
                  </a:lnTo>
                  <a:cubicBezTo>
                    <a:pt x="5120" y="1930"/>
                    <a:pt x="5311" y="1989"/>
                    <a:pt x="5442" y="2299"/>
                  </a:cubicBezTo>
                  <a:cubicBezTo>
                    <a:pt x="5573" y="2620"/>
                    <a:pt x="5573" y="2918"/>
                    <a:pt x="5418" y="3144"/>
                  </a:cubicBezTo>
                  <a:cubicBezTo>
                    <a:pt x="5323" y="3287"/>
                    <a:pt x="5168" y="3394"/>
                    <a:pt x="5001" y="3406"/>
                  </a:cubicBezTo>
                  <a:cubicBezTo>
                    <a:pt x="5037" y="3239"/>
                    <a:pt x="5001" y="3073"/>
                    <a:pt x="4953" y="2989"/>
                  </a:cubicBezTo>
                  <a:cubicBezTo>
                    <a:pt x="4906" y="2930"/>
                    <a:pt x="4858" y="2918"/>
                    <a:pt x="4834" y="2918"/>
                  </a:cubicBezTo>
                  <a:cubicBezTo>
                    <a:pt x="4739" y="2918"/>
                    <a:pt x="4644" y="3013"/>
                    <a:pt x="4620" y="3132"/>
                  </a:cubicBezTo>
                  <a:cubicBezTo>
                    <a:pt x="4584" y="3275"/>
                    <a:pt x="4656" y="3394"/>
                    <a:pt x="4787" y="3465"/>
                  </a:cubicBezTo>
                  <a:cubicBezTo>
                    <a:pt x="4823" y="3477"/>
                    <a:pt x="4858" y="3489"/>
                    <a:pt x="4894" y="3489"/>
                  </a:cubicBezTo>
                  <a:cubicBezTo>
                    <a:pt x="4834" y="3656"/>
                    <a:pt x="4656" y="3882"/>
                    <a:pt x="4168" y="3882"/>
                  </a:cubicBezTo>
                  <a:lnTo>
                    <a:pt x="4061" y="3882"/>
                  </a:lnTo>
                  <a:cubicBezTo>
                    <a:pt x="3668" y="3858"/>
                    <a:pt x="3501" y="3668"/>
                    <a:pt x="3418" y="3525"/>
                  </a:cubicBezTo>
                  <a:cubicBezTo>
                    <a:pt x="3572" y="3513"/>
                    <a:pt x="3668" y="3477"/>
                    <a:pt x="3703" y="3394"/>
                  </a:cubicBezTo>
                  <a:cubicBezTo>
                    <a:pt x="3739" y="3299"/>
                    <a:pt x="3680" y="3168"/>
                    <a:pt x="3513" y="3001"/>
                  </a:cubicBezTo>
                  <a:cubicBezTo>
                    <a:pt x="3484" y="2967"/>
                    <a:pt x="3450" y="2949"/>
                    <a:pt x="3416" y="2949"/>
                  </a:cubicBezTo>
                  <a:cubicBezTo>
                    <a:pt x="3379" y="2949"/>
                    <a:pt x="3341" y="2970"/>
                    <a:pt x="3310" y="3013"/>
                  </a:cubicBezTo>
                  <a:cubicBezTo>
                    <a:pt x="3263" y="3096"/>
                    <a:pt x="3239" y="3275"/>
                    <a:pt x="3287" y="3454"/>
                  </a:cubicBezTo>
                  <a:cubicBezTo>
                    <a:pt x="3203" y="3454"/>
                    <a:pt x="3084" y="3442"/>
                    <a:pt x="2953" y="3418"/>
                  </a:cubicBezTo>
                  <a:cubicBezTo>
                    <a:pt x="2489" y="3358"/>
                    <a:pt x="2346" y="3096"/>
                    <a:pt x="2310" y="2942"/>
                  </a:cubicBezTo>
                  <a:cubicBezTo>
                    <a:pt x="2465" y="2906"/>
                    <a:pt x="2584" y="2811"/>
                    <a:pt x="2608" y="2703"/>
                  </a:cubicBezTo>
                  <a:cubicBezTo>
                    <a:pt x="2632" y="2620"/>
                    <a:pt x="2584" y="2537"/>
                    <a:pt x="2501" y="2477"/>
                  </a:cubicBezTo>
                  <a:cubicBezTo>
                    <a:pt x="2467" y="2458"/>
                    <a:pt x="2434" y="2449"/>
                    <a:pt x="2402" y="2449"/>
                  </a:cubicBezTo>
                  <a:cubicBezTo>
                    <a:pt x="2355" y="2449"/>
                    <a:pt x="2310" y="2470"/>
                    <a:pt x="2275" y="2513"/>
                  </a:cubicBezTo>
                  <a:cubicBezTo>
                    <a:pt x="2203" y="2596"/>
                    <a:pt x="2179" y="2739"/>
                    <a:pt x="2203" y="2870"/>
                  </a:cubicBezTo>
                  <a:cubicBezTo>
                    <a:pt x="2180" y="2872"/>
                    <a:pt x="2156" y="2873"/>
                    <a:pt x="2133" y="2873"/>
                  </a:cubicBezTo>
                  <a:cubicBezTo>
                    <a:pt x="2010" y="2873"/>
                    <a:pt x="1878" y="2847"/>
                    <a:pt x="1739" y="2787"/>
                  </a:cubicBezTo>
                  <a:cubicBezTo>
                    <a:pt x="1417" y="2656"/>
                    <a:pt x="1334" y="2382"/>
                    <a:pt x="1310" y="2263"/>
                  </a:cubicBezTo>
                  <a:cubicBezTo>
                    <a:pt x="1465" y="2227"/>
                    <a:pt x="1667" y="2132"/>
                    <a:pt x="1691" y="2001"/>
                  </a:cubicBezTo>
                  <a:cubicBezTo>
                    <a:pt x="1703" y="1953"/>
                    <a:pt x="1679" y="1882"/>
                    <a:pt x="1560" y="1822"/>
                  </a:cubicBezTo>
                  <a:cubicBezTo>
                    <a:pt x="1522" y="1803"/>
                    <a:pt x="1486" y="1794"/>
                    <a:pt x="1452" y="1794"/>
                  </a:cubicBezTo>
                  <a:cubicBezTo>
                    <a:pt x="1400" y="1794"/>
                    <a:pt x="1353" y="1815"/>
                    <a:pt x="1310" y="1858"/>
                  </a:cubicBezTo>
                  <a:cubicBezTo>
                    <a:pt x="1251" y="1930"/>
                    <a:pt x="1215" y="2049"/>
                    <a:pt x="1215" y="2180"/>
                  </a:cubicBezTo>
                  <a:lnTo>
                    <a:pt x="1155" y="2180"/>
                  </a:lnTo>
                  <a:cubicBezTo>
                    <a:pt x="1155" y="2180"/>
                    <a:pt x="1036" y="2239"/>
                    <a:pt x="858" y="2239"/>
                  </a:cubicBezTo>
                  <a:cubicBezTo>
                    <a:pt x="667" y="2239"/>
                    <a:pt x="489" y="2168"/>
                    <a:pt x="322" y="2037"/>
                  </a:cubicBezTo>
                  <a:cubicBezTo>
                    <a:pt x="155" y="1906"/>
                    <a:pt x="72" y="1763"/>
                    <a:pt x="84" y="1620"/>
                  </a:cubicBezTo>
                  <a:cubicBezTo>
                    <a:pt x="84" y="1489"/>
                    <a:pt x="155" y="1358"/>
                    <a:pt x="274" y="1251"/>
                  </a:cubicBezTo>
                  <a:cubicBezTo>
                    <a:pt x="310" y="1453"/>
                    <a:pt x="429" y="1537"/>
                    <a:pt x="536" y="1537"/>
                  </a:cubicBezTo>
                  <a:cubicBezTo>
                    <a:pt x="632" y="1537"/>
                    <a:pt x="727" y="1477"/>
                    <a:pt x="786" y="1394"/>
                  </a:cubicBezTo>
                  <a:cubicBezTo>
                    <a:pt x="834" y="1310"/>
                    <a:pt x="834" y="1227"/>
                    <a:pt x="798" y="1144"/>
                  </a:cubicBezTo>
                  <a:cubicBezTo>
                    <a:pt x="762" y="1060"/>
                    <a:pt x="691" y="1025"/>
                    <a:pt x="596" y="1025"/>
                  </a:cubicBezTo>
                  <a:cubicBezTo>
                    <a:pt x="512" y="1025"/>
                    <a:pt x="429" y="1048"/>
                    <a:pt x="346" y="1096"/>
                  </a:cubicBezTo>
                  <a:cubicBezTo>
                    <a:pt x="346" y="1060"/>
                    <a:pt x="346" y="1013"/>
                    <a:pt x="358" y="977"/>
                  </a:cubicBezTo>
                  <a:cubicBezTo>
                    <a:pt x="429" y="422"/>
                    <a:pt x="770" y="170"/>
                    <a:pt x="1051" y="170"/>
                  </a:cubicBezTo>
                  <a:cubicBezTo>
                    <a:pt x="1144" y="170"/>
                    <a:pt x="1230" y="198"/>
                    <a:pt x="1298" y="251"/>
                  </a:cubicBezTo>
                  <a:cubicBezTo>
                    <a:pt x="1191" y="394"/>
                    <a:pt x="1167" y="548"/>
                    <a:pt x="1251" y="667"/>
                  </a:cubicBezTo>
                  <a:cubicBezTo>
                    <a:pt x="1286" y="715"/>
                    <a:pt x="1334" y="751"/>
                    <a:pt x="1382" y="751"/>
                  </a:cubicBezTo>
                  <a:cubicBezTo>
                    <a:pt x="1441" y="751"/>
                    <a:pt x="1501" y="715"/>
                    <a:pt x="1524" y="656"/>
                  </a:cubicBezTo>
                  <a:cubicBezTo>
                    <a:pt x="1560" y="560"/>
                    <a:pt x="1548" y="406"/>
                    <a:pt x="1417" y="251"/>
                  </a:cubicBezTo>
                  <a:cubicBezTo>
                    <a:pt x="1524" y="144"/>
                    <a:pt x="1667" y="84"/>
                    <a:pt x="1810" y="84"/>
                  </a:cubicBezTo>
                  <a:close/>
                  <a:moveTo>
                    <a:pt x="1810" y="1"/>
                  </a:moveTo>
                  <a:cubicBezTo>
                    <a:pt x="1644" y="1"/>
                    <a:pt x="1477" y="72"/>
                    <a:pt x="1358" y="191"/>
                  </a:cubicBezTo>
                  <a:cubicBezTo>
                    <a:pt x="1274" y="120"/>
                    <a:pt x="1167" y="84"/>
                    <a:pt x="1048" y="84"/>
                  </a:cubicBezTo>
                  <a:cubicBezTo>
                    <a:pt x="739" y="84"/>
                    <a:pt x="358" y="358"/>
                    <a:pt x="274" y="953"/>
                  </a:cubicBezTo>
                  <a:cubicBezTo>
                    <a:pt x="262" y="1025"/>
                    <a:pt x="262" y="1096"/>
                    <a:pt x="262" y="1156"/>
                  </a:cubicBezTo>
                  <a:cubicBezTo>
                    <a:pt x="108" y="1275"/>
                    <a:pt x="0" y="1441"/>
                    <a:pt x="0" y="1608"/>
                  </a:cubicBezTo>
                  <a:cubicBezTo>
                    <a:pt x="0" y="1739"/>
                    <a:pt x="48" y="1918"/>
                    <a:pt x="274" y="2108"/>
                  </a:cubicBezTo>
                  <a:cubicBezTo>
                    <a:pt x="453" y="2251"/>
                    <a:pt x="655" y="2322"/>
                    <a:pt x="870" y="2322"/>
                  </a:cubicBezTo>
                  <a:cubicBezTo>
                    <a:pt x="1024" y="2322"/>
                    <a:pt x="1155" y="2275"/>
                    <a:pt x="1191" y="2263"/>
                  </a:cubicBezTo>
                  <a:lnTo>
                    <a:pt x="1227" y="2263"/>
                  </a:lnTo>
                  <a:cubicBezTo>
                    <a:pt x="1274" y="2537"/>
                    <a:pt x="1453" y="2751"/>
                    <a:pt x="1715" y="2858"/>
                  </a:cubicBezTo>
                  <a:cubicBezTo>
                    <a:pt x="1865" y="2928"/>
                    <a:pt x="2016" y="2956"/>
                    <a:pt x="2152" y="2956"/>
                  </a:cubicBezTo>
                  <a:cubicBezTo>
                    <a:pt x="2177" y="2956"/>
                    <a:pt x="2202" y="2955"/>
                    <a:pt x="2227" y="2953"/>
                  </a:cubicBezTo>
                  <a:cubicBezTo>
                    <a:pt x="2310" y="3251"/>
                    <a:pt x="2584" y="3454"/>
                    <a:pt x="2953" y="3501"/>
                  </a:cubicBezTo>
                  <a:cubicBezTo>
                    <a:pt x="3096" y="3525"/>
                    <a:pt x="3227" y="3537"/>
                    <a:pt x="3334" y="3537"/>
                  </a:cubicBezTo>
                  <a:cubicBezTo>
                    <a:pt x="3406" y="3692"/>
                    <a:pt x="3596" y="3942"/>
                    <a:pt x="4061" y="3965"/>
                  </a:cubicBezTo>
                  <a:lnTo>
                    <a:pt x="4168" y="3965"/>
                  </a:lnTo>
                  <a:cubicBezTo>
                    <a:pt x="4727" y="3965"/>
                    <a:pt x="4918" y="3680"/>
                    <a:pt x="4989" y="3501"/>
                  </a:cubicBezTo>
                  <a:cubicBezTo>
                    <a:pt x="5180" y="3489"/>
                    <a:pt x="5370" y="3370"/>
                    <a:pt x="5489" y="3192"/>
                  </a:cubicBezTo>
                  <a:cubicBezTo>
                    <a:pt x="5585" y="3049"/>
                    <a:pt x="5715" y="2727"/>
                    <a:pt x="5513" y="2263"/>
                  </a:cubicBezTo>
                  <a:cubicBezTo>
                    <a:pt x="5406" y="1995"/>
                    <a:pt x="5212" y="1853"/>
                    <a:pt x="4992" y="1853"/>
                  </a:cubicBezTo>
                  <a:cubicBezTo>
                    <a:pt x="4968" y="1853"/>
                    <a:pt x="4943" y="1854"/>
                    <a:pt x="4918" y="1858"/>
                  </a:cubicBezTo>
                  <a:cubicBezTo>
                    <a:pt x="4870" y="1751"/>
                    <a:pt x="4823" y="1632"/>
                    <a:pt x="4751" y="1525"/>
                  </a:cubicBezTo>
                  <a:cubicBezTo>
                    <a:pt x="4572" y="1215"/>
                    <a:pt x="4311" y="1156"/>
                    <a:pt x="4132" y="1156"/>
                  </a:cubicBezTo>
                  <a:cubicBezTo>
                    <a:pt x="4001" y="1156"/>
                    <a:pt x="3870" y="1179"/>
                    <a:pt x="3763" y="1239"/>
                  </a:cubicBezTo>
                  <a:cubicBezTo>
                    <a:pt x="3680" y="1072"/>
                    <a:pt x="3537" y="906"/>
                    <a:pt x="3346" y="739"/>
                  </a:cubicBezTo>
                  <a:cubicBezTo>
                    <a:pt x="3144" y="584"/>
                    <a:pt x="2965" y="501"/>
                    <a:pt x="2798" y="501"/>
                  </a:cubicBezTo>
                  <a:cubicBezTo>
                    <a:pt x="2703" y="501"/>
                    <a:pt x="2632" y="525"/>
                    <a:pt x="2560" y="572"/>
                  </a:cubicBezTo>
                  <a:cubicBezTo>
                    <a:pt x="2501" y="477"/>
                    <a:pt x="2441" y="370"/>
                    <a:pt x="2346" y="275"/>
                  </a:cubicBezTo>
                  <a:cubicBezTo>
                    <a:pt x="2156" y="48"/>
                    <a:pt x="1953" y="1"/>
                    <a:pt x="18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3010162" y="3821681"/>
              <a:ext cx="90628" cy="90474"/>
            </a:xfrm>
            <a:custGeom>
              <a:avLst/>
              <a:gdLst/>
              <a:ahLst/>
              <a:cxnLst/>
              <a:rect l="l" t="t" r="r" b="b"/>
              <a:pathLst>
                <a:path w="2942" h="2937" extrusionOk="0">
                  <a:moveTo>
                    <a:pt x="2860" y="0"/>
                  </a:moveTo>
                  <a:cubicBezTo>
                    <a:pt x="2740" y="0"/>
                    <a:pt x="2401" y="143"/>
                    <a:pt x="1274" y="1401"/>
                  </a:cubicBezTo>
                  <a:cubicBezTo>
                    <a:pt x="620" y="2115"/>
                    <a:pt x="24" y="2865"/>
                    <a:pt x="12" y="2877"/>
                  </a:cubicBezTo>
                  <a:cubicBezTo>
                    <a:pt x="0" y="2889"/>
                    <a:pt x="0" y="2913"/>
                    <a:pt x="24" y="2937"/>
                  </a:cubicBezTo>
                  <a:lnTo>
                    <a:pt x="48" y="2937"/>
                  </a:lnTo>
                  <a:cubicBezTo>
                    <a:pt x="60" y="2937"/>
                    <a:pt x="72" y="2937"/>
                    <a:pt x="84" y="2925"/>
                  </a:cubicBezTo>
                  <a:cubicBezTo>
                    <a:pt x="1769" y="825"/>
                    <a:pt x="2659" y="89"/>
                    <a:pt x="2875" y="89"/>
                  </a:cubicBezTo>
                  <a:cubicBezTo>
                    <a:pt x="2882" y="89"/>
                    <a:pt x="2888" y="90"/>
                    <a:pt x="2894" y="91"/>
                  </a:cubicBezTo>
                  <a:cubicBezTo>
                    <a:pt x="2917" y="91"/>
                    <a:pt x="2929" y="79"/>
                    <a:pt x="2941" y="56"/>
                  </a:cubicBezTo>
                  <a:cubicBezTo>
                    <a:pt x="2941" y="32"/>
                    <a:pt x="2929" y="8"/>
                    <a:pt x="2906" y="8"/>
                  </a:cubicBezTo>
                  <a:cubicBezTo>
                    <a:pt x="2895" y="4"/>
                    <a:pt x="2881" y="0"/>
                    <a:pt x="28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3023378" y="3848327"/>
              <a:ext cx="100147" cy="94633"/>
            </a:xfrm>
            <a:custGeom>
              <a:avLst/>
              <a:gdLst/>
              <a:ahLst/>
              <a:cxnLst/>
              <a:rect l="l" t="t" r="r" b="b"/>
              <a:pathLst>
                <a:path w="3251" h="3072" extrusionOk="0">
                  <a:moveTo>
                    <a:pt x="3203" y="0"/>
                  </a:moveTo>
                  <a:cubicBezTo>
                    <a:pt x="3191" y="0"/>
                    <a:pt x="3167" y="12"/>
                    <a:pt x="3167" y="36"/>
                  </a:cubicBezTo>
                  <a:cubicBezTo>
                    <a:pt x="3084" y="1596"/>
                    <a:pt x="60" y="2977"/>
                    <a:pt x="36" y="2989"/>
                  </a:cubicBezTo>
                  <a:cubicBezTo>
                    <a:pt x="12" y="3001"/>
                    <a:pt x="0" y="3024"/>
                    <a:pt x="12" y="3048"/>
                  </a:cubicBezTo>
                  <a:cubicBezTo>
                    <a:pt x="12" y="3060"/>
                    <a:pt x="36" y="3072"/>
                    <a:pt x="48" y="3072"/>
                  </a:cubicBezTo>
                  <a:cubicBezTo>
                    <a:pt x="60" y="3072"/>
                    <a:pt x="60" y="3072"/>
                    <a:pt x="60" y="3060"/>
                  </a:cubicBezTo>
                  <a:cubicBezTo>
                    <a:pt x="72" y="3060"/>
                    <a:pt x="845" y="2715"/>
                    <a:pt x="1619" y="2167"/>
                  </a:cubicBezTo>
                  <a:cubicBezTo>
                    <a:pt x="2667" y="1429"/>
                    <a:pt x="3215" y="715"/>
                    <a:pt x="3250" y="48"/>
                  </a:cubicBezTo>
                  <a:cubicBezTo>
                    <a:pt x="3250" y="24"/>
                    <a:pt x="3227" y="0"/>
                    <a:pt x="32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2995129" y="3829690"/>
              <a:ext cx="30836" cy="73316"/>
            </a:xfrm>
            <a:custGeom>
              <a:avLst/>
              <a:gdLst/>
              <a:ahLst/>
              <a:cxnLst/>
              <a:rect l="l" t="t" r="r" b="b"/>
              <a:pathLst>
                <a:path w="1001" h="2380" extrusionOk="0">
                  <a:moveTo>
                    <a:pt x="954" y="1"/>
                  </a:moveTo>
                  <a:cubicBezTo>
                    <a:pt x="944" y="1"/>
                    <a:pt x="935" y="4"/>
                    <a:pt x="929" y="10"/>
                  </a:cubicBezTo>
                  <a:cubicBezTo>
                    <a:pt x="917" y="22"/>
                    <a:pt x="0" y="998"/>
                    <a:pt x="417" y="2343"/>
                  </a:cubicBezTo>
                  <a:cubicBezTo>
                    <a:pt x="429" y="2367"/>
                    <a:pt x="441" y="2379"/>
                    <a:pt x="465" y="2379"/>
                  </a:cubicBezTo>
                  <a:lnTo>
                    <a:pt x="477" y="2379"/>
                  </a:lnTo>
                  <a:cubicBezTo>
                    <a:pt x="500" y="2367"/>
                    <a:pt x="512" y="2343"/>
                    <a:pt x="500" y="2320"/>
                  </a:cubicBezTo>
                  <a:cubicBezTo>
                    <a:pt x="96" y="1022"/>
                    <a:pt x="977" y="81"/>
                    <a:pt x="989" y="69"/>
                  </a:cubicBezTo>
                  <a:cubicBezTo>
                    <a:pt x="1000" y="46"/>
                    <a:pt x="1000" y="22"/>
                    <a:pt x="989" y="10"/>
                  </a:cubicBezTo>
                  <a:cubicBezTo>
                    <a:pt x="977" y="4"/>
                    <a:pt x="965" y="1"/>
                    <a:pt x="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2837777" y="3770914"/>
              <a:ext cx="64937" cy="47132"/>
            </a:xfrm>
            <a:custGeom>
              <a:avLst/>
              <a:gdLst/>
              <a:ahLst/>
              <a:cxnLst/>
              <a:rect l="l" t="t" r="r" b="b"/>
              <a:pathLst>
                <a:path w="2108" h="1530" extrusionOk="0">
                  <a:moveTo>
                    <a:pt x="96" y="1"/>
                  </a:moveTo>
                  <a:cubicBezTo>
                    <a:pt x="96" y="1"/>
                    <a:pt x="1" y="1406"/>
                    <a:pt x="120" y="1465"/>
                  </a:cubicBezTo>
                  <a:cubicBezTo>
                    <a:pt x="187" y="1496"/>
                    <a:pt x="653" y="1529"/>
                    <a:pt x="1106" y="1529"/>
                  </a:cubicBezTo>
                  <a:cubicBezTo>
                    <a:pt x="1539" y="1529"/>
                    <a:pt x="1960" y="1499"/>
                    <a:pt x="2013" y="1406"/>
                  </a:cubicBezTo>
                  <a:cubicBezTo>
                    <a:pt x="2108" y="1215"/>
                    <a:pt x="2084" y="275"/>
                    <a:pt x="1917" y="227"/>
                  </a:cubicBezTo>
                  <a:cubicBezTo>
                    <a:pt x="1751" y="191"/>
                    <a:pt x="96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2837038" y="3769466"/>
              <a:ext cx="66416" cy="49904"/>
            </a:xfrm>
            <a:custGeom>
              <a:avLst/>
              <a:gdLst/>
              <a:ahLst/>
              <a:cxnLst/>
              <a:rect l="l" t="t" r="r" b="b"/>
              <a:pathLst>
                <a:path w="2156" h="1620" extrusionOk="0">
                  <a:moveTo>
                    <a:pt x="155" y="96"/>
                  </a:moveTo>
                  <a:cubicBezTo>
                    <a:pt x="417" y="119"/>
                    <a:pt x="1787" y="286"/>
                    <a:pt x="1930" y="322"/>
                  </a:cubicBezTo>
                  <a:cubicBezTo>
                    <a:pt x="1930" y="322"/>
                    <a:pt x="1953" y="322"/>
                    <a:pt x="1965" y="369"/>
                  </a:cubicBezTo>
                  <a:cubicBezTo>
                    <a:pt x="2072" y="596"/>
                    <a:pt x="2072" y="1286"/>
                    <a:pt x="1989" y="1429"/>
                  </a:cubicBezTo>
                  <a:cubicBezTo>
                    <a:pt x="1977" y="1477"/>
                    <a:pt x="1763" y="1536"/>
                    <a:pt x="1120" y="1536"/>
                  </a:cubicBezTo>
                  <a:cubicBezTo>
                    <a:pt x="632" y="1536"/>
                    <a:pt x="215" y="1501"/>
                    <a:pt x="167" y="1477"/>
                  </a:cubicBezTo>
                  <a:cubicBezTo>
                    <a:pt x="108" y="1417"/>
                    <a:pt x="108" y="727"/>
                    <a:pt x="155" y="96"/>
                  </a:cubicBezTo>
                  <a:close/>
                  <a:moveTo>
                    <a:pt x="120" y="0"/>
                  </a:moveTo>
                  <a:cubicBezTo>
                    <a:pt x="108" y="0"/>
                    <a:pt x="96" y="12"/>
                    <a:pt x="84" y="12"/>
                  </a:cubicBezTo>
                  <a:cubicBezTo>
                    <a:pt x="84" y="24"/>
                    <a:pt x="72" y="36"/>
                    <a:pt x="72" y="48"/>
                  </a:cubicBezTo>
                  <a:cubicBezTo>
                    <a:pt x="36" y="584"/>
                    <a:pt x="1" y="1489"/>
                    <a:pt x="132" y="1548"/>
                  </a:cubicBezTo>
                  <a:cubicBezTo>
                    <a:pt x="215" y="1596"/>
                    <a:pt x="715" y="1620"/>
                    <a:pt x="1120" y="1620"/>
                  </a:cubicBezTo>
                  <a:cubicBezTo>
                    <a:pt x="1989" y="1620"/>
                    <a:pt x="2049" y="1512"/>
                    <a:pt x="2072" y="1477"/>
                  </a:cubicBezTo>
                  <a:cubicBezTo>
                    <a:pt x="2156" y="1298"/>
                    <a:pt x="2156" y="584"/>
                    <a:pt x="2049" y="334"/>
                  </a:cubicBezTo>
                  <a:cubicBezTo>
                    <a:pt x="2025" y="274"/>
                    <a:pt x="1989" y="250"/>
                    <a:pt x="1953" y="238"/>
                  </a:cubicBezTo>
                  <a:cubicBezTo>
                    <a:pt x="1787" y="203"/>
                    <a:pt x="191" y="12"/>
                    <a:pt x="1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2787535" y="3650621"/>
              <a:ext cx="176451" cy="142658"/>
            </a:xfrm>
            <a:custGeom>
              <a:avLst/>
              <a:gdLst/>
              <a:ahLst/>
              <a:cxnLst/>
              <a:rect l="l" t="t" r="r" b="b"/>
              <a:pathLst>
                <a:path w="5728" h="4631" extrusionOk="0">
                  <a:moveTo>
                    <a:pt x="3068" y="0"/>
                  </a:moveTo>
                  <a:cubicBezTo>
                    <a:pt x="2955" y="0"/>
                    <a:pt x="2834" y="12"/>
                    <a:pt x="2703" y="36"/>
                  </a:cubicBezTo>
                  <a:cubicBezTo>
                    <a:pt x="0" y="548"/>
                    <a:pt x="1298" y="3596"/>
                    <a:pt x="1298" y="3596"/>
                  </a:cubicBezTo>
                  <a:cubicBezTo>
                    <a:pt x="1457" y="4396"/>
                    <a:pt x="2150" y="4630"/>
                    <a:pt x="2795" y="4630"/>
                  </a:cubicBezTo>
                  <a:cubicBezTo>
                    <a:pt x="3313" y="4630"/>
                    <a:pt x="3799" y="4479"/>
                    <a:pt x="3953" y="4346"/>
                  </a:cubicBezTo>
                  <a:cubicBezTo>
                    <a:pt x="4299" y="4037"/>
                    <a:pt x="5727" y="2406"/>
                    <a:pt x="4751" y="1822"/>
                  </a:cubicBezTo>
                  <a:cubicBezTo>
                    <a:pt x="4615" y="1740"/>
                    <a:pt x="4495" y="1694"/>
                    <a:pt x="4390" y="1677"/>
                  </a:cubicBezTo>
                  <a:lnTo>
                    <a:pt x="4390" y="1677"/>
                  </a:lnTo>
                  <a:cubicBezTo>
                    <a:pt x="4397" y="935"/>
                    <a:pt x="4082" y="0"/>
                    <a:pt x="3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2809160" y="3649388"/>
              <a:ext cx="138314" cy="145030"/>
            </a:xfrm>
            <a:custGeom>
              <a:avLst/>
              <a:gdLst/>
              <a:ahLst/>
              <a:cxnLst/>
              <a:rect l="l" t="t" r="r" b="b"/>
              <a:pathLst>
                <a:path w="4490" h="4708" extrusionOk="0">
                  <a:moveTo>
                    <a:pt x="3644" y="1743"/>
                  </a:moveTo>
                  <a:cubicBezTo>
                    <a:pt x="3632" y="2231"/>
                    <a:pt x="3489" y="2565"/>
                    <a:pt x="3358" y="2565"/>
                  </a:cubicBezTo>
                  <a:cubicBezTo>
                    <a:pt x="3216" y="2565"/>
                    <a:pt x="3144" y="2398"/>
                    <a:pt x="3144" y="2243"/>
                  </a:cubicBezTo>
                  <a:cubicBezTo>
                    <a:pt x="3156" y="2041"/>
                    <a:pt x="3275" y="1743"/>
                    <a:pt x="3597" y="1743"/>
                  </a:cubicBezTo>
                  <a:close/>
                  <a:moveTo>
                    <a:pt x="2370" y="88"/>
                  </a:moveTo>
                  <a:cubicBezTo>
                    <a:pt x="2715" y="88"/>
                    <a:pt x="2989" y="195"/>
                    <a:pt x="3204" y="410"/>
                  </a:cubicBezTo>
                  <a:cubicBezTo>
                    <a:pt x="3585" y="791"/>
                    <a:pt x="3644" y="1386"/>
                    <a:pt x="3644" y="1660"/>
                  </a:cubicBezTo>
                  <a:lnTo>
                    <a:pt x="3585" y="1660"/>
                  </a:lnTo>
                  <a:cubicBezTo>
                    <a:pt x="3251" y="1660"/>
                    <a:pt x="3073" y="1958"/>
                    <a:pt x="3061" y="2243"/>
                  </a:cubicBezTo>
                  <a:cubicBezTo>
                    <a:pt x="3061" y="2481"/>
                    <a:pt x="3180" y="2648"/>
                    <a:pt x="3358" y="2648"/>
                  </a:cubicBezTo>
                  <a:cubicBezTo>
                    <a:pt x="3585" y="2648"/>
                    <a:pt x="3716" y="2208"/>
                    <a:pt x="3727" y="1767"/>
                  </a:cubicBezTo>
                  <a:cubicBezTo>
                    <a:pt x="3823" y="1791"/>
                    <a:pt x="3918" y="1827"/>
                    <a:pt x="4025" y="1898"/>
                  </a:cubicBezTo>
                  <a:cubicBezTo>
                    <a:pt x="4216" y="2005"/>
                    <a:pt x="4323" y="2172"/>
                    <a:pt x="4335" y="2386"/>
                  </a:cubicBezTo>
                  <a:cubicBezTo>
                    <a:pt x="4394" y="3101"/>
                    <a:pt x="3489" y="4125"/>
                    <a:pt x="3216" y="4351"/>
                  </a:cubicBezTo>
                  <a:cubicBezTo>
                    <a:pt x="3085" y="4470"/>
                    <a:pt x="2620" y="4625"/>
                    <a:pt x="2084" y="4625"/>
                  </a:cubicBezTo>
                  <a:cubicBezTo>
                    <a:pt x="1608" y="4625"/>
                    <a:pt x="799" y="4494"/>
                    <a:pt x="632" y="3636"/>
                  </a:cubicBezTo>
                  <a:cubicBezTo>
                    <a:pt x="632" y="3624"/>
                    <a:pt x="632" y="3624"/>
                    <a:pt x="632" y="3624"/>
                  </a:cubicBezTo>
                  <a:cubicBezTo>
                    <a:pt x="620" y="3613"/>
                    <a:pt x="1" y="2100"/>
                    <a:pt x="560" y="1065"/>
                  </a:cubicBezTo>
                  <a:cubicBezTo>
                    <a:pt x="822" y="565"/>
                    <a:pt x="1299" y="255"/>
                    <a:pt x="2001" y="124"/>
                  </a:cubicBezTo>
                  <a:cubicBezTo>
                    <a:pt x="2132" y="100"/>
                    <a:pt x="2251" y="88"/>
                    <a:pt x="2370" y="88"/>
                  </a:cubicBezTo>
                  <a:close/>
                  <a:moveTo>
                    <a:pt x="2375" y="0"/>
                  </a:moveTo>
                  <a:cubicBezTo>
                    <a:pt x="2253" y="0"/>
                    <a:pt x="2124" y="14"/>
                    <a:pt x="1989" y="41"/>
                  </a:cubicBezTo>
                  <a:cubicBezTo>
                    <a:pt x="1263" y="172"/>
                    <a:pt x="763" y="505"/>
                    <a:pt x="477" y="1029"/>
                  </a:cubicBezTo>
                  <a:cubicBezTo>
                    <a:pt x="179" y="1589"/>
                    <a:pt x="215" y="2279"/>
                    <a:pt x="298" y="2755"/>
                  </a:cubicBezTo>
                  <a:cubicBezTo>
                    <a:pt x="382" y="3232"/>
                    <a:pt x="537" y="3613"/>
                    <a:pt x="549" y="3648"/>
                  </a:cubicBezTo>
                  <a:cubicBezTo>
                    <a:pt x="739" y="4577"/>
                    <a:pt x="1584" y="4708"/>
                    <a:pt x="2084" y="4708"/>
                  </a:cubicBezTo>
                  <a:cubicBezTo>
                    <a:pt x="2608" y="4708"/>
                    <a:pt x="3108" y="4553"/>
                    <a:pt x="3275" y="4410"/>
                  </a:cubicBezTo>
                  <a:cubicBezTo>
                    <a:pt x="3466" y="4256"/>
                    <a:pt x="4489" y="3184"/>
                    <a:pt x="4418" y="2386"/>
                  </a:cubicBezTo>
                  <a:cubicBezTo>
                    <a:pt x="4406" y="2136"/>
                    <a:pt x="4287" y="1958"/>
                    <a:pt x="4073" y="1827"/>
                  </a:cubicBezTo>
                  <a:cubicBezTo>
                    <a:pt x="3954" y="1755"/>
                    <a:pt x="3835" y="1696"/>
                    <a:pt x="3739" y="1684"/>
                  </a:cubicBezTo>
                  <a:cubicBezTo>
                    <a:pt x="3727" y="1398"/>
                    <a:pt x="3680" y="767"/>
                    <a:pt x="3275" y="350"/>
                  </a:cubicBezTo>
                  <a:cubicBezTo>
                    <a:pt x="3043" y="119"/>
                    <a:pt x="2738" y="0"/>
                    <a:pt x="237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2840334" y="3799286"/>
              <a:ext cx="59823" cy="11644"/>
            </a:xfrm>
            <a:custGeom>
              <a:avLst/>
              <a:gdLst/>
              <a:ahLst/>
              <a:cxnLst/>
              <a:rect l="l" t="t" r="r" b="b"/>
              <a:pathLst>
                <a:path w="1942" h="378" extrusionOk="0">
                  <a:moveTo>
                    <a:pt x="44" y="1"/>
                  </a:moveTo>
                  <a:cubicBezTo>
                    <a:pt x="31" y="1"/>
                    <a:pt x="20" y="7"/>
                    <a:pt x="13" y="21"/>
                  </a:cubicBezTo>
                  <a:cubicBezTo>
                    <a:pt x="1" y="44"/>
                    <a:pt x="13" y="68"/>
                    <a:pt x="25" y="80"/>
                  </a:cubicBezTo>
                  <a:cubicBezTo>
                    <a:pt x="382" y="306"/>
                    <a:pt x="739" y="378"/>
                    <a:pt x="1037" y="378"/>
                  </a:cubicBezTo>
                  <a:cubicBezTo>
                    <a:pt x="1549" y="378"/>
                    <a:pt x="1906" y="163"/>
                    <a:pt x="1918" y="163"/>
                  </a:cubicBezTo>
                  <a:cubicBezTo>
                    <a:pt x="1942" y="152"/>
                    <a:pt x="1942" y="128"/>
                    <a:pt x="1930" y="104"/>
                  </a:cubicBezTo>
                  <a:cubicBezTo>
                    <a:pt x="1923" y="90"/>
                    <a:pt x="1912" y="84"/>
                    <a:pt x="1899" y="84"/>
                  </a:cubicBezTo>
                  <a:cubicBezTo>
                    <a:pt x="1890" y="84"/>
                    <a:pt x="1880" y="87"/>
                    <a:pt x="1870" y="92"/>
                  </a:cubicBezTo>
                  <a:cubicBezTo>
                    <a:pt x="1870" y="92"/>
                    <a:pt x="1523" y="291"/>
                    <a:pt x="1034" y="291"/>
                  </a:cubicBezTo>
                  <a:cubicBezTo>
                    <a:pt x="749" y="291"/>
                    <a:pt x="414" y="224"/>
                    <a:pt x="72" y="9"/>
                  </a:cubicBezTo>
                  <a:cubicBezTo>
                    <a:pt x="62" y="4"/>
                    <a:pt x="53" y="1"/>
                    <a:pt x="44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2919195" y="3838316"/>
              <a:ext cx="73039" cy="60655"/>
            </a:xfrm>
            <a:custGeom>
              <a:avLst/>
              <a:gdLst/>
              <a:ahLst/>
              <a:cxnLst/>
              <a:rect l="l" t="t" r="r" b="b"/>
              <a:pathLst>
                <a:path w="2371" h="1969" extrusionOk="0">
                  <a:moveTo>
                    <a:pt x="1710" y="1"/>
                  </a:moveTo>
                  <a:cubicBezTo>
                    <a:pt x="1704" y="1"/>
                    <a:pt x="1697" y="2"/>
                    <a:pt x="1691" y="4"/>
                  </a:cubicBezTo>
                  <a:cubicBezTo>
                    <a:pt x="1537" y="51"/>
                    <a:pt x="1" y="718"/>
                    <a:pt x="1" y="718"/>
                  </a:cubicBezTo>
                  <a:cubicBezTo>
                    <a:pt x="1" y="718"/>
                    <a:pt x="614" y="1968"/>
                    <a:pt x="761" y="1968"/>
                  </a:cubicBezTo>
                  <a:cubicBezTo>
                    <a:pt x="761" y="1968"/>
                    <a:pt x="762" y="1968"/>
                    <a:pt x="763" y="1968"/>
                  </a:cubicBezTo>
                  <a:cubicBezTo>
                    <a:pt x="906" y="1956"/>
                    <a:pt x="2370" y="1182"/>
                    <a:pt x="2358" y="968"/>
                  </a:cubicBezTo>
                  <a:cubicBezTo>
                    <a:pt x="2358" y="761"/>
                    <a:pt x="1893" y="1"/>
                    <a:pt x="1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2917747" y="3836960"/>
              <a:ext cx="75934" cy="63458"/>
            </a:xfrm>
            <a:custGeom>
              <a:avLst/>
              <a:gdLst/>
              <a:ahLst/>
              <a:cxnLst/>
              <a:rect l="l" t="t" r="r" b="b"/>
              <a:pathLst>
                <a:path w="2465" h="2060" extrusionOk="0">
                  <a:moveTo>
                    <a:pt x="1762" y="83"/>
                  </a:moveTo>
                  <a:cubicBezTo>
                    <a:pt x="1893" y="83"/>
                    <a:pt x="2358" y="798"/>
                    <a:pt x="2369" y="1012"/>
                  </a:cubicBezTo>
                  <a:cubicBezTo>
                    <a:pt x="2369" y="1060"/>
                    <a:pt x="2227" y="1226"/>
                    <a:pt x="1643" y="1560"/>
                  </a:cubicBezTo>
                  <a:cubicBezTo>
                    <a:pt x="1238" y="1786"/>
                    <a:pt x="869" y="1965"/>
                    <a:pt x="810" y="1977"/>
                  </a:cubicBezTo>
                  <a:cubicBezTo>
                    <a:pt x="726" y="1941"/>
                    <a:pt x="381" y="1357"/>
                    <a:pt x="107" y="786"/>
                  </a:cubicBezTo>
                  <a:cubicBezTo>
                    <a:pt x="345" y="679"/>
                    <a:pt x="1607" y="131"/>
                    <a:pt x="1762" y="83"/>
                  </a:cubicBezTo>
                  <a:close/>
                  <a:moveTo>
                    <a:pt x="1726" y="0"/>
                  </a:moveTo>
                  <a:cubicBezTo>
                    <a:pt x="1572" y="60"/>
                    <a:pt x="95" y="703"/>
                    <a:pt x="24" y="726"/>
                  </a:cubicBezTo>
                  <a:cubicBezTo>
                    <a:pt x="24" y="726"/>
                    <a:pt x="12" y="738"/>
                    <a:pt x="12" y="750"/>
                  </a:cubicBezTo>
                  <a:cubicBezTo>
                    <a:pt x="0" y="762"/>
                    <a:pt x="0" y="774"/>
                    <a:pt x="12" y="786"/>
                  </a:cubicBezTo>
                  <a:cubicBezTo>
                    <a:pt x="250" y="1262"/>
                    <a:pt x="667" y="2060"/>
                    <a:pt x="810" y="2060"/>
                  </a:cubicBezTo>
                  <a:cubicBezTo>
                    <a:pt x="929" y="2048"/>
                    <a:pt x="2465" y="1274"/>
                    <a:pt x="2453" y="1012"/>
                  </a:cubicBezTo>
                  <a:cubicBezTo>
                    <a:pt x="2441" y="798"/>
                    <a:pt x="1965" y="0"/>
                    <a:pt x="176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2823484" y="3729543"/>
              <a:ext cx="179008" cy="142473"/>
            </a:xfrm>
            <a:custGeom>
              <a:avLst/>
              <a:gdLst/>
              <a:ahLst/>
              <a:cxnLst/>
              <a:rect l="l" t="t" r="r" b="b"/>
              <a:pathLst>
                <a:path w="5811" h="4625" extrusionOk="0">
                  <a:moveTo>
                    <a:pt x="3072" y="1"/>
                  </a:moveTo>
                  <a:cubicBezTo>
                    <a:pt x="2795" y="1"/>
                    <a:pt x="2487" y="110"/>
                    <a:pt x="2155" y="380"/>
                  </a:cubicBezTo>
                  <a:cubicBezTo>
                    <a:pt x="0" y="2142"/>
                    <a:pt x="2584" y="4201"/>
                    <a:pt x="2584" y="4201"/>
                  </a:cubicBezTo>
                  <a:cubicBezTo>
                    <a:pt x="2850" y="4507"/>
                    <a:pt x="3161" y="4624"/>
                    <a:pt x="3475" y="4624"/>
                  </a:cubicBezTo>
                  <a:cubicBezTo>
                    <a:pt x="4297" y="4624"/>
                    <a:pt x="5139" y="3821"/>
                    <a:pt x="5251" y="3511"/>
                  </a:cubicBezTo>
                  <a:cubicBezTo>
                    <a:pt x="5406" y="3070"/>
                    <a:pt x="5810" y="951"/>
                    <a:pt x="4667" y="927"/>
                  </a:cubicBezTo>
                  <a:cubicBezTo>
                    <a:pt x="4657" y="927"/>
                    <a:pt x="4646" y="927"/>
                    <a:pt x="4635" y="927"/>
                  </a:cubicBezTo>
                  <a:cubicBezTo>
                    <a:pt x="4520" y="927"/>
                    <a:pt x="4422" y="940"/>
                    <a:pt x="4340" y="964"/>
                  </a:cubicBezTo>
                  <a:lnTo>
                    <a:pt x="4340" y="964"/>
                  </a:lnTo>
                  <a:cubicBezTo>
                    <a:pt x="4098" y="482"/>
                    <a:pt x="3653" y="1"/>
                    <a:pt x="3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2861990" y="3728372"/>
              <a:ext cx="137575" cy="144907"/>
            </a:xfrm>
            <a:custGeom>
              <a:avLst/>
              <a:gdLst/>
              <a:ahLst/>
              <a:cxnLst/>
              <a:rect l="l" t="t" r="r" b="b"/>
              <a:pathLst>
                <a:path w="4466" h="4704" extrusionOk="0">
                  <a:moveTo>
                    <a:pt x="3072" y="1049"/>
                  </a:moveTo>
                  <a:cubicBezTo>
                    <a:pt x="3275" y="1477"/>
                    <a:pt x="3298" y="1858"/>
                    <a:pt x="3179" y="1918"/>
                  </a:cubicBezTo>
                  <a:cubicBezTo>
                    <a:pt x="3155" y="1930"/>
                    <a:pt x="3132" y="1942"/>
                    <a:pt x="3096" y="1942"/>
                  </a:cubicBezTo>
                  <a:cubicBezTo>
                    <a:pt x="2953" y="1942"/>
                    <a:pt x="2798" y="1751"/>
                    <a:pt x="2774" y="1537"/>
                  </a:cubicBezTo>
                  <a:cubicBezTo>
                    <a:pt x="2751" y="1430"/>
                    <a:pt x="2751" y="1156"/>
                    <a:pt x="3072" y="1049"/>
                  </a:cubicBezTo>
                  <a:close/>
                  <a:moveTo>
                    <a:pt x="1822" y="84"/>
                  </a:moveTo>
                  <a:cubicBezTo>
                    <a:pt x="2489" y="84"/>
                    <a:pt x="2894" y="715"/>
                    <a:pt x="3036" y="977"/>
                  </a:cubicBezTo>
                  <a:cubicBezTo>
                    <a:pt x="2774" y="1072"/>
                    <a:pt x="2644" y="1275"/>
                    <a:pt x="2691" y="1549"/>
                  </a:cubicBezTo>
                  <a:cubicBezTo>
                    <a:pt x="2727" y="1811"/>
                    <a:pt x="2905" y="2025"/>
                    <a:pt x="3096" y="2025"/>
                  </a:cubicBezTo>
                  <a:cubicBezTo>
                    <a:pt x="3144" y="2025"/>
                    <a:pt x="3179" y="2013"/>
                    <a:pt x="3227" y="1989"/>
                  </a:cubicBezTo>
                  <a:cubicBezTo>
                    <a:pt x="3417" y="1882"/>
                    <a:pt x="3346" y="1430"/>
                    <a:pt x="3155" y="1025"/>
                  </a:cubicBezTo>
                  <a:cubicBezTo>
                    <a:pt x="3215" y="1013"/>
                    <a:pt x="3298" y="1001"/>
                    <a:pt x="3394" y="1001"/>
                  </a:cubicBezTo>
                  <a:lnTo>
                    <a:pt x="3417" y="1001"/>
                  </a:lnTo>
                  <a:cubicBezTo>
                    <a:pt x="3644" y="1013"/>
                    <a:pt x="3810" y="1096"/>
                    <a:pt x="3941" y="1275"/>
                  </a:cubicBezTo>
                  <a:cubicBezTo>
                    <a:pt x="4346" y="1858"/>
                    <a:pt x="4072" y="3204"/>
                    <a:pt x="3965" y="3525"/>
                  </a:cubicBezTo>
                  <a:cubicBezTo>
                    <a:pt x="3870" y="3811"/>
                    <a:pt x="3048" y="4620"/>
                    <a:pt x="2227" y="4620"/>
                  </a:cubicBezTo>
                  <a:cubicBezTo>
                    <a:pt x="1893" y="4620"/>
                    <a:pt x="1596" y="4478"/>
                    <a:pt x="1358" y="4204"/>
                  </a:cubicBezTo>
                  <a:cubicBezTo>
                    <a:pt x="1346" y="4204"/>
                    <a:pt x="96" y="3192"/>
                    <a:pt x="96" y="2001"/>
                  </a:cubicBezTo>
                  <a:cubicBezTo>
                    <a:pt x="84" y="1430"/>
                    <a:pt x="369" y="906"/>
                    <a:pt x="941" y="453"/>
                  </a:cubicBezTo>
                  <a:cubicBezTo>
                    <a:pt x="1239" y="203"/>
                    <a:pt x="1536" y="84"/>
                    <a:pt x="1822" y="84"/>
                  </a:cubicBezTo>
                  <a:close/>
                  <a:moveTo>
                    <a:pt x="1822" y="1"/>
                  </a:moveTo>
                  <a:cubicBezTo>
                    <a:pt x="1512" y="1"/>
                    <a:pt x="1203" y="132"/>
                    <a:pt x="881" y="382"/>
                  </a:cubicBezTo>
                  <a:cubicBezTo>
                    <a:pt x="298" y="858"/>
                    <a:pt x="0" y="1406"/>
                    <a:pt x="12" y="2001"/>
                  </a:cubicBezTo>
                  <a:cubicBezTo>
                    <a:pt x="12" y="3227"/>
                    <a:pt x="1250" y="4239"/>
                    <a:pt x="1298" y="4275"/>
                  </a:cubicBezTo>
                  <a:cubicBezTo>
                    <a:pt x="1548" y="4561"/>
                    <a:pt x="1870" y="4704"/>
                    <a:pt x="2227" y="4704"/>
                  </a:cubicBezTo>
                  <a:cubicBezTo>
                    <a:pt x="3084" y="4704"/>
                    <a:pt x="3929" y="3894"/>
                    <a:pt x="4037" y="3561"/>
                  </a:cubicBezTo>
                  <a:cubicBezTo>
                    <a:pt x="4120" y="3323"/>
                    <a:pt x="4465" y="1882"/>
                    <a:pt x="4013" y="1227"/>
                  </a:cubicBezTo>
                  <a:cubicBezTo>
                    <a:pt x="3870" y="1025"/>
                    <a:pt x="3667" y="918"/>
                    <a:pt x="3417" y="918"/>
                  </a:cubicBezTo>
                  <a:lnTo>
                    <a:pt x="3382" y="918"/>
                  </a:lnTo>
                  <a:cubicBezTo>
                    <a:pt x="3286" y="918"/>
                    <a:pt x="3191" y="930"/>
                    <a:pt x="3108" y="953"/>
                  </a:cubicBezTo>
                  <a:cubicBezTo>
                    <a:pt x="2798" y="358"/>
                    <a:pt x="2322" y="1"/>
                    <a:pt x="18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2933858" y="3857846"/>
              <a:ext cx="53231" cy="29018"/>
            </a:xfrm>
            <a:custGeom>
              <a:avLst/>
              <a:gdLst/>
              <a:ahLst/>
              <a:cxnLst/>
              <a:rect l="l" t="t" r="r" b="b"/>
              <a:pathLst>
                <a:path w="1728" h="942" extrusionOk="0">
                  <a:moveTo>
                    <a:pt x="1704" y="1"/>
                  </a:moveTo>
                  <a:cubicBezTo>
                    <a:pt x="1680" y="1"/>
                    <a:pt x="1656" y="1"/>
                    <a:pt x="1644" y="25"/>
                  </a:cubicBezTo>
                  <a:cubicBezTo>
                    <a:pt x="1644" y="36"/>
                    <a:pt x="1156" y="858"/>
                    <a:pt x="120" y="858"/>
                  </a:cubicBezTo>
                  <a:lnTo>
                    <a:pt x="49" y="858"/>
                  </a:lnTo>
                  <a:cubicBezTo>
                    <a:pt x="13" y="858"/>
                    <a:pt x="1" y="870"/>
                    <a:pt x="1" y="894"/>
                  </a:cubicBezTo>
                  <a:cubicBezTo>
                    <a:pt x="1" y="918"/>
                    <a:pt x="13" y="941"/>
                    <a:pt x="37" y="941"/>
                  </a:cubicBezTo>
                  <a:lnTo>
                    <a:pt x="120" y="941"/>
                  </a:lnTo>
                  <a:cubicBezTo>
                    <a:pt x="1215" y="941"/>
                    <a:pt x="1715" y="72"/>
                    <a:pt x="1715" y="60"/>
                  </a:cubicBezTo>
                  <a:cubicBezTo>
                    <a:pt x="1727" y="48"/>
                    <a:pt x="1715" y="13"/>
                    <a:pt x="1704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3073621" y="3918008"/>
              <a:ext cx="36689" cy="49534"/>
            </a:xfrm>
            <a:custGeom>
              <a:avLst/>
              <a:gdLst/>
              <a:ahLst/>
              <a:cxnLst/>
              <a:rect l="l" t="t" r="r" b="b"/>
              <a:pathLst>
                <a:path w="1191" h="1608" extrusionOk="0">
                  <a:moveTo>
                    <a:pt x="48" y="0"/>
                  </a:moveTo>
                  <a:cubicBezTo>
                    <a:pt x="24" y="0"/>
                    <a:pt x="12" y="12"/>
                    <a:pt x="0" y="36"/>
                  </a:cubicBezTo>
                  <a:cubicBezTo>
                    <a:pt x="0" y="60"/>
                    <a:pt x="12" y="84"/>
                    <a:pt x="36" y="84"/>
                  </a:cubicBezTo>
                  <a:cubicBezTo>
                    <a:pt x="393" y="155"/>
                    <a:pt x="643" y="310"/>
                    <a:pt x="810" y="548"/>
                  </a:cubicBezTo>
                  <a:cubicBezTo>
                    <a:pt x="1096" y="977"/>
                    <a:pt x="977" y="1548"/>
                    <a:pt x="977" y="1548"/>
                  </a:cubicBezTo>
                  <a:cubicBezTo>
                    <a:pt x="977" y="1572"/>
                    <a:pt x="988" y="1596"/>
                    <a:pt x="1012" y="1608"/>
                  </a:cubicBezTo>
                  <a:cubicBezTo>
                    <a:pt x="1036" y="1608"/>
                    <a:pt x="1048" y="1596"/>
                    <a:pt x="1060" y="1572"/>
                  </a:cubicBezTo>
                  <a:cubicBezTo>
                    <a:pt x="1060" y="1548"/>
                    <a:pt x="1191" y="965"/>
                    <a:pt x="881" y="500"/>
                  </a:cubicBezTo>
                  <a:cubicBezTo>
                    <a:pt x="703" y="238"/>
                    <a:pt x="429" y="72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3059296" y="3926449"/>
              <a:ext cx="9580" cy="29357"/>
            </a:xfrm>
            <a:custGeom>
              <a:avLst/>
              <a:gdLst/>
              <a:ahLst/>
              <a:cxnLst/>
              <a:rect l="l" t="t" r="r" b="b"/>
              <a:pathLst>
                <a:path w="311" h="953" extrusionOk="0">
                  <a:moveTo>
                    <a:pt x="49" y="0"/>
                  </a:moveTo>
                  <a:cubicBezTo>
                    <a:pt x="25" y="0"/>
                    <a:pt x="13" y="12"/>
                    <a:pt x="1" y="36"/>
                  </a:cubicBezTo>
                  <a:cubicBezTo>
                    <a:pt x="1" y="60"/>
                    <a:pt x="25" y="84"/>
                    <a:pt x="49" y="84"/>
                  </a:cubicBezTo>
                  <a:cubicBezTo>
                    <a:pt x="49" y="84"/>
                    <a:pt x="72" y="95"/>
                    <a:pt x="108" y="131"/>
                  </a:cubicBezTo>
                  <a:cubicBezTo>
                    <a:pt x="156" y="203"/>
                    <a:pt x="227" y="393"/>
                    <a:pt x="144" y="905"/>
                  </a:cubicBezTo>
                  <a:cubicBezTo>
                    <a:pt x="132" y="929"/>
                    <a:pt x="156" y="953"/>
                    <a:pt x="179" y="953"/>
                  </a:cubicBezTo>
                  <a:cubicBezTo>
                    <a:pt x="203" y="953"/>
                    <a:pt x="215" y="941"/>
                    <a:pt x="215" y="917"/>
                  </a:cubicBezTo>
                  <a:cubicBezTo>
                    <a:pt x="310" y="405"/>
                    <a:pt x="239" y="179"/>
                    <a:pt x="168" y="84"/>
                  </a:cubicBezTo>
                  <a:cubicBezTo>
                    <a:pt x="120" y="12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3002831" y="3953619"/>
              <a:ext cx="159139" cy="43312"/>
            </a:xfrm>
            <a:custGeom>
              <a:avLst/>
              <a:gdLst/>
              <a:ahLst/>
              <a:cxnLst/>
              <a:rect l="l" t="t" r="r" b="b"/>
              <a:pathLst>
                <a:path w="5166" h="1406" extrusionOk="0">
                  <a:moveTo>
                    <a:pt x="1225" y="1"/>
                  </a:moveTo>
                  <a:cubicBezTo>
                    <a:pt x="840" y="1"/>
                    <a:pt x="557" y="34"/>
                    <a:pt x="465" y="118"/>
                  </a:cubicBezTo>
                  <a:cubicBezTo>
                    <a:pt x="48" y="487"/>
                    <a:pt x="0" y="785"/>
                    <a:pt x="0" y="785"/>
                  </a:cubicBezTo>
                  <a:cubicBezTo>
                    <a:pt x="0" y="785"/>
                    <a:pt x="4072" y="1405"/>
                    <a:pt x="4979" y="1405"/>
                  </a:cubicBezTo>
                  <a:cubicBezTo>
                    <a:pt x="5101" y="1405"/>
                    <a:pt x="5166" y="1394"/>
                    <a:pt x="5156" y="1368"/>
                  </a:cubicBezTo>
                  <a:cubicBezTo>
                    <a:pt x="5072" y="1166"/>
                    <a:pt x="5156" y="404"/>
                    <a:pt x="5156" y="404"/>
                  </a:cubicBezTo>
                  <a:cubicBezTo>
                    <a:pt x="5156" y="404"/>
                    <a:pt x="2570" y="1"/>
                    <a:pt x="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3001352" y="3952109"/>
              <a:ext cx="161788" cy="46238"/>
            </a:xfrm>
            <a:custGeom>
              <a:avLst/>
              <a:gdLst/>
              <a:ahLst/>
              <a:cxnLst/>
              <a:rect l="l" t="t" r="r" b="b"/>
              <a:pathLst>
                <a:path w="5252" h="1501" extrusionOk="0">
                  <a:moveTo>
                    <a:pt x="1263" y="96"/>
                  </a:moveTo>
                  <a:cubicBezTo>
                    <a:pt x="2489" y="96"/>
                    <a:pt x="4835" y="441"/>
                    <a:pt x="5168" y="489"/>
                  </a:cubicBezTo>
                  <a:cubicBezTo>
                    <a:pt x="5144" y="644"/>
                    <a:pt x="5097" y="1191"/>
                    <a:pt x="5156" y="1406"/>
                  </a:cubicBezTo>
                  <a:cubicBezTo>
                    <a:pt x="5144" y="1406"/>
                    <a:pt x="5108" y="1417"/>
                    <a:pt x="5037" y="1417"/>
                  </a:cubicBezTo>
                  <a:cubicBezTo>
                    <a:pt x="4204" y="1417"/>
                    <a:pt x="548" y="870"/>
                    <a:pt x="96" y="798"/>
                  </a:cubicBezTo>
                  <a:cubicBezTo>
                    <a:pt x="132" y="715"/>
                    <a:pt x="227" y="477"/>
                    <a:pt x="536" y="191"/>
                  </a:cubicBezTo>
                  <a:cubicBezTo>
                    <a:pt x="596" y="144"/>
                    <a:pt x="763" y="96"/>
                    <a:pt x="1263" y="96"/>
                  </a:cubicBezTo>
                  <a:close/>
                  <a:moveTo>
                    <a:pt x="1263" y="1"/>
                  </a:moveTo>
                  <a:cubicBezTo>
                    <a:pt x="834" y="1"/>
                    <a:pt x="572" y="48"/>
                    <a:pt x="489" y="132"/>
                  </a:cubicBezTo>
                  <a:cubicBezTo>
                    <a:pt x="60" y="513"/>
                    <a:pt x="13" y="822"/>
                    <a:pt x="13" y="834"/>
                  </a:cubicBezTo>
                  <a:cubicBezTo>
                    <a:pt x="1" y="846"/>
                    <a:pt x="25" y="870"/>
                    <a:pt x="48" y="882"/>
                  </a:cubicBezTo>
                  <a:cubicBezTo>
                    <a:pt x="84" y="882"/>
                    <a:pt x="4144" y="1501"/>
                    <a:pt x="5037" y="1501"/>
                  </a:cubicBezTo>
                  <a:cubicBezTo>
                    <a:pt x="5180" y="1501"/>
                    <a:pt x="5228" y="1489"/>
                    <a:pt x="5239" y="1453"/>
                  </a:cubicBezTo>
                  <a:cubicBezTo>
                    <a:pt x="5251" y="1441"/>
                    <a:pt x="5251" y="1417"/>
                    <a:pt x="5251" y="1406"/>
                  </a:cubicBezTo>
                  <a:cubicBezTo>
                    <a:pt x="5180" y="1239"/>
                    <a:pt x="5228" y="667"/>
                    <a:pt x="5251" y="465"/>
                  </a:cubicBezTo>
                  <a:cubicBezTo>
                    <a:pt x="5251" y="441"/>
                    <a:pt x="5239" y="417"/>
                    <a:pt x="5216" y="417"/>
                  </a:cubicBezTo>
                  <a:cubicBezTo>
                    <a:pt x="5192" y="405"/>
                    <a:pt x="2584" y="1"/>
                    <a:pt x="126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3024825" y="3968621"/>
              <a:ext cx="133170" cy="11213"/>
            </a:xfrm>
            <a:custGeom>
              <a:avLst/>
              <a:gdLst/>
              <a:ahLst/>
              <a:cxnLst/>
              <a:rect l="l" t="t" r="r" b="b"/>
              <a:pathLst>
                <a:path w="4323" h="364" extrusionOk="0">
                  <a:moveTo>
                    <a:pt x="1" y="0"/>
                  </a:moveTo>
                  <a:cubicBezTo>
                    <a:pt x="1" y="0"/>
                    <a:pt x="2171" y="363"/>
                    <a:pt x="3543" y="363"/>
                  </a:cubicBezTo>
                  <a:cubicBezTo>
                    <a:pt x="3856" y="363"/>
                    <a:pt x="4128" y="345"/>
                    <a:pt x="4323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3023378" y="3967512"/>
              <a:ext cx="136096" cy="13616"/>
            </a:xfrm>
            <a:custGeom>
              <a:avLst/>
              <a:gdLst/>
              <a:ahLst/>
              <a:cxnLst/>
              <a:rect l="l" t="t" r="r" b="b"/>
              <a:pathLst>
                <a:path w="4418" h="442" extrusionOk="0">
                  <a:moveTo>
                    <a:pt x="60" y="1"/>
                  </a:moveTo>
                  <a:cubicBezTo>
                    <a:pt x="36" y="1"/>
                    <a:pt x="12" y="13"/>
                    <a:pt x="0" y="36"/>
                  </a:cubicBezTo>
                  <a:cubicBezTo>
                    <a:pt x="0" y="60"/>
                    <a:pt x="24" y="72"/>
                    <a:pt x="36" y="84"/>
                  </a:cubicBezTo>
                  <a:cubicBezTo>
                    <a:pt x="155" y="96"/>
                    <a:pt x="2227" y="441"/>
                    <a:pt x="3572" y="441"/>
                  </a:cubicBezTo>
                  <a:cubicBezTo>
                    <a:pt x="3893" y="441"/>
                    <a:pt x="4179" y="429"/>
                    <a:pt x="4382" y="382"/>
                  </a:cubicBezTo>
                  <a:cubicBezTo>
                    <a:pt x="4393" y="370"/>
                    <a:pt x="4417" y="346"/>
                    <a:pt x="4405" y="322"/>
                  </a:cubicBezTo>
                  <a:cubicBezTo>
                    <a:pt x="4405" y="305"/>
                    <a:pt x="4393" y="294"/>
                    <a:pt x="4376" y="294"/>
                  </a:cubicBezTo>
                  <a:cubicBezTo>
                    <a:pt x="4371" y="294"/>
                    <a:pt x="4364" y="295"/>
                    <a:pt x="4358" y="298"/>
                  </a:cubicBezTo>
                  <a:cubicBezTo>
                    <a:pt x="4172" y="342"/>
                    <a:pt x="3912" y="359"/>
                    <a:pt x="3611" y="359"/>
                  </a:cubicBezTo>
                  <a:cubicBezTo>
                    <a:pt x="2259" y="359"/>
                    <a:pt x="79" y="1"/>
                    <a:pt x="6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2966512" y="4026596"/>
              <a:ext cx="99808" cy="46947"/>
            </a:xfrm>
            <a:custGeom>
              <a:avLst/>
              <a:gdLst/>
              <a:ahLst/>
              <a:cxnLst/>
              <a:rect l="l" t="t" r="r" b="b"/>
              <a:pathLst>
                <a:path w="3240" h="1524" extrusionOk="0">
                  <a:moveTo>
                    <a:pt x="3083" y="0"/>
                  </a:moveTo>
                  <a:cubicBezTo>
                    <a:pt x="2783" y="0"/>
                    <a:pt x="1891" y="145"/>
                    <a:pt x="24" y="1440"/>
                  </a:cubicBezTo>
                  <a:cubicBezTo>
                    <a:pt x="1" y="1452"/>
                    <a:pt x="1" y="1488"/>
                    <a:pt x="13" y="1500"/>
                  </a:cubicBezTo>
                  <a:cubicBezTo>
                    <a:pt x="24" y="1512"/>
                    <a:pt x="36" y="1524"/>
                    <a:pt x="48" y="1524"/>
                  </a:cubicBezTo>
                  <a:cubicBezTo>
                    <a:pt x="60" y="1524"/>
                    <a:pt x="60" y="1512"/>
                    <a:pt x="72" y="1512"/>
                  </a:cubicBezTo>
                  <a:cubicBezTo>
                    <a:pt x="1940" y="208"/>
                    <a:pt x="2822" y="89"/>
                    <a:pt x="3089" y="89"/>
                  </a:cubicBezTo>
                  <a:cubicBezTo>
                    <a:pt x="3149" y="89"/>
                    <a:pt x="3177" y="95"/>
                    <a:pt x="3180" y="95"/>
                  </a:cubicBezTo>
                  <a:cubicBezTo>
                    <a:pt x="3203" y="95"/>
                    <a:pt x="3227" y="83"/>
                    <a:pt x="3239" y="59"/>
                  </a:cubicBezTo>
                  <a:cubicBezTo>
                    <a:pt x="3239" y="35"/>
                    <a:pt x="3227" y="23"/>
                    <a:pt x="3203" y="12"/>
                  </a:cubicBezTo>
                  <a:cubicBezTo>
                    <a:pt x="3196" y="9"/>
                    <a:pt x="3158" y="0"/>
                    <a:pt x="3083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3141084" y="3995760"/>
              <a:ext cx="16912" cy="95742"/>
            </a:xfrm>
            <a:custGeom>
              <a:avLst/>
              <a:gdLst/>
              <a:ahLst/>
              <a:cxnLst/>
              <a:rect l="l" t="t" r="r" b="b"/>
              <a:pathLst>
                <a:path w="549" h="3108" extrusionOk="0">
                  <a:moveTo>
                    <a:pt x="132" y="0"/>
                  </a:moveTo>
                  <a:cubicBezTo>
                    <a:pt x="108" y="0"/>
                    <a:pt x="84" y="24"/>
                    <a:pt x="84" y="48"/>
                  </a:cubicBezTo>
                  <a:cubicBezTo>
                    <a:pt x="84" y="143"/>
                    <a:pt x="1" y="2501"/>
                    <a:pt x="477" y="3096"/>
                  </a:cubicBezTo>
                  <a:cubicBezTo>
                    <a:pt x="477" y="3096"/>
                    <a:pt x="489" y="3108"/>
                    <a:pt x="501" y="3108"/>
                  </a:cubicBezTo>
                  <a:cubicBezTo>
                    <a:pt x="513" y="3108"/>
                    <a:pt x="525" y="3108"/>
                    <a:pt x="525" y="3096"/>
                  </a:cubicBezTo>
                  <a:cubicBezTo>
                    <a:pt x="549" y="3084"/>
                    <a:pt x="549" y="3060"/>
                    <a:pt x="537" y="3037"/>
                  </a:cubicBezTo>
                  <a:cubicBezTo>
                    <a:pt x="96" y="2465"/>
                    <a:pt x="168" y="72"/>
                    <a:pt x="168" y="48"/>
                  </a:cubicBezTo>
                  <a:cubicBezTo>
                    <a:pt x="168" y="24"/>
                    <a:pt x="156" y="0"/>
                    <a:pt x="132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2897940" y="4047851"/>
              <a:ext cx="19838" cy="39276"/>
            </a:xfrm>
            <a:custGeom>
              <a:avLst/>
              <a:gdLst/>
              <a:ahLst/>
              <a:cxnLst/>
              <a:rect l="l" t="t" r="r" b="b"/>
              <a:pathLst>
                <a:path w="644" h="1275" extrusionOk="0">
                  <a:moveTo>
                    <a:pt x="36" y="0"/>
                  </a:moveTo>
                  <a:cubicBezTo>
                    <a:pt x="24" y="0"/>
                    <a:pt x="0" y="24"/>
                    <a:pt x="0" y="48"/>
                  </a:cubicBezTo>
                  <a:cubicBezTo>
                    <a:pt x="48" y="1119"/>
                    <a:pt x="143" y="1274"/>
                    <a:pt x="238" y="1274"/>
                  </a:cubicBezTo>
                  <a:lnTo>
                    <a:pt x="250" y="1274"/>
                  </a:lnTo>
                  <a:cubicBezTo>
                    <a:pt x="417" y="1274"/>
                    <a:pt x="572" y="584"/>
                    <a:pt x="631" y="167"/>
                  </a:cubicBezTo>
                  <a:cubicBezTo>
                    <a:pt x="643" y="143"/>
                    <a:pt x="619" y="119"/>
                    <a:pt x="607" y="119"/>
                  </a:cubicBezTo>
                  <a:cubicBezTo>
                    <a:pt x="584" y="119"/>
                    <a:pt x="560" y="131"/>
                    <a:pt x="548" y="155"/>
                  </a:cubicBezTo>
                  <a:cubicBezTo>
                    <a:pt x="453" y="703"/>
                    <a:pt x="322" y="1179"/>
                    <a:pt x="250" y="1191"/>
                  </a:cubicBezTo>
                  <a:cubicBezTo>
                    <a:pt x="226" y="1191"/>
                    <a:pt x="131" y="1096"/>
                    <a:pt x="83" y="48"/>
                  </a:cubicBezTo>
                  <a:cubicBezTo>
                    <a:pt x="83" y="24"/>
                    <a:pt x="72" y="0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2839626" y="3932178"/>
              <a:ext cx="70081" cy="90382"/>
            </a:xfrm>
            <a:custGeom>
              <a:avLst/>
              <a:gdLst/>
              <a:ahLst/>
              <a:cxnLst/>
              <a:rect l="l" t="t" r="r" b="b"/>
              <a:pathLst>
                <a:path w="2275" h="2934" extrusionOk="0">
                  <a:moveTo>
                    <a:pt x="88" y="0"/>
                  </a:moveTo>
                  <a:cubicBezTo>
                    <a:pt x="71" y="0"/>
                    <a:pt x="56" y="11"/>
                    <a:pt x="48" y="29"/>
                  </a:cubicBezTo>
                  <a:cubicBezTo>
                    <a:pt x="48" y="29"/>
                    <a:pt x="12" y="100"/>
                    <a:pt x="0" y="195"/>
                  </a:cubicBezTo>
                  <a:cubicBezTo>
                    <a:pt x="0" y="219"/>
                    <a:pt x="12" y="243"/>
                    <a:pt x="36" y="243"/>
                  </a:cubicBezTo>
                  <a:cubicBezTo>
                    <a:pt x="60" y="243"/>
                    <a:pt x="83" y="231"/>
                    <a:pt x="83" y="207"/>
                  </a:cubicBezTo>
                  <a:cubicBezTo>
                    <a:pt x="95" y="124"/>
                    <a:pt x="119" y="64"/>
                    <a:pt x="119" y="64"/>
                  </a:cubicBezTo>
                  <a:cubicBezTo>
                    <a:pt x="131" y="40"/>
                    <a:pt x="131" y="17"/>
                    <a:pt x="107" y="5"/>
                  </a:cubicBezTo>
                  <a:cubicBezTo>
                    <a:pt x="101" y="2"/>
                    <a:pt x="94" y="0"/>
                    <a:pt x="88" y="0"/>
                  </a:cubicBezTo>
                  <a:close/>
                  <a:moveTo>
                    <a:pt x="36" y="326"/>
                  </a:moveTo>
                  <a:cubicBezTo>
                    <a:pt x="12" y="338"/>
                    <a:pt x="0" y="350"/>
                    <a:pt x="0" y="374"/>
                  </a:cubicBezTo>
                  <a:cubicBezTo>
                    <a:pt x="12" y="433"/>
                    <a:pt x="36" y="493"/>
                    <a:pt x="60" y="552"/>
                  </a:cubicBezTo>
                  <a:cubicBezTo>
                    <a:pt x="71" y="564"/>
                    <a:pt x="83" y="564"/>
                    <a:pt x="95" y="564"/>
                  </a:cubicBezTo>
                  <a:lnTo>
                    <a:pt x="119" y="564"/>
                  </a:lnTo>
                  <a:cubicBezTo>
                    <a:pt x="143" y="552"/>
                    <a:pt x="155" y="529"/>
                    <a:pt x="143" y="505"/>
                  </a:cubicBezTo>
                  <a:cubicBezTo>
                    <a:pt x="119" y="457"/>
                    <a:pt x="95" y="410"/>
                    <a:pt x="83" y="362"/>
                  </a:cubicBezTo>
                  <a:cubicBezTo>
                    <a:pt x="83" y="338"/>
                    <a:pt x="60" y="326"/>
                    <a:pt x="36" y="326"/>
                  </a:cubicBezTo>
                  <a:close/>
                  <a:moveTo>
                    <a:pt x="1929" y="481"/>
                  </a:moveTo>
                  <a:cubicBezTo>
                    <a:pt x="1893" y="481"/>
                    <a:pt x="1857" y="493"/>
                    <a:pt x="1810" y="505"/>
                  </a:cubicBezTo>
                  <a:cubicBezTo>
                    <a:pt x="1786" y="517"/>
                    <a:pt x="1762" y="517"/>
                    <a:pt x="1750" y="529"/>
                  </a:cubicBezTo>
                  <a:cubicBezTo>
                    <a:pt x="1726" y="540"/>
                    <a:pt x="1715" y="564"/>
                    <a:pt x="1726" y="588"/>
                  </a:cubicBezTo>
                  <a:cubicBezTo>
                    <a:pt x="1738" y="600"/>
                    <a:pt x="1750" y="612"/>
                    <a:pt x="1762" y="612"/>
                  </a:cubicBezTo>
                  <a:cubicBezTo>
                    <a:pt x="1774" y="612"/>
                    <a:pt x="1786" y="612"/>
                    <a:pt x="1786" y="600"/>
                  </a:cubicBezTo>
                  <a:cubicBezTo>
                    <a:pt x="1798" y="600"/>
                    <a:pt x="1822" y="588"/>
                    <a:pt x="1834" y="588"/>
                  </a:cubicBezTo>
                  <a:cubicBezTo>
                    <a:pt x="1857" y="576"/>
                    <a:pt x="1893" y="564"/>
                    <a:pt x="1917" y="564"/>
                  </a:cubicBezTo>
                  <a:lnTo>
                    <a:pt x="1929" y="564"/>
                  </a:lnTo>
                  <a:cubicBezTo>
                    <a:pt x="1933" y="566"/>
                    <a:pt x="1937" y="567"/>
                    <a:pt x="1941" y="567"/>
                  </a:cubicBezTo>
                  <a:cubicBezTo>
                    <a:pt x="1957" y="567"/>
                    <a:pt x="1967" y="548"/>
                    <a:pt x="1976" y="529"/>
                  </a:cubicBezTo>
                  <a:cubicBezTo>
                    <a:pt x="1976" y="505"/>
                    <a:pt x="1953" y="493"/>
                    <a:pt x="1929" y="481"/>
                  </a:cubicBezTo>
                  <a:close/>
                  <a:moveTo>
                    <a:pt x="196" y="627"/>
                  </a:moveTo>
                  <a:cubicBezTo>
                    <a:pt x="185" y="627"/>
                    <a:pt x="173" y="630"/>
                    <a:pt x="167" y="636"/>
                  </a:cubicBezTo>
                  <a:cubicBezTo>
                    <a:pt x="143" y="648"/>
                    <a:pt x="143" y="671"/>
                    <a:pt x="167" y="695"/>
                  </a:cubicBezTo>
                  <a:cubicBezTo>
                    <a:pt x="202" y="731"/>
                    <a:pt x="238" y="779"/>
                    <a:pt x="286" y="814"/>
                  </a:cubicBezTo>
                  <a:cubicBezTo>
                    <a:pt x="298" y="826"/>
                    <a:pt x="310" y="826"/>
                    <a:pt x="310" y="826"/>
                  </a:cubicBezTo>
                  <a:cubicBezTo>
                    <a:pt x="322" y="826"/>
                    <a:pt x="333" y="814"/>
                    <a:pt x="345" y="802"/>
                  </a:cubicBezTo>
                  <a:cubicBezTo>
                    <a:pt x="357" y="791"/>
                    <a:pt x="357" y="767"/>
                    <a:pt x="333" y="755"/>
                  </a:cubicBezTo>
                  <a:cubicBezTo>
                    <a:pt x="298" y="719"/>
                    <a:pt x="262" y="683"/>
                    <a:pt x="226" y="636"/>
                  </a:cubicBezTo>
                  <a:cubicBezTo>
                    <a:pt x="220" y="630"/>
                    <a:pt x="208" y="627"/>
                    <a:pt x="196" y="627"/>
                  </a:cubicBezTo>
                  <a:close/>
                  <a:moveTo>
                    <a:pt x="2024" y="600"/>
                  </a:moveTo>
                  <a:cubicBezTo>
                    <a:pt x="2000" y="600"/>
                    <a:pt x="1988" y="612"/>
                    <a:pt x="1988" y="636"/>
                  </a:cubicBezTo>
                  <a:cubicBezTo>
                    <a:pt x="1988" y="671"/>
                    <a:pt x="1965" y="719"/>
                    <a:pt x="1929" y="779"/>
                  </a:cubicBezTo>
                  <a:cubicBezTo>
                    <a:pt x="1917" y="791"/>
                    <a:pt x="1929" y="814"/>
                    <a:pt x="1953" y="826"/>
                  </a:cubicBezTo>
                  <a:cubicBezTo>
                    <a:pt x="1953" y="838"/>
                    <a:pt x="1965" y="838"/>
                    <a:pt x="1965" y="838"/>
                  </a:cubicBezTo>
                  <a:cubicBezTo>
                    <a:pt x="1988" y="838"/>
                    <a:pt x="2000" y="826"/>
                    <a:pt x="2000" y="814"/>
                  </a:cubicBezTo>
                  <a:cubicBezTo>
                    <a:pt x="2048" y="755"/>
                    <a:pt x="2060" y="695"/>
                    <a:pt x="2072" y="636"/>
                  </a:cubicBezTo>
                  <a:cubicBezTo>
                    <a:pt x="2072" y="624"/>
                    <a:pt x="2048" y="600"/>
                    <a:pt x="2024" y="600"/>
                  </a:cubicBezTo>
                  <a:close/>
                  <a:moveTo>
                    <a:pt x="1642" y="639"/>
                  </a:moveTo>
                  <a:cubicBezTo>
                    <a:pt x="1631" y="639"/>
                    <a:pt x="1619" y="642"/>
                    <a:pt x="1607" y="648"/>
                  </a:cubicBezTo>
                  <a:cubicBezTo>
                    <a:pt x="1572" y="695"/>
                    <a:pt x="1536" y="731"/>
                    <a:pt x="1512" y="791"/>
                  </a:cubicBezTo>
                  <a:cubicBezTo>
                    <a:pt x="1500" y="814"/>
                    <a:pt x="1500" y="838"/>
                    <a:pt x="1524" y="850"/>
                  </a:cubicBezTo>
                  <a:lnTo>
                    <a:pt x="1548" y="850"/>
                  </a:lnTo>
                  <a:cubicBezTo>
                    <a:pt x="1560" y="850"/>
                    <a:pt x="1572" y="850"/>
                    <a:pt x="1584" y="838"/>
                  </a:cubicBezTo>
                  <a:cubicBezTo>
                    <a:pt x="1607" y="791"/>
                    <a:pt x="1643" y="743"/>
                    <a:pt x="1679" y="707"/>
                  </a:cubicBezTo>
                  <a:cubicBezTo>
                    <a:pt x="1691" y="683"/>
                    <a:pt x="1691" y="660"/>
                    <a:pt x="1667" y="648"/>
                  </a:cubicBezTo>
                  <a:cubicBezTo>
                    <a:pt x="1661" y="642"/>
                    <a:pt x="1652" y="639"/>
                    <a:pt x="1642" y="639"/>
                  </a:cubicBezTo>
                  <a:close/>
                  <a:moveTo>
                    <a:pt x="456" y="833"/>
                  </a:moveTo>
                  <a:cubicBezTo>
                    <a:pt x="440" y="833"/>
                    <a:pt x="425" y="842"/>
                    <a:pt x="417" y="850"/>
                  </a:cubicBezTo>
                  <a:cubicBezTo>
                    <a:pt x="405" y="874"/>
                    <a:pt x="417" y="898"/>
                    <a:pt x="429" y="910"/>
                  </a:cubicBezTo>
                  <a:cubicBezTo>
                    <a:pt x="476" y="945"/>
                    <a:pt x="524" y="969"/>
                    <a:pt x="583" y="993"/>
                  </a:cubicBezTo>
                  <a:cubicBezTo>
                    <a:pt x="583" y="993"/>
                    <a:pt x="595" y="1005"/>
                    <a:pt x="595" y="1005"/>
                  </a:cubicBezTo>
                  <a:cubicBezTo>
                    <a:pt x="607" y="1005"/>
                    <a:pt x="631" y="993"/>
                    <a:pt x="643" y="981"/>
                  </a:cubicBezTo>
                  <a:cubicBezTo>
                    <a:pt x="643" y="957"/>
                    <a:pt x="643" y="933"/>
                    <a:pt x="619" y="921"/>
                  </a:cubicBezTo>
                  <a:cubicBezTo>
                    <a:pt x="572" y="898"/>
                    <a:pt x="524" y="874"/>
                    <a:pt x="476" y="838"/>
                  </a:cubicBezTo>
                  <a:cubicBezTo>
                    <a:pt x="469" y="835"/>
                    <a:pt x="462" y="833"/>
                    <a:pt x="456" y="833"/>
                  </a:cubicBezTo>
                  <a:close/>
                  <a:moveTo>
                    <a:pt x="1863" y="880"/>
                  </a:moveTo>
                  <a:cubicBezTo>
                    <a:pt x="1851" y="880"/>
                    <a:pt x="1840" y="886"/>
                    <a:pt x="1834" y="898"/>
                  </a:cubicBezTo>
                  <a:cubicBezTo>
                    <a:pt x="1798" y="921"/>
                    <a:pt x="1750" y="957"/>
                    <a:pt x="1703" y="981"/>
                  </a:cubicBezTo>
                  <a:cubicBezTo>
                    <a:pt x="1679" y="993"/>
                    <a:pt x="1679" y="1017"/>
                    <a:pt x="1691" y="1041"/>
                  </a:cubicBezTo>
                  <a:cubicBezTo>
                    <a:pt x="1691" y="1052"/>
                    <a:pt x="1715" y="1064"/>
                    <a:pt x="1726" y="1064"/>
                  </a:cubicBezTo>
                  <a:cubicBezTo>
                    <a:pt x="1726" y="1064"/>
                    <a:pt x="1738" y="1064"/>
                    <a:pt x="1750" y="1052"/>
                  </a:cubicBezTo>
                  <a:cubicBezTo>
                    <a:pt x="1798" y="1029"/>
                    <a:pt x="1846" y="993"/>
                    <a:pt x="1893" y="957"/>
                  </a:cubicBezTo>
                  <a:cubicBezTo>
                    <a:pt x="1905" y="933"/>
                    <a:pt x="1905" y="910"/>
                    <a:pt x="1893" y="898"/>
                  </a:cubicBezTo>
                  <a:cubicBezTo>
                    <a:pt x="1887" y="886"/>
                    <a:pt x="1875" y="880"/>
                    <a:pt x="1863" y="880"/>
                  </a:cubicBezTo>
                  <a:close/>
                  <a:moveTo>
                    <a:pt x="774" y="981"/>
                  </a:moveTo>
                  <a:cubicBezTo>
                    <a:pt x="750" y="981"/>
                    <a:pt x="726" y="993"/>
                    <a:pt x="714" y="1005"/>
                  </a:cubicBezTo>
                  <a:cubicBezTo>
                    <a:pt x="703" y="1029"/>
                    <a:pt x="714" y="1052"/>
                    <a:pt x="738" y="1064"/>
                  </a:cubicBezTo>
                  <a:cubicBezTo>
                    <a:pt x="762" y="1076"/>
                    <a:pt x="774" y="1076"/>
                    <a:pt x="798" y="1088"/>
                  </a:cubicBezTo>
                  <a:cubicBezTo>
                    <a:pt x="833" y="1100"/>
                    <a:pt x="869" y="1112"/>
                    <a:pt x="893" y="1124"/>
                  </a:cubicBezTo>
                  <a:lnTo>
                    <a:pt x="905" y="1124"/>
                  </a:lnTo>
                  <a:cubicBezTo>
                    <a:pt x="929" y="1124"/>
                    <a:pt x="941" y="1112"/>
                    <a:pt x="953" y="1088"/>
                  </a:cubicBezTo>
                  <a:cubicBezTo>
                    <a:pt x="953" y="1064"/>
                    <a:pt x="941" y="1041"/>
                    <a:pt x="929" y="1041"/>
                  </a:cubicBezTo>
                  <a:cubicBezTo>
                    <a:pt x="893" y="1029"/>
                    <a:pt x="857" y="1017"/>
                    <a:pt x="833" y="1005"/>
                  </a:cubicBezTo>
                  <a:cubicBezTo>
                    <a:pt x="810" y="1005"/>
                    <a:pt x="786" y="993"/>
                    <a:pt x="774" y="981"/>
                  </a:cubicBezTo>
                  <a:close/>
                  <a:moveTo>
                    <a:pt x="1084" y="1076"/>
                  </a:moveTo>
                  <a:cubicBezTo>
                    <a:pt x="1060" y="1076"/>
                    <a:pt x="1036" y="1088"/>
                    <a:pt x="1036" y="1112"/>
                  </a:cubicBezTo>
                  <a:cubicBezTo>
                    <a:pt x="1024" y="1136"/>
                    <a:pt x="1048" y="1160"/>
                    <a:pt x="1072" y="1160"/>
                  </a:cubicBezTo>
                  <a:cubicBezTo>
                    <a:pt x="1119" y="1172"/>
                    <a:pt x="1179" y="1172"/>
                    <a:pt x="1238" y="1172"/>
                  </a:cubicBezTo>
                  <a:cubicBezTo>
                    <a:pt x="1262" y="1172"/>
                    <a:pt x="1286" y="1160"/>
                    <a:pt x="1286" y="1136"/>
                  </a:cubicBezTo>
                  <a:cubicBezTo>
                    <a:pt x="1286" y="1112"/>
                    <a:pt x="1262" y="1100"/>
                    <a:pt x="1238" y="1100"/>
                  </a:cubicBezTo>
                  <a:cubicBezTo>
                    <a:pt x="1191" y="1088"/>
                    <a:pt x="1131" y="1088"/>
                    <a:pt x="1084" y="1076"/>
                  </a:cubicBezTo>
                  <a:close/>
                  <a:moveTo>
                    <a:pt x="1465" y="917"/>
                  </a:moveTo>
                  <a:cubicBezTo>
                    <a:pt x="1453" y="917"/>
                    <a:pt x="1438" y="928"/>
                    <a:pt x="1429" y="945"/>
                  </a:cubicBezTo>
                  <a:cubicBezTo>
                    <a:pt x="1393" y="993"/>
                    <a:pt x="1381" y="1041"/>
                    <a:pt x="1357" y="1100"/>
                  </a:cubicBezTo>
                  <a:cubicBezTo>
                    <a:pt x="1345" y="1112"/>
                    <a:pt x="1357" y="1136"/>
                    <a:pt x="1369" y="1148"/>
                  </a:cubicBezTo>
                  <a:cubicBezTo>
                    <a:pt x="1381" y="1160"/>
                    <a:pt x="1393" y="1172"/>
                    <a:pt x="1405" y="1172"/>
                  </a:cubicBezTo>
                  <a:lnTo>
                    <a:pt x="1417" y="1172"/>
                  </a:lnTo>
                  <a:cubicBezTo>
                    <a:pt x="1476" y="1160"/>
                    <a:pt x="1536" y="1148"/>
                    <a:pt x="1584" y="1124"/>
                  </a:cubicBezTo>
                  <a:cubicBezTo>
                    <a:pt x="1607" y="1124"/>
                    <a:pt x="1619" y="1100"/>
                    <a:pt x="1607" y="1076"/>
                  </a:cubicBezTo>
                  <a:cubicBezTo>
                    <a:pt x="1607" y="1059"/>
                    <a:pt x="1595" y="1048"/>
                    <a:pt x="1578" y="1048"/>
                  </a:cubicBezTo>
                  <a:cubicBezTo>
                    <a:pt x="1573" y="1048"/>
                    <a:pt x="1566" y="1049"/>
                    <a:pt x="1560" y="1052"/>
                  </a:cubicBezTo>
                  <a:cubicBezTo>
                    <a:pt x="1524" y="1064"/>
                    <a:pt x="1488" y="1064"/>
                    <a:pt x="1453" y="1076"/>
                  </a:cubicBezTo>
                  <a:cubicBezTo>
                    <a:pt x="1465" y="1041"/>
                    <a:pt x="1488" y="1005"/>
                    <a:pt x="1500" y="981"/>
                  </a:cubicBezTo>
                  <a:cubicBezTo>
                    <a:pt x="1512" y="957"/>
                    <a:pt x="1500" y="933"/>
                    <a:pt x="1476" y="921"/>
                  </a:cubicBezTo>
                  <a:cubicBezTo>
                    <a:pt x="1473" y="918"/>
                    <a:pt x="1469" y="917"/>
                    <a:pt x="1465" y="917"/>
                  </a:cubicBezTo>
                  <a:close/>
                  <a:moveTo>
                    <a:pt x="1357" y="1231"/>
                  </a:moveTo>
                  <a:cubicBezTo>
                    <a:pt x="1334" y="1231"/>
                    <a:pt x="1310" y="1243"/>
                    <a:pt x="1298" y="1267"/>
                  </a:cubicBezTo>
                  <a:cubicBezTo>
                    <a:pt x="1286" y="1314"/>
                    <a:pt x="1274" y="1374"/>
                    <a:pt x="1262" y="1422"/>
                  </a:cubicBezTo>
                  <a:cubicBezTo>
                    <a:pt x="1250" y="1445"/>
                    <a:pt x="1274" y="1469"/>
                    <a:pt x="1298" y="1481"/>
                  </a:cubicBezTo>
                  <a:cubicBezTo>
                    <a:pt x="1322" y="1481"/>
                    <a:pt x="1334" y="1457"/>
                    <a:pt x="1345" y="1445"/>
                  </a:cubicBezTo>
                  <a:cubicBezTo>
                    <a:pt x="1357" y="1386"/>
                    <a:pt x="1369" y="1338"/>
                    <a:pt x="1381" y="1279"/>
                  </a:cubicBezTo>
                  <a:cubicBezTo>
                    <a:pt x="1393" y="1267"/>
                    <a:pt x="1381" y="1243"/>
                    <a:pt x="1357" y="1231"/>
                  </a:cubicBezTo>
                  <a:close/>
                  <a:moveTo>
                    <a:pt x="1274" y="1553"/>
                  </a:moveTo>
                  <a:cubicBezTo>
                    <a:pt x="1262" y="1553"/>
                    <a:pt x="1238" y="1576"/>
                    <a:pt x="1238" y="1600"/>
                  </a:cubicBezTo>
                  <a:cubicBezTo>
                    <a:pt x="1226" y="1648"/>
                    <a:pt x="1226" y="1707"/>
                    <a:pt x="1214" y="1767"/>
                  </a:cubicBezTo>
                  <a:cubicBezTo>
                    <a:pt x="1214" y="1791"/>
                    <a:pt x="1238" y="1803"/>
                    <a:pt x="1262" y="1814"/>
                  </a:cubicBezTo>
                  <a:cubicBezTo>
                    <a:pt x="1286" y="1814"/>
                    <a:pt x="1298" y="1791"/>
                    <a:pt x="1298" y="1767"/>
                  </a:cubicBezTo>
                  <a:cubicBezTo>
                    <a:pt x="1298" y="1719"/>
                    <a:pt x="1310" y="1660"/>
                    <a:pt x="1322" y="1600"/>
                  </a:cubicBezTo>
                  <a:cubicBezTo>
                    <a:pt x="1322" y="1576"/>
                    <a:pt x="1298" y="1564"/>
                    <a:pt x="1274" y="1553"/>
                  </a:cubicBezTo>
                  <a:close/>
                  <a:moveTo>
                    <a:pt x="1262" y="1898"/>
                  </a:moveTo>
                  <a:cubicBezTo>
                    <a:pt x="1238" y="1898"/>
                    <a:pt x="1214" y="1910"/>
                    <a:pt x="1226" y="1934"/>
                  </a:cubicBezTo>
                  <a:cubicBezTo>
                    <a:pt x="1226" y="1993"/>
                    <a:pt x="1226" y="2053"/>
                    <a:pt x="1238" y="2112"/>
                  </a:cubicBezTo>
                  <a:cubicBezTo>
                    <a:pt x="1250" y="2136"/>
                    <a:pt x="1262" y="2148"/>
                    <a:pt x="1286" y="2148"/>
                  </a:cubicBezTo>
                  <a:cubicBezTo>
                    <a:pt x="1310" y="2136"/>
                    <a:pt x="1334" y="2112"/>
                    <a:pt x="1322" y="2088"/>
                  </a:cubicBezTo>
                  <a:cubicBezTo>
                    <a:pt x="1310" y="2041"/>
                    <a:pt x="1310" y="1993"/>
                    <a:pt x="1298" y="1934"/>
                  </a:cubicBezTo>
                  <a:cubicBezTo>
                    <a:pt x="1298" y="1910"/>
                    <a:pt x="1286" y="1898"/>
                    <a:pt x="1262" y="1898"/>
                  </a:cubicBezTo>
                  <a:close/>
                  <a:moveTo>
                    <a:pt x="1310" y="2219"/>
                  </a:moveTo>
                  <a:cubicBezTo>
                    <a:pt x="1286" y="2231"/>
                    <a:pt x="1286" y="2255"/>
                    <a:pt x="1286" y="2279"/>
                  </a:cubicBezTo>
                  <a:cubicBezTo>
                    <a:pt x="1310" y="2338"/>
                    <a:pt x="1334" y="2386"/>
                    <a:pt x="1357" y="2434"/>
                  </a:cubicBezTo>
                  <a:cubicBezTo>
                    <a:pt x="1369" y="2445"/>
                    <a:pt x="1381" y="2457"/>
                    <a:pt x="1393" y="2457"/>
                  </a:cubicBezTo>
                  <a:lnTo>
                    <a:pt x="1417" y="2457"/>
                  </a:lnTo>
                  <a:cubicBezTo>
                    <a:pt x="1441" y="2445"/>
                    <a:pt x="1441" y="2422"/>
                    <a:pt x="1429" y="2398"/>
                  </a:cubicBezTo>
                  <a:cubicBezTo>
                    <a:pt x="1405" y="2350"/>
                    <a:pt x="1381" y="2303"/>
                    <a:pt x="1369" y="2255"/>
                  </a:cubicBezTo>
                  <a:cubicBezTo>
                    <a:pt x="1357" y="2231"/>
                    <a:pt x="1334" y="2219"/>
                    <a:pt x="1310" y="2219"/>
                  </a:cubicBezTo>
                  <a:close/>
                  <a:moveTo>
                    <a:pt x="1493" y="2509"/>
                  </a:moveTo>
                  <a:cubicBezTo>
                    <a:pt x="1484" y="2509"/>
                    <a:pt x="1474" y="2512"/>
                    <a:pt x="1465" y="2517"/>
                  </a:cubicBezTo>
                  <a:cubicBezTo>
                    <a:pt x="1453" y="2541"/>
                    <a:pt x="1441" y="2565"/>
                    <a:pt x="1465" y="2576"/>
                  </a:cubicBezTo>
                  <a:cubicBezTo>
                    <a:pt x="1500" y="2624"/>
                    <a:pt x="1536" y="2672"/>
                    <a:pt x="1584" y="2707"/>
                  </a:cubicBezTo>
                  <a:lnTo>
                    <a:pt x="1607" y="2707"/>
                  </a:lnTo>
                  <a:cubicBezTo>
                    <a:pt x="1631" y="2707"/>
                    <a:pt x="1631" y="2707"/>
                    <a:pt x="1643" y="2696"/>
                  </a:cubicBezTo>
                  <a:cubicBezTo>
                    <a:pt x="1655" y="2672"/>
                    <a:pt x="1655" y="2648"/>
                    <a:pt x="1643" y="2636"/>
                  </a:cubicBezTo>
                  <a:cubicBezTo>
                    <a:pt x="1595" y="2600"/>
                    <a:pt x="1560" y="2565"/>
                    <a:pt x="1524" y="2529"/>
                  </a:cubicBezTo>
                  <a:cubicBezTo>
                    <a:pt x="1517" y="2515"/>
                    <a:pt x="1506" y="2509"/>
                    <a:pt x="1493" y="2509"/>
                  </a:cubicBezTo>
                  <a:close/>
                  <a:moveTo>
                    <a:pt x="1774" y="2719"/>
                  </a:moveTo>
                  <a:cubicBezTo>
                    <a:pt x="1750" y="2719"/>
                    <a:pt x="1726" y="2719"/>
                    <a:pt x="1715" y="2743"/>
                  </a:cubicBezTo>
                  <a:cubicBezTo>
                    <a:pt x="1703" y="2767"/>
                    <a:pt x="1715" y="2791"/>
                    <a:pt x="1726" y="2803"/>
                  </a:cubicBezTo>
                  <a:cubicBezTo>
                    <a:pt x="1786" y="2826"/>
                    <a:pt x="1834" y="2850"/>
                    <a:pt x="1893" y="2862"/>
                  </a:cubicBezTo>
                  <a:lnTo>
                    <a:pt x="1905" y="2862"/>
                  </a:lnTo>
                  <a:cubicBezTo>
                    <a:pt x="1929" y="2862"/>
                    <a:pt x="1941" y="2862"/>
                    <a:pt x="1941" y="2838"/>
                  </a:cubicBezTo>
                  <a:cubicBezTo>
                    <a:pt x="1953" y="2815"/>
                    <a:pt x="1941" y="2791"/>
                    <a:pt x="1917" y="2791"/>
                  </a:cubicBezTo>
                  <a:cubicBezTo>
                    <a:pt x="1869" y="2767"/>
                    <a:pt x="1822" y="2743"/>
                    <a:pt x="1774" y="2719"/>
                  </a:cubicBezTo>
                  <a:close/>
                  <a:moveTo>
                    <a:pt x="2072" y="2826"/>
                  </a:moveTo>
                  <a:cubicBezTo>
                    <a:pt x="2060" y="2826"/>
                    <a:pt x="2036" y="2838"/>
                    <a:pt x="2024" y="2862"/>
                  </a:cubicBezTo>
                  <a:cubicBezTo>
                    <a:pt x="2024" y="2886"/>
                    <a:pt x="2036" y="2898"/>
                    <a:pt x="2060" y="2910"/>
                  </a:cubicBezTo>
                  <a:cubicBezTo>
                    <a:pt x="2119" y="2922"/>
                    <a:pt x="2179" y="2922"/>
                    <a:pt x="2238" y="2934"/>
                  </a:cubicBezTo>
                  <a:cubicBezTo>
                    <a:pt x="2262" y="2934"/>
                    <a:pt x="2274" y="2910"/>
                    <a:pt x="2274" y="2886"/>
                  </a:cubicBezTo>
                  <a:cubicBezTo>
                    <a:pt x="2274" y="2862"/>
                    <a:pt x="2262" y="2850"/>
                    <a:pt x="2238" y="2850"/>
                  </a:cubicBezTo>
                  <a:cubicBezTo>
                    <a:pt x="2179" y="2838"/>
                    <a:pt x="2131" y="2838"/>
                    <a:pt x="2072" y="2826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"/>
          <p:cNvSpPr/>
          <p:nvPr/>
        </p:nvSpPr>
        <p:spPr>
          <a:xfrm>
            <a:off x="69742" y="318251"/>
            <a:ext cx="9004516" cy="4742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1"/>
          <p:cNvSpPr txBox="1">
            <a:spLocks noGrp="1"/>
          </p:cNvSpPr>
          <p:nvPr>
            <p:ph type="title"/>
          </p:nvPr>
        </p:nvSpPr>
        <p:spPr>
          <a:xfrm rot="-30121">
            <a:off x="650267" y="95559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/>
              <a:t>Ex 4: Read the facts about 2 sportspeople and fill in the timeline. </a:t>
            </a:r>
            <a:endParaRPr sz="2000"/>
          </a:p>
        </p:txBody>
      </p:sp>
      <p:grpSp>
        <p:nvGrpSpPr>
          <p:cNvPr id="811" name="Google Shape;811;p11"/>
          <p:cNvGrpSpPr/>
          <p:nvPr/>
        </p:nvGrpSpPr>
        <p:grpSpPr>
          <a:xfrm>
            <a:off x="2285330" y="2483085"/>
            <a:ext cx="6680438" cy="2059608"/>
            <a:chOff x="2285330" y="2483085"/>
            <a:chExt cx="6680438" cy="2059608"/>
          </a:xfrm>
        </p:grpSpPr>
        <p:cxnSp>
          <p:nvCxnSpPr>
            <p:cNvPr id="812" name="Google Shape;812;p11"/>
            <p:cNvCxnSpPr/>
            <p:nvPr/>
          </p:nvCxnSpPr>
          <p:spPr>
            <a:xfrm flipH="1">
              <a:off x="8336874" y="3704155"/>
              <a:ext cx="1" cy="311890"/>
            </a:xfrm>
            <a:prstGeom prst="straightConnector1">
              <a:avLst/>
            </a:prstGeom>
            <a:noFill/>
            <a:ln w="28575" cap="flat" cmpd="sng">
              <a:solidFill>
                <a:srgbClr val="DE53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13" name="Google Shape;813;p11"/>
            <p:cNvGrpSpPr/>
            <p:nvPr/>
          </p:nvGrpSpPr>
          <p:grpSpPr>
            <a:xfrm>
              <a:off x="2285330" y="2483085"/>
              <a:ext cx="6680438" cy="2059608"/>
              <a:chOff x="2285330" y="2483085"/>
              <a:chExt cx="6680438" cy="2059608"/>
            </a:xfrm>
          </p:grpSpPr>
          <p:sp>
            <p:nvSpPr>
              <p:cNvPr id="814" name="Google Shape;814;p11"/>
              <p:cNvSpPr txBox="1"/>
              <p:nvPr/>
            </p:nvSpPr>
            <p:spPr>
              <a:xfrm>
                <a:off x="2285330" y="4103301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1"/>
              <p:cNvSpPr txBox="1"/>
              <p:nvPr/>
            </p:nvSpPr>
            <p:spPr>
              <a:xfrm>
                <a:off x="4165395" y="4142583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 txBox="1"/>
              <p:nvPr/>
            </p:nvSpPr>
            <p:spPr>
              <a:xfrm>
                <a:off x="7975601" y="4103301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2605969" y="3768913"/>
                <a:ext cx="6359799" cy="22036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25400" cap="flat" cmpd="sng">
                <a:solidFill>
                  <a:srgbClr val="A23C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18" name="Google Shape;818;p11"/>
              <p:cNvCxnSpPr/>
              <p:nvPr/>
            </p:nvCxnSpPr>
            <p:spPr>
              <a:xfrm flipH="1">
                <a:off x="4517004" y="3743437"/>
                <a:ext cx="1" cy="31189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E53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9" name="Google Shape;819;p11"/>
              <p:cNvCxnSpPr/>
              <p:nvPr/>
            </p:nvCxnSpPr>
            <p:spPr>
              <a:xfrm flipH="1">
                <a:off x="5399089" y="3743437"/>
                <a:ext cx="1" cy="31189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E53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0" name="Google Shape;820;p11"/>
              <p:cNvCxnSpPr/>
              <p:nvPr/>
            </p:nvCxnSpPr>
            <p:spPr>
              <a:xfrm flipH="1">
                <a:off x="2603867" y="3764349"/>
                <a:ext cx="1" cy="31189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E53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821" name="Google Shape;821;p11" descr="Sleppy Baby Girl Line Icon. Swaddle Baby Girl Vector Illustration Isolated  On White. Wrapped Girl Outline Style Design Stock Vector - Illustration of  graphic, logo: 138680170"/>
              <p:cNvPicPr preferRelativeResize="0"/>
              <p:nvPr/>
            </p:nvPicPr>
            <p:blipFill rotWithShape="1">
              <a:blip r:embed="rId3">
                <a:alphaModFix/>
              </a:blip>
              <a:srcRect b="7398"/>
              <a:stretch/>
            </p:blipFill>
            <p:spPr>
              <a:xfrm>
                <a:off x="2444511" y="2971010"/>
                <a:ext cx="726849" cy="710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2" name="Google Shape;822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31277" y="2796656"/>
                <a:ext cx="971453" cy="946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3" name="Google Shape;823;p11" descr="Download Vector Freeuse Download Female Png Transparent Picture - Female  Golfer Silhouette Png PNG Image with No Background - PNGkey.com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08923" y="2483085"/>
                <a:ext cx="831250" cy="12194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4" name="Google Shape;824;p11" descr="Golf club or tournament award cup icon Royalty Free Vector"/>
              <p:cNvPicPr preferRelativeResize="0"/>
              <p:nvPr/>
            </p:nvPicPr>
            <p:blipFill rotWithShape="1">
              <a:blip r:embed="rId6">
                <a:alphaModFix/>
              </a:blip>
              <a:srcRect l="13415" t="8951" r="13924" b="21043"/>
              <a:stretch/>
            </p:blipFill>
            <p:spPr>
              <a:xfrm>
                <a:off x="7868436" y="2672588"/>
                <a:ext cx="936875" cy="9748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5" name="Google Shape;825;p11"/>
              <p:cNvSpPr txBox="1"/>
              <p:nvPr/>
            </p:nvSpPr>
            <p:spPr>
              <a:xfrm>
                <a:off x="5042145" y="4137513"/>
                <a:ext cx="79170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1994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6" name="Google Shape;826;p11"/>
          <p:cNvGrpSpPr/>
          <p:nvPr/>
        </p:nvGrpSpPr>
        <p:grpSpPr>
          <a:xfrm>
            <a:off x="2340575" y="700963"/>
            <a:ext cx="6625193" cy="1616312"/>
            <a:chOff x="2340575" y="700963"/>
            <a:chExt cx="6625193" cy="1616312"/>
          </a:xfrm>
        </p:grpSpPr>
        <p:cxnSp>
          <p:nvCxnSpPr>
            <p:cNvPr id="827" name="Google Shape;827;p11"/>
            <p:cNvCxnSpPr/>
            <p:nvPr/>
          </p:nvCxnSpPr>
          <p:spPr>
            <a:xfrm flipH="1">
              <a:off x="2603867" y="1577697"/>
              <a:ext cx="1" cy="311890"/>
            </a:xfrm>
            <a:prstGeom prst="straightConnector1">
              <a:avLst/>
            </a:prstGeom>
            <a:noFill/>
            <a:ln w="28575" cap="flat" cmpd="sng">
              <a:solidFill>
                <a:srgbClr val="DE53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28" name="Google Shape;828;p11"/>
            <p:cNvGrpSpPr/>
            <p:nvPr/>
          </p:nvGrpSpPr>
          <p:grpSpPr>
            <a:xfrm>
              <a:off x="2340575" y="700963"/>
              <a:ext cx="6625193" cy="1616312"/>
              <a:chOff x="2340575" y="700963"/>
              <a:chExt cx="6625193" cy="1616312"/>
            </a:xfrm>
          </p:grpSpPr>
          <p:grpSp>
            <p:nvGrpSpPr>
              <p:cNvPr id="829" name="Google Shape;829;p11"/>
              <p:cNvGrpSpPr/>
              <p:nvPr/>
            </p:nvGrpSpPr>
            <p:grpSpPr>
              <a:xfrm>
                <a:off x="2340575" y="700963"/>
                <a:ext cx="6625193" cy="1602444"/>
                <a:chOff x="2340575" y="700963"/>
                <a:chExt cx="6625193" cy="1602444"/>
              </a:xfrm>
            </p:grpSpPr>
            <p:sp>
              <p:nvSpPr>
                <p:cNvPr id="830" name="Google Shape;830;p11"/>
                <p:cNvSpPr/>
                <p:nvPr/>
              </p:nvSpPr>
              <p:spPr>
                <a:xfrm>
                  <a:off x="2605969" y="1605204"/>
                  <a:ext cx="6359799" cy="220369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1"/>
                </a:solidFill>
                <a:ln w="25400" cap="flat" cmpd="sng">
                  <a:solidFill>
                    <a:srgbClr val="A23C3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831" name="Google Shape;831;p1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412333" y="1014667"/>
                  <a:ext cx="617037" cy="5947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32" name="Google Shape;832;p11" descr="Emojione Bw 1f3eb - Transparent Background School Clipart Emoji,House Emoji  - free transparent emoji - emojipng.com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5218759" y="700963"/>
                  <a:ext cx="948372" cy="9905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833" name="Google Shape;833;p11"/>
                <p:cNvCxnSpPr/>
                <p:nvPr/>
              </p:nvCxnSpPr>
              <p:spPr>
                <a:xfrm flipH="1">
                  <a:off x="5711126" y="1605204"/>
                  <a:ext cx="1" cy="31189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DE534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p11"/>
                <p:cNvCxnSpPr/>
                <p:nvPr/>
              </p:nvCxnSpPr>
              <p:spPr>
                <a:xfrm flipH="1">
                  <a:off x="6538095" y="1605204"/>
                  <a:ext cx="1" cy="31189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DE534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pic>
              <p:nvPicPr>
                <p:cNvPr id="835" name="Google Shape;835;p11" descr="Shooting target Bullseye Target Corporation, Art Target, logo, bullseye,  target Archery png | PNGWing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160715" y="894744"/>
                  <a:ext cx="743825" cy="6468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836" name="Google Shape;836;p11"/>
                <p:cNvCxnSpPr/>
                <p:nvPr/>
              </p:nvCxnSpPr>
              <p:spPr>
                <a:xfrm flipH="1">
                  <a:off x="8025932" y="1605204"/>
                  <a:ext cx="1" cy="31189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DE534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7" name="Google Shape;837;p11"/>
                <p:cNvSpPr txBox="1"/>
                <p:nvPr/>
              </p:nvSpPr>
              <p:spPr>
                <a:xfrm>
                  <a:off x="2340575" y="1903297"/>
                  <a:ext cx="791709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1978</a:t>
                  </a:r>
                  <a:endParaRPr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838" name="Google Shape;838;p11" descr="Free PNG Olympic Gold Clip Art Download - PinClipart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7744792" y="777169"/>
                  <a:ext cx="592083" cy="8141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39" name="Google Shape;839;p11"/>
              <p:cNvSpPr txBox="1"/>
              <p:nvPr/>
            </p:nvSpPr>
            <p:spPr>
              <a:xfrm>
                <a:off x="6186487" y="1916121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1"/>
              <p:cNvSpPr txBox="1"/>
              <p:nvPr/>
            </p:nvSpPr>
            <p:spPr>
              <a:xfrm>
                <a:off x="5378938" y="1912971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1"/>
              <p:cNvSpPr txBox="1"/>
              <p:nvPr/>
            </p:nvSpPr>
            <p:spPr>
              <a:xfrm>
                <a:off x="7674324" y="1917165"/>
                <a:ext cx="70321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2" name="Google Shape;842;p11"/>
          <p:cNvSpPr txBox="1"/>
          <p:nvPr/>
        </p:nvSpPr>
        <p:spPr>
          <a:xfrm>
            <a:off x="5358692" y="1921223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1995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1"/>
          <p:cNvSpPr txBox="1"/>
          <p:nvPr/>
        </p:nvSpPr>
        <p:spPr>
          <a:xfrm>
            <a:off x="6143441" y="1912971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1996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1"/>
          <p:cNvSpPr txBox="1"/>
          <p:nvPr/>
        </p:nvSpPr>
        <p:spPr>
          <a:xfrm>
            <a:off x="7638286" y="1912971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1"/>
          <p:cNvSpPr txBox="1"/>
          <p:nvPr/>
        </p:nvSpPr>
        <p:spPr>
          <a:xfrm>
            <a:off x="2344325" y="4108501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1972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1"/>
          <p:cNvSpPr txBox="1"/>
          <p:nvPr/>
        </p:nvSpPr>
        <p:spPr>
          <a:xfrm>
            <a:off x="4117466" y="4108501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1987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1"/>
          <p:cNvSpPr txBox="1"/>
          <p:nvPr/>
        </p:nvSpPr>
        <p:spPr>
          <a:xfrm>
            <a:off x="7973848" y="4108501"/>
            <a:ext cx="79170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endParaRPr sz="20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8" name="Google Shape;848;p11" descr="Shooting Player Isometric Athlete Shooter Athlete Sporting Championship  International Competition Clipart Image"/>
          <p:cNvPicPr preferRelativeResize="0"/>
          <p:nvPr/>
        </p:nvPicPr>
        <p:blipFill rotWithShape="1">
          <a:blip r:embed="rId11">
            <a:alphaModFix/>
          </a:blip>
          <a:srcRect l="20955" r="14428"/>
          <a:stretch/>
        </p:blipFill>
        <p:spPr>
          <a:xfrm>
            <a:off x="755685" y="704153"/>
            <a:ext cx="1063434" cy="164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11" descr="https://thumbs.dreamstime.com/b/young-woman-standing-golf-club-girl-golfer-player-playing-course-green-grass-outdoor-sport-hobby-vector-154753062.jpg"/>
          <p:cNvPicPr preferRelativeResize="0"/>
          <p:nvPr/>
        </p:nvPicPr>
        <p:blipFill rotWithShape="1">
          <a:blip r:embed="rId12">
            <a:alphaModFix/>
          </a:blip>
          <a:srcRect l="14485" t="9595" r="15455" b="8740"/>
          <a:stretch/>
        </p:blipFill>
        <p:spPr>
          <a:xfrm>
            <a:off x="319477" y="2796656"/>
            <a:ext cx="1574358" cy="1835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1"/>
          <p:cNvSpPr txBox="1"/>
          <p:nvPr/>
        </p:nvSpPr>
        <p:spPr>
          <a:xfrm>
            <a:off x="102813" y="2225986"/>
            <a:ext cx="25341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Hoang Giang – No 1 sportsman in shooting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1"/>
          <p:cNvSpPr txBox="1"/>
          <p:nvPr/>
        </p:nvSpPr>
        <p:spPr>
          <a:xfrm>
            <a:off x="15942" y="4486822"/>
            <a:ext cx="31016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Jenny Green – one of the best female golfers in history 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2"/>
          <p:cNvSpPr/>
          <p:nvPr/>
        </p:nvSpPr>
        <p:spPr>
          <a:xfrm>
            <a:off x="48741" y="291698"/>
            <a:ext cx="9004516" cy="47983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2"/>
          <p:cNvSpPr txBox="1">
            <a:spLocks noGrp="1"/>
          </p:cNvSpPr>
          <p:nvPr>
            <p:ph type="title"/>
          </p:nvPr>
        </p:nvSpPr>
        <p:spPr>
          <a:xfrm rot="-30121">
            <a:off x="3654882" y="85776"/>
            <a:ext cx="5027589" cy="43915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/>
              <a:t>Ex 5: Choose 1 sportsperson. Take  note. </a:t>
            </a:r>
            <a:endParaRPr sz="2000"/>
          </a:p>
        </p:txBody>
      </p:sp>
      <p:pic>
        <p:nvPicPr>
          <p:cNvPr id="858" name="Google Shape;858;p12" descr="Shooting Player Isometric Athlete Shooter Athlete Sporting Championship  International Competition Clipart Image"/>
          <p:cNvPicPr preferRelativeResize="0"/>
          <p:nvPr/>
        </p:nvPicPr>
        <p:blipFill rotWithShape="1">
          <a:blip r:embed="rId3">
            <a:alphaModFix/>
          </a:blip>
          <a:srcRect l="20955" r="14428"/>
          <a:stretch/>
        </p:blipFill>
        <p:spPr>
          <a:xfrm>
            <a:off x="755684" y="360133"/>
            <a:ext cx="1155371" cy="17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2" descr="https://thumbs.dreamstime.com/b/young-woman-standing-golf-club-girl-golfer-player-playing-course-green-grass-outdoor-sport-hobby-vector-154753062.jpg"/>
          <p:cNvPicPr preferRelativeResize="0"/>
          <p:nvPr/>
        </p:nvPicPr>
        <p:blipFill rotWithShape="1">
          <a:blip r:embed="rId4">
            <a:alphaModFix/>
          </a:blip>
          <a:srcRect l="14485" t="9595" r="15455" b="8740"/>
          <a:stretch/>
        </p:blipFill>
        <p:spPr>
          <a:xfrm>
            <a:off x="327428" y="2660738"/>
            <a:ext cx="1665114" cy="194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2"/>
          <p:cNvSpPr txBox="1"/>
          <p:nvPr/>
        </p:nvSpPr>
        <p:spPr>
          <a:xfrm>
            <a:off x="102813" y="2044537"/>
            <a:ext cx="2753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Hoang Giang – No 1 sportsman in shooting</a:t>
            </a:r>
            <a:endParaRPr sz="18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2"/>
          <p:cNvSpPr txBox="1"/>
          <p:nvPr/>
        </p:nvSpPr>
        <p:spPr>
          <a:xfrm>
            <a:off x="15942" y="4467588"/>
            <a:ext cx="31016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Jenny Green – one of the best female golfers in history </a:t>
            </a:r>
            <a:endParaRPr sz="1800" b="0" i="0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2"/>
          <p:cNvSpPr/>
          <p:nvPr/>
        </p:nvSpPr>
        <p:spPr>
          <a:xfrm>
            <a:off x="2888819" y="679470"/>
            <a:ext cx="2962826" cy="228026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His/ her name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The sport he/ she plays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Why he/ she is famous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You like him/her or not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endParaRPr/>
          </a:p>
        </p:txBody>
      </p:sp>
      <p:sp>
        <p:nvSpPr>
          <p:cNvPr id="863" name="Google Shape;863;p12"/>
          <p:cNvSpPr/>
          <p:nvPr/>
        </p:nvSpPr>
        <p:spPr>
          <a:xfrm>
            <a:off x="5989828" y="679470"/>
            <a:ext cx="2962826" cy="2381782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Jenny Green</a:t>
            </a:r>
            <a:endParaRPr sz="1800" b="0" i="1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golf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one of the best female golfers in history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like because …</a:t>
            </a:r>
            <a:endParaRPr sz="1800" b="0" i="1" u="none" strike="noStrike" cap="none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2"/>
          <p:cNvSpPr txBox="1"/>
          <p:nvPr/>
        </p:nvSpPr>
        <p:spPr>
          <a:xfrm rot="-30121">
            <a:off x="3450516" y="3169128"/>
            <a:ext cx="5231960" cy="43915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65" name="Google Shape;86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638" y="3799902"/>
            <a:ext cx="1995205" cy="112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2" descr="Young People Talk And Discuss At The Table 1784143 Vector Art at Vecteezy"/>
          <p:cNvPicPr preferRelativeResize="0"/>
          <p:nvPr/>
        </p:nvPicPr>
        <p:blipFill rotWithShape="1">
          <a:blip r:embed="rId6">
            <a:alphaModFix/>
          </a:blip>
          <a:srcRect t="11476" b="6419"/>
          <a:stretch/>
        </p:blipFill>
        <p:spPr>
          <a:xfrm>
            <a:off x="3894019" y="3670699"/>
            <a:ext cx="1680583" cy="137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c2c9018cbb_0_0"/>
          <p:cNvSpPr txBox="1">
            <a:spLocks noGrp="1"/>
          </p:cNvSpPr>
          <p:nvPr>
            <p:ph type="subTitle" idx="1"/>
          </p:nvPr>
        </p:nvSpPr>
        <p:spPr>
          <a:xfrm rot="-59839">
            <a:off x="765124" y="2217462"/>
            <a:ext cx="6635805" cy="456972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</a:pPr>
            <a:r>
              <a:rPr lang="en-US"/>
              <a:t>talk about famous sportspeople</a:t>
            </a:r>
            <a:endParaRPr/>
          </a:p>
        </p:txBody>
      </p:sp>
      <p:sp>
        <p:nvSpPr>
          <p:cNvPr id="872" name="Google Shape;872;g1c2c9018cbb_0_0"/>
          <p:cNvSpPr txBox="1">
            <a:spLocks noGrp="1"/>
          </p:cNvSpPr>
          <p:nvPr>
            <p:ph type="subTitle" idx="2"/>
          </p:nvPr>
        </p:nvSpPr>
        <p:spPr>
          <a:xfrm rot="-59912">
            <a:off x="768721" y="3100560"/>
            <a:ext cx="6635695" cy="848238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for specific information about </a:t>
            </a:r>
            <a:r>
              <a:rPr lang="en-US" dirty="0" err="1"/>
              <a:t>favourite</a:t>
            </a:r>
            <a:r>
              <a:rPr lang="en-US" dirty="0"/>
              <a:t> sports stars </a:t>
            </a:r>
            <a:endParaRPr dirty="0"/>
          </a:p>
        </p:txBody>
      </p:sp>
      <p:sp>
        <p:nvSpPr>
          <p:cNvPr id="873" name="Google Shape;873;g1c2c9018cbb_0_0"/>
          <p:cNvSpPr txBox="1">
            <a:spLocks noGrp="1"/>
          </p:cNvSpPr>
          <p:nvPr>
            <p:ph type="title"/>
          </p:nvPr>
        </p:nvSpPr>
        <p:spPr>
          <a:xfrm rot="-30146">
            <a:off x="2057447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Wrap up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4" name="Google Shape;874;g1c2c9018cbb_0_0"/>
          <p:cNvSpPr/>
          <p:nvPr/>
        </p:nvSpPr>
        <p:spPr>
          <a:xfrm>
            <a:off x="670075" y="1404050"/>
            <a:ext cx="763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By the end of this lesson, students </a:t>
            </a:r>
            <a:r>
              <a:rPr lang="en-US" sz="2400">
                <a:solidFill>
                  <a:srgbClr val="263238"/>
                </a:solidFill>
              </a:rPr>
              <a:t>have been</a:t>
            </a:r>
            <a:r>
              <a:rPr lang="en-US" sz="2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 able to: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13"/>
          <p:cNvGrpSpPr/>
          <p:nvPr/>
        </p:nvGrpSpPr>
        <p:grpSpPr>
          <a:xfrm flipH="1">
            <a:off x="6599129" y="921003"/>
            <a:ext cx="1414578" cy="1554454"/>
            <a:chOff x="7854064" y="2652261"/>
            <a:chExt cx="540720" cy="597155"/>
          </a:xfrm>
        </p:grpSpPr>
        <p:sp>
          <p:nvSpPr>
            <p:cNvPr id="880" name="Google Shape;880;p13"/>
            <p:cNvSpPr/>
            <p:nvPr/>
          </p:nvSpPr>
          <p:spPr>
            <a:xfrm>
              <a:off x="7978454" y="3107528"/>
              <a:ext cx="24613" cy="23412"/>
            </a:xfrm>
            <a:custGeom>
              <a:avLst/>
              <a:gdLst/>
              <a:ahLst/>
              <a:cxnLst/>
              <a:rect l="l" t="t" r="r" b="b"/>
              <a:pathLst>
                <a:path w="799" h="760" extrusionOk="0">
                  <a:moveTo>
                    <a:pt x="300" y="1"/>
                  </a:moveTo>
                  <a:cubicBezTo>
                    <a:pt x="289" y="1"/>
                    <a:pt x="280" y="4"/>
                    <a:pt x="274" y="10"/>
                  </a:cubicBezTo>
                  <a:cubicBezTo>
                    <a:pt x="262" y="21"/>
                    <a:pt x="1" y="331"/>
                    <a:pt x="72" y="557"/>
                  </a:cubicBezTo>
                  <a:cubicBezTo>
                    <a:pt x="84" y="641"/>
                    <a:pt x="143" y="700"/>
                    <a:pt x="251" y="736"/>
                  </a:cubicBezTo>
                  <a:cubicBezTo>
                    <a:pt x="298" y="748"/>
                    <a:pt x="346" y="760"/>
                    <a:pt x="393" y="760"/>
                  </a:cubicBezTo>
                  <a:cubicBezTo>
                    <a:pt x="441" y="760"/>
                    <a:pt x="489" y="748"/>
                    <a:pt x="536" y="712"/>
                  </a:cubicBezTo>
                  <a:cubicBezTo>
                    <a:pt x="727" y="605"/>
                    <a:pt x="786" y="319"/>
                    <a:pt x="786" y="307"/>
                  </a:cubicBezTo>
                  <a:cubicBezTo>
                    <a:pt x="798" y="295"/>
                    <a:pt x="774" y="271"/>
                    <a:pt x="763" y="260"/>
                  </a:cubicBezTo>
                  <a:cubicBezTo>
                    <a:pt x="739" y="260"/>
                    <a:pt x="715" y="271"/>
                    <a:pt x="703" y="295"/>
                  </a:cubicBezTo>
                  <a:cubicBezTo>
                    <a:pt x="703" y="295"/>
                    <a:pt x="655" y="557"/>
                    <a:pt x="501" y="641"/>
                  </a:cubicBezTo>
                  <a:cubicBezTo>
                    <a:pt x="466" y="661"/>
                    <a:pt x="423" y="674"/>
                    <a:pt x="377" y="674"/>
                  </a:cubicBezTo>
                  <a:cubicBezTo>
                    <a:pt x="344" y="674"/>
                    <a:pt x="309" y="667"/>
                    <a:pt x="274" y="652"/>
                  </a:cubicBezTo>
                  <a:cubicBezTo>
                    <a:pt x="203" y="629"/>
                    <a:pt x="167" y="581"/>
                    <a:pt x="143" y="533"/>
                  </a:cubicBezTo>
                  <a:cubicBezTo>
                    <a:pt x="108" y="379"/>
                    <a:pt x="274" y="140"/>
                    <a:pt x="334" y="69"/>
                  </a:cubicBezTo>
                  <a:cubicBezTo>
                    <a:pt x="346" y="45"/>
                    <a:pt x="346" y="21"/>
                    <a:pt x="334" y="10"/>
                  </a:cubicBezTo>
                  <a:cubicBezTo>
                    <a:pt x="322" y="4"/>
                    <a:pt x="310" y="1"/>
                    <a:pt x="30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250586" y="3142646"/>
              <a:ext cx="61672" cy="56897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264910" y="3169046"/>
              <a:ext cx="13955" cy="22796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002667" y="2698500"/>
              <a:ext cx="62010" cy="5686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036398" y="2724900"/>
              <a:ext cx="13985" cy="22765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8093881" y="2653524"/>
              <a:ext cx="100917" cy="57482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8098008" y="2652261"/>
              <a:ext cx="90998" cy="59823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7854064" y="3060274"/>
              <a:ext cx="100856" cy="57482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7858530" y="3059011"/>
              <a:ext cx="90967" cy="59823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7950206" y="2741781"/>
              <a:ext cx="25722" cy="26061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220520" y="3108915"/>
              <a:ext cx="25722" cy="26061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7940318" y="3127983"/>
              <a:ext cx="18729" cy="19099"/>
            </a:xfrm>
            <a:custGeom>
              <a:avLst/>
              <a:gdLst/>
              <a:ahLst/>
              <a:cxnLst/>
              <a:rect l="l" t="t" r="r" b="b"/>
              <a:pathLst>
                <a:path w="608" h="620" extrusionOk="0">
                  <a:moveTo>
                    <a:pt x="298" y="84"/>
                  </a:moveTo>
                  <a:cubicBezTo>
                    <a:pt x="357" y="84"/>
                    <a:pt x="417" y="107"/>
                    <a:pt x="465" y="155"/>
                  </a:cubicBezTo>
                  <a:cubicBezTo>
                    <a:pt x="500" y="191"/>
                    <a:pt x="524" y="250"/>
                    <a:pt x="524" y="310"/>
                  </a:cubicBezTo>
                  <a:cubicBezTo>
                    <a:pt x="524" y="429"/>
                    <a:pt x="429" y="536"/>
                    <a:pt x="298" y="536"/>
                  </a:cubicBezTo>
                  <a:cubicBezTo>
                    <a:pt x="179" y="536"/>
                    <a:pt x="84" y="429"/>
                    <a:pt x="84" y="310"/>
                  </a:cubicBezTo>
                  <a:cubicBezTo>
                    <a:pt x="84" y="191"/>
                    <a:pt x="179" y="84"/>
                    <a:pt x="298" y="84"/>
                  </a:cubicBezTo>
                  <a:close/>
                  <a:moveTo>
                    <a:pt x="298" y="0"/>
                  </a:moveTo>
                  <a:cubicBezTo>
                    <a:pt x="131" y="0"/>
                    <a:pt x="0" y="143"/>
                    <a:pt x="0" y="310"/>
                  </a:cubicBezTo>
                  <a:cubicBezTo>
                    <a:pt x="0" y="477"/>
                    <a:pt x="131" y="619"/>
                    <a:pt x="298" y="619"/>
                  </a:cubicBezTo>
                  <a:cubicBezTo>
                    <a:pt x="477" y="619"/>
                    <a:pt x="607" y="477"/>
                    <a:pt x="607" y="310"/>
                  </a:cubicBezTo>
                  <a:cubicBezTo>
                    <a:pt x="607" y="227"/>
                    <a:pt x="584" y="155"/>
                    <a:pt x="524" y="96"/>
                  </a:cubicBezTo>
                  <a:cubicBezTo>
                    <a:pt x="465" y="36"/>
                    <a:pt x="381" y="0"/>
                    <a:pt x="2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8345958" y="2987512"/>
              <a:ext cx="19099" cy="19099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84"/>
                  </a:moveTo>
                  <a:cubicBezTo>
                    <a:pt x="370" y="84"/>
                    <a:pt x="429" y="107"/>
                    <a:pt x="465" y="155"/>
                  </a:cubicBezTo>
                  <a:cubicBezTo>
                    <a:pt x="513" y="191"/>
                    <a:pt x="536" y="250"/>
                    <a:pt x="536" y="310"/>
                  </a:cubicBezTo>
                  <a:cubicBezTo>
                    <a:pt x="536" y="429"/>
                    <a:pt x="429" y="536"/>
                    <a:pt x="310" y="536"/>
                  </a:cubicBezTo>
                  <a:cubicBezTo>
                    <a:pt x="191" y="536"/>
                    <a:pt x="84" y="429"/>
                    <a:pt x="84" y="310"/>
                  </a:cubicBezTo>
                  <a:cubicBezTo>
                    <a:pt x="84" y="191"/>
                    <a:pt x="191" y="84"/>
                    <a:pt x="310" y="84"/>
                  </a:cubicBezTo>
                  <a:close/>
                  <a:moveTo>
                    <a:pt x="310" y="0"/>
                  </a:moveTo>
                  <a:cubicBezTo>
                    <a:pt x="143" y="0"/>
                    <a:pt x="1" y="143"/>
                    <a:pt x="1" y="310"/>
                  </a:cubicBezTo>
                  <a:cubicBezTo>
                    <a:pt x="1" y="477"/>
                    <a:pt x="132" y="619"/>
                    <a:pt x="310" y="619"/>
                  </a:cubicBezTo>
                  <a:cubicBezTo>
                    <a:pt x="477" y="619"/>
                    <a:pt x="620" y="477"/>
                    <a:pt x="620" y="310"/>
                  </a:cubicBezTo>
                  <a:cubicBezTo>
                    <a:pt x="620" y="226"/>
                    <a:pt x="584" y="143"/>
                    <a:pt x="524" y="96"/>
                  </a:cubicBezTo>
                  <a:cubicBezTo>
                    <a:pt x="465" y="36"/>
                    <a:pt x="393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7879047" y="3001436"/>
              <a:ext cx="19130" cy="19099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7878708" y="2787988"/>
              <a:ext cx="249058" cy="249058"/>
            </a:xfrm>
            <a:custGeom>
              <a:avLst/>
              <a:gdLst/>
              <a:ahLst/>
              <a:cxnLst/>
              <a:rect l="l" t="t" r="r" b="b"/>
              <a:pathLst>
                <a:path w="8085" h="8085" extrusionOk="0">
                  <a:moveTo>
                    <a:pt x="4036" y="0"/>
                  </a:moveTo>
                  <a:cubicBezTo>
                    <a:pt x="1810" y="0"/>
                    <a:pt x="0" y="1810"/>
                    <a:pt x="0" y="4036"/>
                  </a:cubicBezTo>
                  <a:cubicBezTo>
                    <a:pt x="0" y="6275"/>
                    <a:pt x="1810" y="8085"/>
                    <a:pt x="4036" y="8085"/>
                  </a:cubicBezTo>
                  <a:cubicBezTo>
                    <a:pt x="6275" y="8085"/>
                    <a:pt x="8084" y="6275"/>
                    <a:pt x="8084" y="4036"/>
                  </a:cubicBezTo>
                  <a:cubicBezTo>
                    <a:pt x="8084" y="1810"/>
                    <a:pt x="6275" y="0"/>
                    <a:pt x="4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7877229" y="2786510"/>
              <a:ext cx="251646" cy="251646"/>
            </a:xfrm>
            <a:custGeom>
              <a:avLst/>
              <a:gdLst/>
              <a:ahLst/>
              <a:cxnLst/>
              <a:rect l="l" t="t" r="r" b="b"/>
              <a:pathLst>
                <a:path w="8169" h="8169" extrusionOk="0">
                  <a:moveTo>
                    <a:pt x="4084" y="84"/>
                  </a:moveTo>
                  <a:cubicBezTo>
                    <a:pt x="6287" y="84"/>
                    <a:pt x="8085" y="1882"/>
                    <a:pt x="8085" y="4084"/>
                  </a:cubicBezTo>
                  <a:cubicBezTo>
                    <a:pt x="8085" y="6287"/>
                    <a:pt x="6287" y="8085"/>
                    <a:pt x="4084" y="8085"/>
                  </a:cubicBezTo>
                  <a:cubicBezTo>
                    <a:pt x="1882" y="8085"/>
                    <a:pt x="84" y="6287"/>
                    <a:pt x="84" y="4084"/>
                  </a:cubicBezTo>
                  <a:cubicBezTo>
                    <a:pt x="84" y="1882"/>
                    <a:pt x="1882" y="84"/>
                    <a:pt x="4084" y="84"/>
                  </a:cubicBezTo>
                  <a:close/>
                  <a:moveTo>
                    <a:pt x="4084" y="1"/>
                  </a:moveTo>
                  <a:cubicBezTo>
                    <a:pt x="1834" y="1"/>
                    <a:pt x="0" y="1834"/>
                    <a:pt x="0" y="4084"/>
                  </a:cubicBezTo>
                  <a:cubicBezTo>
                    <a:pt x="0" y="6335"/>
                    <a:pt x="1834" y="8168"/>
                    <a:pt x="4084" y="8168"/>
                  </a:cubicBezTo>
                  <a:cubicBezTo>
                    <a:pt x="6335" y="8168"/>
                    <a:pt x="8168" y="6335"/>
                    <a:pt x="8168" y="4084"/>
                  </a:cubicBezTo>
                  <a:cubicBezTo>
                    <a:pt x="8168" y="1834"/>
                    <a:pt x="6335" y="1"/>
                    <a:pt x="40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7953502" y="2866757"/>
              <a:ext cx="110436" cy="98176"/>
            </a:xfrm>
            <a:custGeom>
              <a:avLst/>
              <a:gdLst/>
              <a:ahLst/>
              <a:cxnLst/>
              <a:rect l="l" t="t" r="r" b="b"/>
              <a:pathLst>
                <a:path w="3585" h="3187" extrusionOk="0">
                  <a:moveTo>
                    <a:pt x="1617" y="1"/>
                  </a:moveTo>
                  <a:cubicBezTo>
                    <a:pt x="1585" y="1"/>
                    <a:pt x="1557" y="5"/>
                    <a:pt x="1537" y="15"/>
                  </a:cubicBezTo>
                  <a:cubicBezTo>
                    <a:pt x="1287" y="146"/>
                    <a:pt x="275" y="1515"/>
                    <a:pt x="275" y="1515"/>
                  </a:cubicBezTo>
                  <a:cubicBezTo>
                    <a:pt x="1" y="1741"/>
                    <a:pt x="680" y="2873"/>
                    <a:pt x="989" y="3134"/>
                  </a:cubicBezTo>
                  <a:cubicBezTo>
                    <a:pt x="1032" y="3171"/>
                    <a:pt x="1116" y="3187"/>
                    <a:pt x="1228" y="3187"/>
                  </a:cubicBezTo>
                  <a:cubicBezTo>
                    <a:pt x="1882" y="3187"/>
                    <a:pt x="3496" y="2637"/>
                    <a:pt x="3537" y="2444"/>
                  </a:cubicBezTo>
                  <a:cubicBezTo>
                    <a:pt x="3585" y="2218"/>
                    <a:pt x="3382" y="956"/>
                    <a:pt x="3204" y="753"/>
                  </a:cubicBezTo>
                  <a:cubicBezTo>
                    <a:pt x="3040" y="567"/>
                    <a:pt x="1983" y="1"/>
                    <a:pt x="161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7950206" y="2788666"/>
              <a:ext cx="72669" cy="35949"/>
            </a:xfrm>
            <a:custGeom>
              <a:avLst/>
              <a:gdLst/>
              <a:ahLst/>
              <a:cxnLst/>
              <a:rect l="l" t="t" r="r" b="b"/>
              <a:pathLst>
                <a:path w="2359" h="1167" extrusionOk="0">
                  <a:moveTo>
                    <a:pt x="1704" y="1"/>
                  </a:moveTo>
                  <a:cubicBezTo>
                    <a:pt x="1161" y="1"/>
                    <a:pt x="295" y="117"/>
                    <a:pt x="1" y="359"/>
                  </a:cubicBezTo>
                  <a:cubicBezTo>
                    <a:pt x="1" y="359"/>
                    <a:pt x="923" y="1166"/>
                    <a:pt x="1292" y="1166"/>
                  </a:cubicBezTo>
                  <a:cubicBezTo>
                    <a:pt x="1334" y="1166"/>
                    <a:pt x="1368" y="1156"/>
                    <a:pt x="1394" y="1133"/>
                  </a:cubicBezTo>
                  <a:cubicBezTo>
                    <a:pt x="1644" y="907"/>
                    <a:pt x="2358" y="181"/>
                    <a:pt x="2132" y="50"/>
                  </a:cubicBezTo>
                  <a:cubicBezTo>
                    <a:pt x="2067" y="17"/>
                    <a:pt x="1908" y="1"/>
                    <a:pt x="17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7988712" y="2804500"/>
              <a:ext cx="16912" cy="78152"/>
            </a:xfrm>
            <a:custGeom>
              <a:avLst/>
              <a:gdLst/>
              <a:ahLst/>
              <a:cxnLst/>
              <a:rect l="l" t="t" r="r" b="b"/>
              <a:pathLst>
                <a:path w="549" h="2537" extrusionOk="0">
                  <a:moveTo>
                    <a:pt x="37" y="0"/>
                  </a:moveTo>
                  <a:cubicBezTo>
                    <a:pt x="13" y="0"/>
                    <a:pt x="1" y="24"/>
                    <a:pt x="1" y="48"/>
                  </a:cubicBezTo>
                  <a:cubicBezTo>
                    <a:pt x="1" y="60"/>
                    <a:pt x="203" y="1584"/>
                    <a:pt x="453" y="2500"/>
                  </a:cubicBezTo>
                  <a:cubicBezTo>
                    <a:pt x="465" y="2524"/>
                    <a:pt x="477" y="2536"/>
                    <a:pt x="501" y="2536"/>
                  </a:cubicBezTo>
                  <a:lnTo>
                    <a:pt x="513" y="2536"/>
                  </a:lnTo>
                  <a:cubicBezTo>
                    <a:pt x="537" y="2524"/>
                    <a:pt x="549" y="2500"/>
                    <a:pt x="537" y="2488"/>
                  </a:cubicBezTo>
                  <a:cubicBezTo>
                    <a:pt x="287" y="1560"/>
                    <a:pt x="84" y="48"/>
                    <a:pt x="84" y="36"/>
                  </a:cubicBezTo>
                  <a:cubicBezTo>
                    <a:pt x="84" y="12"/>
                    <a:pt x="60" y="0"/>
                    <a:pt x="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7871715" y="2871316"/>
              <a:ext cx="51383" cy="98976"/>
            </a:xfrm>
            <a:custGeom>
              <a:avLst/>
              <a:gdLst/>
              <a:ahLst/>
              <a:cxnLst/>
              <a:rect l="l" t="t" r="r" b="b"/>
              <a:pathLst>
                <a:path w="1668" h="3213" extrusionOk="0">
                  <a:moveTo>
                    <a:pt x="1201" y="0"/>
                  </a:moveTo>
                  <a:cubicBezTo>
                    <a:pt x="977" y="0"/>
                    <a:pt x="322" y="403"/>
                    <a:pt x="322" y="403"/>
                  </a:cubicBezTo>
                  <a:cubicBezTo>
                    <a:pt x="1" y="1331"/>
                    <a:pt x="608" y="3213"/>
                    <a:pt x="608" y="3213"/>
                  </a:cubicBezTo>
                  <a:cubicBezTo>
                    <a:pt x="608" y="3213"/>
                    <a:pt x="1263" y="3106"/>
                    <a:pt x="1465" y="2903"/>
                  </a:cubicBezTo>
                  <a:cubicBezTo>
                    <a:pt x="1668" y="2701"/>
                    <a:pt x="1620" y="1617"/>
                    <a:pt x="1644" y="1284"/>
                  </a:cubicBezTo>
                  <a:cubicBezTo>
                    <a:pt x="1668" y="962"/>
                    <a:pt x="1358" y="153"/>
                    <a:pt x="1263" y="22"/>
                  </a:cubicBezTo>
                  <a:cubicBezTo>
                    <a:pt x="1251" y="7"/>
                    <a:pt x="1229" y="0"/>
                    <a:pt x="120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7899224" y="2900950"/>
              <a:ext cx="75226" cy="19099"/>
            </a:xfrm>
            <a:custGeom>
              <a:avLst/>
              <a:gdLst/>
              <a:ahLst/>
              <a:cxnLst/>
              <a:rect l="l" t="t" r="r" b="b"/>
              <a:pathLst>
                <a:path w="2442" h="620" extrusionOk="0">
                  <a:moveTo>
                    <a:pt x="48" y="0"/>
                  </a:moveTo>
                  <a:cubicBezTo>
                    <a:pt x="25" y="0"/>
                    <a:pt x="1" y="24"/>
                    <a:pt x="1" y="48"/>
                  </a:cubicBezTo>
                  <a:cubicBezTo>
                    <a:pt x="1" y="72"/>
                    <a:pt x="13" y="84"/>
                    <a:pt x="36" y="84"/>
                  </a:cubicBezTo>
                  <a:cubicBezTo>
                    <a:pt x="60" y="96"/>
                    <a:pt x="1751" y="215"/>
                    <a:pt x="2370" y="608"/>
                  </a:cubicBezTo>
                  <a:cubicBezTo>
                    <a:pt x="2370" y="620"/>
                    <a:pt x="2382" y="620"/>
                    <a:pt x="2394" y="620"/>
                  </a:cubicBezTo>
                  <a:cubicBezTo>
                    <a:pt x="2406" y="620"/>
                    <a:pt x="2418" y="608"/>
                    <a:pt x="2430" y="596"/>
                  </a:cubicBezTo>
                  <a:cubicBezTo>
                    <a:pt x="2442" y="584"/>
                    <a:pt x="2442" y="548"/>
                    <a:pt x="2418" y="536"/>
                  </a:cubicBezTo>
                  <a:cubicBezTo>
                    <a:pt x="1787" y="131"/>
                    <a:pt x="120" y="12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7903999" y="2808381"/>
              <a:ext cx="64228" cy="81233"/>
            </a:xfrm>
            <a:custGeom>
              <a:avLst/>
              <a:gdLst/>
              <a:ahLst/>
              <a:cxnLst/>
              <a:rect l="l" t="t" r="r" b="b"/>
              <a:pathLst>
                <a:path w="2085" h="2637" extrusionOk="0">
                  <a:moveTo>
                    <a:pt x="2036" y="0"/>
                  </a:moveTo>
                  <a:cubicBezTo>
                    <a:pt x="2032" y="0"/>
                    <a:pt x="2028" y="2"/>
                    <a:pt x="2025" y="5"/>
                  </a:cubicBezTo>
                  <a:cubicBezTo>
                    <a:pt x="96" y="862"/>
                    <a:pt x="1" y="2577"/>
                    <a:pt x="1" y="2589"/>
                  </a:cubicBezTo>
                  <a:cubicBezTo>
                    <a:pt x="1" y="2612"/>
                    <a:pt x="12" y="2636"/>
                    <a:pt x="36" y="2636"/>
                  </a:cubicBezTo>
                  <a:cubicBezTo>
                    <a:pt x="60" y="2636"/>
                    <a:pt x="84" y="2624"/>
                    <a:pt x="84" y="2601"/>
                  </a:cubicBezTo>
                  <a:cubicBezTo>
                    <a:pt x="84" y="2577"/>
                    <a:pt x="179" y="922"/>
                    <a:pt x="2048" y="76"/>
                  </a:cubicBezTo>
                  <a:cubicBezTo>
                    <a:pt x="2072" y="76"/>
                    <a:pt x="2084" y="41"/>
                    <a:pt x="2072" y="29"/>
                  </a:cubicBezTo>
                  <a:cubicBezTo>
                    <a:pt x="2064" y="11"/>
                    <a:pt x="2048" y="0"/>
                    <a:pt x="20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7925285" y="2986095"/>
              <a:ext cx="67863" cy="48764"/>
            </a:xfrm>
            <a:custGeom>
              <a:avLst/>
              <a:gdLst/>
              <a:ahLst/>
              <a:cxnLst/>
              <a:rect l="l" t="t" r="r" b="b"/>
              <a:pathLst>
                <a:path w="2203" h="1583" extrusionOk="0">
                  <a:moveTo>
                    <a:pt x="1424" y="0"/>
                  </a:moveTo>
                  <a:cubicBezTo>
                    <a:pt x="1078" y="0"/>
                    <a:pt x="438" y="151"/>
                    <a:pt x="333" y="189"/>
                  </a:cubicBezTo>
                  <a:cubicBezTo>
                    <a:pt x="203" y="237"/>
                    <a:pt x="0" y="642"/>
                    <a:pt x="0" y="642"/>
                  </a:cubicBezTo>
                  <a:cubicBezTo>
                    <a:pt x="560" y="1380"/>
                    <a:pt x="1929" y="1582"/>
                    <a:pt x="1929" y="1582"/>
                  </a:cubicBezTo>
                  <a:cubicBezTo>
                    <a:pt x="1929" y="1582"/>
                    <a:pt x="2203" y="1177"/>
                    <a:pt x="2155" y="915"/>
                  </a:cubicBezTo>
                  <a:cubicBezTo>
                    <a:pt x="2108" y="665"/>
                    <a:pt x="1798" y="165"/>
                    <a:pt x="1619" y="34"/>
                  </a:cubicBezTo>
                  <a:cubicBezTo>
                    <a:pt x="1583" y="10"/>
                    <a:pt x="1513" y="0"/>
                    <a:pt x="14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7907664" y="2953257"/>
              <a:ext cx="32314" cy="47840"/>
            </a:xfrm>
            <a:custGeom>
              <a:avLst/>
              <a:gdLst/>
              <a:ahLst/>
              <a:cxnLst/>
              <a:rect l="l" t="t" r="r" b="b"/>
              <a:pathLst>
                <a:path w="1049" h="1553" extrusionOk="0">
                  <a:moveTo>
                    <a:pt x="43" y="0"/>
                  </a:moveTo>
                  <a:cubicBezTo>
                    <a:pt x="37" y="0"/>
                    <a:pt x="31" y="2"/>
                    <a:pt x="24" y="5"/>
                  </a:cubicBezTo>
                  <a:cubicBezTo>
                    <a:pt x="13" y="17"/>
                    <a:pt x="1" y="41"/>
                    <a:pt x="1" y="65"/>
                  </a:cubicBezTo>
                  <a:cubicBezTo>
                    <a:pt x="24" y="112"/>
                    <a:pt x="572" y="1422"/>
                    <a:pt x="989" y="1553"/>
                  </a:cubicBezTo>
                  <a:lnTo>
                    <a:pt x="1001" y="1553"/>
                  </a:lnTo>
                  <a:cubicBezTo>
                    <a:pt x="1025" y="1553"/>
                    <a:pt x="1036" y="1541"/>
                    <a:pt x="1048" y="1529"/>
                  </a:cubicBezTo>
                  <a:cubicBezTo>
                    <a:pt x="1048" y="1505"/>
                    <a:pt x="1036" y="1481"/>
                    <a:pt x="1013" y="1469"/>
                  </a:cubicBezTo>
                  <a:cubicBezTo>
                    <a:pt x="703" y="1374"/>
                    <a:pt x="239" y="398"/>
                    <a:pt x="84" y="29"/>
                  </a:cubicBezTo>
                  <a:cubicBezTo>
                    <a:pt x="75" y="11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7970753" y="2940781"/>
              <a:ext cx="29357" cy="54094"/>
            </a:xfrm>
            <a:custGeom>
              <a:avLst/>
              <a:gdLst/>
              <a:ahLst/>
              <a:cxnLst/>
              <a:rect l="l" t="t" r="r" b="b"/>
              <a:pathLst>
                <a:path w="953" h="1756" extrusionOk="0">
                  <a:moveTo>
                    <a:pt x="898" y="0"/>
                  </a:moveTo>
                  <a:cubicBezTo>
                    <a:pt x="882" y="0"/>
                    <a:pt x="866" y="12"/>
                    <a:pt x="858" y="29"/>
                  </a:cubicBezTo>
                  <a:cubicBezTo>
                    <a:pt x="620" y="874"/>
                    <a:pt x="12" y="1672"/>
                    <a:pt x="12" y="1684"/>
                  </a:cubicBezTo>
                  <a:cubicBezTo>
                    <a:pt x="0" y="1708"/>
                    <a:pt x="0" y="1732"/>
                    <a:pt x="24" y="1743"/>
                  </a:cubicBezTo>
                  <a:cubicBezTo>
                    <a:pt x="24" y="1755"/>
                    <a:pt x="36" y="1755"/>
                    <a:pt x="48" y="1755"/>
                  </a:cubicBezTo>
                  <a:cubicBezTo>
                    <a:pt x="60" y="1755"/>
                    <a:pt x="72" y="1743"/>
                    <a:pt x="72" y="1732"/>
                  </a:cubicBezTo>
                  <a:cubicBezTo>
                    <a:pt x="84" y="1732"/>
                    <a:pt x="691" y="910"/>
                    <a:pt x="941" y="53"/>
                  </a:cubicBezTo>
                  <a:cubicBezTo>
                    <a:pt x="953" y="29"/>
                    <a:pt x="941" y="5"/>
                    <a:pt x="917" y="5"/>
                  </a:cubicBezTo>
                  <a:cubicBezTo>
                    <a:pt x="911" y="2"/>
                    <a:pt x="905" y="0"/>
                    <a:pt x="8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8075644" y="2934959"/>
              <a:ext cx="50643" cy="64690"/>
            </a:xfrm>
            <a:custGeom>
              <a:avLst/>
              <a:gdLst/>
              <a:ahLst/>
              <a:cxnLst/>
              <a:rect l="l" t="t" r="r" b="b"/>
              <a:pathLst>
                <a:path w="1644" h="2100" extrusionOk="0">
                  <a:moveTo>
                    <a:pt x="1207" y="1"/>
                  </a:moveTo>
                  <a:cubicBezTo>
                    <a:pt x="957" y="1"/>
                    <a:pt x="351" y="486"/>
                    <a:pt x="203" y="611"/>
                  </a:cubicBezTo>
                  <a:cubicBezTo>
                    <a:pt x="48" y="742"/>
                    <a:pt x="1" y="1540"/>
                    <a:pt x="1" y="1718"/>
                  </a:cubicBezTo>
                  <a:cubicBezTo>
                    <a:pt x="1" y="1897"/>
                    <a:pt x="405" y="2099"/>
                    <a:pt x="405" y="2099"/>
                  </a:cubicBezTo>
                  <a:cubicBezTo>
                    <a:pt x="1191" y="1802"/>
                    <a:pt x="1644" y="135"/>
                    <a:pt x="1644" y="135"/>
                  </a:cubicBezTo>
                  <a:cubicBezTo>
                    <a:pt x="1644" y="135"/>
                    <a:pt x="1465" y="51"/>
                    <a:pt x="1239" y="4"/>
                  </a:cubicBezTo>
                  <a:cubicBezTo>
                    <a:pt x="1229" y="2"/>
                    <a:pt x="1219" y="1"/>
                    <a:pt x="120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8037507" y="2924393"/>
              <a:ext cx="53570" cy="39307"/>
            </a:xfrm>
            <a:custGeom>
              <a:avLst/>
              <a:gdLst/>
              <a:ahLst/>
              <a:cxnLst/>
              <a:rect l="l" t="t" r="r" b="b"/>
              <a:pathLst>
                <a:path w="1739" h="1276" extrusionOk="0">
                  <a:moveTo>
                    <a:pt x="45" y="0"/>
                  </a:moveTo>
                  <a:cubicBezTo>
                    <a:pt x="32" y="0"/>
                    <a:pt x="20" y="10"/>
                    <a:pt x="12" y="25"/>
                  </a:cubicBezTo>
                  <a:cubicBezTo>
                    <a:pt x="0" y="37"/>
                    <a:pt x="12" y="61"/>
                    <a:pt x="24" y="73"/>
                  </a:cubicBezTo>
                  <a:cubicBezTo>
                    <a:pt x="643" y="478"/>
                    <a:pt x="1584" y="1132"/>
                    <a:pt x="1655" y="1252"/>
                  </a:cubicBezTo>
                  <a:cubicBezTo>
                    <a:pt x="1667" y="1263"/>
                    <a:pt x="1679" y="1275"/>
                    <a:pt x="1691" y="1275"/>
                  </a:cubicBezTo>
                  <a:cubicBezTo>
                    <a:pt x="1703" y="1275"/>
                    <a:pt x="1703" y="1275"/>
                    <a:pt x="1715" y="1263"/>
                  </a:cubicBezTo>
                  <a:cubicBezTo>
                    <a:pt x="1739" y="1252"/>
                    <a:pt x="1739" y="1228"/>
                    <a:pt x="1727" y="1216"/>
                  </a:cubicBezTo>
                  <a:cubicBezTo>
                    <a:pt x="1620" y="1025"/>
                    <a:pt x="227" y="109"/>
                    <a:pt x="72" y="13"/>
                  </a:cubicBezTo>
                  <a:cubicBezTo>
                    <a:pt x="63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7977715" y="2983569"/>
              <a:ext cx="106400" cy="35518"/>
            </a:xfrm>
            <a:custGeom>
              <a:avLst/>
              <a:gdLst/>
              <a:ahLst/>
              <a:cxnLst/>
              <a:rect l="l" t="t" r="r" b="b"/>
              <a:pathLst>
                <a:path w="3454" h="1153" extrusionOk="0">
                  <a:moveTo>
                    <a:pt x="3406" y="0"/>
                  </a:moveTo>
                  <a:cubicBezTo>
                    <a:pt x="3394" y="0"/>
                    <a:pt x="3382" y="3"/>
                    <a:pt x="3370" y="9"/>
                  </a:cubicBezTo>
                  <a:cubicBezTo>
                    <a:pt x="2546" y="902"/>
                    <a:pt x="1438" y="1069"/>
                    <a:pt x="736" y="1069"/>
                  </a:cubicBezTo>
                  <a:cubicBezTo>
                    <a:pt x="333" y="1069"/>
                    <a:pt x="65" y="1014"/>
                    <a:pt x="60" y="1009"/>
                  </a:cubicBezTo>
                  <a:cubicBezTo>
                    <a:pt x="36" y="1009"/>
                    <a:pt x="13" y="1021"/>
                    <a:pt x="1" y="1045"/>
                  </a:cubicBezTo>
                  <a:cubicBezTo>
                    <a:pt x="1" y="1069"/>
                    <a:pt x="13" y="1093"/>
                    <a:pt x="36" y="1093"/>
                  </a:cubicBezTo>
                  <a:cubicBezTo>
                    <a:pt x="48" y="1093"/>
                    <a:pt x="322" y="1152"/>
                    <a:pt x="739" y="1152"/>
                  </a:cubicBezTo>
                  <a:cubicBezTo>
                    <a:pt x="1465" y="1152"/>
                    <a:pt x="2584" y="986"/>
                    <a:pt x="3442" y="69"/>
                  </a:cubicBezTo>
                  <a:cubicBezTo>
                    <a:pt x="3454" y="57"/>
                    <a:pt x="3454" y="33"/>
                    <a:pt x="3442" y="9"/>
                  </a:cubicBezTo>
                  <a:cubicBezTo>
                    <a:pt x="3430" y="3"/>
                    <a:pt x="3418" y="0"/>
                    <a:pt x="340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8064647" y="2807426"/>
              <a:ext cx="52492" cy="57205"/>
            </a:xfrm>
            <a:custGeom>
              <a:avLst/>
              <a:gdLst/>
              <a:ahLst/>
              <a:cxnLst/>
              <a:rect l="l" t="t" r="r" b="b"/>
              <a:pathLst>
                <a:path w="1704" h="1857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08" y="0"/>
                    <a:pt x="0" y="1465"/>
                    <a:pt x="203" y="1667"/>
                  </a:cubicBezTo>
                  <a:cubicBezTo>
                    <a:pt x="354" y="1818"/>
                    <a:pt x="755" y="1856"/>
                    <a:pt x="1005" y="1856"/>
                  </a:cubicBezTo>
                  <a:cubicBezTo>
                    <a:pt x="1090" y="1856"/>
                    <a:pt x="1158" y="1852"/>
                    <a:pt x="1191" y="1846"/>
                  </a:cubicBezTo>
                  <a:cubicBezTo>
                    <a:pt x="1322" y="1822"/>
                    <a:pt x="1703" y="1739"/>
                    <a:pt x="1703" y="1667"/>
                  </a:cubicBezTo>
                  <a:cubicBezTo>
                    <a:pt x="1703" y="1596"/>
                    <a:pt x="632" y="72"/>
                    <a:pt x="10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8036768" y="2848120"/>
              <a:ext cx="45869" cy="50305"/>
            </a:xfrm>
            <a:custGeom>
              <a:avLst/>
              <a:gdLst/>
              <a:ahLst/>
              <a:cxnLst/>
              <a:rect l="l" t="t" r="r" b="b"/>
              <a:pathLst>
                <a:path w="1489" h="1633" extrusionOk="0">
                  <a:moveTo>
                    <a:pt x="1441" y="1"/>
                  </a:moveTo>
                  <a:cubicBezTo>
                    <a:pt x="1417" y="1"/>
                    <a:pt x="1394" y="13"/>
                    <a:pt x="1394" y="37"/>
                  </a:cubicBezTo>
                  <a:cubicBezTo>
                    <a:pt x="1382" y="334"/>
                    <a:pt x="394" y="1227"/>
                    <a:pt x="24" y="1549"/>
                  </a:cubicBezTo>
                  <a:cubicBezTo>
                    <a:pt x="1" y="1573"/>
                    <a:pt x="1" y="1596"/>
                    <a:pt x="13" y="1608"/>
                  </a:cubicBezTo>
                  <a:cubicBezTo>
                    <a:pt x="24" y="1620"/>
                    <a:pt x="36" y="1632"/>
                    <a:pt x="48" y="1632"/>
                  </a:cubicBezTo>
                  <a:cubicBezTo>
                    <a:pt x="60" y="1632"/>
                    <a:pt x="72" y="1620"/>
                    <a:pt x="72" y="1620"/>
                  </a:cubicBezTo>
                  <a:cubicBezTo>
                    <a:pt x="215" y="1501"/>
                    <a:pt x="1453" y="430"/>
                    <a:pt x="1477" y="49"/>
                  </a:cubicBezTo>
                  <a:cubicBezTo>
                    <a:pt x="1489" y="25"/>
                    <a:pt x="1465" y="1"/>
                    <a:pt x="14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8093634" y="2855975"/>
              <a:ext cx="30096" cy="89026"/>
            </a:xfrm>
            <a:custGeom>
              <a:avLst/>
              <a:gdLst/>
              <a:ahLst/>
              <a:cxnLst/>
              <a:rect l="l" t="t" r="r" b="b"/>
              <a:pathLst>
                <a:path w="977" h="2890" extrusionOk="0">
                  <a:moveTo>
                    <a:pt x="53" y="0"/>
                  </a:moveTo>
                  <a:cubicBezTo>
                    <a:pt x="44" y="0"/>
                    <a:pt x="34" y="3"/>
                    <a:pt x="24" y="8"/>
                  </a:cubicBezTo>
                  <a:cubicBezTo>
                    <a:pt x="12" y="20"/>
                    <a:pt x="0" y="44"/>
                    <a:pt x="12" y="67"/>
                  </a:cubicBezTo>
                  <a:cubicBezTo>
                    <a:pt x="24" y="79"/>
                    <a:pt x="881" y="1556"/>
                    <a:pt x="536" y="2830"/>
                  </a:cubicBezTo>
                  <a:cubicBezTo>
                    <a:pt x="536" y="2853"/>
                    <a:pt x="548" y="2877"/>
                    <a:pt x="572" y="2889"/>
                  </a:cubicBezTo>
                  <a:lnTo>
                    <a:pt x="583" y="2889"/>
                  </a:lnTo>
                  <a:cubicBezTo>
                    <a:pt x="595" y="2889"/>
                    <a:pt x="619" y="2877"/>
                    <a:pt x="619" y="2853"/>
                  </a:cubicBezTo>
                  <a:cubicBezTo>
                    <a:pt x="976" y="1544"/>
                    <a:pt x="95" y="32"/>
                    <a:pt x="83" y="20"/>
                  </a:cubicBezTo>
                  <a:cubicBezTo>
                    <a:pt x="76" y="6"/>
                    <a:pt x="65" y="0"/>
                    <a:pt x="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7996414" y="2801943"/>
              <a:ext cx="80001" cy="23104"/>
            </a:xfrm>
            <a:custGeom>
              <a:avLst/>
              <a:gdLst/>
              <a:ahLst/>
              <a:cxnLst/>
              <a:rect l="l" t="t" r="r" b="b"/>
              <a:pathLst>
                <a:path w="2597" h="750" extrusionOk="0">
                  <a:moveTo>
                    <a:pt x="363" y="1"/>
                  </a:moveTo>
                  <a:cubicBezTo>
                    <a:pt x="169" y="1"/>
                    <a:pt x="49" y="12"/>
                    <a:pt x="49" y="12"/>
                  </a:cubicBezTo>
                  <a:cubicBezTo>
                    <a:pt x="25" y="12"/>
                    <a:pt x="1" y="35"/>
                    <a:pt x="1" y="59"/>
                  </a:cubicBezTo>
                  <a:cubicBezTo>
                    <a:pt x="1" y="83"/>
                    <a:pt x="25" y="95"/>
                    <a:pt x="49" y="95"/>
                  </a:cubicBezTo>
                  <a:cubicBezTo>
                    <a:pt x="52" y="95"/>
                    <a:pt x="168" y="85"/>
                    <a:pt x="352" y="85"/>
                  </a:cubicBezTo>
                  <a:cubicBezTo>
                    <a:pt x="860" y="85"/>
                    <a:pt x="1888" y="162"/>
                    <a:pt x="2525" y="738"/>
                  </a:cubicBezTo>
                  <a:cubicBezTo>
                    <a:pt x="2525" y="750"/>
                    <a:pt x="2537" y="750"/>
                    <a:pt x="2549" y="750"/>
                  </a:cubicBezTo>
                  <a:cubicBezTo>
                    <a:pt x="2561" y="750"/>
                    <a:pt x="2573" y="750"/>
                    <a:pt x="2585" y="738"/>
                  </a:cubicBezTo>
                  <a:cubicBezTo>
                    <a:pt x="2596" y="726"/>
                    <a:pt x="2596" y="690"/>
                    <a:pt x="2573" y="678"/>
                  </a:cubicBezTo>
                  <a:cubicBezTo>
                    <a:pt x="2108" y="250"/>
                    <a:pt x="1453" y="95"/>
                    <a:pt x="977" y="35"/>
                  </a:cubicBezTo>
                  <a:cubicBezTo>
                    <a:pt x="739" y="8"/>
                    <a:pt x="526" y="1"/>
                    <a:pt x="36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8120034" y="2765347"/>
              <a:ext cx="274750" cy="259963"/>
            </a:xfrm>
            <a:custGeom>
              <a:avLst/>
              <a:gdLst/>
              <a:ahLst/>
              <a:cxnLst/>
              <a:rect l="l" t="t" r="r" b="b"/>
              <a:pathLst>
                <a:path w="8919" h="8439" extrusionOk="0">
                  <a:moveTo>
                    <a:pt x="3424" y="0"/>
                  </a:moveTo>
                  <a:cubicBezTo>
                    <a:pt x="3304" y="0"/>
                    <a:pt x="3216" y="36"/>
                    <a:pt x="3167" y="116"/>
                  </a:cubicBezTo>
                  <a:cubicBezTo>
                    <a:pt x="2655" y="961"/>
                    <a:pt x="0" y="8439"/>
                    <a:pt x="0" y="8439"/>
                  </a:cubicBezTo>
                  <a:lnTo>
                    <a:pt x="5096" y="4998"/>
                  </a:lnTo>
                  <a:lnTo>
                    <a:pt x="5168" y="4855"/>
                  </a:lnTo>
                  <a:lnTo>
                    <a:pt x="6858" y="6712"/>
                  </a:lnTo>
                  <a:cubicBezTo>
                    <a:pt x="6858" y="6712"/>
                    <a:pt x="8918" y="4248"/>
                    <a:pt x="8644" y="3319"/>
                  </a:cubicBezTo>
                  <a:cubicBezTo>
                    <a:pt x="8644" y="3319"/>
                    <a:pt x="4574" y="0"/>
                    <a:pt x="3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8012555" y="3118742"/>
              <a:ext cx="24244" cy="23566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293" y="1"/>
                  </a:moveTo>
                  <a:cubicBezTo>
                    <a:pt x="280" y="1"/>
                    <a:pt x="270" y="8"/>
                    <a:pt x="263" y="15"/>
                  </a:cubicBezTo>
                  <a:cubicBezTo>
                    <a:pt x="251" y="26"/>
                    <a:pt x="1" y="336"/>
                    <a:pt x="60" y="550"/>
                  </a:cubicBezTo>
                  <a:cubicBezTo>
                    <a:pt x="84" y="634"/>
                    <a:pt x="144" y="693"/>
                    <a:pt x="239" y="729"/>
                  </a:cubicBezTo>
                  <a:cubicBezTo>
                    <a:pt x="287" y="753"/>
                    <a:pt x="334" y="765"/>
                    <a:pt x="382" y="765"/>
                  </a:cubicBezTo>
                  <a:cubicBezTo>
                    <a:pt x="429" y="765"/>
                    <a:pt x="489" y="741"/>
                    <a:pt x="537" y="717"/>
                  </a:cubicBezTo>
                  <a:cubicBezTo>
                    <a:pt x="727" y="610"/>
                    <a:pt x="787" y="324"/>
                    <a:pt x="787" y="312"/>
                  </a:cubicBezTo>
                  <a:cubicBezTo>
                    <a:pt x="787" y="288"/>
                    <a:pt x="775" y="265"/>
                    <a:pt x="751" y="265"/>
                  </a:cubicBezTo>
                  <a:cubicBezTo>
                    <a:pt x="727" y="265"/>
                    <a:pt x="703" y="277"/>
                    <a:pt x="703" y="300"/>
                  </a:cubicBezTo>
                  <a:cubicBezTo>
                    <a:pt x="703" y="300"/>
                    <a:pt x="644" y="550"/>
                    <a:pt x="489" y="646"/>
                  </a:cubicBezTo>
                  <a:cubicBezTo>
                    <a:pt x="456" y="665"/>
                    <a:pt x="420" y="674"/>
                    <a:pt x="378" y="674"/>
                  </a:cubicBezTo>
                  <a:cubicBezTo>
                    <a:pt x="344" y="674"/>
                    <a:pt x="306" y="668"/>
                    <a:pt x="263" y="658"/>
                  </a:cubicBezTo>
                  <a:cubicBezTo>
                    <a:pt x="203" y="622"/>
                    <a:pt x="156" y="586"/>
                    <a:pt x="144" y="527"/>
                  </a:cubicBezTo>
                  <a:cubicBezTo>
                    <a:pt x="96" y="384"/>
                    <a:pt x="263" y="146"/>
                    <a:pt x="322" y="74"/>
                  </a:cubicBezTo>
                  <a:cubicBezTo>
                    <a:pt x="346" y="50"/>
                    <a:pt x="334" y="26"/>
                    <a:pt x="322" y="15"/>
                  </a:cubicBezTo>
                  <a:cubicBezTo>
                    <a:pt x="312" y="5"/>
                    <a:pt x="302" y="1"/>
                    <a:pt x="29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8048874" y="3130663"/>
              <a:ext cx="24244" cy="23381"/>
            </a:xfrm>
            <a:custGeom>
              <a:avLst/>
              <a:gdLst/>
              <a:ahLst/>
              <a:cxnLst/>
              <a:rect l="l" t="t" r="r" b="b"/>
              <a:pathLst>
                <a:path w="787" h="759" extrusionOk="0">
                  <a:moveTo>
                    <a:pt x="293" y="1"/>
                  </a:moveTo>
                  <a:cubicBezTo>
                    <a:pt x="280" y="1"/>
                    <a:pt x="269" y="7"/>
                    <a:pt x="262" y="20"/>
                  </a:cubicBezTo>
                  <a:cubicBezTo>
                    <a:pt x="251" y="32"/>
                    <a:pt x="1" y="330"/>
                    <a:pt x="60" y="556"/>
                  </a:cubicBezTo>
                  <a:cubicBezTo>
                    <a:pt x="84" y="640"/>
                    <a:pt x="143" y="699"/>
                    <a:pt x="239" y="735"/>
                  </a:cubicBezTo>
                  <a:cubicBezTo>
                    <a:pt x="286" y="747"/>
                    <a:pt x="334" y="759"/>
                    <a:pt x="382" y="759"/>
                  </a:cubicBezTo>
                  <a:cubicBezTo>
                    <a:pt x="441" y="759"/>
                    <a:pt x="489" y="747"/>
                    <a:pt x="536" y="723"/>
                  </a:cubicBezTo>
                  <a:cubicBezTo>
                    <a:pt x="727" y="616"/>
                    <a:pt x="774" y="330"/>
                    <a:pt x="786" y="318"/>
                  </a:cubicBezTo>
                  <a:cubicBezTo>
                    <a:pt x="786" y="294"/>
                    <a:pt x="774" y="271"/>
                    <a:pt x="751" y="271"/>
                  </a:cubicBezTo>
                  <a:cubicBezTo>
                    <a:pt x="744" y="267"/>
                    <a:pt x="738" y="266"/>
                    <a:pt x="732" y="266"/>
                  </a:cubicBezTo>
                  <a:cubicBezTo>
                    <a:pt x="716" y="266"/>
                    <a:pt x="703" y="277"/>
                    <a:pt x="703" y="294"/>
                  </a:cubicBezTo>
                  <a:cubicBezTo>
                    <a:pt x="703" y="306"/>
                    <a:pt x="643" y="556"/>
                    <a:pt x="489" y="652"/>
                  </a:cubicBezTo>
                  <a:cubicBezTo>
                    <a:pt x="459" y="669"/>
                    <a:pt x="426" y="678"/>
                    <a:pt x="389" y="678"/>
                  </a:cubicBezTo>
                  <a:cubicBezTo>
                    <a:pt x="352" y="678"/>
                    <a:pt x="310" y="669"/>
                    <a:pt x="262" y="652"/>
                  </a:cubicBezTo>
                  <a:cubicBezTo>
                    <a:pt x="203" y="628"/>
                    <a:pt x="155" y="592"/>
                    <a:pt x="143" y="532"/>
                  </a:cubicBezTo>
                  <a:cubicBezTo>
                    <a:pt x="96" y="378"/>
                    <a:pt x="262" y="151"/>
                    <a:pt x="322" y="68"/>
                  </a:cubicBezTo>
                  <a:cubicBezTo>
                    <a:pt x="346" y="56"/>
                    <a:pt x="334" y="20"/>
                    <a:pt x="322" y="9"/>
                  </a:cubicBezTo>
                  <a:cubicBezTo>
                    <a:pt x="312" y="4"/>
                    <a:pt x="302" y="1"/>
                    <a:pt x="29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8080788" y="3141322"/>
              <a:ext cx="24244" cy="23350"/>
            </a:xfrm>
            <a:custGeom>
              <a:avLst/>
              <a:gdLst/>
              <a:ahLst/>
              <a:cxnLst/>
              <a:rect l="l" t="t" r="r" b="b"/>
              <a:pathLst>
                <a:path w="787" h="758" extrusionOk="0">
                  <a:moveTo>
                    <a:pt x="298" y="0"/>
                  </a:moveTo>
                  <a:cubicBezTo>
                    <a:pt x="284" y="0"/>
                    <a:pt x="269" y="6"/>
                    <a:pt x="262" y="20"/>
                  </a:cubicBezTo>
                  <a:cubicBezTo>
                    <a:pt x="250" y="32"/>
                    <a:pt x="0" y="329"/>
                    <a:pt x="60" y="556"/>
                  </a:cubicBezTo>
                  <a:cubicBezTo>
                    <a:pt x="84" y="639"/>
                    <a:pt x="143" y="698"/>
                    <a:pt x="238" y="734"/>
                  </a:cubicBezTo>
                  <a:cubicBezTo>
                    <a:pt x="286" y="746"/>
                    <a:pt x="334" y="758"/>
                    <a:pt x="381" y="758"/>
                  </a:cubicBezTo>
                  <a:cubicBezTo>
                    <a:pt x="441" y="758"/>
                    <a:pt x="489" y="746"/>
                    <a:pt x="536" y="722"/>
                  </a:cubicBezTo>
                  <a:cubicBezTo>
                    <a:pt x="727" y="615"/>
                    <a:pt x="786" y="329"/>
                    <a:pt x="786" y="317"/>
                  </a:cubicBezTo>
                  <a:cubicBezTo>
                    <a:pt x="786" y="294"/>
                    <a:pt x="774" y="270"/>
                    <a:pt x="750" y="270"/>
                  </a:cubicBezTo>
                  <a:cubicBezTo>
                    <a:pt x="744" y="267"/>
                    <a:pt x="738" y="265"/>
                    <a:pt x="732" y="265"/>
                  </a:cubicBezTo>
                  <a:cubicBezTo>
                    <a:pt x="716" y="265"/>
                    <a:pt x="703" y="276"/>
                    <a:pt x="703" y="294"/>
                  </a:cubicBezTo>
                  <a:cubicBezTo>
                    <a:pt x="703" y="306"/>
                    <a:pt x="655" y="556"/>
                    <a:pt x="500" y="651"/>
                  </a:cubicBezTo>
                  <a:cubicBezTo>
                    <a:pt x="465" y="669"/>
                    <a:pt x="429" y="678"/>
                    <a:pt x="392" y="678"/>
                  </a:cubicBezTo>
                  <a:cubicBezTo>
                    <a:pt x="355" y="678"/>
                    <a:pt x="316" y="669"/>
                    <a:pt x="274" y="651"/>
                  </a:cubicBezTo>
                  <a:cubicBezTo>
                    <a:pt x="203" y="627"/>
                    <a:pt x="155" y="591"/>
                    <a:pt x="143" y="532"/>
                  </a:cubicBezTo>
                  <a:cubicBezTo>
                    <a:pt x="108" y="377"/>
                    <a:pt x="262" y="151"/>
                    <a:pt x="334" y="67"/>
                  </a:cubicBezTo>
                  <a:cubicBezTo>
                    <a:pt x="346" y="55"/>
                    <a:pt x="346" y="20"/>
                    <a:pt x="322" y="8"/>
                  </a:cubicBezTo>
                  <a:cubicBezTo>
                    <a:pt x="317" y="3"/>
                    <a:pt x="308" y="0"/>
                    <a:pt x="2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8116368" y="3150933"/>
              <a:ext cx="23874" cy="23289"/>
            </a:xfrm>
            <a:custGeom>
              <a:avLst/>
              <a:gdLst/>
              <a:ahLst/>
              <a:cxnLst/>
              <a:rect l="l" t="t" r="r" b="b"/>
              <a:pathLst>
                <a:path w="775" h="756" extrusionOk="0">
                  <a:moveTo>
                    <a:pt x="265" y="1"/>
                  </a:moveTo>
                  <a:cubicBezTo>
                    <a:pt x="249" y="1"/>
                    <a:pt x="235" y="9"/>
                    <a:pt x="226" y="17"/>
                  </a:cubicBezTo>
                  <a:cubicBezTo>
                    <a:pt x="215" y="29"/>
                    <a:pt x="0" y="363"/>
                    <a:pt x="84" y="577"/>
                  </a:cubicBezTo>
                  <a:cubicBezTo>
                    <a:pt x="107" y="660"/>
                    <a:pt x="179" y="708"/>
                    <a:pt x="274" y="732"/>
                  </a:cubicBezTo>
                  <a:cubicBezTo>
                    <a:pt x="310" y="744"/>
                    <a:pt x="346" y="756"/>
                    <a:pt x="381" y="756"/>
                  </a:cubicBezTo>
                  <a:cubicBezTo>
                    <a:pt x="453" y="756"/>
                    <a:pt x="512" y="732"/>
                    <a:pt x="572" y="696"/>
                  </a:cubicBezTo>
                  <a:cubicBezTo>
                    <a:pt x="750" y="565"/>
                    <a:pt x="774" y="279"/>
                    <a:pt x="774" y="267"/>
                  </a:cubicBezTo>
                  <a:cubicBezTo>
                    <a:pt x="774" y="244"/>
                    <a:pt x="762" y="220"/>
                    <a:pt x="738" y="220"/>
                  </a:cubicBezTo>
                  <a:cubicBezTo>
                    <a:pt x="715" y="220"/>
                    <a:pt x="691" y="232"/>
                    <a:pt x="691" y="255"/>
                  </a:cubicBezTo>
                  <a:cubicBezTo>
                    <a:pt x="691" y="255"/>
                    <a:pt x="667" y="517"/>
                    <a:pt x="524" y="625"/>
                  </a:cubicBezTo>
                  <a:cubicBezTo>
                    <a:pt x="482" y="652"/>
                    <a:pt x="440" y="664"/>
                    <a:pt x="396" y="664"/>
                  </a:cubicBezTo>
                  <a:cubicBezTo>
                    <a:pt x="365" y="664"/>
                    <a:pt x="332" y="658"/>
                    <a:pt x="298" y="648"/>
                  </a:cubicBezTo>
                  <a:cubicBezTo>
                    <a:pt x="226" y="636"/>
                    <a:pt x="179" y="601"/>
                    <a:pt x="155" y="541"/>
                  </a:cubicBezTo>
                  <a:cubicBezTo>
                    <a:pt x="107" y="398"/>
                    <a:pt x="238" y="148"/>
                    <a:pt x="298" y="65"/>
                  </a:cubicBezTo>
                  <a:cubicBezTo>
                    <a:pt x="310" y="53"/>
                    <a:pt x="298" y="17"/>
                    <a:pt x="286" y="5"/>
                  </a:cubicBezTo>
                  <a:cubicBezTo>
                    <a:pt x="279" y="2"/>
                    <a:pt x="272" y="1"/>
                    <a:pt x="26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8148991" y="3158172"/>
              <a:ext cx="24244" cy="23011"/>
            </a:xfrm>
            <a:custGeom>
              <a:avLst/>
              <a:gdLst/>
              <a:ahLst/>
              <a:cxnLst/>
              <a:rect l="l" t="t" r="r" b="b"/>
              <a:pathLst>
                <a:path w="787" h="747" extrusionOk="0">
                  <a:moveTo>
                    <a:pt x="270" y="1"/>
                  </a:moveTo>
                  <a:cubicBezTo>
                    <a:pt x="257" y="1"/>
                    <a:pt x="246" y="7"/>
                    <a:pt x="239" y="20"/>
                  </a:cubicBezTo>
                  <a:cubicBezTo>
                    <a:pt x="227" y="32"/>
                    <a:pt x="1" y="366"/>
                    <a:pt x="84" y="580"/>
                  </a:cubicBezTo>
                  <a:cubicBezTo>
                    <a:pt x="120" y="651"/>
                    <a:pt x="180" y="711"/>
                    <a:pt x="287" y="735"/>
                  </a:cubicBezTo>
                  <a:cubicBezTo>
                    <a:pt x="322" y="747"/>
                    <a:pt x="358" y="747"/>
                    <a:pt x="394" y="747"/>
                  </a:cubicBezTo>
                  <a:cubicBezTo>
                    <a:pt x="465" y="747"/>
                    <a:pt x="525" y="735"/>
                    <a:pt x="584" y="687"/>
                  </a:cubicBezTo>
                  <a:cubicBezTo>
                    <a:pt x="763" y="568"/>
                    <a:pt x="787" y="270"/>
                    <a:pt x="787" y="259"/>
                  </a:cubicBezTo>
                  <a:cubicBezTo>
                    <a:pt x="787" y="235"/>
                    <a:pt x="775" y="223"/>
                    <a:pt x="751" y="211"/>
                  </a:cubicBezTo>
                  <a:cubicBezTo>
                    <a:pt x="727" y="211"/>
                    <a:pt x="703" y="235"/>
                    <a:pt x="703" y="259"/>
                  </a:cubicBezTo>
                  <a:cubicBezTo>
                    <a:pt x="703" y="259"/>
                    <a:pt x="680" y="521"/>
                    <a:pt x="525" y="628"/>
                  </a:cubicBezTo>
                  <a:cubicBezTo>
                    <a:pt x="486" y="651"/>
                    <a:pt x="443" y="664"/>
                    <a:pt x="395" y="664"/>
                  </a:cubicBezTo>
                  <a:cubicBezTo>
                    <a:pt x="368" y="664"/>
                    <a:pt x="340" y="660"/>
                    <a:pt x="310" y="651"/>
                  </a:cubicBezTo>
                  <a:cubicBezTo>
                    <a:pt x="239" y="640"/>
                    <a:pt x="191" y="604"/>
                    <a:pt x="168" y="544"/>
                  </a:cubicBezTo>
                  <a:cubicBezTo>
                    <a:pt x="108" y="401"/>
                    <a:pt x="251" y="151"/>
                    <a:pt x="310" y="68"/>
                  </a:cubicBezTo>
                  <a:cubicBezTo>
                    <a:pt x="322" y="44"/>
                    <a:pt x="310" y="20"/>
                    <a:pt x="299" y="9"/>
                  </a:cubicBezTo>
                  <a:cubicBezTo>
                    <a:pt x="289" y="4"/>
                    <a:pt x="279" y="1"/>
                    <a:pt x="2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8102783" y="2878955"/>
              <a:ext cx="174264" cy="214957"/>
            </a:xfrm>
            <a:custGeom>
              <a:avLst/>
              <a:gdLst/>
              <a:ahLst/>
              <a:cxnLst/>
              <a:rect l="l" t="t" r="r" b="b"/>
              <a:pathLst>
                <a:path w="5657" h="6978" extrusionOk="0">
                  <a:moveTo>
                    <a:pt x="2275" y="0"/>
                  </a:moveTo>
                  <a:lnTo>
                    <a:pt x="1" y="5882"/>
                  </a:lnTo>
                  <a:lnTo>
                    <a:pt x="3394" y="6977"/>
                  </a:lnTo>
                  <a:cubicBezTo>
                    <a:pt x="3394" y="6977"/>
                    <a:pt x="3799" y="6060"/>
                    <a:pt x="4001" y="5525"/>
                  </a:cubicBezTo>
                  <a:cubicBezTo>
                    <a:pt x="5001" y="2715"/>
                    <a:pt x="5656" y="1310"/>
                    <a:pt x="5656" y="1310"/>
                  </a:cubicBezTo>
                  <a:cubicBezTo>
                    <a:pt x="5144" y="1060"/>
                    <a:pt x="2275" y="0"/>
                    <a:pt x="2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7946171" y="3059103"/>
              <a:ext cx="261165" cy="114071"/>
            </a:xfrm>
            <a:custGeom>
              <a:avLst/>
              <a:gdLst/>
              <a:ahLst/>
              <a:cxnLst/>
              <a:rect l="l" t="t" r="r" b="b"/>
              <a:pathLst>
                <a:path w="8478" h="3703" extrusionOk="0">
                  <a:moveTo>
                    <a:pt x="5216" y="0"/>
                  </a:moveTo>
                  <a:cubicBezTo>
                    <a:pt x="5153" y="0"/>
                    <a:pt x="5108" y="11"/>
                    <a:pt x="5085" y="34"/>
                  </a:cubicBezTo>
                  <a:cubicBezTo>
                    <a:pt x="4835" y="284"/>
                    <a:pt x="1" y="879"/>
                    <a:pt x="846" y="1558"/>
                  </a:cubicBezTo>
                  <a:cubicBezTo>
                    <a:pt x="1634" y="2190"/>
                    <a:pt x="6777" y="3702"/>
                    <a:pt x="7742" y="3702"/>
                  </a:cubicBezTo>
                  <a:cubicBezTo>
                    <a:pt x="7812" y="3702"/>
                    <a:pt x="7860" y="3694"/>
                    <a:pt x="7883" y="3677"/>
                  </a:cubicBezTo>
                  <a:lnTo>
                    <a:pt x="8478" y="1129"/>
                  </a:lnTo>
                  <a:cubicBezTo>
                    <a:pt x="8478" y="1129"/>
                    <a:pt x="5874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8001188" y="3058672"/>
              <a:ext cx="107509" cy="42203"/>
            </a:xfrm>
            <a:custGeom>
              <a:avLst/>
              <a:gdLst/>
              <a:ahLst/>
              <a:cxnLst/>
              <a:rect l="l" t="t" r="r" b="b"/>
              <a:pathLst>
                <a:path w="3490" h="1370" extrusionOk="0">
                  <a:moveTo>
                    <a:pt x="3287" y="0"/>
                  </a:moveTo>
                  <a:cubicBezTo>
                    <a:pt x="3263" y="12"/>
                    <a:pt x="3251" y="36"/>
                    <a:pt x="3263" y="48"/>
                  </a:cubicBezTo>
                  <a:cubicBezTo>
                    <a:pt x="3263" y="60"/>
                    <a:pt x="3394" y="583"/>
                    <a:pt x="3084" y="941"/>
                  </a:cubicBezTo>
                  <a:cubicBezTo>
                    <a:pt x="2894" y="1169"/>
                    <a:pt x="2574" y="1284"/>
                    <a:pt x="2124" y="1284"/>
                  </a:cubicBezTo>
                  <a:cubicBezTo>
                    <a:pt x="2012" y="1284"/>
                    <a:pt x="1891" y="1276"/>
                    <a:pt x="1763" y="1262"/>
                  </a:cubicBezTo>
                  <a:cubicBezTo>
                    <a:pt x="394" y="1107"/>
                    <a:pt x="84" y="834"/>
                    <a:pt x="84" y="822"/>
                  </a:cubicBezTo>
                  <a:cubicBezTo>
                    <a:pt x="72" y="816"/>
                    <a:pt x="60" y="813"/>
                    <a:pt x="50" y="813"/>
                  </a:cubicBezTo>
                  <a:cubicBezTo>
                    <a:pt x="39" y="813"/>
                    <a:pt x="30" y="816"/>
                    <a:pt x="25" y="822"/>
                  </a:cubicBezTo>
                  <a:cubicBezTo>
                    <a:pt x="1" y="845"/>
                    <a:pt x="1" y="869"/>
                    <a:pt x="25" y="881"/>
                  </a:cubicBezTo>
                  <a:cubicBezTo>
                    <a:pt x="36" y="893"/>
                    <a:pt x="334" y="1179"/>
                    <a:pt x="1763" y="1345"/>
                  </a:cubicBezTo>
                  <a:cubicBezTo>
                    <a:pt x="1894" y="1357"/>
                    <a:pt x="2013" y="1369"/>
                    <a:pt x="2132" y="1369"/>
                  </a:cubicBezTo>
                  <a:cubicBezTo>
                    <a:pt x="2608" y="1369"/>
                    <a:pt x="2942" y="1238"/>
                    <a:pt x="3156" y="1000"/>
                  </a:cubicBezTo>
                  <a:cubicBezTo>
                    <a:pt x="3489" y="607"/>
                    <a:pt x="3346" y="60"/>
                    <a:pt x="3346" y="36"/>
                  </a:cubicBezTo>
                  <a:cubicBezTo>
                    <a:pt x="3334" y="12"/>
                    <a:pt x="3311" y="0"/>
                    <a:pt x="32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8082236" y="3065387"/>
              <a:ext cx="26092" cy="34009"/>
            </a:xfrm>
            <a:custGeom>
              <a:avLst/>
              <a:gdLst/>
              <a:ahLst/>
              <a:cxnLst/>
              <a:rect l="l" t="t" r="r" b="b"/>
              <a:pathLst>
                <a:path w="847" h="1104" extrusionOk="0">
                  <a:moveTo>
                    <a:pt x="44" y="0"/>
                  </a:moveTo>
                  <a:cubicBezTo>
                    <a:pt x="31" y="0"/>
                    <a:pt x="20" y="6"/>
                    <a:pt x="13" y="20"/>
                  </a:cubicBezTo>
                  <a:cubicBezTo>
                    <a:pt x="1" y="44"/>
                    <a:pt x="1" y="68"/>
                    <a:pt x="25" y="80"/>
                  </a:cubicBezTo>
                  <a:cubicBezTo>
                    <a:pt x="37" y="80"/>
                    <a:pt x="763" y="580"/>
                    <a:pt x="763" y="1068"/>
                  </a:cubicBezTo>
                  <a:cubicBezTo>
                    <a:pt x="763" y="1080"/>
                    <a:pt x="775" y="1104"/>
                    <a:pt x="799" y="1104"/>
                  </a:cubicBezTo>
                  <a:cubicBezTo>
                    <a:pt x="823" y="1104"/>
                    <a:pt x="846" y="1092"/>
                    <a:pt x="846" y="1056"/>
                  </a:cubicBezTo>
                  <a:cubicBezTo>
                    <a:pt x="846" y="532"/>
                    <a:pt x="108" y="32"/>
                    <a:pt x="72" y="8"/>
                  </a:cubicBezTo>
                  <a:cubicBezTo>
                    <a:pt x="63" y="3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8063538" y="3071702"/>
              <a:ext cx="25353" cy="38321"/>
            </a:xfrm>
            <a:custGeom>
              <a:avLst/>
              <a:gdLst/>
              <a:ahLst/>
              <a:cxnLst/>
              <a:rect l="l" t="t" r="r" b="b"/>
              <a:pathLst>
                <a:path w="823" h="1244" extrusionOk="0">
                  <a:moveTo>
                    <a:pt x="52" y="1"/>
                  </a:moveTo>
                  <a:cubicBezTo>
                    <a:pt x="35" y="1"/>
                    <a:pt x="21" y="9"/>
                    <a:pt x="13" y="18"/>
                  </a:cubicBezTo>
                  <a:cubicBezTo>
                    <a:pt x="1" y="41"/>
                    <a:pt x="1" y="65"/>
                    <a:pt x="25" y="77"/>
                  </a:cubicBezTo>
                  <a:cubicBezTo>
                    <a:pt x="25" y="77"/>
                    <a:pt x="620" y="482"/>
                    <a:pt x="739" y="1208"/>
                  </a:cubicBezTo>
                  <a:cubicBezTo>
                    <a:pt x="739" y="1232"/>
                    <a:pt x="751" y="1244"/>
                    <a:pt x="775" y="1244"/>
                  </a:cubicBezTo>
                  <a:lnTo>
                    <a:pt x="787" y="1244"/>
                  </a:lnTo>
                  <a:cubicBezTo>
                    <a:pt x="810" y="1244"/>
                    <a:pt x="822" y="1220"/>
                    <a:pt x="822" y="1196"/>
                  </a:cubicBezTo>
                  <a:cubicBezTo>
                    <a:pt x="691" y="434"/>
                    <a:pt x="96" y="30"/>
                    <a:pt x="72" y="6"/>
                  </a:cubicBezTo>
                  <a:cubicBezTo>
                    <a:pt x="65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7974419" y="3091787"/>
              <a:ext cx="218253" cy="72885"/>
            </a:xfrm>
            <a:custGeom>
              <a:avLst/>
              <a:gdLst/>
              <a:ahLst/>
              <a:cxnLst/>
              <a:rect l="l" t="t" r="r" b="b"/>
              <a:pathLst>
                <a:path w="7085" h="2366" extrusionOk="0">
                  <a:moveTo>
                    <a:pt x="43" y="1"/>
                  </a:moveTo>
                  <a:cubicBezTo>
                    <a:pt x="30" y="1"/>
                    <a:pt x="19" y="6"/>
                    <a:pt x="12" y="20"/>
                  </a:cubicBezTo>
                  <a:cubicBezTo>
                    <a:pt x="1" y="44"/>
                    <a:pt x="1" y="68"/>
                    <a:pt x="24" y="80"/>
                  </a:cubicBezTo>
                  <a:cubicBezTo>
                    <a:pt x="60" y="92"/>
                    <a:pt x="3513" y="2056"/>
                    <a:pt x="7049" y="2366"/>
                  </a:cubicBezTo>
                  <a:cubicBezTo>
                    <a:pt x="7073" y="2366"/>
                    <a:pt x="7085" y="2342"/>
                    <a:pt x="7085" y="2318"/>
                  </a:cubicBezTo>
                  <a:cubicBezTo>
                    <a:pt x="7085" y="2295"/>
                    <a:pt x="7073" y="2283"/>
                    <a:pt x="7049" y="2283"/>
                  </a:cubicBezTo>
                  <a:cubicBezTo>
                    <a:pt x="3537" y="1973"/>
                    <a:pt x="96" y="20"/>
                    <a:pt x="72" y="9"/>
                  </a:cubicBezTo>
                  <a:cubicBezTo>
                    <a:pt x="62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8267467" y="2880034"/>
              <a:ext cx="13246" cy="35980"/>
            </a:xfrm>
            <a:custGeom>
              <a:avLst/>
              <a:gdLst/>
              <a:ahLst/>
              <a:cxnLst/>
              <a:rect l="l" t="t" r="r" b="b"/>
              <a:pathLst>
                <a:path w="430" h="1168" extrusionOk="0">
                  <a:moveTo>
                    <a:pt x="48" y="1"/>
                  </a:moveTo>
                  <a:cubicBezTo>
                    <a:pt x="24" y="1"/>
                    <a:pt x="1" y="25"/>
                    <a:pt x="13" y="48"/>
                  </a:cubicBezTo>
                  <a:cubicBezTo>
                    <a:pt x="13" y="72"/>
                    <a:pt x="60" y="787"/>
                    <a:pt x="346" y="1156"/>
                  </a:cubicBezTo>
                  <a:cubicBezTo>
                    <a:pt x="346" y="1168"/>
                    <a:pt x="358" y="1168"/>
                    <a:pt x="382" y="1168"/>
                  </a:cubicBezTo>
                  <a:lnTo>
                    <a:pt x="405" y="1168"/>
                  </a:lnTo>
                  <a:cubicBezTo>
                    <a:pt x="417" y="1144"/>
                    <a:pt x="429" y="1120"/>
                    <a:pt x="405" y="1108"/>
                  </a:cubicBezTo>
                  <a:cubicBezTo>
                    <a:pt x="144" y="751"/>
                    <a:pt x="96" y="48"/>
                    <a:pt x="96" y="36"/>
                  </a:cubicBezTo>
                  <a:cubicBezTo>
                    <a:pt x="96" y="13"/>
                    <a:pt x="72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8191902" y="2784538"/>
              <a:ext cx="42603" cy="48210"/>
            </a:xfrm>
            <a:custGeom>
              <a:avLst/>
              <a:gdLst/>
              <a:ahLst/>
              <a:cxnLst/>
              <a:rect l="l" t="t" r="r" b="b"/>
              <a:pathLst>
                <a:path w="1383" h="1565" extrusionOk="0">
                  <a:moveTo>
                    <a:pt x="1339" y="0"/>
                  </a:moveTo>
                  <a:cubicBezTo>
                    <a:pt x="1323" y="0"/>
                    <a:pt x="1307" y="11"/>
                    <a:pt x="1299" y="29"/>
                  </a:cubicBezTo>
                  <a:cubicBezTo>
                    <a:pt x="1168" y="410"/>
                    <a:pt x="751" y="1422"/>
                    <a:pt x="370" y="1470"/>
                  </a:cubicBezTo>
                  <a:cubicBezTo>
                    <a:pt x="362" y="1471"/>
                    <a:pt x="354" y="1471"/>
                    <a:pt x="346" y="1471"/>
                  </a:cubicBezTo>
                  <a:cubicBezTo>
                    <a:pt x="257" y="1471"/>
                    <a:pt x="161" y="1411"/>
                    <a:pt x="84" y="1291"/>
                  </a:cubicBezTo>
                  <a:cubicBezTo>
                    <a:pt x="70" y="1277"/>
                    <a:pt x="56" y="1271"/>
                    <a:pt x="45" y="1271"/>
                  </a:cubicBezTo>
                  <a:cubicBezTo>
                    <a:pt x="37" y="1271"/>
                    <a:pt x="30" y="1274"/>
                    <a:pt x="25" y="1279"/>
                  </a:cubicBezTo>
                  <a:cubicBezTo>
                    <a:pt x="1" y="1291"/>
                    <a:pt x="1" y="1327"/>
                    <a:pt x="13" y="1339"/>
                  </a:cubicBezTo>
                  <a:cubicBezTo>
                    <a:pt x="108" y="1481"/>
                    <a:pt x="227" y="1565"/>
                    <a:pt x="346" y="1565"/>
                  </a:cubicBezTo>
                  <a:cubicBezTo>
                    <a:pt x="358" y="1565"/>
                    <a:pt x="370" y="1553"/>
                    <a:pt x="382" y="1553"/>
                  </a:cubicBezTo>
                  <a:cubicBezTo>
                    <a:pt x="894" y="1481"/>
                    <a:pt x="1358" y="112"/>
                    <a:pt x="1382" y="65"/>
                  </a:cubicBezTo>
                  <a:cubicBezTo>
                    <a:pt x="1382" y="41"/>
                    <a:pt x="1370" y="17"/>
                    <a:pt x="1358" y="5"/>
                  </a:cubicBezTo>
                  <a:cubicBezTo>
                    <a:pt x="1352" y="2"/>
                    <a:pt x="1346" y="0"/>
                    <a:pt x="133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8041543" y="3075368"/>
              <a:ext cx="16173" cy="36874"/>
            </a:xfrm>
            <a:custGeom>
              <a:avLst/>
              <a:gdLst/>
              <a:ahLst/>
              <a:cxnLst/>
              <a:rect l="l" t="t" r="r" b="b"/>
              <a:pathLst>
                <a:path w="525" h="1197" extrusionOk="0">
                  <a:moveTo>
                    <a:pt x="59" y="1"/>
                  </a:moveTo>
                  <a:cubicBezTo>
                    <a:pt x="47" y="1"/>
                    <a:pt x="33" y="9"/>
                    <a:pt x="24" y="18"/>
                  </a:cubicBezTo>
                  <a:cubicBezTo>
                    <a:pt x="0" y="41"/>
                    <a:pt x="12" y="65"/>
                    <a:pt x="36" y="77"/>
                  </a:cubicBezTo>
                  <a:cubicBezTo>
                    <a:pt x="262" y="220"/>
                    <a:pt x="405" y="911"/>
                    <a:pt x="429" y="1161"/>
                  </a:cubicBezTo>
                  <a:cubicBezTo>
                    <a:pt x="441" y="1184"/>
                    <a:pt x="453" y="1196"/>
                    <a:pt x="477" y="1196"/>
                  </a:cubicBezTo>
                  <a:cubicBezTo>
                    <a:pt x="500" y="1196"/>
                    <a:pt x="524" y="1173"/>
                    <a:pt x="512" y="1149"/>
                  </a:cubicBezTo>
                  <a:cubicBezTo>
                    <a:pt x="512" y="1113"/>
                    <a:pt x="393" y="196"/>
                    <a:pt x="72" y="6"/>
                  </a:cubicBezTo>
                  <a:cubicBezTo>
                    <a:pt x="68" y="2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8018069" y="3078941"/>
              <a:ext cx="12876" cy="28156"/>
            </a:xfrm>
            <a:custGeom>
              <a:avLst/>
              <a:gdLst/>
              <a:ahLst/>
              <a:cxnLst/>
              <a:rect l="l" t="t" r="r" b="b"/>
              <a:pathLst>
                <a:path w="418" h="914" extrusionOk="0">
                  <a:moveTo>
                    <a:pt x="36" y="1"/>
                  </a:moveTo>
                  <a:cubicBezTo>
                    <a:pt x="26" y="1"/>
                    <a:pt x="17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cubicBezTo>
                    <a:pt x="12" y="80"/>
                    <a:pt x="334" y="414"/>
                    <a:pt x="322" y="866"/>
                  </a:cubicBezTo>
                  <a:cubicBezTo>
                    <a:pt x="322" y="890"/>
                    <a:pt x="334" y="914"/>
                    <a:pt x="358" y="914"/>
                  </a:cubicBezTo>
                  <a:cubicBezTo>
                    <a:pt x="381" y="914"/>
                    <a:pt x="405" y="890"/>
                    <a:pt x="405" y="866"/>
                  </a:cubicBezTo>
                  <a:cubicBezTo>
                    <a:pt x="417" y="390"/>
                    <a:pt x="84" y="33"/>
                    <a:pt x="72" y="21"/>
                  </a:cubicBezTo>
                  <a:cubicBezTo>
                    <a:pt x="65" y="7"/>
                    <a:pt x="5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8164393" y="3081991"/>
              <a:ext cx="33054" cy="56281"/>
            </a:xfrm>
            <a:custGeom>
              <a:avLst/>
              <a:gdLst/>
              <a:ahLst/>
              <a:cxnLst/>
              <a:rect l="l" t="t" r="r" b="b"/>
              <a:pathLst>
                <a:path w="1073" h="1827" extrusionOk="0">
                  <a:moveTo>
                    <a:pt x="423" y="0"/>
                  </a:moveTo>
                  <a:cubicBezTo>
                    <a:pt x="406" y="0"/>
                    <a:pt x="391" y="11"/>
                    <a:pt x="382" y="29"/>
                  </a:cubicBezTo>
                  <a:cubicBezTo>
                    <a:pt x="370" y="65"/>
                    <a:pt x="1" y="946"/>
                    <a:pt x="322" y="1458"/>
                  </a:cubicBezTo>
                  <a:cubicBezTo>
                    <a:pt x="465" y="1672"/>
                    <a:pt x="692" y="1803"/>
                    <a:pt x="1025" y="1827"/>
                  </a:cubicBezTo>
                  <a:cubicBezTo>
                    <a:pt x="1049" y="1827"/>
                    <a:pt x="1073" y="1803"/>
                    <a:pt x="1073" y="1779"/>
                  </a:cubicBezTo>
                  <a:cubicBezTo>
                    <a:pt x="1073" y="1755"/>
                    <a:pt x="1049" y="1743"/>
                    <a:pt x="1025" y="1731"/>
                  </a:cubicBezTo>
                  <a:cubicBezTo>
                    <a:pt x="727" y="1720"/>
                    <a:pt x="513" y="1612"/>
                    <a:pt x="394" y="1422"/>
                  </a:cubicBezTo>
                  <a:cubicBezTo>
                    <a:pt x="96" y="934"/>
                    <a:pt x="453" y="77"/>
                    <a:pt x="465" y="65"/>
                  </a:cubicBezTo>
                  <a:cubicBezTo>
                    <a:pt x="465" y="41"/>
                    <a:pt x="465" y="17"/>
                    <a:pt x="442" y="5"/>
                  </a:cubicBezTo>
                  <a:cubicBezTo>
                    <a:pt x="435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8162945" y="2899379"/>
              <a:ext cx="104552" cy="40108"/>
            </a:xfrm>
            <a:custGeom>
              <a:avLst/>
              <a:gdLst/>
              <a:ahLst/>
              <a:cxnLst/>
              <a:rect l="l" t="t" r="r" b="b"/>
              <a:pathLst>
                <a:path w="3394" h="1302" extrusionOk="0">
                  <a:moveTo>
                    <a:pt x="58" y="1"/>
                  </a:moveTo>
                  <a:cubicBezTo>
                    <a:pt x="39" y="1"/>
                    <a:pt x="22" y="18"/>
                    <a:pt x="12" y="28"/>
                  </a:cubicBezTo>
                  <a:cubicBezTo>
                    <a:pt x="0" y="51"/>
                    <a:pt x="12" y="75"/>
                    <a:pt x="36" y="87"/>
                  </a:cubicBezTo>
                  <a:cubicBezTo>
                    <a:pt x="72" y="99"/>
                    <a:pt x="2858" y="992"/>
                    <a:pt x="3322" y="1290"/>
                  </a:cubicBezTo>
                  <a:cubicBezTo>
                    <a:pt x="3334" y="1302"/>
                    <a:pt x="3346" y="1302"/>
                    <a:pt x="3346" y="1302"/>
                  </a:cubicBezTo>
                  <a:cubicBezTo>
                    <a:pt x="3358" y="1302"/>
                    <a:pt x="3382" y="1290"/>
                    <a:pt x="3382" y="1278"/>
                  </a:cubicBezTo>
                  <a:cubicBezTo>
                    <a:pt x="3394" y="1254"/>
                    <a:pt x="3394" y="1230"/>
                    <a:pt x="3370" y="1218"/>
                  </a:cubicBezTo>
                  <a:cubicBezTo>
                    <a:pt x="2894" y="921"/>
                    <a:pt x="179" y="39"/>
                    <a:pt x="72" y="4"/>
                  </a:cubicBezTo>
                  <a:cubicBezTo>
                    <a:pt x="67" y="1"/>
                    <a:pt x="63" y="1"/>
                    <a:pt x="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8155614" y="2918909"/>
              <a:ext cx="107109" cy="38907"/>
            </a:xfrm>
            <a:custGeom>
              <a:avLst/>
              <a:gdLst/>
              <a:ahLst/>
              <a:cxnLst/>
              <a:rect l="l" t="t" r="r" b="b"/>
              <a:pathLst>
                <a:path w="3477" h="1263" extrusionOk="0">
                  <a:moveTo>
                    <a:pt x="60" y="1"/>
                  </a:moveTo>
                  <a:cubicBezTo>
                    <a:pt x="36" y="1"/>
                    <a:pt x="12" y="13"/>
                    <a:pt x="12" y="37"/>
                  </a:cubicBezTo>
                  <a:cubicBezTo>
                    <a:pt x="0" y="60"/>
                    <a:pt x="12" y="84"/>
                    <a:pt x="36" y="84"/>
                  </a:cubicBezTo>
                  <a:cubicBezTo>
                    <a:pt x="60" y="96"/>
                    <a:pt x="2846" y="870"/>
                    <a:pt x="3417" y="1263"/>
                  </a:cubicBezTo>
                  <a:lnTo>
                    <a:pt x="3441" y="1263"/>
                  </a:lnTo>
                  <a:cubicBezTo>
                    <a:pt x="3453" y="1263"/>
                    <a:pt x="3465" y="1263"/>
                    <a:pt x="3465" y="1251"/>
                  </a:cubicBezTo>
                  <a:cubicBezTo>
                    <a:pt x="3477" y="1227"/>
                    <a:pt x="3477" y="1203"/>
                    <a:pt x="3453" y="1191"/>
                  </a:cubicBezTo>
                  <a:cubicBezTo>
                    <a:pt x="2882" y="799"/>
                    <a:pt x="167" y="37"/>
                    <a:pt x="6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7968905" y="3175145"/>
              <a:ext cx="281712" cy="74271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8067573" y="2730044"/>
              <a:ext cx="183413" cy="50274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p13"/>
          <p:cNvSpPr txBox="1">
            <a:spLocks noGrp="1"/>
          </p:cNvSpPr>
          <p:nvPr>
            <p:ph type="ctrTitle"/>
          </p:nvPr>
        </p:nvSpPr>
        <p:spPr>
          <a:xfrm>
            <a:off x="2376688" y="1225800"/>
            <a:ext cx="4389000" cy="16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Thanks</a:t>
            </a:r>
            <a:endParaRPr/>
          </a:p>
        </p:txBody>
      </p:sp>
      <p:sp>
        <p:nvSpPr>
          <p:cNvPr id="934" name="Google Shape;934;p13"/>
          <p:cNvSpPr txBox="1">
            <a:spLocks noGrp="1"/>
          </p:cNvSpPr>
          <p:nvPr>
            <p:ph type="subTitle" idx="1"/>
          </p:nvPr>
        </p:nvSpPr>
        <p:spPr>
          <a:xfrm rot="-59779">
            <a:off x="1448311" y="2793480"/>
            <a:ext cx="6400868" cy="40995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949" name="Google Shape;949;p13"/>
          <p:cNvSpPr txBox="1"/>
          <p:nvPr/>
        </p:nvSpPr>
        <p:spPr>
          <a:xfrm>
            <a:off x="3075338" y="4420500"/>
            <a:ext cx="3000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13"/>
          <p:cNvSpPr/>
          <p:nvPr/>
        </p:nvSpPr>
        <p:spPr>
          <a:xfrm flipH="1">
            <a:off x="6815473" y="1205592"/>
            <a:ext cx="49966" cy="4971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0" y="95"/>
                </a:moveTo>
                <a:cubicBezTo>
                  <a:pt x="441" y="95"/>
                  <a:pt x="536" y="191"/>
                  <a:pt x="536" y="310"/>
                </a:cubicBezTo>
                <a:cubicBezTo>
                  <a:pt x="536" y="441"/>
                  <a:pt x="429" y="536"/>
                  <a:pt x="310" y="536"/>
                </a:cubicBezTo>
                <a:cubicBezTo>
                  <a:pt x="251" y="536"/>
                  <a:pt x="191" y="512"/>
                  <a:pt x="155" y="464"/>
                </a:cubicBezTo>
                <a:cubicBezTo>
                  <a:pt x="108" y="429"/>
                  <a:pt x="96" y="369"/>
                  <a:pt x="96" y="310"/>
                </a:cubicBezTo>
                <a:cubicBezTo>
                  <a:pt x="96" y="191"/>
                  <a:pt x="191" y="95"/>
                  <a:pt x="310" y="95"/>
                </a:cubicBezTo>
                <a:close/>
                <a:moveTo>
                  <a:pt x="310" y="0"/>
                </a:moveTo>
                <a:cubicBezTo>
                  <a:pt x="144" y="0"/>
                  <a:pt x="1" y="143"/>
                  <a:pt x="1" y="310"/>
                </a:cubicBezTo>
                <a:cubicBezTo>
                  <a:pt x="1" y="393"/>
                  <a:pt x="36" y="464"/>
                  <a:pt x="96" y="524"/>
                </a:cubicBezTo>
                <a:cubicBezTo>
                  <a:pt x="155" y="583"/>
                  <a:pt x="227" y="619"/>
                  <a:pt x="310" y="619"/>
                </a:cubicBezTo>
                <a:cubicBezTo>
                  <a:pt x="477" y="619"/>
                  <a:pt x="620" y="488"/>
                  <a:pt x="620" y="310"/>
                </a:cubicBezTo>
                <a:cubicBezTo>
                  <a:pt x="620" y="143"/>
                  <a:pt x="477" y="0"/>
                  <a:pt x="310" y="0"/>
                </a:cubicBezTo>
                <a:close/>
              </a:path>
            </a:pathLst>
          </a:custGeom>
          <a:solidFill>
            <a:srgbClr val="241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1" name="Google Shape;951;p13"/>
          <p:cNvGrpSpPr/>
          <p:nvPr/>
        </p:nvGrpSpPr>
        <p:grpSpPr>
          <a:xfrm flipH="1">
            <a:off x="6647243" y="1907322"/>
            <a:ext cx="264735" cy="155646"/>
            <a:chOff x="8262261" y="3031163"/>
            <a:chExt cx="101194" cy="59793"/>
          </a:xfrm>
        </p:grpSpPr>
        <p:sp>
          <p:nvSpPr>
            <p:cNvPr id="952" name="Google Shape;952;p13"/>
            <p:cNvSpPr/>
            <p:nvPr/>
          </p:nvSpPr>
          <p:spPr>
            <a:xfrm>
              <a:off x="8262261" y="3032395"/>
              <a:ext cx="101194" cy="57482"/>
            </a:xfrm>
            <a:custGeom>
              <a:avLst/>
              <a:gdLst/>
              <a:ahLst/>
              <a:cxnLst/>
              <a:rect l="l" t="t" r="r" b="b"/>
              <a:pathLst>
                <a:path w="3285" h="1866" extrusionOk="0">
                  <a:moveTo>
                    <a:pt x="1992" y="1"/>
                  </a:moveTo>
                  <a:cubicBezTo>
                    <a:pt x="1843" y="1"/>
                    <a:pt x="1709" y="83"/>
                    <a:pt x="1616" y="193"/>
                  </a:cubicBezTo>
                  <a:lnTo>
                    <a:pt x="1616" y="193"/>
                  </a:lnTo>
                  <a:cubicBezTo>
                    <a:pt x="1555" y="144"/>
                    <a:pt x="1475" y="100"/>
                    <a:pt x="1372" y="67"/>
                  </a:cubicBezTo>
                  <a:cubicBezTo>
                    <a:pt x="1283" y="37"/>
                    <a:pt x="1209" y="24"/>
                    <a:pt x="1146" y="24"/>
                  </a:cubicBezTo>
                  <a:cubicBezTo>
                    <a:pt x="763" y="24"/>
                    <a:pt x="824" y="508"/>
                    <a:pt x="824" y="508"/>
                  </a:cubicBezTo>
                  <a:cubicBezTo>
                    <a:pt x="785" y="484"/>
                    <a:pt x="743" y="473"/>
                    <a:pt x="700" y="473"/>
                  </a:cubicBezTo>
                  <a:cubicBezTo>
                    <a:pt x="377" y="473"/>
                    <a:pt x="1" y="1085"/>
                    <a:pt x="432" y="1401"/>
                  </a:cubicBezTo>
                  <a:cubicBezTo>
                    <a:pt x="562" y="1499"/>
                    <a:pt x="687" y="1544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4" y="1865"/>
                  </a:cubicBezTo>
                  <a:cubicBezTo>
                    <a:pt x="1207" y="1865"/>
                    <a:pt x="1220" y="1865"/>
                    <a:pt x="1233" y="1865"/>
                  </a:cubicBezTo>
                  <a:cubicBezTo>
                    <a:pt x="1572" y="1865"/>
                    <a:pt x="1799" y="1786"/>
                    <a:pt x="1925" y="1666"/>
                  </a:cubicBezTo>
                  <a:lnTo>
                    <a:pt x="1925" y="1666"/>
                  </a:lnTo>
                  <a:cubicBezTo>
                    <a:pt x="1952" y="1702"/>
                    <a:pt x="1985" y="1737"/>
                    <a:pt x="2027" y="1770"/>
                  </a:cubicBezTo>
                  <a:cubicBezTo>
                    <a:pt x="2084" y="1816"/>
                    <a:pt x="2154" y="1837"/>
                    <a:pt x="2231" y="1837"/>
                  </a:cubicBezTo>
                  <a:cubicBezTo>
                    <a:pt x="2660" y="1837"/>
                    <a:pt x="3284" y="1178"/>
                    <a:pt x="2920" y="794"/>
                  </a:cubicBezTo>
                  <a:cubicBezTo>
                    <a:pt x="2815" y="683"/>
                    <a:pt x="2705" y="641"/>
                    <a:pt x="2602" y="641"/>
                  </a:cubicBezTo>
                  <a:cubicBezTo>
                    <a:pt x="2592" y="641"/>
                    <a:pt x="2582" y="642"/>
                    <a:pt x="2572" y="642"/>
                  </a:cubicBezTo>
                  <a:lnTo>
                    <a:pt x="2572" y="642"/>
                  </a:lnTo>
                  <a:cubicBezTo>
                    <a:pt x="2577" y="451"/>
                    <a:pt x="2481" y="231"/>
                    <a:pt x="2241" y="79"/>
                  </a:cubicBezTo>
                  <a:cubicBezTo>
                    <a:pt x="2156" y="24"/>
                    <a:pt x="2072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8266727" y="3031163"/>
              <a:ext cx="90998" cy="59793"/>
            </a:xfrm>
            <a:custGeom>
              <a:avLst/>
              <a:gdLst/>
              <a:ahLst/>
              <a:cxnLst/>
              <a:rect l="l" t="t" r="r" b="b"/>
              <a:pathLst>
                <a:path w="2954" h="1941" extrusionOk="0">
                  <a:moveTo>
                    <a:pt x="1477" y="298"/>
                  </a:moveTo>
                  <a:cubicBezTo>
                    <a:pt x="1596" y="417"/>
                    <a:pt x="1620" y="548"/>
                    <a:pt x="1584" y="631"/>
                  </a:cubicBezTo>
                  <a:cubicBezTo>
                    <a:pt x="1569" y="677"/>
                    <a:pt x="1539" y="704"/>
                    <a:pt x="1503" y="704"/>
                  </a:cubicBezTo>
                  <a:cubicBezTo>
                    <a:pt x="1484" y="704"/>
                    <a:pt x="1463" y="696"/>
                    <a:pt x="1441" y="679"/>
                  </a:cubicBezTo>
                  <a:cubicBezTo>
                    <a:pt x="1358" y="607"/>
                    <a:pt x="1370" y="441"/>
                    <a:pt x="1477" y="298"/>
                  </a:cubicBezTo>
                  <a:close/>
                  <a:moveTo>
                    <a:pt x="2382" y="738"/>
                  </a:moveTo>
                  <a:lnTo>
                    <a:pt x="2382" y="738"/>
                  </a:lnTo>
                  <a:cubicBezTo>
                    <a:pt x="2358" y="893"/>
                    <a:pt x="2263" y="1012"/>
                    <a:pt x="2132" y="1024"/>
                  </a:cubicBezTo>
                  <a:cubicBezTo>
                    <a:pt x="2120" y="1036"/>
                    <a:pt x="2108" y="1036"/>
                    <a:pt x="2108" y="1036"/>
                  </a:cubicBezTo>
                  <a:cubicBezTo>
                    <a:pt x="2073" y="1036"/>
                    <a:pt x="2073" y="1024"/>
                    <a:pt x="2073" y="1012"/>
                  </a:cubicBezTo>
                  <a:cubicBezTo>
                    <a:pt x="2061" y="941"/>
                    <a:pt x="2192" y="774"/>
                    <a:pt x="2382" y="738"/>
                  </a:cubicBezTo>
                  <a:close/>
                  <a:moveTo>
                    <a:pt x="822" y="1131"/>
                  </a:moveTo>
                  <a:cubicBezTo>
                    <a:pt x="846" y="1131"/>
                    <a:pt x="870" y="1155"/>
                    <a:pt x="882" y="1179"/>
                  </a:cubicBezTo>
                  <a:cubicBezTo>
                    <a:pt x="953" y="1262"/>
                    <a:pt x="965" y="1346"/>
                    <a:pt x="930" y="1417"/>
                  </a:cubicBezTo>
                  <a:cubicBezTo>
                    <a:pt x="882" y="1500"/>
                    <a:pt x="799" y="1548"/>
                    <a:pt x="679" y="1548"/>
                  </a:cubicBezTo>
                  <a:cubicBezTo>
                    <a:pt x="656" y="1405"/>
                    <a:pt x="703" y="1250"/>
                    <a:pt x="763" y="1179"/>
                  </a:cubicBezTo>
                  <a:cubicBezTo>
                    <a:pt x="787" y="1155"/>
                    <a:pt x="799" y="1131"/>
                    <a:pt x="822" y="1131"/>
                  </a:cubicBezTo>
                  <a:close/>
                  <a:moveTo>
                    <a:pt x="1799" y="1262"/>
                  </a:moveTo>
                  <a:cubicBezTo>
                    <a:pt x="1811" y="1262"/>
                    <a:pt x="1834" y="1286"/>
                    <a:pt x="1846" y="1334"/>
                  </a:cubicBezTo>
                  <a:cubicBezTo>
                    <a:pt x="1882" y="1441"/>
                    <a:pt x="1858" y="1560"/>
                    <a:pt x="1787" y="1643"/>
                  </a:cubicBezTo>
                  <a:cubicBezTo>
                    <a:pt x="1715" y="1524"/>
                    <a:pt x="1715" y="1393"/>
                    <a:pt x="1763" y="1310"/>
                  </a:cubicBezTo>
                  <a:cubicBezTo>
                    <a:pt x="1775" y="1274"/>
                    <a:pt x="1799" y="1262"/>
                    <a:pt x="1799" y="1262"/>
                  </a:cubicBezTo>
                  <a:close/>
                  <a:moveTo>
                    <a:pt x="1846" y="84"/>
                  </a:moveTo>
                  <a:cubicBezTo>
                    <a:pt x="1923" y="84"/>
                    <a:pt x="2000" y="107"/>
                    <a:pt x="2073" y="155"/>
                  </a:cubicBezTo>
                  <a:cubicBezTo>
                    <a:pt x="2263" y="274"/>
                    <a:pt x="2370" y="453"/>
                    <a:pt x="2382" y="643"/>
                  </a:cubicBezTo>
                  <a:cubicBezTo>
                    <a:pt x="2156" y="679"/>
                    <a:pt x="1977" y="881"/>
                    <a:pt x="1977" y="1012"/>
                  </a:cubicBezTo>
                  <a:cubicBezTo>
                    <a:pt x="1988" y="1056"/>
                    <a:pt x="2019" y="1109"/>
                    <a:pt x="2105" y="1109"/>
                  </a:cubicBezTo>
                  <a:cubicBezTo>
                    <a:pt x="2114" y="1109"/>
                    <a:pt x="2123" y="1108"/>
                    <a:pt x="2132" y="1107"/>
                  </a:cubicBezTo>
                  <a:cubicBezTo>
                    <a:pt x="2311" y="1084"/>
                    <a:pt x="2442" y="929"/>
                    <a:pt x="2465" y="714"/>
                  </a:cubicBezTo>
                  <a:cubicBezTo>
                    <a:pt x="2561" y="726"/>
                    <a:pt x="2656" y="774"/>
                    <a:pt x="2739" y="857"/>
                  </a:cubicBezTo>
                  <a:cubicBezTo>
                    <a:pt x="2870" y="1000"/>
                    <a:pt x="2835" y="1179"/>
                    <a:pt x="2787" y="1298"/>
                  </a:cubicBezTo>
                  <a:cubicBezTo>
                    <a:pt x="2668" y="1584"/>
                    <a:pt x="2323" y="1834"/>
                    <a:pt x="2073" y="1834"/>
                  </a:cubicBezTo>
                  <a:cubicBezTo>
                    <a:pt x="2001" y="1834"/>
                    <a:pt x="1953" y="1822"/>
                    <a:pt x="1906" y="1786"/>
                  </a:cubicBezTo>
                  <a:cubicBezTo>
                    <a:pt x="1870" y="1762"/>
                    <a:pt x="1846" y="1738"/>
                    <a:pt x="1834" y="1715"/>
                  </a:cubicBezTo>
                  <a:cubicBezTo>
                    <a:pt x="1930" y="1596"/>
                    <a:pt x="1965" y="1453"/>
                    <a:pt x="1918" y="1298"/>
                  </a:cubicBezTo>
                  <a:cubicBezTo>
                    <a:pt x="1894" y="1191"/>
                    <a:pt x="1834" y="1179"/>
                    <a:pt x="1799" y="1179"/>
                  </a:cubicBezTo>
                  <a:cubicBezTo>
                    <a:pt x="1751" y="1179"/>
                    <a:pt x="1715" y="1215"/>
                    <a:pt x="1680" y="1274"/>
                  </a:cubicBezTo>
                  <a:cubicBezTo>
                    <a:pt x="1632" y="1381"/>
                    <a:pt x="1620" y="1548"/>
                    <a:pt x="1715" y="1703"/>
                  </a:cubicBezTo>
                  <a:cubicBezTo>
                    <a:pt x="1620" y="1774"/>
                    <a:pt x="1430" y="1857"/>
                    <a:pt x="1084" y="1857"/>
                  </a:cubicBezTo>
                  <a:lnTo>
                    <a:pt x="1049" y="1857"/>
                  </a:lnTo>
                  <a:cubicBezTo>
                    <a:pt x="834" y="1857"/>
                    <a:pt x="739" y="1738"/>
                    <a:pt x="703" y="1631"/>
                  </a:cubicBezTo>
                  <a:cubicBezTo>
                    <a:pt x="834" y="1631"/>
                    <a:pt x="953" y="1560"/>
                    <a:pt x="1001" y="1453"/>
                  </a:cubicBezTo>
                  <a:cubicBezTo>
                    <a:pt x="1049" y="1346"/>
                    <a:pt x="1037" y="1226"/>
                    <a:pt x="953" y="1119"/>
                  </a:cubicBezTo>
                  <a:cubicBezTo>
                    <a:pt x="906" y="1060"/>
                    <a:pt x="858" y="1048"/>
                    <a:pt x="822" y="1048"/>
                  </a:cubicBezTo>
                  <a:cubicBezTo>
                    <a:pt x="775" y="1048"/>
                    <a:pt x="739" y="1072"/>
                    <a:pt x="703" y="1119"/>
                  </a:cubicBezTo>
                  <a:cubicBezTo>
                    <a:pt x="620" y="1215"/>
                    <a:pt x="584" y="1381"/>
                    <a:pt x="596" y="1536"/>
                  </a:cubicBezTo>
                  <a:cubicBezTo>
                    <a:pt x="501" y="1524"/>
                    <a:pt x="406" y="1476"/>
                    <a:pt x="310" y="1405"/>
                  </a:cubicBezTo>
                  <a:cubicBezTo>
                    <a:pt x="156" y="1286"/>
                    <a:pt x="96" y="1107"/>
                    <a:pt x="168" y="917"/>
                  </a:cubicBezTo>
                  <a:cubicBezTo>
                    <a:pt x="227" y="714"/>
                    <a:pt x="406" y="548"/>
                    <a:pt x="560" y="548"/>
                  </a:cubicBezTo>
                  <a:cubicBezTo>
                    <a:pt x="596" y="548"/>
                    <a:pt x="632" y="560"/>
                    <a:pt x="668" y="584"/>
                  </a:cubicBezTo>
                  <a:lnTo>
                    <a:pt x="703" y="584"/>
                  </a:lnTo>
                  <a:cubicBezTo>
                    <a:pt x="715" y="572"/>
                    <a:pt x="727" y="548"/>
                    <a:pt x="727" y="536"/>
                  </a:cubicBezTo>
                  <a:cubicBezTo>
                    <a:pt x="727" y="536"/>
                    <a:pt x="703" y="310"/>
                    <a:pt x="810" y="179"/>
                  </a:cubicBezTo>
                  <a:cubicBezTo>
                    <a:pt x="852" y="130"/>
                    <a:pt x="918" y="106"/>
                    <a:pt x="1004" y="106"/>
                  </a:cubicBezTo>
                  <a:cubicBezTo>
                    <a:pt x="1065" y="106"/>
                    <a:pt x="1136" y="118"/>
                    <a:pt x="1215" y="143"/>
                  </a:cubicBezTo>
                  <a:cubicBezTo>
                    <a:pt x="1287" y="167"/>
                    <a:pt x="1358" y="203"/>
                    <a:pt x="1418" y="238"/>
                  </a:cubicBezTo>
                  <a:cubicBezTo>
                    <a:pt x="1299" y="405"/>
                    <a:pt x="1251" y="619"/>
                    <a:pt x="1382" y="738"/>
                  </a:cubicBezTo>
                  <a:cubicBezTo>
                    <a:pt x="1418" y="774"/>
                    <a:pt x="1465" y="786"/>
                    <a:pt x="1513" y="786"/>
                  </a:cubicBezTo>
                  <a:cubicBezTo>
                    <a:pt x="1572" y="786"/>
                    <a:pt x="1644" y="738"/>
                    <a:pt x="1668" y="655"/>
                  </a:cubicBezTo>
                  <a:cubicBezTo>
                    <a:pt x="1703" y="548"/>
                    <a:pt x="1680" y="369"/>
                    <a:pt x="1537" y="226"/>
                  </a:cubicBezTo>
                  <a:cubicBezTo>
                    <a:pt x="1622" y="134"/>
                    <a:pt x="1733" y="84"/>
                    <a:pt x="1846" y="84"/>
                  </a:cubicBezTo>
                  <a:close/>
                  <a:moveTo>
                    <a:pt x="1846" y="0"/>
                  </a:moveTo>
                  <a:cubicBezTo>
                    <a:pt x="1715" y="0"/>
                    <a:pt x="1572" y="60"/>
                    <a:pt x="1465" y="179"/>
                  </a:cubicBezTo>
                  <a:cubicBezTo>
                    <a:pt x="1406" y="131"/>
                    <a:pt x="1322" y="95"/>
                    <a:pt x="1239" y="72"/>
                  </a:cubicBezTo>
                  <a:cubicBezTo>
                    <a:pt x="1149" y="38"/>
                    <a:pt x="1069" y="22"/>
                    <a:pt x="997" y="22"/>
                  </a:cubicBezTo>
                  <a:cubicBezTo>
                    <a:pt x="890" y="22"/>
                    <a:pt x="804" y="59"/>
                    <a:pt x="739" y="131"/>
                  </a:cubicBezTo>
                  <a:cubicBezTo>
                    <a:pt x="644" y="238"/>
                    <a:pt x="632" y="393"/>
                    <a:pt x="632" y="476"/>
                  </a:cubicBezTo>
                  <a:cubicBezTo>
                    <a:pt x="608" y="476"/>
                    <a:pt x="584" y="464"/>
                    <a:pt x="560" y="464"/>
                  </a:cubicBezTo>
                  <a:cubicBezTo>
                    <a:pt x="370" y="464"/>
                    <a:pt x="156" y="655"/>
                    <a:pt x="84" y="893"/>
                  </a:cubicBezTo>
                  <a:cubicBezTo>
                    <a:pt x="1" y="1119"/>
                    <a:pt x="60" y="1334"/>
                    <a:pt x="251" y="1476"/>
                  </a:cubicBezTo>
                  <a:cubicBezTo>
                    <a:pt x="370" y="1560"/>
                    <a:pt x="501" y="1619"/>
                    <a:pt x="608" y="1631"/>
                  </a:cubicBezTo>
                  <a:cubicBezTo>
                    <a:pt x="668" y="1834"/>
                    <a:pt x="822" y="1941"/>
                    <a:pt x="1049" y="1941"/>
                  </a:cubicBezTo>
                  <a:lnTo>
                    <a:pt x="1084" y="1941"/>
                  </a:lnTo>
                  <a:cubicBezTo>
                    <a:pt x="1382" y="1941"/>
                    <a:pt x="1620" y="1881"/>
                    <a:pt x="1763" y="1774"/>
                  </a:cubicBezTo>
                  <a:cubicBezTo>
                    <a:pt x="1787" y="1798"/>
                    <a:pt x="1822" y="1834"/>
                    <a:pt x="1846" y="1857"/>
                  </a:cubicBezTo>
                  <a:cubicBezTo>
                    <a:pt x="1906" y="1905"/>
                    <a:pt x="1989" y="1929"/>
                    <a:pt x="2073" y="1929"/>
                  </a:cubicBezTo>
                  <a:cubicBezTo>
                    <a:pt x="2358" y="1929"/>
                    <a:pt x="2727" y="1655"/>
                    <a:pt x="2870" y="1346"/>
                  </a:cubicBezTo>
                  <a:cubicBezTo>
                    <a:pt x="2954" y="1143"/>
                    <a:pt x="2930" y="953"/>
                    <a:pt x="2799" y="810"/>
                  </a:cubicBezTo>
                  <a:cubicBezTo>
                    <a:pt x="2692" y="703"/>
                    <a:pt x="2584" y="643"/>
                    <a:pt x="2465" y="643"/>
                  </a:cubicBezTo>
                  <a:cubicBezTo>
                    <a:pt x="2454" y="429"/>
                    <a:pt x="2323" y="214"/>
                    <a:pt x="2120" y="83"/>
                  </a:cubicBezTo>
                  <a:cubicBezTo>
                    <a:pt x="2037" y="24"/>
                    <a:pt x="1942" y="0"/>
                    <a:pt x="18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"/>
          <p:cNvSpPr txBox="1">
            <a:spLocks noGrp="1"/>
          </p:cNvSpPr>
          <p:nvPr>
            <p:ph type="title"/>
          </p:nvPr>
        </p:nvSpPr>
        <p:spPr>
          <a:xfrm rot="-30193">
            <a:off x="1600235" y="445911"/>
            <a:ext cx="594352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Resources</a:t>
            </a:r>
            <a:endParaRPr/>
          </a:p>
        </p:txBody>
      </p:sp>
      <p:grpSp>
        <p:nvGrpSpPr>
          <p:cNvPr id="959" name="Google Shape;959;p14"/>
          <p:cNvGrpSpPr/>
          <p:nvPr/>
        </p:nvGrpSpPr>
        <p:grpSpPr>
          <a:xfrm>
            <a:off x="876490" y="2143610"/>
            <a:ext cx="1084138" cy="1105871"/>
            <a:chOff x="728097" y="2652261"/>
            <a:chExt cx="585419" cy="597155"/>
          </a:xfrm>
        </p:grpSpPr>
        <p:sp>
          <p:nvSpPr>
            <p:cNvPr id="960" name="Google Shape;960;p14"/>
            <p:cNvSpPr/>
            <p:nvPr/>
          </p:nvSpPr>
          <p:spPr>
            <a:xfrm>
              <a:off x="1066274" y="2704722"/>
              <a:ext cx="30096" cy="30466"/>
            </a:xfrm>
            <a:custGeom>
              <a:avLst/>
              <a:gdLst/>
              <a:ahLst/>
              <a:cxnLst/>
              <a:rect l="l" t="t" r="r" b="b"/>
              <a:pathLst>
                <a:path w="977" h="989" extrusionOk="0">
                  <a:moveTo>
                    <a:pt x="548" y="132"/>
                  </a:moveTo>
                  <a:cubicBezTo>
                    <a:pt x="560" y="179"/>
                    <a:pt x="560" y="227"/>
                    <a:pt x="572" y="262"/>
                  </a:cubicBezTo>
                  <a:cubicBezTo>
                    <a:pt x="596" y="370"/>
                    <a:pt x="596" y="393"/>
                    <a:pt x="608" y="405"/>
                  </a:cubicBezTo>
                  <a:cubicBezTo>
                    <a:pt x="619" y="429"/>
                    <a:pt x="631" y="429"/>
                    <a:pt x="727" y="477"/>
                  </a:cubicBezTo>
                  <a:cubicBezTo>
                    <a:pt x="762" y="489"/>
                    <a:pt x="810" y="513"/>
                    <a:pt x="846" y="524"/>
                  </a:cubicBezTo>
                  <a:cubicBezTo>
                    <a:pt x="798" y="548"/>
                    <a:pt x="703" y="584"/>
                    <a:pt x="631" y="596"/>
                  </a:cubicBezTo>
                  <a:cubicBezTo>
                    <a:pt x="608" y="608"/>
                    <a:pt x="608" y="608"/>
                    <a:pt x="596" y="620"/>
                  </a:cubicBezTo>
                  <a:cubicBezTo>
                    <a:pt x="560" y="715"/>
                    <a:pt x="500" y="810"/>
                    <a:pt x="465" y="870"/>
                  </a:cubicBezTo>
                  <a:cubicBezTo>
                    <a:pt x="453" y="798"/>
                    <a:pt x="429" y="691"/>
                    <a:pt x="405" y="596"/>
                  </a:cubicBezTo>
                  <a:cubicBezTo>
                    <a:pt x="405" y="584"/>
                    <a:pt x="393" y="560"/>
                    <a:pt x="369" y="560"/>
                  </a:cubicBezTo>
                  <a:cubicBezTo>
                    <a:pt x="286" y="536"/>
                    <a:pt x="179" y="513"/>
                    <a:pt x="119" y="489"/>
                  </a:cubicBezTo>
                  <a:cubicBezTo>
                    <a:pt x="191" y="465"/>
                    <a:pt x="310" y="417"/>
                    <a:pt x="405" y="382"/>
                  </a:cubicBezTo>
                  <a:cubicBezTo>
                    <a:pt x="417" y="370"/>
                    <a:pt x="429" y="370"/>
                    <a:pt x="429" y="358"/>
                  </a:cubicBezTo>
                  <a:cubicBezTo>
                    <a:pt x="465" y="274"/>
                    <a:pt x="512" y="179"/>
                    <a:pt x="548" y="132"/>
                  </a:cubicBezTo>
                  <a:close/>
                  <a:moveTo>
                    <a:pt x="560" y="1"/>
                  </a:moveTo>
                  <a:cubicBezTo>
                    <a:pt x="536" y="1"/>
                    <a:pt x="500" y="1"/>
                    <a:pt x="358" y="298"/>
                  </a:cubicBezTo>
                  <a:cubicBezTo>
                    <a:pt x="24" y="417"/>
                    <a:pt x="12" y="465"/>
                    <a:pt x="0" y="477"/>
                  </a:cubicBezTo>
                  <a:cubicBezTo>
                    <a:pt x="0" y="489"/>
                    <a:pt x="0" y="513"/>
                    <a:pt x="12" y="524"/>
                  </a:cubicBezTo>
                  <a:cubicBezTo>
                    <a:pt x="12" y="536"/>
                    <a:pt x="36" y="572"/>
                    <a:pt x="322" y="643"/>
                  </a:cubicBezTo>
                  <a:cubicBezTo>
                    <a:pt x="393" y="989"/>
                    <a:pt x="417" y="989"/>
                    <a:pt x="453" y="989"/>
                  </a:cubicBezTo>
                  <a:cubicBezTo>
                    <a:pt x="488" y="989"/>
                    <a:pt x="512" y="989"/>
                    <a:pt x="667" y="679"/>
                  </a:cubicBezTo>
                  <a:cubicBezTo>
                    <a:pt x="762" y="655"/>
                    <a:pt x="929" y="608"/>
                    <a:pt x="965" y="572"/>
                  </a:cubicBezTo>
                  <a:cubicBezTo>
                    <a:pt x="977" y="560"/>
                    <a:pt x="977" y="548"/>
                    <a:pt x="977" y="524"/>
                  </a:cubicBezTo>
                  <a:cubicBezTo>
                    <a:pt x="977" y="489"/>
                    <a:pt x="929" y="465"/>
                    <a:pt x="762" y="393"/>
                  </a:cubicBezTo>
                  <a:cubicBezTo>
                    <a:pt x="739" y="382"/>
                    <a:pt x="703" y="370"/>
                    <a:pt x="679" y="358"/>
                  </a:cubicBezTo>
                  <a:cubicBezTo>
                    <a:pt x="679" y="334"/>
                    <a:pt x="667" y="286"/>
                    <a:pt x="655" y="251"/>
                  </a:cubicBezTo>
                  <a:cubicBezTo>
                    <a:pt x="643" y="132"/>
                    <a:pt x="619" y="60"/>
                    <a:pt x="608" y="24"/>
                  </a:cubicBezTo>
                  <a:cubicBezTo>
                    <a:pt x="596" y="12"/>
                    <a:pt x="572" y="1"/>
                    <a:pt x="56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728097" y="3076631"/>
              <a:ext cx="30466" cy="30096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48" y="120"/>
                  </a:moveTo>
                  <a:cubicBezTo>
                    <a:pt x="560" y="167"/>
                    <a:pt x="572" y="227"/>
                    <a:pt x="572" y="262"/>
                  </a:cubicBezTo>
                  <a:cubicBezTo>
                    <a:pt x="596" y="358"/>
                    <a:pt x="596" y="381"/>
                    <a:pt x="608" y="405"/>
                  </a:cubicBezTo>
                  <a:cubicBezTo>
                    <a:pt x="620" y="417"/>
                    <a:pt x="644" y="429"/>
                    <a:pt x="739" y="465"/>
                  </a:cubicBezTo>
                  <a:cubicBezTo>
                    <a:pt x="763" y="477"/>
                    <a:pt x="822" y="501"/>
                    <a:pt x="858" y="524"/>
                  </a:cubicBezTo>
                  <a:cubicBezTo>
                    <a:pt x="798" y="548"/>
                    <a:pt x="703" y="572"/>
                    <a:pt x="632" y="596"/>
                  </a:cubicBezTo>
                  <a:cubicBezTo>
                    <a:pt x="620" y="596"/>
                    <a:pt x="608" y="608"/>
                    <a:pt x="608" y="620"/>
                  </a:cubicBezTo>
                  <a:cubicBezTo>
                    <a:pt x="560" y="703"/>
                    <a:pt x="501" y="798"/>
                    <a:pt x="465" y="858"/>
                  </a:cubicBezTo>
                  <a:cubicBezTo>
                    <a:pt x="453" y="798"/>
                    <a:pt x="429" y="691"/>
                    <a:pt x="406" y="596"/>
                  </a:cubicBezTo>
                  <a:cubicBezTo>
                    <a:pt x="406" y="572"/>
                    <a:pt x="394" y="560"/>
                    <a:pt x="382" y="560"/>
                  </a:cubicBezTo>
                  <a:cubicBezTo>
                    <a:pt x="287" y="536"/>
                    <a:pt x="179" y="501"/>
                    <a:pt x="132" y="489"/>
                  </a:cubicBezTo>
                  <a:cubicBezTo>
                    <a:pt x="191" y="453"/>
                    <a:pt x="310" y="405"/>
                    <a:pt x="406" y="370"/>
                  </a:cubicBezTo>
                  <a:cubicBezTo>
                    <a:pt x="417" y="370"/>
                    <a:pt x="429" y="358"/>
                    <a:pt x="441" y="346"/>
                  </a:cubicBezTo>
                  <a:cubicBezTo>
                    <a:pt x="477" y="262"/>
                    <a:pt x="513" y="179"/>
                    <a:pt x="548" y="120"/>
                  </a:cubicBezTo>
                  <a:close/>
                  <a:moveTo>
                    <a:pt x="560" y="0"/>
                  </a:moveTo>
                  <a:cubicBezTo>
                    <a:pt x="537" y="0"/>
                    <a:pt x="501" y="0"/>
                    <a:pt x="370" y="298"/>
                  </a:cubicBezTo>
                  <a:cubicBezTo>
                    <a:pt x="25" y="405"/>
                    <a:pt x="13" y="453"/>
                    <a:pt x="1" y="465"/>
                  </a:cubicBezTo>
                  <a:cubicBezTo>
                    <a:pt x="1" y="477"/>
                    <a:pt x="1" y="501"/>
                    <a:pt x="13" y="512"/>
                  </a:cubicBezTo>
                  <a:cubicBezTo>
                    <a:pt x="25" y="524"/>
                    <a:pt x="48" y="560"/>
                    <a:pt x="334" y="632"/>
                  </a:cubicBezTo>
                  <a:cubicBezTo>
                    <a:pt x="394" y="977"/>
                    <a:pt x="429" y="977"/>
                    <a:pt x="465" y="977"/>
                  </a:cubicBezTo>
                  <a:cubicBezTo>
                    <a:pt x="489" y="977"/>
                    <a:pt x="513" y="977"/>
                    <a:pt x="679" y="679"/>
                  </a:cubicBezTo>
                  <a:cubicBezTo>
                    <a:pt x="763" y="643"/>
                    <a:pt x="929" y="596"/>
                    <a:pt x="965" y="572"/>
                  </a:cubicBezTo>
                  <a:cubicBezTo>
                    <a:pt x="977" y="560"/>
                    <a:pt x="989" y="536"/>
                    <a:pt x="989" y="524"/>
                  </a:cubicBezTo>
                  <a:cubicBezTo>
                    <a:pt x="977" y="477"/>
                    <a:pt x="929" y="453"/>
                    <a:pt x="775" y="381"/>
                  </a:cubicBezTo>
                  <a:cubicBezTo>
                    <a:pt x="739" y="370"/>
                    <a:pt x="703" y="358"/>
                    <a:pt x="679" y="346"/>
                  </a:cubicBezTo>
                  <a:cubicBezTo>
                    <a:pt x="679" y="322"/>
                    <a:pt x="668" y="286"/>
                    <a:pt x="668" y="251"/>
                  </a:cubicBezTo>
                  <a:cubicBezTo>
                    <a:pt x="644" y="120"/>
                    <a:pt x="632" y="48"/>
                    <a:pt x="608" y="24"/>
                  </a:cubicBezTo>
                  <a:cubicBezTo>
                    <a:pt x="596" y="12"/>
                    <a:pt x="572" y="0"/>
                    <a:pt x="5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1276056" y="2912317"/>
              <a:ext cx="30466" cy="30466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548" y="131"/>
                  </a:moveTo>
                  <a:cubicBezTo>
                    <a:pt x="560" y="179"/>
                    <a:pt x="572" y="227"/>
                    <a:pt x="572" y="262"/>
                  </a:cubicBezTo>
                  <a:cubicBezTo>
                    <a:pt x="596" y="370"/>
                    <a:pt x="596" y="393"/>
                    <a:pt x="608" y="405"/>
                  </a:cubicBezTo>
                  <a:cubicBezTo>
                    <a:pt x="620" y="429"/>
                    <a:pt x="644" y="429"/>
                    <a:pt x="739" y="477"/>
                  </a:cubicBezTo>
                  <a:cubicBezTo>
                    <a:pt x="763" y="489"/>
                    <a:pt x="822" y="512"/>
                    <a:pt x="858" y="524"/>
                  </a:cubicBezTo>
                  <a:cubicBezTo>
                    <a:pt x="798" y="548"/>
                    <a:pt x="715" y="584"/>
                    <a:pt x="632" y="596"/>
                  </a:cubicBezTo>
                  <a:cubicBezTo>
                    <a:pt x="620" y="608"/>
                    <a:pt x="608" y="608"/>
                    <a:pt x="608" y="620"/>
                  </a:cubicBezTo>
                  <a:cubicBezTo>
                    <a:pt x="560" y="715"/>
                    <a:pt x="513" y="810"/>
                    <a:pt x="477" y="858"/>
                  </a:cubicBezTo>
                  <a:cubicBezTo>
                    <a:pt x="453" y="798"/>
                    <a:pt x="429" y="691"/>
                    <a:pt x="406" y="596"/>
                  </a:cubicBezTo>
                  <a:cubicBezTo>
                    <a:pt x="406" y="584"/>
                    <a:pt x="394" y="560"/>
                    <a:pt x="382" y="560"/>
                  </a:cubicBezTo>
                  <a:cubicBezTo>
                    <a:pt x="286" y="536"/>
                    <a:pt x="191" y="512"/>
                    <a:pt x="132" y="489"/>
                  </a:cubicBezTo>
                  <a:cubicBezTo>
                    <a:pt x="191" y="465"/>
                    <a:pt x="310" y="417"/>
                    <a:pt x="406" y="381"/>
                  </a:cubicBezTo>
                  <a:cubicBezTo>
                    <a:pt x="417" y="370"/>
                    <a:pt x="429" y="370"/>
                    <a:pt x="441" y="358"/>
                  </a:cubicBezTo>
                  <a:cubicBezTo>
                    <a:pt x="477" y="274"/>
                    <a:pt x="513" y="179"/>
                    <a:pt x="548" y="131"/>
                  </a:cubicBezTo>
                  <a:close/>
                  <a:moveTo>
                    <a:pt x="560" y="0"/>
                  </a:moveTo>
                  <a:cubicBezTo>
                    <a:pt x="536" y="0"/>
                    <a:pt x="501" y="0"/>
                    <a:pt x="370" y="298"/>
                  </a:cubicBezTo>
                  <a:cubicBezTo>
                    <a:pt x="25" y="417"/>
                    <a:pt x="13" y="465"/>
                    <a:pt x="13" y="477"/>
                  </a:cubicBezTo>
                  <a:cubicBezTo>
                    <a:pt x="1" y="489"/>
                    <a:pt x="13" y="512"/>
                    <a:pt x="13" y="524"/>
                  </a:cubicBezTo>
                  <a:cubicBezTo>
                    <a:pt x="25" y="536"/>
                    <a:pt x="48" y="572"/>
                    <a:pt x="334" y="643"/>
                  </a:cubicBezTo>
                  <a:cubicBezTo>
                    <a:pt x="394" y="989"/>
                    <a:pt x="429" y="989"/>
                    <a:pt x="465" y="989"/>
                  </a:cubicBezTo>
                  <a:cubicBezTo>
                    <a:pt x="489" y="989"/>
                    <a:pt x="525" y="989"/>
                    <a:pt x="679" y="679"/>
                  </a:cubicBezTo>
                  <a:cubicBezTo>
                    <a:pt x="763" y="655"/>
                    <a:pt x="929" y="608"/>
                    <a:pt x="965" y="572"/>
                  </a:cubicBezTo>
                  <a:cubicBezTo>
                    <a:pt x="977" y="560"/>
                    <a:pt x="989" y="548"/>
                    <a:pt x="989" y="524"/>
                  </a:cubicBezTo>
                  <a:cubicBezTo>
                    <a:pt x="977" y="489"/>
                    <a:pt x="941" y="465"/>
                    <a:pt x="775" y="393"/>
                  </a:cubicBezTo>
                  <a:cubicBezTo>
                    <a:pt x="739" y="381"/>
                    <a:pt x="703" y="370"/>
                    <a:pt x="691" y="358"/>
                  </a:cubicBezTo>
                  <a:cubicBezTo>
                    <a:pt x="679" y="334"/>
                    <a:pt x="667" y="286"/>
                    <a:pt x="667" y="251"/>
                  </a:cubicBezTo>
                  <a:cubicBezTo>
                    <a:pt x="644" y="131"/>
                    <a:pt x="632" y="60"/>
                    <a:pt x="608" y="24"/>
                  </a:cubicBezTo>
                  <a:cubicBezTo>
                    <a:pt x="596" y="12"/>
                    <a:pt x="584" y="0"/>
                    <a:pt x="5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909292" y="2995213"/>
              <a:ext cx="30096" cy="30096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536" y="119"/>
                  </a:moveTo>
                  <a:cubicBezTo>
                    <a:pt x="548" y="167"/>
                    <a:pt x="560" y="215"/>
                    <a:pt x="572" y="250"/>
                  </a:cubicBezTo>
                  <a:cubicBezTo>
                    <a:pt x="584" y="357"/>
                    <a:pt x="596" y="381"/>
                    <a:pt x="608" y="393"/>
                  </a:cubicBezTo>
                  <a:cubicBezTo>
                    <a:pt x="620" y="417"/>
                    <a:pt x="631" y="417"/>
                    <a:pt x="727" y="465"/>
                  </a:cubicBezTo>
                  <a:cubicBezTo>
                    <a:pt x="762" y="477"/>
                    <a:pt x="810" y="500"/>
                    <a:pt x="846" y="512"/>
                  </a:cubicBezTo>
                  <a:cubicBezTo>
                    <a:pt x="798" y="536"/>
                    <a:pt x="703" y="572"/>
                    <a:pt x="620" y="584"/>
                  </a:cubicBezTo>
                  <a:cubicBezTo>
                    <a:pt x="608" y="596"/>
                    <a:pt x="608" y="596"/>
                    <a:pt x="596" y="608"/>
                  </a:cubicBezTo>
                  <a:cubicBezTo>
                    <a:pt x="560" y="703"/>
                    <a:pt x="501" y="798"/>
                    <a:pt x="465" y="846"/>
                  </a:cubicBezTo>
                  <a:cubicBezTo>
                    <a:pt x="441" y="786"/>
                    <a:pt x="417" y="679"/>
                    <a:pt x="405" y="584"/>
                  </a:cubicBezTo>
                  <a:cubicBezTo>
                    <a:pt x="405" y="572"/>
                    <a:pt x="393" y="548"/>
                    <a:pt x="370" y="548"/>
                  </a:cubicBezTo>
                  <a:cubicBezTo>
                    <a:pt x="286" y="524"/>
                    <a:pt x="179" y="500"/>
                    <a:pt x="120" y="477"/>
                  </a:cubicBezTo>
                  <a:cubicBezTo>
                    <a:pt x="191" y="453"/>
                    <a:pt x="298" y="405"/>
                    <a:pt x="405" y="369"/>
                  </a:cubicBezTo>
                  <a:cubicBezTo>
                    <a:pt x="417" y="369"/>
                    <a:pt x="429" y="357"/>
                    <a:pt x="429" y="346"/>
                  </a:cubicBezTo>
                  <a:cubicBezTo>
                    <a:pt x="465" y="262"/>
                    <a:pt x="512" y="179"/>
                    <a:pt x="536" y="119"/>
                  </a:cubicBezTo>
                  <a:close/>
                  <a:moveTo>
                    <a:pt x="560" y="0"/>
                  </a:moveTo>
                  <a:cubicBezTo>
                    <a:pt x="536" y="0"/>
                    <a:pt x="489" y="0"/>
                    <a:pt x="358" y="298"/>
                  </a:cubicBezTo>
                  <a:cubicBezTo>
                    <a:pt x="24" y="405"/>
                    <a:pt x="12" y="453"/>
                    <a:pt x="0" y="465"/>
                  </a:cubicBezTo>
                  <a:cubicBezTo>
                    <a:pt x="0" y="477"/>
                    <a:pt x="0" y="500"/>
                    <a:pt x="12" y="512"/>
                  </a:cubicBezTo>
                  <a:cubicBezTo>
                    <a:pt x="12" y="524"/>
                    <a:pt x="36" y="560"/>
                    <a:pt x="322" y="631"/>
                  </a:cubicBezTo>
                  <a:cubicBezTo>
                    <a:pt x="393" y="977"/>
                    <a:pt x="417" y="977"/>
                    <a:pt x="453" y="977"/>
                  </a:cubicBezTo>
                  <a:cubicBezTo>
                    <a:pt x="477" y="977"/>
                    <a:pt x="512" y="977"/>
                    <a:pt x="667" y="667"/>
                  </a:cubicBezTo>
                  <a:cubicBezTo>
                    <a:pt x="751" y="643"/>
                    <a:pt x="917" y="596"/>
                    <a:pt x="953" y="572"/>
                  </a:cubicBezTo>
                  <a:cubicBezTo>
                    <a:pt x="965" y="560"/>
                    <a:pt x="977" y="536"/>
                    <a:pt x="977" y="524"/>
                  </a:cubicBezTo>
                  <a:cubicBezTo>
                    <a:pt x="977" y="477"/>
                    <a:pt x="929" y="453"/>
                    <a:pt x="762" y="381"/>
                  </a:cubicBezTo>
                  <a:cubicBezTo>
                    <a:pt x="727" y="369"/>
                    <a:pt x="691" y="357"/>
                    <a:pt x="679" y="346"/>
                  </a:cubicBezTo>
                  <a:cubicBezTo>
                    <a:pt x="667" y="322"/>
                    <a:pt x="667" y="286"/>
                    <a:pt x="655" y="238"/>
                  </a:cubicBezTo>
                  <a:cubicBezTo>
                    <a:pt x="631" y="119"/>
                    <a:pt x="620" y="48"/>
                    <a:pt x="596" y="24"/>
                  </a:cubicBezTo>
                  <a:cubicBezTo>
                    <a:pt x="596" y="0"/>
                    <a:pt x="572" y="0"/>
                    <a:pt x="5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1158320" y="2929907"/>
              <a:ext cx="20208" cy="19500"/>
            </a:xfrm>
            <a:custGeom>
              <a:avLst/>
              <a:gdLst/>
              <a:ahLst/>
              <a:cxnLst/>
              <a:rect l="l" t="t" r="r" b="b"/>
              <a:pathLst>
                <a:path w="656" h="633" extrusionOk="0">
                  <a:moveTo>
                    <a:pt x="346" y="84"/>
                  </a:moveTo>
                  <a:cubicBezTo>
                    <a:pt x="465" y="96"/>
                    <a:pt x="560" y="203"/>
                    <a:pt x="548" y="334"/>
                  </a:cubicBezTo>
                  <a:cubicBezTo>
                    <a:pt x="548" y="453"/>
                    <a:pt x="453" y="549"/>
                    <a:pt x="322" y="549"/>
                  </a:cubicBezTo>
                  <a:lnTo>
                    <a:pt x="310" y="549"/>
                  </a:lnTo>
                  <a:cubicBezTo>
                    <a:pt x="191" y="537"/>
                    <a:pt x="96" y="430"/>
                    <a:pt x="96" y="299"/>
                  </a:cubicBezTo>
                  <a:cubicBezTo>
                    <a:pt x="108" y="180"/>
                    <a:pt x="203" y="84"/>
                    <a:pt x="322" y="84"/>
                  </a:cubicBezTo>
                  <a:close/>
                  <a:moveTo>
                    <a:pt x="325" y="0"/>
                  </a:moveTo>
                  <a:cubicBezTo>
                    <a:pt x="167" y="0"/>
                    <a:pt x="24" y="128"/>
                    <a:pt x="13" y="299"/>
                  </a:cubicBezTo>
                  <a:cubicBezTo>
                    <a:pt x="1" y="477"/>
                    <a:pt x="132" y="620"/>
                    <a:pt x="310" y="632"/>
                  </a:cubicBezTo>
                  <a:lnTo>
                    <a:pt x="334" y="632"/>
                  </a:lnTo>
                  <a:cubicBezTo>
                    <a:pt x="501" y="632"/>
                    <a:pt x="632" y="501"/>
                    <a:pt x="644" y="334"/>
                  </a:cubicBezTo>
                  <a:cubicBezTo>
                    <a:pt x="656" y="156"/>
                    <a:pt x="525" y="13"/>
                    <a:pt x="346" y="1"/>
                  </a:cubicBezTo>
                  <a:cubicBezTo>
                    <a:pt x="339" y="0"/>
                    <a:pt x="332" y="0"/>
                    <a:pt x="32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739834" y="2944570"/>
              <a:ext cx="20208" cy="19500"/>
            </a:xfrm>
            <a:custGeom>
              <a:avLst/>
              <a:gdLst/>
              <a:ahLst/>
              <a:cxnLst/>
              <a:rect l="l" t="t" r="r" b="b"/>
              <a:pathLst>
                <a:path w="656" h="633" extrusionOk="0">
                  <a:moveTo>
                    <a:pt x="334" y="96"/>
                  </a:moveTo>
                  <a:cubicBezTo>
                    <a:pt x="465" y="96"/>
                    <a:pt x="560" y="204"/>
                    <a:pt x="548" y="335"/>
                  </a:cubicBezTo>
                  <a:cubicBezTo>
                    <a:pt x="548" y="454"/>
                    <a:pt x="441" y="549"/>
                    <a:pt x="322" y="549"/>
                  </a:cubicBezTo>
                  <a:lnTo>
                    <a:pt x="310" y="549"/>
                  </a:lnTo>
                  <a:cubicBezTo>
                    <a:pt x="191" y="537"/>
                    <a:pt x="96" y="430"/>
                    <a:pt x="96" y="311"/>
                  </a:cubicBezTo>
                  <a:cubicBezTo>
                    <a:pt x="108" y="180"/>
                    <a:pt x="203" y="96"/>
                    <a:pt x="322" y="96"/>
                  </a:cubicBezTo>
                  <a:close/>
                  <a:moveTo>
                    <a:pt x="325" y="1"/>
                  </a:moveTo>
                  <a:cubicBezTo>
                    <a:pt x="156" y="1"/>
                    <a:pt x="24" y="139"/>
                    <a:pt x="13" y="299"/>
                  </a:cubicBezTo>
                  <a:cubicBezTo>
                    <a:pt x="1" y="477"/>
                    <a:pt x="132" y="620"/>
                    <a:pt x="310" y="632"/>
                  </a:cubicBezTo>
                  <a:lnTo>
                    <a:pt x="322" y="632"/>
                  </a:lnTo>
                  <a:cubicBezTo>
                    <a:pt x="489" y="632"/>
                    <a:pt x="632" y="501"/>
                    <a:pt x="644" y="335"/>
                  </a:cubicBezTo>
                  <a:cubicBezTo>
                    <a:pt x="656" y="168"/>
                    <a:pt x="525" y="13"/>
                    <a:pt x="346" y="1"/>
                  </a:cubicBezTo>
                  <a:cubicBezTo>
                    <a:pt x="339" y="1"/>
                    <a:pt x="332" y="1"/>
                    <a:pt x="32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1204527" y="3190302"/>
              <a:ext cx="20208" cy="19500"/>
            </a:xfrm>
            <a:custGeom>
              <a:avLst/>
              <a:gdLst/>
              <a:ahLst/>
              <a:cxnLst/>
              <a:rect l="l" t="t" r="r" b="b"/>
              <a:pathLst>
                <a:path w="656" h="633" extrusionOk="0">
                  <a:moveTo>
                    <a:pt x="346" y="85"/>
                  </a:moveTo>
                  <a:cubicBezTo>
                    <a:pt x="406" y="85"/>
                    <a:pt x="453" y="120"/>
                    <a:pt x="501" y="156"/>
                  </a:cubicBezTo>
                  <a:cubicBezTo>
                    <a:pt x="537" y="204"/>
                    <a:pt x="561" y="263"/>
                    <a:pt x="549" y="323"/>
                  </a:cubicBezTo>
                  <a:cubicBezTo>
                    <a:pt x="549" y="442"/>
                    <a:pt x="442" y="537"/>
                    <a:pt x="322" y="537"/>
                  </a:cubicBezTo>
                  <a:lnTo>
                    <a:pt x="311" y="537"/>
                  </a:lnTo>
                  <a:cubicBezTo>
                    <a:pt x="191" y="537"/>
                    <a:pt x="96" y="418"/>
                    <a:pt x="96" y="299"/>
                  </a:cubicBezTo>
                  <a:cubicBezTo>
                    <a:pt x="108" y="180"/>
                    <a:pt x="203" y="85"/>
                    <a:pt x="322" y="85"/>
                  </a:cubicBezTo>
                  <a:close/>
                  <a:moveTo>
                    <a:pt x="324" y="1"/>
                  </a:moveTo>
                  <a:cubicBezTo>
                    <a:pt x="156" y="1"/>
                    <a:pt x="24" y="128"/>
                    <a:pt x="13" y="287"/>
                  </a:cubicBezTo>
                  <a:cubicBezTo>
                    <a:pt x="1" y="466"/>
                    <a:pt x="132" y="621"/>
                    <a:pt x="311" y="632"/>
                  </a:cubicBezTo>
                  <a:lnTo>
                    <a:pt x="334" y="632"/>
                  </a:lnTo>
                  <a:cubicBezTo>
                    <a:pt x="501" y="632"/>
                    <a:pt x="632" y="501"/>
                    <a:pt x="644" y="335"/>
                  </a:cubicBezTo>
                  <a:cubicBezTo>
                    <a:pt x="656" y="251"/>
                    <a:pt x="620" y="168"/>
                    <a:pt x="561" y="97"/>
                  </a:cubicBezTo>
                  <a:cubicBezTo>
                    <a:pt x="513" y="37"/>
                    <a:pt x="430" y="1"/>
                    <a:pt x="346" y="1"/>
                  </a:cubicBezTo>
                  <a:cubicBezTo>
                    <a:pt x="339" y="1"/>
                    <a:pt x="331" y="1"/>
                    <a:pt x="32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751324" y="2653370"/>
              <a:ext cx="104090" cy="60963"/>
            </a:xfrm>
            <a:custGeom>
              <a:avLst/>
              <a:gdLst/>
              <a:ahLst/>
              <a:cxnLst/>
              <a:rect l="l" t="t" r="r" b="b"/>
              <a:pathLst>
                <a:path w="3379" h="1979" extrusionOk="0">
                  <a:moveTo>
                    <a:pt x="1988" y="1"/>
                  </a:moveTo>
                  <a:cubicBezTo>
                    <a:pt x="1817" y="1"/>
                    <a:pt x="1672" y="106"/>
                    <a:pt x="1580" y="239"/>
                  </a:cubicBezTo>
                  <a:lnTo>
                    <a:pt x="1580" y="239"/>
                  </a:lnTo>
                  <a:cubicBezTo>
                    <a:pt x="1512" y="194"/>
                    <a:pt x="1426" y="157"/>
                    <a:pt x="1318" y="132"/>
                  </a:cubicBezTo>
                  <a:cubicBezTo>
                    <a:pt x="1245" y="113"/>
                    <a:pt x="1181" y="104"/>
                    <a:pt x="1126" y="104"/>
                  </a:cubicBezTo>
                  <a:cubicBezTo>
                    <a:pt x="694" y="104"/>
                    <a:pt x="806" y="620"/>
                    <a:pt x="806" y="620"/>
                  </a:cubicBezTo>
                  <a:cubicBezTo>
                    <a:pt x="770" y="602"/>
                    <a:pt x="733" y="594"/>
                    <a:pt x="696" y="594"/>
                  </a:cubicBezTo>
                  <a:cubicBezTo>
                    <a:pt x="352" y="594"/>
                    <a:pt x="0" y="1282"/>
                    <a:pt x="473" y="1572"/>
                  </a:cubicBezTo>
                  <a:cubicBezTo>
                    <a:pt x="615" y="1659"/>
                    <a:pt x="745" y="1695"/>
                    <a:pt x="854" y="1695"/>
                  </a:cubicBezTo>
                  <a:cubicBezTo>
                    <a:pt x="857" y="1695"/>
                    <a:pt x="859" y="1695"/>
                    <a:pt x="862" y="1695"/>
                  </a:cubicBezTo>
                  <a:lnTo>
                    <a:pt x="862" y="1695"/>
                  </a:lnTo>
                  <a:cubicBezTo>
                    <a:pt x="909" y="1849"/>
                    <a:pt x="1027" y="1979"/>
                    <a:pt x="1252" y="1979"/>
                  </a:cubicBezTo>
                  <a:cubicBezTo>
                    <a:pt x="1266" y="1979"/>
                    <a:pt x="1280" y="1978"/>
                    <a:pt x="1295" y="1977"/>
                  </a:cubicBezTo>
                  <a:cubicBezTo>
                    <a:pt x="1661" y="1952"/>
                    <a:pt x="1898" y="1853"/>
                    <a:pt x="2024" y="1722"/>
                  </a:cubicBezTo>
                  <a:lnTo>
                    <a:pt x="2024" y="1722"/>
                  </a:lnTo>
                  <a:cubicBezTo>
                    <a:pt x="2055" y="1757"/>
                    <a:pt x="2093" y="1791"/>
                    <a:pt x="2140" y="1822"/>
                  </a:cubicBezTo>
                  <a:cubicBezTo>
                    <a:pt x="2192" y="1857"/>
                    <a:pt x="2251" y="1872"/>
                    <a:pt x="2314" y="1872"/>
                  </a:cubicBezTo>
                  <a:cubicBezTo>
                    <a:pt x="2756" y="1872"/>
                    <a:pt x="3378" y="1114"/>
                    <a:pt x="2962" y="739"/>
                  </a:cubicBezTo>
                  <a:cubicBezTo>
                    <a:pt x="2860" y="647"/>
                    <a:pt x="2757" y="612"/>
                    <a:pt x="2661" y="612"/>
                  </a:cubicBezTo>
                  <a:cubicBezTo>
                    <a:pt x="2639" y="612"/>
                    <a:pt x="2618" y="614"/>
                    <a:pt x="2597" y="617"/>
                  </a:cubicBezTo>
                  <a:lnTo>
                    <a:pt x="2597" y="617"/>
                  </a:lnTo>
                  <a:cubicBezTo>
                    <a:pt x="2587" y="418"/>
                    <a:pt x="2470" y="196"/>
                    <a:pt x="2211" y="60"/>
                  </a:cubicBezTo>
                  <a:cubicBezTo>
                    <a:pt x="2134" y="19"/>
                    <a:pt x="2059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755976" y="2652261"/>
              <a:ext cx="93555" cy="63489"/>
            </a:xfrm>
            <a:custGeom>
              <a:avLst/>
              <a:gdLst/>
              <a:ahLst/>
              <a:cxnLst/>
              <a:rect l="l" t="t" r="r" b="b"/>
              <a:pathLst>
                <a:path w="3037" h="2061" extrusionOk="0">
                  <a:moveTo>
                    <a:pt x="1441" y="334"/>
                  </a:moveTo>
                  <a:cubicBezTo>
                    <a:pt x="1572" y="453"/>
                    <a:pt x="1608" y="584"/>
                    <a:pt x="1584" y="680"/>
                  </a:cubicBezTo>
                  <a:cubicBezTo>
                    <a:pt x="1569" y="726"/>
                    <a:pt x="1539" y="752"/>
                    <a:pt x="1503" y="752"/>
                  </a:cubicBezTo>
                  <a:cubicBezTo>
                    <a:pt x="1483" y="752"/>
                    <a:pt x="1462" y="744"/>
                    <a:pt x="1441" y="727"/>
                  </a:cubicBezTo>
                  <a:cubicBezTo>
                    <a:pt x="1346" y="668"/>
                    <a:pt x="1358" y="501"/>
                    <a:pt x="1441" y="334"/>
                  </a:cubicBezTo>
                  <a:close/>
                  <a:moveTo>
                    <a:pt x="2406" y="703"/>
                  </a:moveTo>
                  <a:lnTo>
                    <a:pt x="2406" y="703"/>
                  </a:lnTo>
                  <a:cubicBezTo>
                    <a:pt x="2394" y="870"/>
                    <a:pt x="2299" y="1001"/>
                    <a:pt x="2168" y="1025"/>
                  </a:cubicBezTo>
                  <a:cubicBezTo>
                    <a:pt x="2156" y="1037"/>
                    <a:pt x="2144" y="1037"/>
                    <a:pt x="2144" y="1037"/>
                  </a:cubicBezTo>
                  <a:cubicBezTo>
                    <a:pt x="2108" y="1037"/>
                    <a:pt x="2108" y="1025"/>
                    <a:pt x="2108" y="1013"/>
                  </a:cubicBezTo>
                  <a:cubicBezTo>
                    <a:pt x="2108" y="942"/>
                    <a:pt x="2215" y="763"/>
                    <a:pt x="2406" y="703"/>
                  </a:cubicBezTo>
                  <a:close/>
                  <a:moveTo>
                    <a:pt x="858" y="1251"/>
                  </a:moveTo>
                  <a:cubicBezTo>
                    <a:pt x="870" y="1251"/>
                    <a:pt x="894" y="1275"/>
                    <a:pt x="917" y="1287"/>
                  </a:cubicBezTo>
                  <a:cubicBezTo>
                    <a:pt x="989" y="1370"/>
                    <a:pt x="1013" y="1454"/>
                    <a:pt x="977" y="1537"/>
                  </a:cubicBezTo>
                  <a:cubicBezTo>
                    <a:pt x="941" y="1620"/>
                    <a:pt x="858" y="1680"/>
                    <a:pt x="739" y="1692"/>
                  </a:cubicBezTo>
                  <a:cubicBezTo>
                    <a:pt x="703" y="1537"/>
                    <a:pt x="739" y="1370"/>
                    <a:pt x="798" y="1299"/>
                  </a:cubicBezTo>
                  <a:cubicBezTo>
                    <a:pt x="810" y="1275"/>
                    <a:pt x="834" y="1251"/>
                    <a:pt x="858" y="1251"/>
                  </a:cubicBezTo>
                  <a:close/>
                  <a:moveTo>
                    <a:pt x="1858" y="1299"/>
                  </a:moveTo>
                  <a:cubicBezTo>
                    <a:pt x="1870" y="1299"/>
                    <a:pt x="1882" y="1311"/>
                    <a:pt x="1906" y="1358"/>
                  </a:cubicBezTo>
                  <a:cubicBezTo>
                    <a:pt x="1953" y="1477"/>
                    <a:pt x="1941" y="1596"/>
                    <a:pt x="1870" y="1692"/>
                  </a:cubicBezTo>
                  <a:cubicBezTo>
                    <a:pt x="1787" y="1561"/>
                    <a:pt x="1787" y="1418"/>
                    <a:pt x="1822" y="1346"/>
                  </a:cubicBezTo>
                  <a:cubicBezTo>
                    <a:pt x="1834" y="1311"/>
                    <a:pt x="1858" y="1299"/>
                    <a:pt x="1858" y="1299"/>
                  </a:cubicBezTo>
                  <a:close/>
                  <a:moveTo>
                    <a:pt x="1843" y="90"/>
                  </a:moveTo>
                  <a:cubicBezTo>
                    <a:pt x="1910" y="90"/>
                    <a:pt x="1979" y="107"/>
                    <a:pt x="2049" y="144"/>
                  </a:cubicBezTo>
                  <a:cubicBezTo>
                    <a:pt x="2239" y="251"/>
                    <a:pt x="2370" y="418"/>
                    <a:pt x="2394" y="620"/>
                  </a:cubicBezTo>
                  <a:cubicBezTo>
                    <a:pt x="2179" y="668"/>
                    <a:pt x="2013" y="894"/>
                    <a:pt x="2025" y="1025"/>
                  </a:cubicBezTo>
                  <a:cubicBezTo>
                    <a:pt x="2025" y="1084"/>
                    <a:pt x="2072" y="1120"/>
                    <a:pt x="2144" y="1120"/>
                  </a:cubicBezTo>
                  <a:lnTo>
                    <a:pt x="2191" y="1120"/>
                  </a:lnTo>
                  <a:cubicBezTo>
                    <a:pt x="2370" y="1073"/>
                    <a:pt x="2489" y="906"/>
                    <a:pt x="2489" y="692"/>
                  </a:cubicBezTo>
                  <a:cubicBezTo>
                    <a:pt x="2499" y="690"/>
                    <a:pt x="2509" y="690"/>
                    <a:pt x="2519" y="690"/>
                  </a:cubicBezTo>
                  <a:cubicBezTo>
                    <a:pt x="2606" y="690"/>
                    <a:pt x="2700" y="736"/>
                    <a:pt x="2775" y="811"/>
                  </a:cubicBezTo>
                  <a:cubicBezTo>
                    <a:pt x="2941" y="953"/>
                    <a:pt x="2918" y="1144"/>
                    <a:pt x="2858" y="1287"/>
                  </a:cubicBezTo>
                  <a:cubicBezTo>
                    <a:pt x="2751" y="1584"/>
                    <a:pt x="2418" y="1870"/>
                    <a:pt x="2168" y="1870"/>
                  </a:cubicBezTo>
                  <a:cubicBezTo>
                    <a:pt x="2108" y="1870"/>
                    <a:pt x="2049" y="1846"/>
                    <a:pt x="2013" y="1823"/>
                  </a:cubicBezTo>
                  <a:cubicBezTo>
                    <a:pt x="1977" y="1799"/>
                    <a:pt x="1953" y="1775"/>
                    <a:pt x="1929" y="1763"/>
                  </a:cubicBezTo>
                  <a:cubicBezTo>
                    <a:pt x="2025" y="1632"/>
                    <a:pt x="2049" y="1477"/>
                    <a:pt x="1989" y="1334"/>
                  </a:cubicBezTo>
                  <a:cubicBezTo>
                    <a:pt x="1953" y="1227"/>
                    <a:pt x="1906" y="1215"/>
                    <a:pt x="1858" y="1215"/>
                  </a:cubicBezTo>
                  <a:cubicBezTo>
                    <a:pt x="1810" y="1215"/>
                    <a:pt x="1775" y="1251"/>
                    <a:pt x="1739" y="1311"/>
                  </a:cubicBezTo>
                  <a:cubicBezTo>
                    <a:pt x="1691" y="1418"/>
                    <a:pt x="1691" y="1596"/>
                    <a:pt x="1810" y="1751"/>
                  </a:cubicBezTo>
                  <a:cubicBezTo>
                    <a:pt x="1715" y="1846"/>
                    <a:pt x="1513" y="1942"/>
                    <a:pt x="1144" y="1977"/>
                  </a:cubicBezTo>
                  <a:lnTo>
                    <a:pt x="1108" y="1977"/>
                  </a:lnTo>
                  <a:cubicBezTo>
                    <a:pt x="906" y="1977"/>
                    <a:pt x="822" y="1870"/>
                    <a:pt x="775" y="1775"/>
                  </a:cubicBezTo>
                  <a:cubicBezTo>
                    <a:pt x="906" y="1751"/>
                    <a:pt x="1013" y="1680"/>
                    <a:pt x="1060" y="1573"/>
                  </a:cubicBezTo>
                  <a:cubicBezTo>
                    <a:pt x="1108" y="1465"/>
                    <a:pt x="1072" y="1334"/>
                    <a:pt x="977" y="1227"/>
                  </a:cubicBezTo>
                  <a:cubicBezTo>
                    <a:pt x="941" y="1180"/>
                    <a:pt x="894" y="1168"/>
                    <a:pt x="858" y="1168"/>
                  </a:cubicBezTo>
                  <a:cubicBezTo>
                    <a:pt x="822" y="1168"/>
                    <a:pt x="775" y="1180"/>
                    <a:pt x="727" y="1239"/>
                  </a:cubicBezTo>
                  <a:cubicBezTo>
                    <a:pt x="644" y="1346"/>
                    <a:pt x="620" y="1525"/>
                    <a:pt x="655" y="1692"/>
                  </a:cubicBezTo>
                  <a:cubicBezTo>
                    <a:pt x="548" y="1680"/>
                    <a:pt x="453" y="1632"/>
                    <a:pt x="346" y="1573"/>
                  </a:cubicBezTo>
                  <a:cubicBezTo>
                    <a:pt x="96" y="1418"/>
                    <a:pt x="132" y="1168"/>
                    <a:pt x="155" y="1061"/>
                  </a:cubicBezTo>
                  <a:cubicBezTo>
                    <a:pt x="215" y="846"/>
                    <a:pt x="394" y="680"/>
                    <a:pt x="548" y="680"/>
                  </a:cubicBezTo>
                  <a:cubicBezTo>
                    <a:pt x="572" y="680"/>
                    <a:pt x="608" y="680"/>
                    <a:pt x="632" y="703"/>
                  </a:cubicBezTo>
                  <a:cubicBezTo>
                    <a:pt x="655" y="703"/>
                    <a:pt x="667" y="703"/>
                    <a:pt x="679" y="692"/>
                  </a:cubicBezTo>
                  <a:cubicBezTo>
                    <a:pt x="691" y="680"/>
                    <a:pt x="703" y="668"/>
                    <a:pt x="703" y="656"/>
                  </a:cubicBezTo>
                  <a:cubicBezTo>
                    <a:pt x="703" y="644"/>
                    <a:pt x="644" y="406"/>
                    <a:pt x="751" y="275"/>
                  </a:cubicBezTo>
                  <a:cubicBezTo>
                    <a:pt x="806" y="211"/>
                    <a:pt x="883" y="180"/>
                    <a:pt x="984" y="180"/>
                  </a:cubicBezTo>
                  <a:cubicBezTo>
                    <a:pt x="1035" y="180"/>
                    <a:pt x="1092" y="188"/>
                    <a:pt x="1156" y="203"/>
                  </a:cubicBezTo>
                  <a:cubicBezTo>
                    <a:pt x="1239" y="227"/>
                    <a:pt x="1310" y="251"/>
                    <a:pt x="1370" y="287"/>
                  </a:cubicBezTo>
                  <a:cubicBezTo>
                    <a:pt x="1263" y="465"/>
                    <a:pt x="1239" y="692"/>
                    <a:pt x="1382" y="799"/>
                  </a:cubicBezTo>
                  <a:cubicBezTo>
                    <a:pt x="1422" y="827"/>
                    <a:pt x="1464" y="840"/>
                    <a:pt x="1503" y="840"/>
                  </a:cubicBezTo>
                  <a:cubicBezTo>
                    <a:pt x="1579" y="840"/>
                    <a:pt x="1644" y="790"/>
                    <a:pt x="1668" y="703"/>
                  </a:cubicBezTo>
                  <a:cubicBezTo>
                    <a:pt x="1703" y="584"/>
                    <a:pt x="1668" y="406"/>
                    <a:pt x="1501" y="263"/>
                  </a:cubicBezTo>
                  <a:cubicBezTo>
                    <a:pt x="1595" y="153"/>
                    <a:pt x="1714" y="90"/>
                    <a:pt x="1843" y="90"/>
                  </a:cubicBezTo>
                  <a:close/>
                  <a:moveTo>
                    <a:pt x="1840" y="0"/>
                  </a:moveTo>
                  <a:cubicBezTo>
                    <a:pt x="1684" y="0"/>
                    <a:pt x="1535" y="74"/>
                    <a:pt x="1417" y="215"/>
                  </a:cubicBezTo>
                  <a:cubicBezTo>
                    <a:pt x="1358" y="168"/>
                    <a:pt x="1275" y="144"/>
                    <a:pt x="1179" y="120"/>
                  </a:cubicBezTo>
                  <a:cubicBezTo>
                    <a:pt x="1107" y="101"/>
                    <a:pt x="1041" y="92"/>
                    <a:pt x="981" y="92"/>
                  </a:cubicBezTo>
                  <a:cubicBezTo>
                    <a:pt x="853" y="92"/>
                    <a:pt x="752" y="134"/>
                    <a:pt x="679" y="215"/>
                  </a:cubicBezTo>
                  <a:cubicBezTo>
                    <a:pt x="596" y="334"/>
                    <a:pt x="596" y="501"/>
                    <a:pt x="596" y="596"/>
                  </a:cubicBezTo>
                  <a:cubicBezTo>
                    <a:pt x="577" y="592"/>
                    <a:pt x="557" y="590"/>
                    <a:pt x="538" y="590"/>
                  </a:cubicBezTo>
                  <a:cubicBezTo>
                    <a:pt x="350" y="590"/>
                    <a:pt x="148" y="789"/>
                    <a:pt x="72" y="1037"/>
                  </a:cubicBezTo>
                  <a:cubicBezTo>
                    <a:pt x="1" y="1287"/>
                    <a:pt x="84" y="1513"/>
                    <a:pt x="298" y="1644"/>
                  </a:cubicBezTo>
                  <a:cubicBezTo>
                    <a:pt x="429" y="1727"/>
                    <a:pt x="560" y="1775"/>
                    <a:pt x="679" y="1775"/>
                  </a:cubicBezTo>
                  <a:cubicBezTo>
                    <a:pt x="751" y="1965"/>
                    <a:pt x="894" y="2061"/>
                    <a:pt x="1108" y="2061"/>
                  </a:cubicBezTo>
                  <a:lnTo>
                    <a:pt x="1144" y="2061"/>
                  </a:lnTo>
                  <a:cubicBezTo>
                    <a:pt x="1477" y="2037"/>
                    <a:pt x="1715" y="1954"/>
                    <a:pt x="1870" y="1823"/>
                  </a:cubicBezTo>
                  <a:cubicBezTo>
                    <a:pt x="1894" y="1846"/>
                    <a:pt x="1929" y="1870"/>
                    <a:pt x="1953" y="1894"/>
                  </a:cubicBezTo>
                  <a:cubicBezTo>
                    <a:pt x="2013" y="1930"/>
                    <a:pt x="2084" y="1954"/>
                    <a:pt x="2156" y="1954"/>
                  </a:cubicBezTo>
                  <a:cubicBezTo>
                    <a:pt x="2453" y="1954"/>
                    <a:pt x="2811" y="1656"/>
                    <a:pt x="2941" y="1311"/>
                  </a:cubicBezTo>
                  <a:cubicBezTo>
                    <a:pt x="3037" y="1084"/>
                    <a:pt x="3001" y="882"/>
                    <a:pt x="2834" y="739"/>
                  </a:cubicBezTo>
                  <a:cubicBezTo>
                    <a:pt x="2727" y="644"/>
                    <a:pt x="2608" y="596"/>
                    <a:pt x="2489" y="596"/>
                  </a:cubicBezTo>
                  <a:cubicBezTo>
                    <a:pt x="2453" y="382"/>
                    <a:pt x="2310" y="180"/>
                    <a:pt x="2084" y="61"/>
                  </a:cubicBezTo>
                  <a:cubicBezTo>
                    <a:pt x="2003" y="20"/>
                    <a:pt x="1920" y="0"/>
                    <a:pt x="184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1169040" y="3093974"/>
              <a:ext cx="103074" cy="59330"/>
            </a:xfrm>
            <a:custGeom>
              <a:avLst/>
              <a:gdLst/>
              <a:ahLst/>
              <a:cxnLst/>
              <a:rect l="l" t="t" r="r" b="b"/>
              <a:pathLst>
                <a:path w="3346" h="1926" extrusionOk="0">
                  <a:moveTo>
                    <a:pt x="1212" y="0"/>
                  </a:moveTo>
                  <a:cubicBezTo>
                    <a:pt x="845" y="0"/>
                    <a:pt x="879" y="473"/>
                    <a:pt x="879" y="473"/>
                  </a:cubicBezTo>
                  <a:cubicBezTo>
                    <a:pt x="836" y="444"/>
                    <a:pt x="788" y="431"/>
                    <a:pt x="738" y="431"/>
                  </a:cubicBezTo>
                  <a:cubicBezTo>
                    <a:pt x="406" y="431"/>
                    <a:pt x="1" y="1025"/>
                    <a:pt x="415" y="1366"/>
                  </a:cubicBezTo>
                  <a:cubicBezTo>
                    <a:pt x="545" y="1474"/>
                    <a:pt x="671" y="1528"/>
                    <a:pt x="780" y="1543"/>
                  </a:cubicBezTo>
                  <a:lnTo>
                    <a:pt x="780" y="1543"/>
                  </a:lnTo>
                  <a:cubicBezTo>
                    <a:pt x="807" y="1714"/>
                    <a:pt x="919" y="1868"/>
                    <a:pt x="1177" y="1890"/>
                  </a:cubicBezTo>
                  <a:cubicBezTo>
                    <a:pt x="1228" y="1894"/>
                    <a:pt x="1277" y="1895"/>
                    <a:pt x="1323" y="1895"/>
                  </a:cubicBezTo>
                  <a:cubicBezTo>
                    <a:pt x="1610" y="1895"/>
                    <a:pt x="1811" y="1831"/>
                    <a:pt x="1934" y="1730"/>
                  </a:cubicBezTo>
                  <a:lnTo>
                    <a:pt x="1934" y="1730"/>
                  </a:lnTo>
                  <a:cubicBezTo>
                    <a:pt x="1960" y="1768"/>
                    <a:pt x="1993" y="1806"/>
                    <a:pt x="2034" y="1843"/>
                  </a:cubicBezTo>
                  <a:cubicBezTo>
                    <a:pt x="2096" y="1900"/>
                    <a:pt x="2176" y="1926"/>
                    <a:pt x="2264" y="1926"/>
                  </a:cubicBezTo>
                  <a:cubicBezTo>
                    <a:pt x="2702" y="1926"/>
                    <a:pt x="3345" y="1296"/>
                    <a:pt x="2998" y="890"/>
                  </a:cubicBezTo>
                  <a:cubicBezTo>
                    <a:pt x="2891" y="761"/>
                    <a:pt x="2772" y="714"/>
                    <a:pt x="2661" y="714"/>
                  </a:cubicBezTo>
                  <a:cubicBezTo>
                    <a:pt x="2659" y="714"/>
                    <a:pt x="2658" y="714"/>
                    <a:pt x="2657" y="714"/>
                  </a:cubicBezTo>
                  <a:lnTo>
                    <a:pt x="2657" y="714"/>
                  </a:lnTo>
                  <a:cubicBezTo>
                    <a:pt x="2674" y="518"/>
                    <a:pt x="2589" y="286"/>
                    <a:pt x="2356" y="116"/>
                  </a:cubicBezTo>
                  <a:cubicBezTo>
                    <a:pt x="2263" y="49"/>
                    <a:pt x="2170" y="21"/>
                    <a:pt x="2081" y="21"/>
                  </a:cubicBezTo>
                  <a:cubicBezTo>
                    <a:pt x="1935" y="21"/>
                    <a:pt x="1801" y="98"/>
                    <a:pt x="1705" y="202"/>
                  </a:cubicBezTo>
                  <a:lnTo>
                    <a:pt x="1705" y="202"/>
                  </a:lnTo>
                  <a:cubicBezTo>
                    <a:pt x="1645" y="147"/>
                    <a:pt x="1566" y="97"/>
                    <a:pt x="1463" y="57"/>
                  </a:cubicBezTo>
                  <a:cubicBezTo>
                    <a:pt x="1363" y="17"/>
                    <a:pt x="1280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1173722" y="3092588"/>
              <a:ext cx="93216" cy="62195"/>
            </a:xfrm>
            <a:custGeom>
              <a:avLst/>
              <a:gdLst/>
              <a:ahLst/>
              <a:cxnLst/>
              <a:rect l="l" t="t" r="r" b="b"/>
              <a:pathLst>
                <a:path w="3026" h="2019" extrusionOk="0">
                  <a:moveTo>
                    <a:pt x="1549" y="316"/>
                  </a:moveTo>
                  <a:cubicBezTo>
                    <a:pt x="1668" y="435"/>
                    <a:pt x="1680" y="566"/>
                    <a:pt x="1644" y="661"/>
                  </a:cubicBezTo>
                  <a:cubicBezTo>
                    <a:pt x="1632" y="697"/>
                    <a:pt x="1596" y="733"/>
                    <a:pt x="1561" y="733"/>
                  </a:cubicBezTo>
                  <a:cubicBezTo>
                    <a:pt x="1537" y="733"/>
                    <a:pt x="1513" y="721"/>
                    <a:pt x="1489" y="697"/>
                  </a:cubicBezTo>
                  <a:cubicBezTo>
                    <a:pt x="1406" y="614"/>
                    <a:pt x="1442" y="459"/>
                    <a:pt x="1549" y="316"/>
                  </a:cubicBezTo>
                  <a:close/>
                  <a:moveTo>
                    <a:pt x="2454" y="816"/>
                  </a:moveTo>
                  <a:cubicBezTo>
                    <a:pt x="2418" y="971"/>
                    <a:pt x="2311" y="1090"/>
                    <a:pt x="2180" y="1102"/>
                  </a:cubicBezTo>
                  <a:cubicBezTo>
                    <a:pt x="2120" y="1102"/>
                    <a:pt x="2120" y="1078"/>
                    <a:pt x="2120" y="1078"/>
                  </a:cubicBezTo>
                  <a:cubicBezTo>
                    <a:pt x="2120" y="1006"/>
                    <a:pt x="2263" y="840"/>
                    <a:pt x="2454" y="816"/>
                  </a:cubicBezTo>
                  <a:close/>
                  <a:moveTo>
                    <a:pt x="834" y="1137"/>
                  </a:moveTo>
                  <a:cubicBezTo>
                    <a:pt x="858" y="1137"/>
                    <a:pt x="882" y="1161"/>
                    <a:pt x="894" y="1185"/>
                  </a:cubicBezTo>
                  <a:cubicBezTo>
                    <a:pt x="953" y="1256"/>
                    <a:pt x="965" y="1352"/>
                    <a:pt x="930" y="1423"/>
                  </a:cubicBezTo>
                  <a:cubicBezTo>
                    <a:pt x="882" y="1507"/>
                    <a:pt x="787" y="1554"/>
                    <a:pt x="668" y="1554"/>
                  </a:cubicBezTo>
                  <a:cubicBezTo>
                    <a:pt x="656" y="1399"/>
                    <a:pt x="703" y="1245"/>
                    <a:pt x="763" y="1173"/>
                  </a:cubicBezTo>
                  <a:cubicBezTo>
                    <a:pt x="787" y="1149"/>
                    <a:pt x="810" y="1137"/>
                    <a:pt x="834" y="1137"/>
                  </a:cubicBezTo>
                  <a:close/>
                  <a:moveTo>
                    <a:pt x="1834" y="1328"/>
                  </a:moveTo>
                  <a:cubicBezTo>
                    <a:pt x="1834" y="1328"/>
                    <a:pt x="1858" y="1340"/>
                    <a:pt x="1870" y="1387"/>
                  </a:cubicBezTo>
                  <a:cubicBezTo>
                    <a:pt x="1894" y="1507"/>
                    <a:pt x="1870" y="1626"/>
                    <a:pt x="1787" y="1709"/>
                  </a:cubicBezTo>
                  <a:cubicBezTo>
                    <a:pt x="1727" y="1578"/>
                    <a:pt x="1739" y="1447"/>
                    <a:pt x="1787" y="1376"/>
                  </a:cubicBezTo>
                  <a:cubicBezTo>
                    <a:pt x="1799" y="1340"/>
                    <a:pt x="1823" y="1328"/>
                    <a:pt x="1834" y="1328"/>
                  </a:cubicBezTo>
                  <a:close/>
                  <a:moveTo>
                    <a:pt x="1053" y="86"/>
                  </a:moveTo>
                  <a:cubicBezTo>
                    <a:pt x="1120" y="86"/>
                    <a:pt x="1198" y="104"/>
                    <a:pt x="1287" y="137"/>
                  </a:cubicBezTo>
                  <a:cubicBezTo>
                    <a:pt x="1370" y="173"/>
                    <a:pt x="1430" y="209"/>
                    <a:pt x="1489" y="244"/>
                  </a:cubicBezTo>
                  <a:cubicBezTo>
                    <a:pt x="1358" y="411"/>
                    <a:pt x="1299" y="637"/>
                    <a:pt x="1430" y="756"/>
                  </a:cubicBezTo>
                  <a:cubicBezTo>
                    <a:pt x="1465" y="804"/>
                    <a:pt x="1513" y="816"/>
                    <a:pt x="1561" y="816"/>
                  </a:cubicBezTo>
                  <a:cubicBezTo>
                    <a:pt x="1632" y="816"/>
                    <a:pt x="1703" y="768"/>
                    <a:pt x="1727" y="685"/>
                  </a:cubicBezTo>
                  <a:cubicBezTo>
                    <a:pt x="1775" y="578"/>
                    <a:pt x="1763" y="399"/>
                    <a:pt x="1620" y="244"/>
                  </a:cubicBezTo>
                  <a:cubicBezTo>
                    <a:pt x="1703" y="161"/>
                    <a:pt x="1823" y="114"/>
                    <a:pt x="1930" y="114"/>
                  </a:cubicBezTo>
                  <a:cubicBezTo>
                    <a:pt x="2013" y="114"/>
                    <a:pt x="2096" y="137"/>
                    <a:pt x="2180" y="197"/>
                  </a:cubicBezTo>
                  <a:cubicBezTo>
                    <a:pt x="2358" y="328"/>
                    <a:pt x="2465" y="518"/>
                    <a:pt x="2454" y="721"/>
                  </a:cubicBezTo>
                  <a:cubicBezTo>
                    <a:pt x="2227" y="745"/>
                    <a:pt x="2025" y="947"/>
                    <a:pt x="2025" y="1078"/>
                  </a:cubicBezTo>
                  <a:cubicBezTo>
                    <a:pt x="2025" y="1132"/>
                    <a:pt x="2065" y="1187"/>
                    <a:pt x="2153" y="1187"/>
                  </a:cubicBezTo>
                  <a:cubicBezTo>
                    <a:pt x="2161" y="1187"/>
                    <a:pt x="2170" y="1186"/>
                    <a:pt x="2180" y="1185"/>
                  </a:cubicBezTo>
                  <a:cubicBezTo>
                    <a:pt x="2370" y="1173"/>
                    <a:pt x="2513" y="1018"/>
                    <a:pt x="2537" y="804"/>
                  </a:cubicBezTo>
                  <a:cubicBezTo>
                    <a:pt x="2644" y="816"/>
                    <a:pt x="2727" y="864"/>
                    <a:pt x="2811" y="959"/>
                  </a:cubicBezTo>
                  <a:cubicBezTo>
                    <a:pt x="2942" y="1114"/>
                    <a:pt x="2906" y="1280"/>
                    <a:pt x="2846" y="1399"/>
                  </a:cubicBezTo>
                  <a:cubicBezTo>
                    <a:pt x="2715" y="1685"/>
                    <a:pt x="2370" y="1923"/>
                    <a:pt x="2108" y="1923"/>
                  </a:cubicBezTo>
                  <a:cubicBezTo>
                    <a:pt x="2025" y="1923"/>
                    <a:pt x="1953" y="1899"/>
                    <a:pt x="1906" y="1852"/>
                  </a:cubicBezTo>
                  <a:cubicBezTo>
                    <a:pt x="1882" y="1840"/>
                    <a:pt x="1858" y="1804"/>
                    <a:pt x="1834" y="1780"/>
                  </a:cubicBezTo>
                  <a:cubicBezTo>
                    <a:pt x="1953" y="1673"/>
                    <a:pt x="1989" y="1530"/>
                    <a:pt x="1953" y="1364"/>
                  </a:cubicBezTo>
                  <a:cubicBezTo>
                    <a:pt x="1930" y="1245"/>
                    <a:pt x="1870" y="1233"/>
                    <a:pt x="1834" y="1233"/>
                  </a:cubicBezTo>
                  <a:cubicBezTo>
                    <a:pt x="1787" y="1233"/>
                    <a:pt x="1739" y="1268"/>
                    <a:pt x="1703" y="1328"/>
                  </a:cubicBezTo>
                  <a:cubicBezTo>
                    <a:pt x="1644" y="1435"/>
                    <a:pt x="1632" y="1602"/>
                    <a:pt x="1715" y="1757"/>
                  </a:cubicBezTo>
                  <a:cubicBezTo>
                    <a:pt x="1590" y="1851"/>
                    <a:pt x="1391" y="1890"/>
                    <a:pt x="1134" y="1890"/>
                  </a:cubicBezTo>
                  <a:cubicBezTo>
                    <a:pt x="1099" y="1890"/>
                    <a:pt x="1062" y="1889"/>
                    <a:pt x="1025" y="1888"/>
                  </a:cubicBezTo>
                  <a:cubicBezTo>
                    <a:pt x="810" y="1864"/>
                    <a:pt x="715" y="1745"/>
                    <a:pt x="680" y="1637"/>
                  </a:cubicBezTo>
                  <a:cubicBezTo>
                    <a:pt x="822" y="1637"/>
                    <a:pt x="941" y="1566"/>
                    <a:pt x="1001" y="1459"/>
                  </a:cubicBezTo>
                  <a:cubicBezTo>
                    <a:pt x="1061" y="1364"/>
                    <a:pt x="1049" y="1233"/>
                    <a:pt x="965" y="1126"/>
                  </a:cubicBezTo>
                  <a:cubicBezTo>
                    <a:pt x="918" y="1054"/>
                    <a:pt x="870" y="1042"/>
                    <a:pt x="834" y="1042"/>
                  </a:cubicBezTo>
                  <a:cubicBezTo>
                    <a:pt x="787" y="1042"/>
                    <a:pt x="739" y="1066"/>
                    <a:pt x="703" y="1114"/>
                  </a:cubicBezTo>
                  <a:cubicBezTo>
                    <a:pt x="620" y="1209"/>
                    <a:pt x="572" y="1376"/>
                    <a:pt x="572" y="1530"/>
                  </a:cubicBezTo>
                  <a:cubicBezTo>
                    <a:pt x="477" y="1507"/>
                    <a:pt x="382" y="1459"/>
                    <a:pt x="287" y="1376"/>
                  </a:cubicBezTo>
                  <a:cubicBezTo>
                    <a:pt x="84" y="1209"/>
                    <a:pt x="120" y="995"/>
                    <a:pt x="168" y="887"/>
                  </a:cubicBezTo>
                  <a:cubicBezTo>
                    <a:pt x="239" y="685"/>
                    <a:pt x="429" y="518"/>
                    <a:pt x="584" y="518"/>
                  </a:cubicBezTo>
                  <a:cubicBezTo>
                    <a:pt x="632" y="518"/>
                    <a:pt x="668" y="530"/>
                    <a:pt x="703" y="554"/>
                  </a:cubicBezTo>
                  <a:cubicBezTo>
                    <a:pt x="709" y="560"/>
                    <a:pt x="718" y="563"/>
                    <a:pt x="727" y="563"/>
                  </a:cubicBezTo>
                  <a:cubicBezTo>
                    <a:pt x="736" y="563"/>
                    <a:pt x="745" y="560"/>
                    <a:pt x="751" y="554"/>
                  </a:cubicBezTo>
                  <a:cubicBezTo>
                    <a:pt x="763" y="542"/>
                    <a:pt x="775" y="530"/>
                    <a:pt x="775" y="518"/>
                  </a:cubicBezTo>
                  <a:cubicBezTo>
                    <a:pt x="775" y="506"/>
                    <a:pt x="751" y="280"/>
                    <a:pt x="870" y="161"/>
                  </a:cubicBezTo>
                  <a:cubicBezTo>
                    <a:pt x="915" y="110"/>
                    <a:pt x="976" y="86"/>
                    <a:pt x="1053" y="86"/>
                  </a:cubicBezTo>
                  <a:close/>
                  <a:moveTo>
                    <a:pt x="1060" y="0"/>
                  </a:moveTo>
                  <a:cubicBezTo>
                    <a:pt x="955" y="0"/>
                    <a:pt x="867" y="33"/>
                    <a:pt x="799" y="102"/>
                  </a:cubicBezTo>
                  <a:cubicBezTo>
                    <a:pt x="715" y="209"/>
                    <a:pt x="691" y="364"/>
                    <a:pt x="680" y="447"/>
                  </a:cubicBezTo>
                  <a:cubicBezTo>
                    <a:pt x="656" y="435"/>
                    <a:pt x="620" y="435"/>
                    <a:pt x="584" y="435"/>
                  </a:cubicBezTo>
                  <a:cubicBezTo>
                    <a:pt x="394" y="435"/>
                    <a:pt x="168" y="614"/>
                    <a:pt x="84" y="852"/>
                  </a:cubicBezTo>
                  <a:cubicBezTo>
                    <a:pt x="1" y="1078"/>
                    <a:pt x="60" y="1304"/>
                    <a:pt x="239" y="1447"/>
                  </a:cubicBezTo>
                  <a:cubicBezTo>
                    <a:pt x="346" y="1542"/>
                    <a:pt x="477" y="1614"/>
                    <a:pt x="596" y="1626"/>
                  </a:cubicBezTo>
                  <a:cubicBezTo>
                    <a:pt x="632" y="1840"/>
                    <a:pt x="787" y="1959"/>
                    <a:pt x="1025" y="1983"/>
                  </a:cubicBezTo>
                  <a:lnTo>
                    <a:pt x="1180" y="1983"/>
                  </a:lnTo>
                  <a:cubicBezTo>
                    <a:pt x="1430" y="1983"/>
                    <a:pt x="1632" y="1935"/>
                    <a:pt x="1763" y="1840"/>
                  </a:cubicBezTo>
                  <a:cubicBezTo>
                    <a:pt x="1787" y="1876"/>
                    <a:pt x="1811" y="1899"/>
                    <a:pt x="1846" y="1923"/>
                  </a:cubicBezTo>
                  <a:cubicBezTo>
                    <a:pt x="1918" y="1983"/>
                    <a:pt x="2001" y="2018"/>
                    <a:pt x="2108" y="2018"/>
                  </a:cubicBezTo>
                  <a:cubicBezTo>
                    <a:pt x="2406" y="2018"/>
                    <a:pt x="2787" y="1757"/>
                    <a:pt x="2930" y="1447"/>
                  </a:cubicBezTo>
                  <a:cubicBezTo>
                    <a:pt x="3025" y="1245"/>
                    <a:pt x="3001" y="1054"/>
                    <a:pt x="2882" y="899"/>
                  </a:cubicBezTo>
                  <a:cubicBezTo>
                    <a:pt x="2787" y="792"/>
                    <a:pt x="2668" y="733"/>
                    <a:pt x="2549" y="721"/>
                  </a:cubicBezTo>
                  <a:cubicBezTo>
                    <a:pt x="2549" y="495"/>
                    <a:pt x="2430" y="280"/>
                    <a:pt x="2227" y="125"/>
                  </a:cubicBezTo>
                  <a:cubicBezTo>
                    <a:pt x="2132" y="66"/>
                    <a:pt x="2037" y="30"/>
                    <a:pt x="1930" y="30"/>
                  </a:cubicBezTo>
                  <a:cubicBezTo>
                    <a:pt x="1799" y="30"/>
                    <a:pt x="1656" y="90"/>
                    <a:pt x="1549" y="185"/>
                  </a:cubicBezTo>
                  <a:cubicBezTo>
                    <a:pt x="1489" y="137"/>
                    <a:pt x="1418" y="90"/>
                    <a:pt x="1322" y="54"/>
                  </a:cubicBezTo>
                  <a:cubicBezTo>
                    <a:pt x="1226" y="18"/>
                    <a:pt x="1138" y="0"/>
                    <a:pt x="10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983008" y="2663998"/>
              <a:ext cx="55049" cy="45160"/>
            </a:xfrm>
            <a:custGeom>
              <a:avLst/>
              <a:gdLst/>
              <a:ahLst/>
              <a:cxnLst/>
              <a:rect l="l" t="t" r="r" b="b"/>
              <a:pathLst>
                <a:path w="1787" h="1466" extrusionOk="0">
                  <a:moveTo>
                    <a:pt x="120" y="84"/>
                  </a:moveTo>
                  <a:lnTo>
                    <a:pt x="120" y="84"/>
                  </a:lnTo>
                  <a:cubicBezTo>
                    <a:pt x="298" y="96"/>
                    <a:pt x="1060" y="382"/>
                    <a:pt x="1465" y="561"/>
                  </a:cubicBezTo>
                  <a:cubicBezTo>
                    <a:pt x="1215" y="525"/>
                    <a:pt x="834" y="477"/>
                    <a:pt x="298" y="418"/>
                  </a:cubicBezTo>
                  <a:cubicBezTo>
                    <a:pt x="215" y="299"/>
                    <a:pt x="132" y="156"/>
                    <a:pt x="120" y="84"/>
                  </a:cubicBezTo>
                  <a:close/>
                  <a:moveTo>
                    <a:pt x="1560" y="739"/>
                  </a:moveTo>
                  <a:cubicBezTo>
                    <a:pt x="1203" y="930"/>
                    <a:pt x="382" y="1323"/>
                    <a:pt x="203" y="1370"/>
                  </a:cubicBezTo>
                  <a:cubicBezTo>
                    <a:pt x="215" y="1287"/>
                    <a:pt x="310" y="1037"/>
                    <a:pt x="405" y="822"/>
                  </a:cubicBezTo>
                  <a:cubicBezTo>
                    <a:pt x="1025" y="787"/>
                    <a:pt x="1370" y="763"/>
                    <a:pt x="1560" y="739"/>
                  </a:cubicBezTo>
                  <a:close/>
                  <a:moveTo>
                    <a:pt x="108" y="1"/>
                  </a:moveTo>
                  <a:cubicBezTo>
                    <a:pt x="60" y="1"/>
                    <a:pt x="48" y="25"/>
                    <a:pt x="36" y="37"/>
                  </a:cubicBezTo>
                  <a:cubicBezTo>
                    <a:pt x="1" y="156"/>
                    <a:pt x="179" y="418"/>
                    <a:pt x="239" y="489"/>
                  </a:cubicBezTo>
                  <a:cubicBezTo>
                    <a:pt x="251" y="501"/>
                    <a:pt x="263" y="501"/>
                    <a:pt x="274" y="501"/>
                  </a:cubicBezTo>
                  <a:cubicBezTo>
                    <a:pt x="655" y="549"/>
                    <a:pt x="1203" y="608"/>
                    <a:pt x="1513" y="656"/>
                  </a:cubicBezTo>
                  <a:cubicBezTo>
                    <a:pt x="1227" y="680"/>
                    <a:pt x="715" y="715"/>
                    <a:pt x="370" y="739"/>
                  </a:cubicBezTo>
                  <a:cubicBezTo>
                    <a:pt x="358" y="739"/>
                    <a:pt x="346" y="751"/>
                    <a:pt x="334" y="763"/>
                  </a:cubicBezTo>
                  <a:cubicBezTo>
                    <a:pt x="48" y="1382"/>
                    <a:pt x="120" y="1430"/>
                    <a:pt x="143" y="1454"/>
                  </a:cubicBezTo>
                  <a:cubicBezTo>
                    <a:pt x="155" y="1454"/>
                    <a:pt x="167" y="1465"/>
                    <a:pt x="179" y="1465"/>
                  </a:cubicBezTo>
                  <a:cubicBezTo>
                    <a:pt x="322" y="1465"/>
                    <a:pt x="1656" y="834"/>
                    <a:pt x="1775" y="703"/>
                  </a:cubicBezTo>
                  <a:cubicBezTo>
                    <a:pt x="1775" y="703"/>
                    <a:pt x="1775" y="692"/>
                    <a:pt x="1775" y="692"/>
                  </a:cubicBezTo>
                  <a:lnTo>
                    <a:pt x="1787" y="680"/>
                  </a:lnTo>
                  <a:cubicBezTo>
                    <a:pt x="1787" y="668"/>
                    <a:pt x="1787" y="668"/>
                    <a:pt x="1787" y="668"/>
                  </a:cubicBezTo>
                  <a:lnTo>
                    <a:pt x="1787" y="656"/>
                  </a:lnTo>
                  <a:cubicBezTo>
                    <a:pt x="1787" y="656"/>
                    <a:pt x="1787" y="656"/>
                    <a:pt x="1787" y="644"/>
                  </a:cubicBezTo>
                  <a:cubicBezTo>
                    <a:pt x="1787" y="644"/>
                    <a:pt x="1787" y="644"/>
                    <a:pt x="1787" y="632"/>
                  </a:cubicBezTo>
                  <a:lnTo>
                    <a:pt x="1775" y="632"/>
                  </a:lnTo>
                  <a:cubicBezTo>
                    <a:pt x="1775" y="632"/>
                    <a:pt x="1775" y="632"/>
                    <a:pt x="1775" y="620"/>
                  </a:cubicBezTo>
                  <a:lnTo>
                    <a:pt x="1763" y="620"/>
                  </a:lnTo>
                  <a:cubicBezTo>
                    <a:pt x="1608" y="489"/>
                    <a:pt x="322" y="1"/>
                    <a:pt x="10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981191" y="2677337"/>
              <a:ext cx="12106" cy="19346"/>
            </a:xfrm>
            <a:custGeom>
              <a:avLst/>
              <a:gdLst/>
              <a:ahLst/>
              <a:cxnLst/>
              <a:rect l="l" t="t" r="r" b="b"/>
              <a:pathLst>
                <a:path w="393" h="628" extrusionOk="0">
                  <a:moveTo>
                    <a:pt x="328" y="1"/>
                  </a:moveTo>
                  <a:cubicBezTo>
                    <a:pt x="314" y="1"/>
                    <a:pt x="300" y="6"/>
                    <a:pt x="286" y="20"/>
                  </a:cubicBezTo>
                  <a:cubicBezTo>
                    <a:pt x="95" y="330"/>
                    <a:pt x="0" y="520"/>
                    <a:pt x="12" y="568"/>
                  </a:cubicBezTo>
                  <a:cubicBezTo>
                    <a:pt x="12" y="580"/>
                    <a:pt x="24" y="592"/>
                    <a:pt x="36" y="604"/>
                  </a:cubicBezTo>
                  <a:cubicBezTo>
                    <a:pt x="60" y="628"/>
                    <a:pt x="95" y="628"/>
                    <a:pt x="131" y="628"/>
                  </a:cubicBezTo>
                  <a:cubicBezTo>
                    <a:pt x="214" y="628"/>
                    <a:pt x="310" y="604"/>
                    <a:pt x="357" y="592"/>
                  </a:cubicBezTo>
                  <a:cubicBezTo>
                    <a:pt x="381" y="592"/>
                    <a:pt x="393" y="568"/>
                    <a:pt x="393" y="544"/>
                  </a:cubicBezTo>
                  <a:cubicBezTo>
                    <a:pt x="381" y="520"/>
                    <a:pt x="357" y="509"/>
                    <a:pt x="333" y="509"/>
                  </a:cubicBezTo>
                  <a:cubicBezTo>
                    <a:pt x="264" y="526"/>
                    <a:pt x="194" y="537"/>
                    <a:pt x="143" y="537"/>
                  </a:cubicBezTo>
                  <a:cubicBezTo>
                    <a:pt x="124" y="537"/>
                    <a:pt x="108" y="536"/>
                    <a:pt x="95" y="532"/>
                  </a:cubicBezTo>
                  <a:cubicBezTo>
                    <a:pt x="119" y="461"/>
                    <a:pt x="250" y="247"/>
                    <a:pt x="369" y="68"/>
                  </a:cubicBezTo>
                  <a:cubicBezTo>
                    <a:pt x="381" y="44"/>
                    <a:pt x="369" y="20"/>
                    <a:pt x="357" y="8"/>
                  </a:cubicBezTo>
                  <a:cubicBezTo>
                    <a:pt x="347" y="4"/>
                    <a:pt x="338" y="1"/>
                    <a:pt x="32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1103672" y="2886102"/>
              <a:ext cx="183043" cy="168257"/>
            </a:xfrm>
            <a:custGeom>
              <a:avLst/>
              <a:gdLst/>
              <a:ahLst/>
              <a:cxnLst/>
              <a:rect l="l" t="t" r="r" b="b"/>
              <a:pathLst>
                <a:path w="5942" h="5462" extrusionOk="0">
                  <a:moveTo>
                    <a:pt x="4661" y="0"/>
                  </a:moveTo>
                  <a:cubicBezTo>
                    <a:pt x="4385" y="0"/>
                    <a:pt x="3823" y="161"/>
                    <a:pt x="3823" y="161"/>
                  </a:cubicBezTo>
                  <a:cubicBezTo>
                    <a:pt x="3823" y="161"/>
                    <a:pt x="4001" y="2435"/>
                    <a:pt x="4537" y="4126"/>
                  </a:cubicBezTo>
                  <a:cubicBezTo>
                    <a:pt x="4558" y="4195"/>
                    <a:pt x="4375" y="4222"/>
                    <a:pt x="4076" y="4222"/>
                  </a:cubicBezTo>
                  <a:cubicBezTo>
                    <a:pt x="3045" y="4222"/>
                    <a:pt x="644" y="3899"/>
                    <a:pt x="644" y="3899"/>
                  </a:cubicBezTo>
                  <a:lnTo>
                    <a:pt x="1" y="5054"/>
                  </a:lnTo>
                  <a:cubicBezTo>
                    <a:pt x="1" y="5054"/>
                    <a:pt x="2577" y="5461"/>
                    <a:pt x="4303" y="5461"/>
                  </a:cubicBezTo>
                  <a:cubicBezTo>
                    <a:pt x="5250" y="5461"/>
                    <a:pt x="5942" y="5339"/>
                    <a:pt x="5811" y="4959"/>
                  </a:cubicBezTo>
                  <a:cubicBezTo>
                    <a:pt x="5049" y="2792"/>
                    <a:pt x="4787" y="256"/>
                    <a:pt x="4811" y="66"/>
                  </a:cubicBezTo>
                  <a:cubicBezTo>
                    <a:pt x="4814" y="18"/>
                    <a:pt x="4754" y="0"/>
                    <a:pt x="4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1114361" y="2999249"/>
              <a:ext cx="55726" cy="73039"/>
            </a:xfrm>
            <a:custGeom>
              <a:avLst/>
              <a:gdLst/>
              <a:ahLst/>
              <a:cxnLst/>
              <a:rect l="l" t="t" r="r" b="b"/>
              <a:pathLst>
                <a:path w="1809" h="2371" extrusionOk="0">
                  <a:moveTo>
                    <a:pt x="154" y="0"/>
                  </a:moveTo>
                  <a:cubicBezTo>
                    <a:pt x="1" y="106"/>
                    <a:pt x="57" y="2370"/>
                    <a:pt x="162" y="2370"/>
                  </a:cubicBezTo>
                  <a:cubicBezTo>
                    <a:pt x="164" y="2370"/>
                    <a:pt x="165" y="2370"/>
                    <a:pt x="166" y="2370"/>
                  </a:cubicBezTo>
                  <a:cubicBezTo>
                    <a:pt x="195" y="2355"/>
                    <a:pt x="322" y="2353"/>
                    <a:pt x="487" y="2353"/>
                  </a:cubicBezTo>
                  <a:cubicBezTo>
                    <a:pt x="571" y="2353"/>
                    <a:pt x="664" y="2353"/>
                    <a:pt x="759" y="2353"/>
                  </a:cubicBezTo>
                  <a:cubicBezTo>
                    <a:pt x="1094" y="2353"/>
                    <a:pt x="1445" y="2346"/>
                    <a:pt x="1452" y="2274"/>
                  </a:cubicBezTo>
                  <a:cubicBezTo>
                    <a:pt x="1464" y="2143"/>
                    <a:pt x="1809" y="179"/>
                    <a:pt x="1714" y="84"/>
                  </a:cubicBezTo>
                  <a:cubicBezTo>
                    <a:pt x="1630" y="0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1112482" y="2997770"/>
              <a:ext cx="57605" cy="75965"/>
            </a:xfrm>
            <a:custGeom>
              <a:avLst/>
              <a:gdLst/>
              <a:ahLst/>
              <a:cxnLst/>
              <a:rect l="l" t="t" r="r" b="b"/>
              <a:pathLst>
                <a:path w="1870" h="2466" extrusionOk="0">
                  <a:moveTo>
                    <a:pt x="227" y="96"/>
                  </a:moveTo>
                  <a:cubicBezTo>
                    <a:pt x="905" y="96"/>
                    <a:pt x="1644" y="120"/>
                    <a:pt x="1739" y="167"/>
                  </a:cubicBezTo>
                  <a:cubicBezTo>
                    <a:pt x="1786" y="298"/>
                    <a:pt x="1608" y="1417"/>
                    <a:pt x="1525" y="1894"/>
                  </a:cubicBezTo>
                  <a:cubicBezTo>
                    <a:pt x="1489" y="2132"/>
                    <a:pt x="1465" y="2263"/>
                    <a:pt x="1465" y="2310"/>
                  </a:cubicBezTo>
                  <a:cubicBezTo>
                    <a:pt x="1394" y="2346"/>
                    <a:pt x="941" y="2346"/>
                    <a:pt x="751" y="2346"/>
                  </a:cubicBezTo>
                  <a:lnTo>
                    <a:pt x="632" y="2346"/>
                  </a:lnTo>
                  <a:cubicBezTo>
                    <a:pt x="417" y="2346"/>
                    <a:pt x="298" y="2358"/>
                    <a:pt x="239" y="2370"/>
                  </a:cubicBezTo>
                  <a:cubicBezTo>
                    <a:pt x="143" y="2108"/>
                    <a:pt x="143" y="263"/>
                    <a:pt x="227" y="96"/>
                  </a:cubicBezTo>
                  <a:close/>
                  <a:moveTo>
                    <a:pt x="215" y="1"/>
                  </a:moveTo>
                  <a:cubicBezTo>
                    <a:pt x="203" y="1"/>
                    <a:pt x="191" y="13"/>
                    <a:pt x="179" y="13"/>
                  </a:cubicBezTo>
                  <a:cubicBezTo>
                    <a:pt x="1" y="144"/>
                    <a:pt x="84" y="2191"/>
                    <a:pt x="155" y="2406"/>
                  </a:cubicBezTo>
                  <a:cubicBezTo>
                    <a:pt x="155" y="2418"/>
                    <a:pt x="179" y="2465"/>
                    <a:pt x="215" y="2465"/>
                  </a:cubicBezTo>
                  <a:cubicBezTo>
                    <a:pt x="227" y="2465"/>
                    <a:pt x="239" y="2453"/>
                    <a:pt x="239" y="2453"/>
                  </a:cubicBezTo>
                  <a:cubicBezTo>
                    <a:pt x="274" y="2441"/>
                    <a:pt x="512" y="2441"/>
                    <a:pt x="632" y="2441"/>
                  </a:cubicBezTo>
                  <a:lnTo>
                    <a:pt x="751" y="2441"/>
                  </a:lnTo>
                  <a:cubicBezTo>
                    <a:pt x="1382" y="2441"/>
                    <a:pt x="1548" y="2418"/>
                    <a:pt x="1560" y="2322"/>
                  </a:cubicBezTo>
                  <a:cubicBezTo>
                    <a:pt x="1560" y="2287"/>
                    <a:pt x="1584" y="2120"/>
                    <a:pt x="1620" y="1918"/>
                  </a:cubicBezTo>
                  <a:cubicBezTo>
                    <a:pt x="1834" y="596"/>
                    <a:pt x="1870" y="167"/>
                    <a:pt x="1810" y="108"/>
                  </a:cubicBezTo>
                  <a:cubicBezTo>
                    <a:pt x="1715" y="13"/>
                    <a:pt x="667" y="1"/>
                    <a:pt x="21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1217897" y="2841558"/>
              <a:ext cx="95619" cy="60532"/>
            </a:xfrm>
            <a:custGeom>
              <a:avLst/>
              <a:gdLst/>
              <a:ahLst/>
              <a:cxnLst/>
              <a:rect l="l" t="t" r="r" b="b"/>
              <a:pathLst>
                <a:path w="3104" h="1965" extrusionOk="0">
                  <a:moveTo>
                    <a:pt x="1584" y="1"/>
                  </a:moveTo>
                  <a:cubicBezTo>
                    <a:pt x="1557" y="1"/>
                    <a:pt x="1524" y="4"/>
                    <a:pt x="1484" y="11"/>
                  </a:cubicBezTo>
                  <a:cubicBezTo>
                    <a:pt x="353" y="226"/>
                    <a:pt x="150" y="1476"/>
                    <a:pt x="150" y="1476"/>
                  </a:cubicBezTo>
                  <a:cubicBezTo>
                    <a:pt x="1" y="1709"/>
                    <a:pt x="373" y="1964"/>
                    <a:pt x="741" y="1964"/>
                  </a:cubicBezTo>
                  <a:cubicBezTo>
                    <a:pt x="900" y="1964"/>
                    <a:pt x="1059" y="1916"/>
                    <a:pt x="1174" y="1797"/>
                  </a:cubicBezTo>
                  <a:cubicBezTo>
                    <a:pt x="1567" y="1416"/>
                    <a:pt x="3079" y="1357"/>
                    <a:pt x="2758" y="1154"/>
                  </a:cubicBezTo>
                  <a:cubicBezTo>
                    <a:pt x="2592" y="1050"/>
                    <a:pt x="2363" y="1025"/>
                    <a:pt x="2181" y="1025"/>
                  </a:cubicBezTo>
                  <a:cubicBezTo>
                    <a:pt x="2052" y="1025"/>
                    <a:pt x="1946" y="1037"/>
                    <a:pt x="1900" y="1044"/>
                  </a:cubicBezTo>
                  <a:lnTo>
                    <a:pt x="1900" y="1044"/>
                  </a:lnTo>
                  <a:cubicBezTo>
                    <a:pt x="2071" y="1018"/>
                    <a:pt x="3103" y="849"/>
                    <a:pt x="2972" y="631"/>
                  </a:cubicBezTo>
                  <a:cubicBezTo>
                    <a:pt x="2921" y="546"/>
                    <a:pt x="2749" y="518"/>
                    <a:pt x="2548" y="518"/>
                  </a:cubicBezTo>
                  <a:cubicBezTo>
                    <a:pt x="2212" y="518"/>
                    <a:pt x="1798" y="595"/>
                    <a:pt x="1741" y="606"/>
                  </a:cubicBezTo>
                  <a:lnTo>
                    <a:pt x="1741" y="606"/>
                  </a:lnTo>
                  <a:cubicBezTo>
                    <a:pt x="1825" y="589"/>
                    <a:pt x="2679" y="418"/>
                    <a:pt x="2532" y="214"/>
                  </a:cubicBezTo>
                  <a:cubicBezTo>
                    <a:pt x="2512" y="186"/>
                    <a:pt x="2470" y="174"/>
                    <a:pt x="2412" y="174"/>
                  </a:cubicBezTo>
                  <a:cubicBezTo>
                    <a:pt x="2052" y="174"/>
                    <a:pt x="1079" y="643"/>
                    <a:pt x="1079" y="643"/>
                  </a:cubicBezTo>
                  <a:cubicBezTo>
                    <a:pt x="1079" y="643"/>
                    <a:pt x="1948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989970" y="2936530"/>
              <a:ext cx="112654" cy="133201"/>
            </a:xfrm>
            <a:custGeom>
              <a:avLst/>
              <a:gdLst/>
              <a:ahLst/>
              <a:cxnLst/>
              <a:rect l="l" t="t" r="r" b="b"/>
              <a:pathLst>
                <a:path w="3657" h="4324" extrusionOk="0">
                  <a:moveTo>
                    <a:pt x="1870" y="0"/>
                  </a:moveTo>
                  <a:lnTo>
                    <a:pt x="489" y="381"/>
                  </a:lnTo>
                  <a:lnTo>
                    <a:pt x="1156" y="2643"/>
                  </a:lnTo>
                  <a:lnTo>
                    <a:pt x="1" y="3001"/>
                  </a:lnTo>
                  <a:cubicBezTo>
                    <a:pt x="1" y="3001"/>
                    <a:pt x="2198" y="4323"/>
                    <a:pt x="2948" y="4323"/>
                  </a:cubicBezTo>
                  <a:cubicBezTo>
                    <a:pt x="2991" y="4323"/>
                    <a:pt x="3028" y="4319"/>
                    <a:pt x="3061" y="4310"/>
                  </a:cubicBezTo>
                  <a:cubicBezTo>
                    <a:pt x="3656" y="4144"/>
                    <a:pt x="3442" y="2215"/>
                    <a:pt x="3442" y="2215"/>
                  </a:cubicBezTo>
                  <a:lnTo>
                    <a:pt x="3442" y="2215"/>
                  </a:lnTo>
                  <a:lnTo>
                    <a:pt x="2192" y="2441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1021884" y="3027497"/>
              <a:ext cx="73008" cy="73809"/>
            </a:xfrm>
            <a:custGeom>
              <a:avLst/>
              <a:gdLst/>
              <a:ahLst/>
              <a:cxnLst/>
              <a:rect l="l" t="t" r="r" b="b"/>
              <a:pathLst>
                <a:path w="2370" h="2396" extrusionOk="0">
                  <a:moveTo>
                    <a:pt x="1870" y="0"/>
                  </a:moveTo>
                  <a:lnTo>
                    <a:pt x="1870" y="0"/>
                  </a:lnTo>
                  <a:cubicBezTo>
                    <a:pt x="1519" y="364"/>
                    <a:pt x="1170" y="478"/>
                    <a:pt x="871" y="478"/>
                  </a:cubicBezTo>
                  <a:cubicBezTo>
                    <a:pt x="366" y="478"/>
                    <a:pt x="1" y="155"/>
                    <a:pt x="1" y="155"/>
                  </a:cubicBezTo>
                  <a:lnTo>
                    <a:pt x="1" y="155"/>
                  </a:lnTo>
                  <a:cubicBezTo>
                    <a:pt x="35" y="743"/>
                    <a:pt x="1004" y="2395"/>
                    <a:pt x="1641" y="2395"/>
                  </a:cubicBezTo>
                  <a:cubicBezTo>
                    <a:pt x="1675" y="2395"/>
                    <a:pt x="1707" y="2391"/>
                    <a:pt x="1739" y="2381"/>
                  </a:cubicBezTo>
                  <a:cubicBezTo>
                    <a:pt x="2370" y="2191"/>
                    <a:pt x="1870" y="0"/>
                    <a:pt x="1870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1020436" y="3026388"/>
              <a:ext cx="75934" cy="76304"/>
            </a:xfrm>
            <a:custGeom>
              <a:avLst/>
              <a:gdLst/>
              <a:ahLst/>
              <a:cxnLst/>
              <a:rect l="l" t="t" r="r" b="b"/>
              <a:pathLst>
                <a:path w="2465" h="2477" extrusionOk="0">
                  <a:moveTo>
                    <a:pt x="1893" y="131"/>
                  </a:moveTo>
                  <a:lnTo>
                    <a:pt x="1893" y="131"/>
                  </a:lnTo>
                  <a:cubicBezTo>
                    <a:pt x="2036" y="774"/>
                    <a:pt x="2238" y="2239"/>
                    <a:pt x="1774" y="2382"/>
                  </a:cubicBezTo>
                  <a:cubicBezTo>
                    <a:pt x="1750" y="2382"/>
                    <a:pt x="1726" y="2393"/>
                    <a:pt x="1691" y="2393"/>
                  </a:cubicBezTo>
                  <a:cubicBezTo>
                    <a:pt x="1119" y="2393"/>
                    <a:pt x="226" y="917"/>
                    <a:pt x="107" y="286"/>
                  </a:cubicBezTo>
                  <a:lnTo>
                    <a:pt x="107" y="286"/>
                  </a:lnTo>
                  <a:cubicBezTo>
                    <a:pt x="250" y="381"/>
                    <a:pt x="548" y="560"/>
                    <a:pt x="929" y="560"/>
                  </a:cubicBezTo>
                  <a:cubicBezTo>
                    <a:pt x="1274" y="560"/>
                    <a:pt x="1595" y="417"/>
                    <a:pt x="1893" y="131"/>
                  </a:cubicBezTo>
                  <a:close/>
                  <a:moveTo>
                    <a:pt x="1929" y="0"/>
                  </a:moveTo>
                  <a:cubicBezTo>
                    <a:pt x="1917" y="0"/>
                    <a:pt x="1905" y="0"/>
                    <a:pt x="1893" y="12"/>
                  </a:cubicBezTo>
                  <a:cubicBezTo>
                    <a:pt x="1595" y="322"/>
                    <a:pt x="1274" y="465"/>
                    <a:pt x="929" y="465"/>
                  </a:cubicBezTo>
                  <a:cubicBezTo>
                    <a:pt x="441" y="465"/>
                    <a:pt x="83" y="155"/>
                    <a:pt x="83" y="155"/>
                  </a:cubicBezTo>
                  <a:cubicBezTo>
                    <a:pt x="71" y="143"/>
                    <a:pt x="48" y="143"/>
                    <a:pt x="36" y="143"/>
                  </a:cubicBezTo>
                  <a:cubicBezTo>
                    <a:pt x="12" y="155"/>
                    <a:pt x="0" y="167"/>
                    <a:pt x="0" y="191"/>
                  </a:cubicBezTo>
                  <a:cubicBezTo>
                    <a:pt x="24" y="488"/>
                    <a:pt x="274" y="1060"/>
                    <a:pt x="607" y="1560"/>
                  </a:cubicBezTo>
                  <a:cubicBezTo>
                    <a:pt x="798" y="1834"/>
                    <a:pt x="1274" y="2477"/>
                    <a:pt x="1691" y="2477"/>
                  </a:cubicBezTo>
                  <a:cubicBezTo>
                    <a:pt x="1726" y="2477"/>
                    <a:pt x="1762" y="2477"/>
                    <a:pt x="1798" y="2465"/>
                  </a:cubicBezTo>
                  <a:cubicBezTo>
                    <a:pt x="2465" y="2263"/>
                    <a:pt x="1988" y="119"/>
                    <a:pt x="1965" y="36"/>
                  </a:cubicBezTo>
                  <a:cubicBezTo>
                    <a:pt x="1965" y="12"/>
                    <a:pt x="1953" y="0"/>
                    <a:pt x="192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899373" y="2765254"/>
              <a:ext cx="236983" cy="201742"/>
            </a:xfrm>
            <a:custGeom>
              <a:avLst/>
              <a:gdLst/>
              <a:ahLst/>
              <a:cxnLst/>
              <a:rect l="l" t="t" r="r" b="b"/>
              <a:pathLst>
                <a:path w="7693" h="6549" extrusionOk="0">
                  <a:moveTo>
                    <a:pt x="2535" y="1"/>
                  </a:moveTo>
                  <a:cubicBezTo>
                    <a:pt x="10" y="1"/>
                    <a:pt x="1" y="3405"/>
                    <a:pt x="1" y="3405"/>
                  </a:cubicBezTo>
                  <a:cubicBezTo>
                    <a:pt x="907" y="5934"/>
                    <a:pt x="2286" y="6548"/>
                    <a:pt x="3411" y="6548"/>
                  </a:cubicBezTo>
                  <a:cubicBezTo>
                    <a:pt x="4474" y="6548"/>
                    <a:pt x="5311" y="6001"/>
                    <a:pt x="5311" y="6001"/>
                  </a:cubicBezTo>
                  <a:cubicBezTo>
                    <a:pt x="7490" y="4644"/>
                    <a:pt x="7692" y="1429"/>
                    <a:pt x="3620" y="179"/>
                  </a:cubicBezTo>
                  <a:cubicBezTo>
                    <a:pt x="3215" y="55"/>
                    <a:pt x="2854" y="1"/>
                    <a:pt x="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1005003" y="2838724"/>
              <a:ext cx="43312" cy="34009"/>
            </a:xfrm>
            <a:custGeom>
              <a:avLst/>
              <a:gdLst/>
              <a:ahLst/>
              <a:cxnLst/>
              <a:rect l="l" t="t" r="r" b="b"/>
              <a:pathLst>
                <a:path w="1406" h="1104" extrusionOk="0">
                  <a:moveTo>
                    <a:pt x="44" y="0"/>
                  </a:moveTo>
                  <a:cubicBezTo>
                    <a:pt x="31" y="0"/>
                    <a:pt x="20" y="6"/>
                    <a:pt x="13" y="20"/>
                  </a:cubicBezTo>
                  <a:cubicBezTo>
                    <a:pt x="1" y="44"/>
                    <a:pt x="1" y="68"/>
                    <a:pt x="25" y="80"/>
                  </a:cubicBezTo>
                  <a:cubicBezTo>
                    <a:pt x="72" y="103"/>
                    <a:pt x="1013" y="604"/>
                    <a:pt x="1275" y="711"/>
                  </a:cubicBezTo>
                  <a:cubicBezTo>
                    <a:pt x="1168" y="770"/>
                    <a:pt x="811" y="901"/>
                    <a:pt x="489" y="1008"/>
                  </a:cubicBezTo>
                  <a:cubicBezTo>
                    <a:pt x="465" y="1020"/>
                    <a:pt x="453" y="1044"/>
                    <a:pt x="465" y="1068"/>
                  </a:cubicBezTo>
                  <a:cubicBezTo>
                    <a:pt x="465" y="1092"/>
                    <a:pt x="489" y="1104"/>
                    <a:pt x="501" y="1104"/>
                  </a:cubicBezTo>
                  <a:lnTo>
                    <a:pt x="513" y="1104"/>
                  </a:lnTo>
                  <a:cubicBezTo>
                    <a:pt x="1406" y="806"/>
                    <a:pt x="1406" y="735"/>
                    <a:pt x="1406" y="699"/>
                  </a:cubicBezTo>
                  <a:cubicBezTo>
                    <a:pt x="1406" y="687"/>
                    <a:pt x="1394" y="651"/>
                    <a:pt x="1346" y="639"/>
                  </a:cubicBezTo>
                  <a:cubicBezTo>
                    <a:pt x="1215" y="604"/>
                    <a:pt x="453" y="211"/>
                    <a:pt x="72" y="8"/>
                  </a:cubicBezTo>
                  <a:cubicBezTo>
                    <a:pt x="63" y="3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1032882" y="2877230"/>
              <a:ext cx="29758" cy="25229"/>
            </a:xfrm>
            <a:custGeom>
              <a:avLst/>
              <a:gdLst/>
              <a:ahLst/>
              <a:cxnLst/>
              <a:rect l="l" t="t" r="r" b="b"/>
              <a:pathLst>
                <a:path w="966" h="819" extrusionOk="0">
                  <a:moveTo>
                    <a:pt x="422" y="1"/>
                  </a:moveTo>
                  <a:cubicBezTo>
                    <a:pt x="413" y="1"/>
                    <a:pt x="404" y="3"/>
                    <a:pt x="394" y="8"/>
                  </a:cubicBezTo>
                  <a:cubicBezTo>
                    <a:pt x="370" y="20"/>
                    <a:pt x="370" y="56"/>
                    <a:pt x="382" y="68"/>
                  </a:cubicBezTo>
                  <a:cubicBezTo>
                    <a:pt x="382" y="80"/>
                    <a:pt x="394" y="92"/>
                    <a:pt x="418" y="116"/>
                  </a:cubicBezTo>
                  <a:cubicBezTo>
                    <a:pt x="799" y="520"/>
                    <a:pt x="810" y="663"/>
                    <a:pt x="775" y="711"/>
                  </a:cubicBezTo>
                  <a:cubicBezTo>
                    <a:pt x="775" y="723"/>
                    <a:pt x="775" y="735"/>
                    <a:pt x="751" y="735"/>
                  </a:cubicBezTo>
                  <a:cubicBezTo>
                    <a:pt x="744" y="736"/>
                    <a:pt x="738" y="736"/>
                    <a:pt x="730" y="736"/>
                  </a:cubicBezTo>
                  <a:cubicBezTo>
                    <a:pt x="586" y="736"/>
                    <a:pt x="265" y="525"/>
                    <a:pt x="84" y="389"/>
                  </a:cubicBezTo>
                  <a:cubicBezTo>
                    <a:pt x="74" y="379"/>
                    <a:pt x="64" y="376"/>
                    <a:pt x="55" y="376"/>
                  </a:cubicBezTo>
                  <a:cubicBezTo>
                    <a:pt x="42" y="376"/>
                    <a:pt x="32" y="383"/>
                    <a:pt x="25" y="389"/>
                  </a:cubicBezTo>
                  <a:cubicBezTo>
                    <a:pt x="1" y="413"/>
                    <a:pt x="13" y="437"/>
                    <a:pt x="25" y="449"/>
                  </a:cubicBezTo>
                  <a:cubicBezTo>
                    <a:pt x="84" y="497"/>
                    <a:pt x="513" y="818"/>
                    <a:pt x="739" y="818"/>
                  </a:cubicBezTo>
                  <a:lnTo>
                    <a:pt x="763" y="818"/>
                  </a:lnTo>
                  <a:cubicBezTo>
                    <a:pt x="810" y="806"/>
                    <a:pt x="834" y="794"/>
                    <a:pt x="858" y="758"/>
                  </a:cubicBezTo>
                  <a:cubicBezTo>
                    <a:pt x="965" y="592"/>
                    <a:pt x="691" y="270"/>
                    <a:pt x="477" y="44"/>
                  </a:cubicBezTo>
                  <a:cubicBezTo>
                    <a:pt x="465" y="32"/>
                    <a:pt x="453" y="20"/>
                    <a:pt x="453" y="20"/>
                  </a:cubicBezTo>
                  <a:cubicBezTo>
                    <a:pt x="446" y="6"/>
                    <a:pt x="435" y="1"/>
                    <a:pt x="4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972011" y="2858593"/>
              <a:ext cx="32684" cy="29912"/>
            </a:xfrm>
            <a:custGeom>
              <a:avLst/>
              <a:gdLst/>
              <a:ahLst/>
              <a:cxnLst/>
              <a:rect l="l" t="t" r="r" b="b"/>
              <a:pathLst>
                <a:path w="1061" h="971" extrusionOk="0">
                  <a:moveTo>
                    <a:pt x="364" y="0"/>
                  </a:moveTo>
                  <a:cubicBezTo>
                    <a:pt x="352" y="0"/>
                    <a:pt x="340" y="6"/>
                    <a:pt x="334" y="18"/>
                  </a:cubicBezTo>
                  <a:cubicBezTo>
                    <a:pt x="310" y="30"/>
                    <a:pt x="310" y="66"/>
                    <a:pt x="334" y="78"/>
                  </a:cubicBezTo>
                  <a:cubicBezTo>
                    <a:pt x="631" y="375"/>
                    <a:pt x="917" y="756"/>
                    <a:pt x="846" y="852"/>
                  </a:cubicBezTo>
                  <a:cubicBezTo>
                    <a:pt x="841" y="862"/>
                    <a:pt x="816" y="883"/>
                    <a:pt x="737" y="883"/>
                  </a:cubicBezTo>
                  <a:cubicBezTo>
                    <a:pt x="634" y="883"/>
                    <a:pt x="438" y="846"/>
                    <a:pt x="72" y="697"/>
                  </a:cubicBezTo>
                  <a:cubicBezTo>
                    <a:pt x="65" y="694"/>
                    <a:pt x="59" y="692"/>
                    <a:pt x="53" y="692"/>
                  </a:cubicBezTo>
                  <a:cubicBezTo>
                    <a:pt x="36" y="692"/>
                    <a:pt x="21" y="703"/>
                    <a:pt x="12" y="721"/>
                  </a:cubicBezTo>
                  <a:cubicBezTo>
                    <a:pt x="0" y="732"/>
                    <a:pt x="12" y="768"/>
                    <a:pt x="36" y="768"/>
                  </a:cubicBezTo>
                  <a:cubicBezTo>
                    <a:pt x="405" y="923"/>
                    <a:pt x="620" y="971"/>
                    <a:pt x="751" y="971"/>
                  </a:cubicBezTo>
                  <a:cubicBezTo>
                    <a:pt x="858" y="971"/>
                    <a:pt x="905" y="935"/>
                    <a:pt x="929" y="899"/>
                  </a:cubicBezTo>
                  <a:cubicBezTo>
                    <a:pt x="1060" y="697"/>
                    <a:pt x="512" y="125"/>
                    <a:pt x="393" y="18"/>
                  </a:cubicBezTo>
                  <a:cubicBezTo>
                    <a:pt x="387" y="6"/>
                    <a:pt x="375" y="0"/>
                    <a:pt x="36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1022624" y="2810476"/>
              <a:ext cx="36350" cy="28895"/>
            </a:xfrm>
            <a:custGeom>
              <a:avLst/>
              <a:gdLst/>
              <a:ahLst/>
              <a:cxnLst/>
              <a:rect l="l" t="t" r="r" b="b"/>
              <a:pathLst>
                <a:path w="1180" h="938" extrusionOk="0">
                  <a:moveTo>
                    <a:pt x="604" y="1"/>
                  </a:moveTo>
                  <a:cubicBezTo>
                    <a:pt x="596" y="1"/>
                    <a:pt x="589" y="4"/>
                    <a:pt x="584" y="8"/>
                  </a:cubicBezTo>
                  <a:cubicBezTo>
                    <a:pt x="560" y="32"/>
                    <a:pt x="560" y="56"/>
                    <a:pt x="572" y="80"/>
                  </a:cubicBezTo>
                  <a:cubicBezTo>
                    <a:pt x="1096" y="687"/>
                    <a:pt x="1048" y="806"/>
                    <a:pt x="1036" y="830"/>
                  </a:cubicBezTo>
                  <a:cubicBezTo>
                    <a:pt x="1025" y="844"/>
                    <a:pt x="1002" y="850"/>
                    <a:pt x="970" y="850"/>
                  </a:cubicBezTo>
                  <a:cubicBezTo>
                    <a:pt x="808" y="850"/>
                    <a:pt x="411" y="684"/>
                    <a:pt x="72" y="485"/>
                  </a:cubicBezTo>
                  <a:cubicBezTo>
                    <a:pt x="68" y="481"/>
                    <a:pt x="63" y="480"/>
                    <a:pt x="57" y="480"/>
                  </a:cubicBezTo>
                  <a:cubicBezTo>
                    <a:pt x="41" y="480"/>
                    <a:pt x="21" y="488"/>
                    <a:pt x="12" y="497"/>
                  </a:cubicBezTo>
                  <a:cubicBezTo>
                    <a:pt x="0" y="520"/>
                    <a:pt x="12" y="544"/>
                    <a:pt x="36" y="556"/>
                  </a:cubicBezTo>
                  <a:cubicBezTo>
                    <a:pt x="203" y="663"/>
                    <a:pt x="703" y="937"/>
                    <a:pt x="965" y="937"/>
                  </a:cubicBezTo>
                  <a:cubicBezTo>
                    <a:pt x="1024" y="937"/>
                    <a:pt x="1072" y="925"/>
                    <a:pt x="1096" y="890"/>
                  </a:cubicBezTo>
                  <a:cubicBezTo>
                    <a:pt x="1167" y="806"/>
                    <a:pt x="1179" y="639"/>
                    <a:pt x="643" y="20"/>
                  </a:cubicBezTo>
                  <a:cubicBezTo>
                    <a:pt x="629" y="6"/>
                    <a:pt x="616" y="1"/>
                    <a:pt x="60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1045512" y="2777299"/>
              <a:ext cx="62226" cy="41525"/>
            </a:xfrm>
            <a:custGeom>
              <a:avLst/>
              <a:gdLst/>
              <a:ahLst/>
              <a:cxnLst/>
              <a:rect l="l" t="t" r="r" b="b"/>
              <a:pathLst>
                <a:path w="2020" h="1348" extrusionOk="0">
                  <a:moveTo>
                    <a:pt x="643" y="0"/>
                  </a:moveTo>
                  <a:cubicBezTo>
                    <a:pt x="0" y="0"/>
                    <a:pt x="531" y="907"/>
                    <a:pt x="531" y="907"/>
                  </a:cubicBezTo>
                  <a:cubicBezTo>
                    <a:pt x="542" y="906"/>
                    <a:pt x="553" y="906"/>
                    <a:pt x="564" y="906"/>
                  </a:cubicBezTo>
                  <a:cubicBezTo>
                    <a:pt x="994" y="906"/>
                    <a:pt x="1413" y="1347"/>
                    <a:pt x="1413" y="1347"/>
                  </a:cubicBezTo>
                  <a:cubicBezTo>
                    <a:pt x="2020" y="764"/>
                    <a:pt x="1651" y="157"/>
                    <a:pt x="793" y="14"/>
                  </a:cubicBezTo>
                  <a:cubicBezTo>
                    <a:pt x="737" y="5"/>
                    <a:pt x="687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975307" y="2895344"/>
              <a:ext cx="41464" cy="36165"/>
            </a:xfrm>
            <a:custGeom>
              <a:avLst/>
              <a:gdLst/>
              <a:ahLst/>
              <a:cxnLst/>
              <a:rect l="l" t="t" r="r" b="b"/>
              <a:pathLst>
                <a:path w="1346" h="1174" extrusionOk="0">
                  <a:moveTo>
                    <a:pt x="670" y="0"/>
                  </a:moveTo>
                  <a:cubicBezTo>
                    <a:pt x="590" y="0"/>
                    <a:pt x="508" y="17"/>
                    <a:pt x="429" y="51"/>
                  </a:cubicBezTo>
                  <a:cubicBezTo>
                    <a:pt x="132" y="182"/>
                    <a:pt x="1" y="528"/>
                    <a:pt x="143" y="825"/>
                  </a:cubicBezTo>
                  <a:cubicBezTo>
                    <a:pt x="240" y="1045"/>
                    <a:pt x="453" y="1174"/>
                    <a:pt x="678" y="1174"/>
                  </a:cubicBezTo>
                  <a:cubicBezTo>
                    <a:pt x="758" y="1174"/>
                    <a:pt x="839" y="1157"/>
                    <a:pt x="917" y="1123"/>
                  </a:cubicBezTo>
                  <a:cubicBezTo>
                    <a:pt x="1215" y="980"/>
                    <a:pt x="1346" y="635"/>
                    <a:pt x="1203" y="337"/>
                  </a:cubicBezTo>
                  <a:cubicBezTo>
                    <a:pt x="1107" y="127"/>
                    <a:pt x="894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1051950" y="2835551"/>
              <a:ext cx="41125" cy="36196"/>
            </a:xfrm>
            <a:custGeom>
              <a:avLst/>
              <a:gdLst/>
              <a:ahLst/>
              <a:cxnLst/>
              <a:rect l="l" t="t" r="r" b="b"/>
              <a:pathLst>
                <a:path w="1335" h="1175" extrusionOk="0">
                  <a:moveTo>
                    <a:pt x="664" y="1"/>
                  </a:moveTo>
                  <a:cubicBezTo>
                    <a:pt x="585" y="1"/>
                    <a:pt x="505" y="17"/>
                    <a:pt x="430" y="52"/>
                  </a:cubicBezTo>
                  <a:cubicBezTo>
                    <a:pt x="132" y="195"/>
                    <a:pt x="1" y="540"/>
                    <a:pt x="132" y="838"/>
                  </a:cubicBezTo>
                  <a:cubicBezTo>
                    <a:pt x="228" y="1048"/>
                    <a:pt x="441" y="1174"/>
                    <a:pt x="665" y="1174"/>
                  </a:cubicBezTo>
                  <a:cubicBezTo>
                    <a:pt x="745" y="1174"/>
                    <a:pt x="827" y="1158"/>
                    <a:pt x="906" y="1123"/>
                  </a:cubicBezTo>
                  <a:cubicBezTo>
                    <a:pt x="1204" y="992"/>
                    <a:pt x="1334" y="647"/>
                    <a:pt x="1204" y="349"/>
                  </a:cubicBezTo>
                  <a:cubicBezTo>
                    <a:pt x="1107" y="130"/>
                    <a:pt x="887" y="1"/>
                    <a:pt x="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826026" y="3027836"/>
              <a:ext cx="168750" cy="200510"/>
            </a:xfrm>
            <a:custGeom>
              <a:avLst/>
              <a:gdLst/>
              <a:ahLst/>
              <a:cxnLst/>
              <a:rect l="l" t="t" r="r" b="b"/>
              <a:pathLst>
                <a:path w="5478" h="6509" extrusionOk="0">
                  <a:moveTo>
                    <a:pt x="906" y="1"/>
                  </a:moveTo>
                  <a:lnTo>
                    <a:pt x="1" y="739"/>
                  </a:lnTo>
                  <a:cubicBezTo>
                    <a:pt x="1" y="739"/>
                    <a:pt x="620" y="5454"/>
                    <a:pt x="1525" y="6395"/>
                  </a:cubicBezTo>
                  <a:cubicBezTo>
                    <a:pt x="1600" y="6472"/>
                    <a:pt x="1689" y="6508"/>
                    <a:pt x="1790" y="6508"/>
                  </a:cubicBezTo>
                  <a:cubicBezTo>
                    <a:pt x="2913" y="6508"/>
                    <a:pt x="5478" y="2120"/>
                    <a:pt x="5478" y="2120"/>
                  </a:cubicBezTo>
                  <a:lnTo>
                    <a:pt x="4775" y="942"/>
                  </a:lnTo>
                  <a:cubicBezTo>
                    <a:pt x="4775" y="942"/>
                    <a:pt x="2346" y="4454"/>
                    <a:pt x="2227" y="4513"/>
                  </a:cubicBezTo>
                  <a:cubicBezTo>
                    <a:pt x="2218" y="4518"/>
                    <a:pt x="2208" y="4520"/>
                    <a:pt x="2199" y="4520"/>
                  </a:cubicBezTo>
                  <a:cubicBezTo>
                    <a:pt x="1750" y="4520"/>
                    <a:pt x="906" y="1"/>
                    <a:pt x="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796700" y="3059658"/>
              <a:ext cx="122881" cy="89612"/>
            </a:xfrm>
            <a:custGeom>
              <a:avLst/>
              <a:gdLst/>
              <a:ahLst/>
              <a:cxnLst/>
              <a:rect l="l" t="t" r="r" b="b"/>
              <a:pathLst>
                <a:path w="3989" h="2909" extrusionOk="0">
                  <a:moveTo>
                    <a:pt x="3942" y="1"/>
                  </a:moveTo>
                  <a:cubicBezTo>
                    <a:pt x="3938" y="1"/>
                    <a:pt x="3934" y="2"/>
                    <a:pt x="3929" y="4"/>
                  </a:cubicBezTo>
                  <a:cubicBezTo>
                    <a:pt x="3905" y="4"/>
                    <a:pt x="3882" y="28"/>
                    <a:pt x="3894" y="51"/>
                  </a:cubicBezTo>
                  <a:cubicBezTo>
                    <a:pt x="3894" y="87"/>
                    <a:pt x="3894" y="123"/>
                    <a:pt x="3894" y="170"/>
                  </a:cubicBezTo>
                  <a:cubicBezTo>
                    <a:pt x="3894" y="182"/>
                    <a:pt x="3894" y="206"/>
                    <a:pt x="3894" y="218"/>
                  </a:cubicBezTo>
                  <a:cubicBezTo>
                    <a:pt x="3894" y="242"/>
                    <a:pt x="3917" y="266"/>
                    <a:pt x="3941" y="266"/>
                  </a:cubicBezTo>
                  <a:cubicBezTo>
                    <a:pt x="3965" y="266"/>
                    <a:pt x="3977" y="254"/>
                    <a:pt x="3989" y="218"/>
                  </a:cubicBezTo>
                  <a:cubicBezTo>
                    <a:pt x="3989" y="206"/>
                    <a:pt x="3989" y="182"/>
                    <a:pt x="3989" y="170"/>
                  </a:cubicBezTo>
                  <a:cubicBezTo>
                    <a:pt x="3989" y="123"/>
                    <a:pt x="3989" y="75"/>
                    <a:pt x="3977" y="40"/>
                  </a:cubicBezTo>
                  <a:cubicBezTo>
                    <a:pt x="3977" y="20"/>
                    <a:pt x="3961" y="1"/>
                    <a:pt x="3942" y="1"/>
                  </a:cubicBezTo>
                  <a:close/>
                  <a:moveTo>
                    <a:pt x="3929" y="349"/>
                  </a:moveTo>
                  <a:cubicBezTo>
                    <a:pt x="3905" y="349"/>
                    <a:pt x="3882" y="373"/>
                    <a:pt x="3870" y="397"/>
                  </a:cubicBezTo>
                  <a:cubicBezTo>
                    <a:pt x="3870" y="444"/>
                    <a:pt x="3858" y="504"/>
                    <a:pt x="3834" y="563"/>
                  </a:cubicBezTo>
                  <a:cubicBezTo>
                    <a:pt x="3834" y="587"/>
                    <a:pt x="3846" y="611"/>
                    <a:pt x="3870" y="611"/>
                  </a:cubicBezTo>
                  <a:cubicBezTo>
                    <a:pt x="3870" y="623"/>
                    <a:pt x="3882" y="623"/>
                    <a:pt x="3882" y="623"/>
                  </a:cubicBezTo>
                  <a:cubicBezTo>
                    <a:pt x="3905" y="623"/>
                    <a:pt x="3917" y="611"/>
                    <a:pt x="3929" y="587"/>
                  </a:cubicBezTo>
                  <a:cubicBezTo>
                    <a:pt x="3941" y="528"/>
                    <a:pt x="3953" y="468"/>
                    <a:pt x="3965" y="409"/>
                  </a:cubicBezTo>
                  <a:cubicBezTo>
                    <a:pt x="3965" y="385"/>
                    <a:pt x="3953" y="361"/>
                    <a:pt x="3929" y="349"/>
                  </a:cubicBezTo>
                  <a:close/>
                  <a:moveTo>
                    <a:pt x="3827" y="702"/>
                  </a:moveTo>
                  <a:cubicBezTo>
                    <a:pt x="3810" y="702"/>
                    <a:pt x="3795" y="713"/>
                    <a:pt x="3786" y="730"/>
                  </a:cubicBezTo>
                  <a:cubicBezTo>
                    <a:pt x="3775" y="790"/>
                    <a:pt x="3751" y="837"/>
                    <a:pt x="3727" y="897"/>
                  </a:cubicBezTo>
                  <a:cubicBezTo>
                    <a:pt x="3715" y="921"/>
                    <a:pt x="3727" y="944"/>
                    <a:pt x="3751" y="956"/>
                  </a:cubicBezTo>
                  <a:lnTo>
                    <a:pt x="3763" y="956"/>
                  </a:lnTo>
                  <a:cubicBezTo>
                    <a:pt x="3786" y="956"/>
                    <a:pt x="3798" y="944"/>
                    <a:pt x="3810" y="932"/>
                  </a:cubicBezTo>
                  <a:cubicBezTo>
                    <a:pt x="3834" y="873"/>
                    <a:pt x="3858" y="813"/>
                    <a:pt x="3870" y="754"/>
                  </a:cubicBezTo>
                  <a:cubicBezTo>
                    <a:pt x="3882" y="742"/>
                    <a:pt x="3870" y="706"/>
                    <a:pt x="3846" y="706"/>
                  </a:cubicBezTo>
                  <a:cubicBezTo>
                    <a:pt x="3840" y="703"/>
                    <a:pt x="3833" y="702"/>
                    <a:pt x="3827" y="702"/>
                  </a:cubicBezTo>
                  <a:close/>
                  <a:moveTo>
                    <a:pt x="3686" y="1032"/>
                  </a:moveTo>
                  <a:cubicBezTo>
                    <a:pt x="3673" y="1032"/>
                    <a:pt x="3662" y="1038"/>
                    <a:pt x="3655" y="1052"/>
                  </a:cubicBezTo>
                  <a:cubicBezTo>
                    <a:pt x="3620" y="1099"/>
                    <a:pt x="3596" y="1159"/>
                    <a:pt x="3560" y="1206"/>
                  </a:cubicBezTo>
                  <a:cubicBezTo>
                    <a:pt x="3548" y="1230"/>
                    <a:pt x="3560" y="1254"/>
                    <a:pt x="3572" y="1266"/>
                  </a:cubicBezTo>
                  <a:cubicBezTo>
                    <a:pt x="3584" y="1278"/>
                    <a:pt x="3596" y="1278"/>
                    <a:pt x="3596" y="1278"/>
                  </a:cubicBezTo>
                  <a:cubicBezTo>
                    <a:pt x="3620" y="1278"/>
                    <a:pt x="3632" y="1266"/>
                    <a:pt x="3644" y="1254"/>
                  </a:cubicBezTo>
                  <a:cubicBezTo>
                    <a:pt x="3667" y="1206"/>
                    <a:pt x="3703" y="1147"/>
                    <a:pt x="3727" y="1099"/>
                  </a:cubicBezTo>
                  <a:cubicBezTo>
                    <a:pt x="3739" y="1075"/>
                    <a:pt x="3727" y="1052"/>
                    <a:pt x="3715" y="1040"/>
                  </a:cubicBezTo>
                  <a:cubicBezTo>
                    <a:pt x="3705" y="1035"/>
                    <a:pt x="3695" y="1032"/>
                    <a:pt x="3686" y="1032"/>
                  </a:cubicBezTo>
                  <a:close/>
                  <a:moveTo>
                    <a:pt x="280" y="1177"/>
                  </a:moveTo>
                  <a:cubicBezTo>
                    <a:pt x="268" y="1177"/>
                    <a:pt x="256" y="1183"/>
                    <a:pt x="250" y="1194"/>
                  </a:cubicBezTo>
                  <a:cubicBezTo>
                    <a:pt x="250" y="1194"/>
                    <a:pt x="191" y="1242"/>
                    <a:pt x="131" y="1337"/>
                  </a:cubicBezTo>
                  <a:cubicBezTo>
                    <a:pt x="119" y="1361"/>
                    <a:pt x="131" y="1385"/>
                    <a:pt x="143" y="1397"/>
                  </a:cubicBezTo>
                  <a:cubicBezTo>
                    <a:pt x="155" y="1409"/>
                    <a:pt x="167" y="1409"/>
                    <a:pt x="167" y="1409"/>
                  </a:cubicBezTo>
                  <a:cubicBezTo>
                    <a:pt x="191" y="1409"/>
                    <a:pt x="203" y="1397"/>
                    <a:pt x="215" y="1385"/>
                  </a:cubicBezTo>
                  <a:cubicBezTo>
                    <a:pt x="262" y="1302"/>
                    <a:pt x="310" y="1254"/>
                    <a:pt x="310" y="1254"/>
                  </a:cubicBezTo>
                  <a:cubicBezTo>
                    <a:pt x="334" y="1242"/>
                    <a:pt x="334" y="1206"/>
                    <a:pt x="310" y="1194"/>
                  </a:cubicBezTo>
                  <a:cubicBezTo>
                    <a:pt x="304" y="1183"/>
                    <a:pt x="292" y="1177"/>
                    <a:pt x="280" y="1177"/>
                  </a:cubicBezTo>
                  <a:close/>
                  <a:moveTo>
                    <a:pt x="3509" y="1332"/>
                  </a:moveTo>
                  <a:cubicBezTo>
                    <a:pt x="3494" y="1332"/>
                    <a:pt x="3473" y="1341"/>
                    <a:pt x="3465" y="1349"/>
                  </a:cubicBezTo>
                  <a:cubicBezTo>
                    <a:pt x="3441" y="1409"/>
                    <a:pt x="3405" y="1456"/>
                    <a:pt x="3370" y="1504"/>
                  </a:cubicBezTo>
                  <a:cubicBezTo>
                    <a:pt x="3346" y="1516"/>
                    <a:pt x="3358" y="1552"/>
                    <a:pt x="3370" y="1564"/>
                  </a:cubicBezTo>
                  <a:cubicBezTo>
                    <a:pt x="3382" y="1564"/>
                    <a:pt x="3394" y="1575"/>
                    <a:pt x="3405" y="1575"/>
                  </a:cubicBezTo>
                  <a:cubicBezTo>
                    <a:pt x="3417" y="1575"/>
                    <a:pt x="3429" y="1564"/>
                    <a:pt x="3441" y="1552"/>
                  </a:cubicBezTo>
                  <a:cubicBezTo>
                    <a:pt x="3477" y="1504"/>
                    <a:pt x="3513" y="1456"/>
                    <a:pt x="3548" y="1409"/>
                  </a:cubicBezTo>
                  <a:cubicBezTo>
                    <a:pt x="3560" y="1385"/>
                    <a:pt x="3548" y="1361"/>
                    <a:pt x="3524" y="1337"/>
                  </a:cubicBezTo>
                  <a:cubicBezTo>
                    <a:pt x="3521" y="1334"/>
                    <a:pt x="3515" y="1332"/>
                    <a:pt x="3509" y="1332"/>
                  </a:cubicBezTo>
                  <a:close/>
                  <a:moveTo>
                    <a:pt x="88" y="1475"/>
                  </a:moveTo>
                  <a:cubicBezTo>
                    <a:pt x="72" y="1475"/>
                    <a:pt x="57" y="1487"/>
                    <a:pt x="48" y="1504"/>
                  </a:cubicBezTo>
                  <a:cubicBezTo>
                    <a:pt x="24" y="1564"/>
                    <a:pt x="12" y="1635"/>
                    <a:pt x="0" y="1694"/>
                  </a:cubicBezTo>
                  <a:cubicBezTo>
                    <a:pt x="0" y="1718"/>
                    <a:pt x="24" y="1742"/>
                    <a:pt x="48" y="1742"/>
                  </a:cubicBezTo>
                  <a:cubicBezTo>
                    <a:pt x="72" y="1742"/>
                    <a:pt x="95" y="1730"/>
                    <a:pt x="95" y="1706"/>
                  </a:cubicBezTo>
                  <a:cubicBezTo>
                    <a:pt x="95" y="1647"/>
                    <a:pt x="107" y="1599"/>
                    <a:pt x="131" y="1540"/>
                  </a:cubicBezTo>
                  <a:cubicBezTo>
                    <a:pt x="143" y="1516"/>
                    <a:pt x="131" y="1492"/>
                    <a:pt x="107" y="1480"/>
                  </a:cubicBezTo>
                  <a:cubicBezTo>
                    <a:pt x="101" y="1477"/>
                    <a:pt x="95" y="1475"/>
                    <a:pt x="88" y="1475"/>
                  </a:cubicBezTo>
                  <a:close/>
                  <a:moveTo>
                    <a:pt x="3293" y="1621"/>
                  </a:moveTo>
                  <a:cubicBezTo>
                    <a:pt x="3280" y="1621"/>
                    <a:pt x="3269" y="1628"/>
                    <a:pt x="3263" y="1635"/>
                  </a:cubicBezTo>
                  <a:cubicBezTo>
                    <a:pt x="3215" y="1683"/>
                    <a:pt x="3179" y="1730"/>
                    <a:pt x="3143" y="1766"/>
                  </a:cubicBezTo>
                  <a:cubicBezTo>
                    <a:pt x="3120" y="1790"/>
                    <a:pt x="3132" y="1814"/>
                    <a:pt x="3143" y="1837"/>
                  </a:cubicBezTo>
                  <a:cubicBezTo>
                    <a:pt x="3155" y="1837"/>
                    <a:pt x="3167" y="1849"/>
                    <a:pt x="3179" y="1849"/>
                  </a:cubicBezTo>
                  <a:cubicBezTo>
                    <a:pt x="3191" y="1849"/>
                    <a:pt x="3203" y="1837"/>
                    <a:pt x="3203" y="1825"/>
                  </a:cubicBezTo>
                  <a:cubicBezTo>
                    <a:pt x="3251" y="1790"/>
                    <a:pt x="3286" y="1742"/>
                    <a:pt x="3322" y="1694"/>
                  </a:cubicBezTo>
                  <a:cubicBezTo>
                    <a:pt x="3346" y="1671"/>
                    <a:pt x="3334" y="1647"/>
                    <a:pt x="3322" y="1635"/>
                  </a:cubicBezTo>
                  <a:cubicBezTo>
                    <a:pt x="3312" y="1625"/>
                    <a:pt x="3302" y="1621"/>
                    <a:pt x="3293" y="1621"/>
                  </a:cubicBezTo>
                  <a:close/>
                  <a:moveTo>
                    <a:pt x="48" y="1825"/>
                  </a:moveTo>
                  <a:cubicBezTo>
                    <a:pt x="12" y="1837"/>
                    <a:pt x="0" y="1861"/>
                    <a:pt x="0" y="1885"/>
                  </a:cubicBezTo>
                  <a:cubicBezTo>
                    <a:pt x="12" y="1944"/>
                    <a:pt x="24" y="2004"/>
                    <a:pt x="48" y="2064"/>
                  </a:cubicBezTo>
                  <a:cubicBezTo>
                    <a:pt x="48" y="2075"/>
                    <a:pt x="72" y="2087"/>
                    <a:pt x="84" y="2087"/>
                  </a:cubicBezTo>
                  <a:lnTo>
                    <a:pt x="107" y="2087"/>
                  </a:lnTo>
                  <a:cubicBezTo>
                    <a:pt x="131" y="2087"/>
                    <a:pt x="143" y="2052"/>
                    <a:pt x="131" y="2028"/>
                  </a:cubicBezTo>
                  <a:cubicBezTo>
                    <a:pt x="107" y="1980"/>
                    <a:pt x="95" y="1921"/>
                    <a:pt x="95" y="1873"/>
                  </a:cubicBezTo>
                  <a:cubicBezTo>
                    <a:pt x="84" y="1849"/>
                    <a:pt x="72" y="1825"/>
                    <a:pt x="48" y="1825"/>
                  </a:cubicBezTo>
                  <a:close/>
                  <a:moveTo>
                    <a:pt x="3050" y="1888"/>
                  </a:moveTo>
                  <a:cubicBezTo>
                    <a:pt x="3039" y="1888"/>
                    <a:pt x="3030" y="1891"/>
                    <a:pt x="3024" y="1897"/>
                  </a:cubicBezTo>
                  <a:cubicBezTo>
                    <a:pt x="2977" y="1944"/>
                    <a:pt x="2941" y="1980"/>
                    <a:pt x="2893" y="2028"/>
                  </a:cubicBezTo>
                  <a:cubicBezTo>
                    <a:pt x="2870" y="2040"/>
                    <a:pt x="2870" y="2064"/>
                    <a:pt x="2893" y="2087"/>
                  </a:cubicBezTo>
                  <a:cubicBezTo>
                    <a:pt x="2893" y="2099"/>
                    <a:pt x="2905" y="2099"/>
                    <a:pt x="2917" y="2099"/>
                  </a:cubicBezTo>
                  <a:cubicBezTo>
                    <a:pt x="2929" y="2099"/>
                    <a:pt x="2941" y="2099"/>
                    <a:pt x="2953" y="2087"/>
                  </a:cubicBezTo>
                  <a:cubicBezTo>
                    <a:pt x="3001" y="2052"/>
                    <a:pt x="3036" y="2004"/>
                    <a:pt x="3084" y="1956"/>
                  </a:cubicBezTo>
                  <a:cubicBezTo>
                    <a:pt x="3096" y="1944"/>
                    <a:pt x="3096" y="1921"/>
                    <a:pt x="3084" y="1897"/>
                  </a:cubicBezTo>
                  <a:cubicBezTo>
                    <a:pt x="3072" y="1891"/>
                    <a:pt x="3060" y="1888"/>
                    <a:pt x="3050" y="1888"/>
                  </a:cubicBezTo>
                  <a:close/>
                  <a:moveTo>
                    <a:pt x="2786" y="2127"/>
                  </a:moveTo>
                  <a:cubicBezTo>
                    <a:pt x="2776" y="2127"/>
                    <a:pt x="2767" y="2130"/>
                    <a:pt x="2762" y="2135"/>
                  </a:cubicBezTo>
                  <a:cubicBezTo>
                    <a:pt x="2715" y="2183"/>
                    <a:pt x="2667" y="2218"/>
                    <a:pt x="2620" y="2254"/>
                  </a:cubicBezTo>
                  <a:cubicBezTo>
                    <a:pt x="2596" y="2266"/>
                    <a:pt x="2596" y="2290"/>
                    <a:pt x="2620" y="2314"/>
                  </a:cubicBezTo>
                  <a:cubicBezTo>
                    <a:pt x="2620" y="2325"/>
                    <a:pt x="2632" y="2325"/>
                    <a:pt x="2655" y="2325"/>
                  </a:cubicBezTo>
                  <a:cubicBezTo>
                    <a:pt x="2655" y="2325"/>
                    <a:pt x="2667" y="2325"/>
                    <a:pt x="2679" y="2314"/>
                  </a:cubicBezTo>
                  <a:cubicBezTo>
                    <a:pt x="2727" y="2278"/>
                    <a:pt x="2774" y="2242"/>
                    <a:pt x="2822" y="2206"/>
                  </a:cubicBezTo>
                  <a:cubicBezTo>
                    <a:pt x="2834" y="2195"/>
                    <a:pt x="2834" y="2159"/>
                    <a:pt x="2822" y="2147"/>
                  </a:cubicBezTo>
                  <a:cubicBezTo>
                    <a:pt x="2815" y="2133"/>
                    <a:pt x="2800" y="2127"/>
                    <a:pt x="2786" y="2127"/>
                  </a:cubicBezTo>
                  <a:close/>
                  <a:moveTo>
                    <a:pt x="172" y="2163"/>
                  </a:moveTo>
                  <a:cubicBezTo>
                    <a:pt x="163" y="2163"/>
                    <a:pt x="153" y="2166"/>
                    <a:pt x="143" y="2171"/>
                  </a:cubicBezTo>
                  <a:cubicBezTo>
                    <a:pt x="119" y="2183"/>
                    <a:pt x="119" y="2206"/>
                    <a:pt x="131" y="2230"/>
                  </a:cubicBezTo>
                  <a:cubicBezTo>
                    <a:pt x="155" y="2278"/>
                    <a:pt x="191" y="2325"/>
                    <a:pt x="238" y="2385"/>
                  </a:cubicBezTo>
                  <a:cubicBezTo>
                    <a:pt x="238" y="2397"/>
                    <a:pt x="250" y="2397"/>
                    <a:pt x="274" y="2397"/>
                  </a:cubicBezTo>
                  <a:cubicBezTo>
                    <a:pt x="274" y="2397"/>
                    <a:pt x="286" y="2397"/>
                    <a:pt x="298" y="2385"/>
                  </a:cubicBezTo>
                  <a:cubicBezTo>
                    <a:pt x="322" y="2373"/>
                    <a:pt x="322" y="2337"/>
                    <a:pt x="298" y="2325"/>
                  </a:cubicBezTo>
                  <a:cubicBezTo>
                    <a:pt x="262" y="2278"/>
                    <a:pt x="226" y="2230"/>
                    <a:pt x="203" y="2183"/>
                  </a:cubicBezTo>
                  <a:cubicBezTo>
                    <a:pt x="196" y="2169"/>
                    <a:pt x="185" y="2163"/>
                    <a:pt x="172" y="2163"/>
                  </a:cubicBezTo>
                  <a:close/>
                  <a:moveTo>
                    <a:pt x="2507" y="2347"/>
                  </a:moveTo>
                  <a:cubicBezTo>
                    <a:pt x="2497" y="2347"/>
                    <a:pt x="2487" y="2351"/>
                    <a:pt x="2477" y="2361"/>
                  </a:cubicBezTo>
                  <a:cubicBezTo>
                    <a:pt x="2429" y="2385"/>
                    <a:pt x="2381" y="2421"/>
                    <a:pt x="2334" y="2456"/>
                  </a:cubicBezTo>
                  <a:cubicBezTo>
                    <a:pt x="2310" y="2468"/>
                    <a:pt x="2310" y="2492"/>
                    <a:pt x="2322" y="2516"/>
                  </a:cubicBezTo>
                  <a:cubicBezTo>
                    <a:pt x="2322" y="2528"/>
                    <a:pt x="2346" y="2528"/>
                    <a:pt x="2358" y="2528"/>
                  </a:cubicBezTo>
                  <a:lnTo>
                    <a:pt x="2381" y="2528"/>
                  </a:lnTo>
                  <a:cubicBezTo>
                    <a:pt x="2429" y="2492"/>
                    <a:pt x="2477" y="2468"/>
                    <a:pt x="2536" y="2433"/>
                  </a:cubicBezTo>
                  <a:cubicBezTo>
                    <a:pt x="2548" y="2409"/>
                    <a:pt x="2560" y="2385"/>
                    <a:pt x="2548" y="2361"/>
                  </a:cubicBezTo>
                  <a:cubicBezTo>
                    <a:pt x="2534" y="2354"/>
                    <a:pt x="2521" y="2347"/>
                    <a:pt x="2507" y="2347"/>
                  </a:cubicBezTo>
                  <a:close/>
                  <a:moveTo>
                    <a:pt x="397" y="2437"/>
                  </a:moveTo>
                  <a:cubicBezTo>
                    <a:pt x="385" y="2437"/>
                    <a:pt x="371" y="2443"/>
                    <a:pt x="357" y="2456"/>
                  </a:cubicBezTo>
                  <a:cubicBezTo>
                    <a:pt x="346" y="2468"/>
                    <a:pt x="346" y="2504"/>
                    <a:pt x="357" y="2516"/>
                  </a:cubicBezTo>
                  <a:cubicBezTo>
                    <a:pt x="405" y="2552"/>
                    <a:pt x="453" y="2599"/>
                    <a:pt x="500" y="2635"/>
                  </a:cubicBezTo>
                  <a:cubicBezTo>
                    <a:pt x="512" y="2635"/>
                    <a:pt x="524" y="2647"/>
                    <a:pt x="524" y="2647"/>
                  </a:cubicBezTo>
                  <a:cubicBezTo>
                    <a:pt x="548" y="2647"/>
                    <a:pt x="560" y="2635"/>
                    <a:pt x="560" y="2623"/>
                  </a:cubicBezTo>
                  <a:cubicBezTo>
                    <a:pt x="584" y="2599"/>
                    <a:pt x="572" y="2576"/>
                    <a:pt x="560" y="2564"/>
                  </a:cubicBezTo>
                  <a:cubicBezTo>
                    <a:pt x="512" y="2528"/>
                    <a:pt x="465" y="2492"/>
                    <a:pt x="417" y="2445"/>
                  </a:cubicBezTo>
                  <a:cubicBezTo>
                    <a:pt x="412" y="2440"/>
                    <a:pt x="405" y="2437"/>
                    <a:pt x="397" y="2437"/>
                  </a:cubicBezTo>
                  <a:close/>
                  <a:moveTo>
                    <a:pt x="2198" y="2535"/>
                  </a:moveTo>
                  <a:cubicBezTo>
                    <a:pt x="2192" y="2535"/>
                    <a:pt x="2185" y="2537"/>
                    <a:pt x="2179" y="2540"/>
                  </a:cubicBezTo>
                  <a:cubicBezTo>
                    <a:pt x="2131" y="2576"/>
                    <a:pt x="2072" y="2599"/>
                    <a:pt x="2024" y="2623"/>
                  </a:cubicBezTo>
                  <a:cubicBezTo>
                    <a:pt x="2000" y="2635"/>
                    <a:pt x="1989" y="2659"/>
                    <a:pt x="2000" y="2683"/>
                  </a:cubicBezTo>
                  <a:cubicBezTo>
                    <a:pt x="2012" y="2695"/>
                    <a:pt x="2024" y="2706"/>
                    <a:pt x="2036" y="2706"/>
                  </a:cubicBezTo>
                  <a:lnTo>
                    <a:pt x="2060" y="2706"/>
                  </a:lnTo>
                  <a:cubicBezTo>
                    <a:pt x="2120" y="2671"/>
                    <a:pt x="2167" y="2647"/>
                    <a:pt x="2227" y="2623"/>
                  </a:cubicBezTo>
                  <a:cubicBezTo>
                    <a:pt x="2239" y="2611"/>
                    <a:pt x="2251" y="2576"/>
                    <a:pt x="2239" y="2564"/>
                  </a:cubicBezTo>
                  <a:cubicBezTo>
                    <a:pt x="2230" y="2546"/>
                    <a:pt x="2215" y="2535"/>
                    <a:pt x="2198" y="2535"/>
                  </a:cubicBezTo>
                  <a:close/>
                  <a:moveTo>
                    <a:pt x="680" y="2654"/>
                  </a:moveTo>
                  <a:cubicBezTo>
                    <a:pt x="660" y="2654"/>
                    <a:pt x="640" y="2662"/>
                    <a:pt x="631" y="2671"/>
                  </a:cubicBezTo>
                  <a:cubicBezTo>
                    <a:pt x="619" y="2695"/>
                    <a:pt x="631" y="2718"/>
                    <a:pt x="643" y="2742"/>
                  </a:cubicBezTo>
                  <a:cubicBezTo>
                    <a:pt x="703" y="2766"/>
                    <a:pt x="762" y="2802"/>
                    <a:pt x="810" y="2826"/>
                  </a:cubicBezTo>
                  <a:lnTo>
                    <a:pt x="834" y="2826"/>
                  </a:lnTo>
                  <a:cubicBezTo>
                    <a:pt x="846" y="2826"/>
                    <a:pt x="869" y="2814"/>
                    <a:pt x="869" y="2802"/>
                  </a:cubicBezTo>
                  <a:cubicBezTo>
                    <a:pt x="881" y="2778"/>
                    <a:pt x="869" y="2742"/>
                    <a:pt x="846" y="2742"/>
                  </a:cubicBezTo>
                  <a:cubicBezTo>
                    <a:pt x="798" y="2718"/>
                    <a:pt x="750" y="2695"/>
                    <a:pt x="703" y="2659"/>
                  </a:cubicBezTo>
                  <a:cubicBezTo>
                    <a:pt x="696" y="2655"/>
                    <a:pt x="688" y="2654"/>
                    <a:pt x="680" y="2654"/>
                  </a:cubicBezTo>
                  <a:close/>
                  <a:moveTo>
                    <a:pt x="1877" y="2690"/>
                  </a:moveTo>
                  <a:cubicBezTo>
                    <a:pt x="1870" y="2690"/>
                    <a:pt x="1864" y="2691"/>
                    <a:pt x="1858" y="2695"/>
                  </a:cubicBezTo>
                  <a:cubicBezTo>
                    <a:pt x="1810" y="2706"/>
                    <a:pt x="1750" y="2730"/>
                    <a:pt x="1691" y="2742"/>
                  </a:cubicBezTo>
                  <a:cubicBezTo>
                    <a:pt x="1667" y="2754"/>
                    <a:pt x="1655" y="2778"/>
                    <a:pt x="1667" y="2802"/>
                  </a:cubicBezTo>
                  <a:cubicBezTo>
                    <a:pt x="1667" y="2826"/>
                    <a:pt x="1691" y="2837"/>
                    <a:pt x="1715" y="2837"/>
                  </a:cubicBezTo>
                  <a:lnTo>
                    <a:pt x="1727" y="2837"/>
                  </a:lnTo>
                  <a:cubicBezTo>
                    <a:pt x="1774" y="2814"/>
                    <a:pt x="1834" y="2790"/>
                    <a:pt x="1893" y="2778"/>
                  </a:cubicBezTo>
                  <a:cubicBezTo>
                    <a:pt x="1917" y="2766"/>
                    <a:pt x="1929" y="2742"/>
                    <a:pt x="1917" y="2718"/>
                  </a:cubicBezTo>
                  <a:cubicBezTo>
                    <a:pt x="1908" y="2701"/>
                    <a:pt x="1893" y="2690"/>
                    <a:pt x="1877" y="2690"/>
                  </a:cubicBezTo>
                  <a:close/>
                  <a:moveTo>
                    <a:pt x="1537" y="2787"/>
                  </a:moveTo>
                  <a:cubicBezTo>
                    <a:pt x="1533" y="2787"/>
                    <a:pt x="1529" y="2788"/>
                    <a:pt x="1524" y="2790"/>
                  </a:cubicBezTo>
                  <a:cubicBezTo>
                    <a:pt x="1465" y="2802"/>
                    <a:pt x="1405" y="2802"/>
                    <a:pt x="1358" y="2814"/>
                  </a:cubicBezTo>
                  <a:cubicBezTo>
                    <a:pt x="1334" y="2814"/>
                    <a:pt x="1310" y="2837"/>
                    <a:pt x="1310" y="2861"/>
                  </a:cubicBezTo>
                  <a:cubicBezTo>
                    <a:pt x="1310" y="2885"/>
                    <a:pt x="1334" y="2897"/>
                    <a:pt x="1358" y="2897"/>
                  </a:cubicBezTo>
                  <a:cubicBezTo>
                    <a:pt x="1417" y="2897"/>
                    <a:pt x="1477" y="2885"/>
                    <a:pt x="1536" y="2873"/>
                  </a:cubicBezTo>
                  <a:cubicBezTo>
                    <a:pt x="1572" y="2873"/>
                    <a:pt x="1584" y="2849"/>
                    <a:pt x="1572" y="2826"/>
                  </a:cubicBezTo>
                  <a:cubicBezTo>
                    <a:pt x="1572" y="2806"/>
                    <a:pt x="1556" y="2787"/>
                    <a:pt x="1537" y="2787"/>
                  </a:cubicBezTo>
                  <a:close/>
                  <a:moveTo>
                    <a:pt x="1012" y="2790"/>
                  </a:moveTo>
                  <a:cubicBezTo>
                    <a:pt x="988" y="2790"/>
                    <a:pt x="965" y="2802"/>
                    <a:pt x="953" y="2826"/>
                  </a:cubicBezTo>
                  <a:cubicBezTo>
                    <a:pt x="953" y="2849"/>
                    <a:pt x="965" y="2873"/>
                    <a:pt x="988" y="2885"/>
                  </a:cubicBezTo>
                  <a:cubicBezTo>
                    <a:pt x="1048" y="2885"/>
                    <a:pt x="1119" y="2897"/>
                    <a:pt x="1179" y="2909"/>
                  </a:cubicBezTo>
                  <a:cubicBezTo>
                    <a:pt x="1203" y="2909"/>
                    <a:pt x="1227" y="2885"/>
                    <a:pt x="1227" y="2861"/>
                  </a:cubicBezTo>
                  <a:cubicBezTo>
                    <a:pt x="1227" y="2837"/>
                    <a:pt x="1203" y="2814"/>
                    <a:pt x="1179" y="2814"/>
                  </a:cubicBezTo>
                  <a:cubicBezTo>
                    <a:pt x="1119" y="2814"/>
                    <a:pt x="1072" y="2802"/>
                    <a:pt x="1012" y="279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800735" y="3110609"/>
              <a:ext cx="130582" cy="89643"/>
            </a:xfrm>
            <a:custGeom>
              <a:avLst/>
              <a:gdLst/>
              <a:ahLst/>
              <a:cxnLst/>
              <a:rect l="l" t="t" r="r" b="b"/>
              <a:pathLst>
                <a:path w="4239" h="2910" extrusionOk="0">
                  <a:moveTo>
                    <a:pt x="4026" y="0"/>
                  </a:moveTo>
                  <a:cubicBezTo>
                    <a:pt x="4021" y="0"/>
                    <a:pt x="4016" y="2"/>
                    <a:pt x="4013" y="5"/>
                  </a:cubicBezTo>
                  <a:cubicBezTo>
                    <a:pt x="3989" y="17"/>
                    <a:pt x="3977" y="52"/>
                    <a:pt x="4001" y="76"/>
                  </a:cubicBezTo>
                  <a:cubicBezTo>
                    <a:pt x="4025" y="124"/>
                    <a:pt x="4060" y="171"/>
                    <a:pt x="4072" y="219"/>
                  </a:cubicBezTo>
                  <a:cubicBezTo>
                    <a:pt x="4084" y="231"/>
                    <a:pt x="4096" y="243"/>
                    <a:pt x="4120" y="243"/>
                  </a:cubicBezTo>
                  <a:lnTo>
                    <a:pt x="4132" y="243"/>
                  </a:lnTo>
                  <a:cubicBezTo>
                    <a:pt x="4155" y="231"/>
                    <a:pt x="4167" y="207"/>
                    <a:pt x="4155" y="183"/>
                  </a:cubicBezTo>
                  <a:cubicBezTo>
                    <a:pt x="4132" y="136"/>
                    <a:pt x="4108" y="76"/>
                    <a:pt x="4072" y="29"/>
                  </a:cubicBezTo>
                  <a:cubicBezTo>
                    <a:pt x="4063" y="11"/>
                    <a:pt x="4042" y="0"/>
                    <a:pt x="4026" y="0"/>
                  </a:cubicBezTo>
                  <a:close/>
                  <a:moveTo>
                    <a:pt x="4167" y="326"/>
                  </a:moveTo>
                  <a:cubicBezTo>
                    <a:pt x="4144" y="338"/>
                    <a:pt x="4120" y="362"/>
                    <a:pt x="4132" y="386"/>
                  </a:cubicBezTo>
                  <a:cubicBezTo>
                    <a:pt x="4144" y="433"/>
                    <a:pt x="4144" y="493"/>
                    <a:pt x="4144" y="552"/>
                  </a:cubicBezTo>
                  <a:cubicBezTo>
                    <a:pt x="4144" y="576"/>
                    <a:pt x="4167" y="600"/>
                    <a:pt x="4191" y="600"/>
                  </a:cubicBezTo>
                  <a:cubicBezTo>
                    <a:pt x="4215" y="600"/>
                    <a:pt x="4239" y="576"/>
                    <a:pt x="4239" y="552"/>
                  </a:cubicBezTo>
                  <a:cubicBezTo>
                    <a:pt x="4239" y="481"/>
                    <a:pt x="4227" y="421"/>
                    <a:pt x="4215" y="362"/>
                  </a:cubicBezTo>
                  <a:cubicBezTo>
                    <a:pt x="4215" y="338"/>
                    <a:pt x="4191" y="326"/>
                    <a:pt x="4167" y="326"/>
                  </a:cubicBezTo>
                  <a:close/>
                  <a:moveTo>
                    <a:pt x="4191" y="683"/>
                  </a:moveTo>
                  <a:cubicBezTo>
                    <a:pt x="4167" y="683"/>
                    <a:pt x="4144" y="695"/>
                    <a:pt x="4132" y="719"/>
                  </a:cubicBezTo>
                  <a:cubicBezTo>
                    <a:pt x="4132" y="779"/>
                    <a:pt x="4108" y="826"/>
                    <a:pt x="4096" y="886"/>
                  </a:cubicBezTo>
                  <a:cubicBezTo>
                    <a:pt x="4084" y="910"/>
                    <a:pt x="4096" y="933"/>
                    <a:pt x="4120" y="945"/>
                  </a:cubicBezTo>
                  <a:lnTo>
                    <a:pt x="4132" y="945"/>
                  </a:lnTo>
                  <a:cubicBezTo>
                    <a:pt x="4155" y="945"/>
                    <a:pt x="4167" y="933"/>
                    <a:pt x="4179" y="910"/>
                  </a:cubicBezTo>
                  <a:cubicBezTo>
                    <a:pt x="4203" y="850"/>
                    <a:pt x="4215" y="791"/>
                    <a:pt x="4227" y="731"/>
                  </a:cubicBezTo>
                  <a:cubicBezTo>
                    <a:pt x="4227" y="707"/>
                    <a:pt x="4215" y="683"/>
                    <a:pt x="4191" y="683"/>
                  </a:cubicBezTo>
                  <a:close/>
                  <a:moveTo>
                    <a:pt x="4055" y="1021"/>
                  </a:moveTo>
                  <a:cubicBezTo>
                    <a:pt x="4043" y="1021"/>
                    <a:pt x="4031" y="1027"/>
                    <a:pt x="4025" y="1041"/>
                  </a:cubicBezTo>
                  <a:cubicBezTo>
                    <a:pt x="4001" y="1088"/>
                    <a:pt x="3977" y="1148"/>
                    <a:pt x="3941" y="1195"/>
                  </a:cubicBezTo>
                  <a:cubicBezTo>
                    <a:pt x="3929" y="1219"/>
                    <a:pt x="3929" y="1243"/>
                    <a:pt x="3953" y="1255"/>
                  </a:cubicBezTo>
                  <a:cubicBezTo>
                    <a:pt x="3953" y="1255"/>
                    <a:pt x="3965" y="1267"/>
                    <a:pt x="3977" y="1267"/>
                  </a:cubicBezTo>
                  <a:cubicBezTo>
                    <a:pt x="3989" y="1267"/>
                    <a:pt x="4001" y="1255"/>
                    <a:pt x="4013" y="1243"/>
                  </a:cubicBezTo>
                  <a:cubicBezTo>
                    <a:pt x="4048" y="1183"/>
                    <a:pt x="4072" y="1136"/>
                    <a:pt x="4108" y="1088"/>
                  </a:cubicBezTo>
                  <a:cubicBezTo>
                    <a:pt x="4120" y="1064"/>
                    <a:pt x="4108" y="1041"/>
                    <a:pt x="4084" y="1029"/>
                  </a:cubicBezTo>
                  <a:cubicBezTo>
                    <a:pt x="4074" y="1024"/>
                    <a:pt x="4064" y="1021"/>
                    <a:pt x="4055" y="1021"/>
                  </a:cubicBezTo>
                  <a:close/>
                  <a:moveTo>
                    <a:pt x="3870" y="1319"/>
                  </a:moveTo>
                  <a:cubicBezTo>
                    <a:pt x="3856" y="1319"/>
                    <a:pt x="3841" y="1324"/>
                    <a:pt x="3834" y="1338"/>
                  </a:cubicBezTo>
                  <a:cubicBezTo>
                    <a:pt x="3798" y="1386"/>
                    <a:pt x="3763" y="1422"/>
                    <a:pt x="3727" y="1469"/>
                  </a:cubicBezTo>
                  <a:cubicBezTo>
                    <a:pt x="3703" y="1493"/>
                    <a:pt x="3703" y="1517"/>
                    <a:pt x="3727" y="1529"/>
                  </a:cubicBezTo>
                  <a:cubicBezTo>
                    <a:pt x="3739" y="1541"/>
                    <a:pt x="3751" y="1541"/>
                    <a:pt x="3751" y="1541"/>
                  </a:cubicBezTo>
                  <a:cubicBezTo>
                    <a:pt x="3763" y="1541"/>
                    <a:pt x="3774" y="1541"/>
                    <a:pt x="3786" y="1529"/>
                  </a:cubicBezTo>
                  <a:cubicBezTo>
                    <a:pt x="3834" y="1481"/>
                    <a:pt x="3870" y="1433"/>
                    <a:pt x="3905" y="1386"/>
                  </a:cubicBezTo>
                  <a:cubicBezTo>
                    <a:pt x="3917" y="1374"/>
                    <a:pt x="3917" y="1338"/>
                    <a:pt x="3894" y="1326"/>
                  </a:cubicBezTo>
                  <a:cubicBezTo>
                    <a:pt x="3889" y="1321"/>
                    <a:pt x="3880" y="1319"/>
                    <a:pt x="3870" y="1319"/>
                  </a:cubicBezTo>
                  <a:close/>
                  <a:moveTo>
                    <a:pt x="3630" y="1582"/>
                  </a:moveTo>
                  <a:cubicBezTo>
                    <a:pt x="3620" y="1582"/>
                    <a:pt x="3608" y="1588"/>
                    <a:pt x="3596" y="1600"/>
                  </a:cubicBezTo>
                  <a:cubicBezTo>
                    <a:pt x="3560" y="1636"/>
                    <a:pt x="3513" y="1672"/>
                    <a:pt x="3465" y="1719"/>
                  </a:cubicBezTo>
                  <a:cubicBezTo>
                    <a:pt x="3453" y="1731"/>
                    <a:pt x="3453" y="1755"/>
                    <a:pt x="3465" y="1779"/>
                  </a:cubicBezTo>
                  <a:cubicBezTo>
                    <a:pt x="3477" y="1791"/>
                    <a:pt x="3489" y="1791"/>
                    <a:pt x="3501" y="1791"/>
                  </a:cubicBezTo>
                  <a:cubicBezTo>
                    <a:pt x="3513" y="1791"/>
                    <a:pt x="3524" y="1791"/>
                    <a:pt x="3524" y="1779"/>
                  </a:cubicBezTo>
                  <a:cubicBezTo>
                    <a:pt x="3572" y="1743"/>
                    <a:pt x="3620" y="1695"/>
                    <a:pt x="3655" y="1660"/>
                  </a:cubicBezTo>
                  <a:cubicBezTo>
                    <a:pt x="3679" y="1648"/>
                    <a:pt x="3679" y="1612"/>
                    <a:pt x="3655" y="1600"/>
                  </a:cubicBezTo>
                  <a:cubicBezTo>
                    <a:pt x="3649" y="1588"/>
                    <a:pt x="3641" y="1582"/>
                    <a:pt x="3630" y="1582"/>
                  </a:cubicBezTo>
                  <a:close/>
                  <a:moveTo>
                    <a:pt x="495" y="1810"/>
                  </a:moveTo>
                  <a:cubicBezTo>
                    <a:pt x="489" y="1810"/>
                    <a:pt x="483" y="1811"/>
                    <a:pt x="476" y="1814"/>
                  </a:cubicBezTo>
                  <a:cubicBezTo>
                    <a:pt x="476" y="1814"/>
                    <a:pt x="405" y="1850"/>
                    <a:pt x="322" y="1910"/>
                  </a:cubicBezTo>
                  <a:cubicBezTo>
                    <a:pt x="298" y="1922"/>
                    <a:pt x="286" y="1945"/>
                    <a:pt x="298" y="1969"/>
                  </a:cubicBezTo>
                  <a:cubicBezTo>
                    <a:pt x="310" y="1981"/>
                    <a:pt x="322" y="1993"/>
                    <a:pt x="345" y="1993"/>
                  </a:cubicBezTo>
                  <a:cubicBezTo>
                    <a:pt x="345" y="1993"/>
                    <a:pt x="357" y="1981"/>
                    <a:pt x="357" y="1981"/>
                  </a:cubicBezTo>
                  <a:cubicBezTo>
                    <a:pt x="441" y="1934"/>
                    <a:pt x="512" y="1898"/>
                    <a:pt x="512" y="1898"/>
                  </a:cubicBezTo>
                  <a:cubicBezTo>
                    <a:pt x="536" y="1886"/>
                    <a:pt x="548" y="1862"/>
                    <a:pt x="536" y="1838"/>
                  </a:cubicBezTo>
                  <a:cubicBezTo>
                    <a:pt x="527" y="1821"/>
                    <a:pt x="512" y="1810"/>
                    <a:pt x="495" y="1810"/>
                  </a:cubicBezTo>
                  <a:close/>
                  <a:moveTo>
                    <a:pt x="3363" y="1819"/>
                  </a:moveTo>
                  <a:cubicBezTo>
                    <a:pt x="3354" y="1819"/>
                    <a:pt x="3344" y="1821"/>
                    <a:pt x="3334" y="1826"/>
                  </a:cubicBezTo>
                  <a:cubicBezTo>
                    <a:pt x="3286" y="1862"/>
                    <a:pt x="3239" y="1898"/>
                    <a:pt x="3191" y="1934"/>
                  </a:cubicBezTo>
                  <a:cubicBezTo>
                    <a:pt x="3167" y="1945"/>
                    <a:pt x="3167" y="1981"/>
                    <a:pt x="3179" y="1993"/>
                  </a:cubicBezTo>
                  <a:cubicBezTo>
                    <a:pt x="3191" y="2005"/>
                    <a:pt x="3203" y="2017"/>
                    <a:pt x="3215" y="2017"/>
                  </a:cubicBezTo>
                  <a:cubicBezTo>
                    <a:pt x="3227" y="2017"/>
                    <a:pt x="3239" y="2017"/>
                    <a:pt x="3239" y="2005"/>
                  </a:cubicBezTo>
                  <a:cubicBezTo>
                    <a:pt x="3298" y="1969"/>
                    <a:pt x="3346" y="1934"/>
                    <a:pt x="3393" y="1898"/>
                  </a:cubicBezTo>
                  <a:cubicBezTo>
                    <a:pt x="3405" y="1886"/>
                    <a:pt x="3405" y="1850"/>
                    <a:pt x="3393" y="1838"/>
                  </a:cubicBezTo>
                  <a:cubicBezTo>
                    <a:pt x="3386" y="1824"/>
                    <a:pt x="3375" y="1819"/>
                    <a:pt x="3363" y="1819"/>
                  </a:cubicBezTo>
                  <a:close/>
                  <a:moveTo>
                    <a:pt x="3064" y="2024"/>
                  </a:moveTo>
                  <a:cubicBezTo>
                    <a:pt x="3057" y="2024"/>
                    <a:pt x="3052" y="2025"/>
                    <a:pt x="3048" y="2029"/>
                  </a:cubicBezTo>
                  <a:cubicBezTo>
                    <a:pt x="2989" y="2065"/>
                    <a:pt x="2941" y="2100"/>
                    <a:pt x="2893" y="2124"/>
                  </a:cubicBezTo>
                  <a:cubicBezTo>
                    <a:pt x="2870" y="2136"/>
                    <a:pt x="2870" y="2172"/>
                    <a:pt x="2882" y="2195"/>
                  </a:cubicBezTo>
                  <a:cubicBezTo>
                    <a:pt x="2893" y="2207"/>
                    <a:pt x="2905" y="2207"/>
                    <a:pt x="2917" y="2207"/>
                  </a:cubicBezTo>
                  <a:lnTo>
                    <a:pt x="2941" y="2207"/>
                  </a:lnTo>
                  <a:cubicBezTo>
                    <a:pt x="2989" y="2172"/>
                    <a:pt x="3048" y="2136"/>
                    <a:pt x="3096" y="2112"/>
                  </a:cubicBezTo>
                  <a:cubicBezTo>
                    <a:pt x="3120" y="2088"/>
                    <a:pt x="3120" y="2065"/>
                    <a:pt x="3108" y="2041"/>
                  </a:cubicBezTo>
                  <a:cubicBezTo>
                    <a:pt x="3099" y="2032"/>
                    <a:pt x="3079" y="2024"/>
                    <a:pt x="3064" y="2024"/>
                  </a:cubicBezTo>
                  <a:close/>
                  <a:moveTo>
                    <a:pt x="201" y="2008"/>
                  </a:moveTo>
                  <a:cubicBezTo>
                    <a:pt x="191" y="2008"/>
                    <a:pt x="179" y="2011"/>
                    <a:pt x="167" y="2017"/>
                  </a:cubicBezTo>
                  <a:cubicBezTo>
                    <a:pt x="119" y="2065"/>
                    <a:pt x="72" y="2112"/>
                    <a:pt x="48" y="2172"/>
                  </a:cubicBezTo>
                  <a:cubicBezTo>
                    <a:pt x="36" y="2195"/>
                    <a:pt x="48" y="2219"/>
                    <a:pt x="60" y="2231"/>
                  </a:cubicBezTo>
                  <a:lnTo>
                    <a:pt x="84" y="2231"/>
                  </a:lnTo>
                  <a:cubicBezTo>
                    <a:pt x="107" y="2231"/>
                    <a:pt x="119" y="2231"/>
                    <a:pt x="119" y="2207"/>
                  </a:cubicBezTo>
                  <a:cubicBezTo>
                    <a:pt x="143" y="2172"/>
                    <a:pt x="179" y="2124"/>
                    <a:pt x="226" y="2088"/>
                  </a:cubicBezTo>
                  <a:cubicBezTo>
                    <a:pt x="250" y="2065"/>
                    <a:pt x="250" y="2041"/>
                    <a:pt x="226" y="2017"/>
                  </a:cubicBezTo>
                  <a:cubicBezTo>
                    <a:pt x="220" y="2011"/>
                    <a:pt x="212" y="2008"/>
                    <a:pt x="201" y="2008"/>
                  </a:cubicBezTo>
                  <a:close/>
                  <a:moveTo>
                    <a:pt x="2761" y="2214"/>
                  </a:moveTo>
                  <a:cubicBezTo>
                    <a:pt x="2754" y="2214"/>
                    <a:pt x="2746" y="2216"/>
                    <a:pt x="2739" y="2219"/>
                  </a:cubicBezTo>
                  <a:cubicBezTo>
                    <a:pt x="2691" y="2243"/>
                    <a:pt x="2643" y="2279"/>
                    <a:pt x="2584" y="2303"/>
                  </a:cubicBezTo>
                  <a:cubicBezTo>
                    <a:pt x="2560" y="2315"/>
                    <a:pt x="2560" y="2338"/>
                    <a:pt x="2572" y="2362"/>
                  </a:cubicBezTo>
                  <a:cubicBezTo>
                    <a:pt x="2572" y="2374"/>
                    <a:pt x="2596" y="2386"/>
                    <a:pt x="2608" y="2386"/>
                  </a:cubicBezTo>
                  <a:lnTo>
                    <a:pt x="2631" y="2386"/>
                  </a:lnTo>
                  <a:cubicBezTo>
                    <a:pt x="2679" y="2350"/>
                    <a:pt x="2739" y="2326"/>
                    <a:pt x="2786" y="2291"/>
                  </a:cubicBezTo>
                  <a:cubicBezTo>
                    <a:pt x="2810" y="2279"/>
                    <a:pt x="2822" y="2255"/>
                    <a:pt x="2798" y="2231"/>
                  </a:cubicBezTo>
                  <a:cubicBezTo>
                    <a:pt x="2798" y="2223"/>
                    <a:pt x="2780" y="2214"/>
                    <a:pt x="2761" y="2214"/>
                  </a:cubicBezTo>
                  <a:close/>
                  <a:moveTo>
                    <a:pt x="2450" y="2381"/>
                  </a:moveTo>
                  <a:cubicBezTo>
                    <a:pt x="2443" y="2381"/>
                    <a:pt x="2436" y="2383"/>
                    <a:pt x="2429" y="2386"/>
                  </a:cubicBezTo>
                  <a:cubicBezTo>
                    <a:pt x="2381" y="2410"/>
                    <a:pt x="2322" y="2434"/>
                    <a:pt x="2274" y="2457"/>
                  </a:cubicBezTo>
                  <a:cubicBezTo>
                    <a:pt x="2250" y="2469"/>
                    <a:pt x="2239" y="2493"/>
                    <a:pt x="2250" y="2517"/>
                  </a:cubicBezTo>
                  <a:cubicBezTo>
                    <a:pt x="2250" y="2529"/>
                    <a:pt x="2274" y="2541"/>
                    <a:pt x="2286" y="2541"/>
                  </a:cubicBezTo>
                  <a:lnTo>
                    <a:pt x="2310" y="2541"/>
                  </a:lnTo>
                  <a:cubicBezTo>
                    <a:pt x="2358" y="2517"/>
                    <a:pt x="2417" y="2493"/>
                    <a:pt x="2465" y="2457"/>
                  </a:cubicBezTo>
                  <a:cubicBezTo>
                    <a:pt x="2489" y="2457"/>
                    <a:pt x="2501" y="2422"/>
                    <a:pt x="2489" y="2398"/>
                  </a:cubicBezTo>
                  <a:cubicBezTo>
                    <a:pt x="2480" y="2389"/>
                    <a:pt x="2466" y="2381"/>
                    <a:pt x="2450" y="2381"/>
                  </a:cubicBezTo>
                  <a:close/>
                  <a:moveTo>
                    <a:pt x="48" y="2315"/>
                  </a:moveTo>
                  <a:cubicBezTo>
                    <a:pt x="24" y="2326"/>
                    <a:pt x="0" y="2338"/>
                    <a:pt x="0" y="2362"/>
                  </a:cubicBezTo>
                  <a:cubicBezTo>
                    <a:pt x="12" y="2434"/>
                    <a:pt x="36" y="2493"/>
                    <a:pt x="84" y="2553"/>
                  </a:cubicBezTo>
                  <a:cubicBezTo>
                    <a:pt x="95" y="2565"/>
                    <a:pt x="107" y="2565"/>
                    <a:pt x="119" y="2565"/>
                  </a:cubicBezTo>
                  <a:cubicBezTo>
                    <a:pt x="131" y="2565"/>
                    <a:pt x="143" y="2565"/>
                    <a:pt x="143" y="2553"/>
                  </a:cubicBezTo>
                  <a:cubicBezTo>
                    <a:pt x="167" y="2541"/>
                    <a:pt x="167" y="2517"/>
                    <a:pt x="155" y="2493"/>
                  </a:cubicBezTo>
                  <a:cubicBezTo>
                    <a:pt x="119" y="2446"/>
                    <a:pt x="95" y="2398"/>
                    <a:pt x="95" y="2350"/>
                  </a:cubicBezTo>
                  <a:cubicBezTo>
                    <a:pt x="95" y="2326"/>
                    <a:pt x="72" y="2315"/>
                    <a:pt x="48" y="2315"/>
                  </a:cubicBezTo>
                  <a:close/>
                  <a:moveTo>
                    <a:pt x="2127" y="2524"/>
                  </a:moveTo>
                  <a:cubicBezTo>
                    <a:pt x="2120" y="2524"/>
                    <a:pt x="2114" y="2526"/>
                    <a:pt x="2108" y="2529"/>
                  </a:cubicBezTo>
                  <a:cubicBezTo>
                    <a:pt x="2048" y="2553"/>
                    <a:pt x="2000" y="2565"/>
                    <a:pt x="1941" y="2588"/>
                  </a:cubicBezTo>
                  <a:cubicBezTo>
                    <a:pt x="1917" y="2600"/>
                    <a:pt x="1905" y="2624"/>
                    <a:pt x="1917" y="2648"/>
                  </a:cubicBezTo>
                  <a:cubicBezTo>
                    <a:pt x="1917" y="2660"/>
                    <a:pt x="1941" y="2684"/>
                    <a:pt x="1953" y="2684"/>
                  </a:cubicBezTo>
                  <a:cubicBezTo>
                    <a:pt x="1965" y="2684"/>
                    <a:pt x="1965" y="2672"/>
                    <a:pt x="1977" y="2672"/>
                  </a:cubicBezTo>
                  <a:cubicBezTo>
                    <a:pt x="2024" y="2648"/>
                    <a:pt x="2084" y="2636"/>
                    <a:pt x="2143" y="2612"/>
                  </a:cubicBezTo>
                  <a:cubicBezTo>
                    <a:pt x="2167" y="2600"/>
                    <a:pt x="2167" y="2576"/>
                    <a:pt x="2167" y="2553"/>
                  </a:cubicBezTo>
                  <a:cubicBezTo>
                    <a:pt x="2158" y="2535"/>
                    <a:pt x="2143" y="2524"/>
                    <a:pt x="2127" y="2524"/>
                  </a:cubicBezTo>
                  <a:close/>
                  <a:moveTo>
                    <a:pt x="245" y="2604"/>
                  </a:moveTo>
                  <a:cubicBezTo>
                    <a:pt x="233" y="2604"/>
                    <a:pt x="221" y="2610"/>
                    <a:pt x="215" y="2624"/>
                  </a:cubicBezTo>
                  <a:cubicBezTo>
                    <a:pt x="191" y="2636"/>
                    <a:pt x="203" y="2672"/>
                    <a:pt x="215" y="2684"/>
                  </a:cubicBezTo>
                  <a:cubicBezTo>
                    <a:pt x="262" y="2719"/>
                    <a:pt x="310" y="2755"/>
                    <a:pt x="369" y="2791"/>
                  </a:cubicBezTo>
                  <a:lnTo>
                    <a:pt x="393" y="2791"/>
                  </a:lnTo>
                  <a:cubicBezTo>
                    <a:pt x="405" y="2791"/>
                    <a:pt x="429" y="2779"/>
                    <a:pt x="429" y="2767"/>
                  </a:cubicBezTo>
                  <a:cubicBezTo>
                    <a:pt x="441" y="2755"/>
                    <a:pt x="441" y="2719"/>
                    <a:pt x="417" y="2707"/>
                  </a:cubicBezTo>
                  <a:cubicBezTo>
                    <a:pt x="357" y="2684"/>
                    <a:pt x="310" y="2648"/>
                    <a:pt x="274" y="2612"/>
                  </a:cubicBezTo>
                  <a:cubicBezTo>
                    <a:pt x="264" y="2607"/>
                    <a:pt x="254" y="2604"/>
                    <a:pt x="245" y="2604"/>
                  </a:cubicBezTo>
                  <a:close/>
                  <a:moveTo>
                    <a:pt x="1793" y="2643"/>
                  </a:moveTo>
                  <a:cubicBezTo>
                    <a:pt x="1787" y="2643"/>
                    <a:pt x="1781" y="2645"/>
                    <a:pt x="1774" y="2648"/>
                  </a:cubicBezTo>
                  <a:cubicBezTo>
                    <a:pt x="1715" y="2672"/>
                    <a:pt x="1655" y="2684"/>
                    <a:pt x="1608" y="2696"/>
                  </a:cubicBezTo>
                  <a:cubicBezTo>
                    <a:pt x="1584" y="2707"/>
                    <a:pt x="1560" y="2731"/>
                    <a:pt x="1572" y="2755"/>
                  </a:cubicBezTo>
                  <a:cubicBezTo>
                    <a:pt x="1572" y="2779"/>
                    <a:pt x="1596" y="2791"/>
                    <a:pt x="1608" y="2791"/>
                  </a:cubicBezTo>
                  <a:lnTo>
                    <a:pt x="1631" y="2791"/>
                  </a:lnTo>
                  <a:cubicBezTo>
                    <a:pt x="1679" y="2767"/>
                    <a:pt x="1739" y="2755"/>
                    <a:pt x="1798" y="2731"/>
                  </a:cubicBezTo>
                  <a:cubicBezTo>
                    <a:pt x="1822" y="2731"/>
                    <a:pt x="1834" y="2696"/>
                    <a:pt x="1822" y="2672"/>
                  </a:cubicBezTo>
                  <a:cubicBezTo>
                    <a:pt x="1822" y="2654"/>
                    <a:pt x="1809" y="2643"/>
                    <a:pt x="1793" y="2643"/>
                  </a:cubicBezTo>
                  <a:close/>
                  <a:moveTo>
                    <a:pt x="1429" y="2743"/>
                  </a:moveTo>
                  <a:cubicBezTo>
                    <a:pt x="1369" y="2755"/>
                    <a:pt x="1310" y="2767"/>
                    <a:pt x="1262" y="2779"/>
                  </a:cubicBezTo>
                  <a:cubicBezTo>
                    <a:pt x="1238" y="2779"/>
                    <a:pt x="1215" y="2803"/>
                    <a:pt x="1227" y="2827"/>
                  </a:cubicBezTo>
                  <a:cubicBezTo>
                    <a:pt x="1227" y="2850"/>
                    <a:pt x="1250" y="2874"/>
                    <a:pt x="1262" y="2874"/>
                  </a:cubicBezTo>
                  <a:cubicBezTo>
                    <a:pt x="1274" y="2874"/>
                    <a:pt x="1274" y="2874"/>
                    <a:pt x="1274" y="2862"/>
                  </a:cubicBezTo>
                  <a:cubicBezTo>
                    <a:pt x="1334" y="2850"/>
                    <a:pt x="1393" y="2850"/>
                    <a:pt x="1453" y="2827"/>
                  </a:cubicBezTo>
                  <a:cubicBezTo>
                    <a:pt x="1477" y="2827"/>
                    <a:pt x="1488" y="2803"/>
                    <a:pt x="1488" y="2779"/>
                  </a:cubicBezTo>
                  <a:cubicBezTo>
                    <a:pt x="1477" y="2755"/>
                    <a:pt x="1453" y="2743"/>
                    <a:pt x="1429" y="2743"/>
                  </a:cubicBezTo>
                  <a:close/>
                  <a:moveTo>
                    <a:pt x="559" y="2776"/>
                  </a:moveTo>
                  <a:cubicBezTo>
                    <a:pt x="540" y="2776"/>
                    <a:pt x="522" y="2795"/>
                    <a:pt x="512" y="2815"/>
                  </a:cubicBezTo>
                  <a:cubicBezTo>
                    <a:pt x="500" y="2827"/>
                    <a:pt x="524" y="2862"/>
                    <a:pt x="548" y="2862"/>
                  </a:cubicBezTo>
                  <a:cubicBezTo>
                    <a:pt x="596" y="2886"/>
                    <a:pt x="667" y="2898"/>
                    <a:pt x="726" y="2898"/>
                  </a:cubicBezTo>
                  <a:lnTo>
                    <a:pt x="738" y="2898"/>
                  </a:lnTo>
                  <a:cubicBezTo>
                    <a:pt x="750" y="2898"/>
                    <a:pt x="774" y="2886"/>
                    <a:pt x="774" y="2862"/>
                  </a:cubicBezTo>
                  <a:cubicBezTo>
                    <a:pt x="774" y="2838"/>
                    <a:pt x="762" y="2815"/>
                    <a:pt x="738" y="2815"/>
                  </a:cubicBezTo>
                  <a:cubicBezTo>
                    <a:pt x="679" y="2803"/>
                    <a:pt x="619" y="2791"/>
                    <a:pt x="572" y="2779"/>
                  </a:cubicBezTo>
                  <a:cubicBezTo>
                    <a:pt x="567" y="2777"/>
                    <a:pt x="563" y="2776"/>
                    <a:pt x="559" y="2776"/>
                  </a:cubicBezTo>
                  <a:close/>
                  <a:moveTo>
                    <a:pt x="1084" y="2803"/>
                  </a:moveTo>
                  <a:cubicBezTo>
                    <a:pt x="1024" y="2815"/>
                    <a:pt x="965" y="2815"/>
                    <a:pt x="905" y="2815"/>
                  </a:cubicBezTo>
                  <a:cubicBezTo>
                    <a:pt x="881" y="2815"/>
                    <a:pt x="869" y="2838"/>
                    <a:pt x="869" y="2862"/>
                  </a:cubicBezTo>
                  <a:cubicBezTo>
                    <a:pt x="869" y="2886"/>
                    <a:pt x="893" y="2910"/>
                    <a:pt x="905" y="2910"/>
                  </a:cubicBezTo>
                  <a:cubicBezTo>
                    <a:pt x="965" y="2910"/>
                    <a:pt x="1036" y="2898"/>
                    <a:pt x="1096" y="2898"/>
                  </a:cubicBezTo>
                  <a:cubicBezTo>
                    <a:pt x="1119" y="2886"/>
                    <a:pt x="1131" y="2874"/>
                    <a:pt x="1131" y="2850"/>
                  </a:cubicBezTo>
                  <a:cubicBezTo>
                    <a:pt x="1131" y="2827"/>
                    <a:pt x="1107" y="2803"/>
                    <a:pt x="1084" y="28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734720" y="2800957"/>
              <a:ext cx="152947" cy="182612"/>
            </a:xfrm>
            <a:custGeom>
              <a:avLst/>
              <a:gdLst/>
              <a:ahLst/>
              <a:cxnLst/>
              <a:rect l="l" t="t" r="r" b="b"/>
              <a:pathLst>
                <a:path w="4965" h="5928" extrusionOk="0">
                  <a:moveTo>
                    <a:pt x="3427" y="1"/>
                  </a:moveTo>
                  <a:cubicBezTo>
                    <a:pt x="2794" y="1"/>
                    <a:pt x="2102" y="164"/>
                    <a:pt x="1679" y="758"/>
                  </a:cubicBezTo>
                  <a:cubicBezTo>
                    <a:pt x="0" y="3115"/>
                    <a:pt x="2917" y="4104"/>
                    <a:pt x="2155" y="5044"/>
                  </a:cubicBezTo>
                  <a:cubicBezTo>
                    <a:pt x="2155" y="5044"/>
                    <a:pt x="2313" y="5091"/>
                    <a:pt x="2505" y="5091"/>
                  </a:cubicBezTo>
                  <a:cubicBezTo>
                    <a:pt x="2874" y="5091"/>
                    <a:pt x="3370" y="4921"/>
                    <a:pt x="3143" y="3937"/>
                  </a:cubicBezTo>
                  <a:lnTo>
                    <a:pt x="3143" y="3937"/>
                  </a:lnTo>
                  <a:cubicBezTo>
                    <a:pt x="3143" y="3937"/>
                    <a:pt x="3905" y="4889"/>
                    <a:pt x="3167" y="5604"/>
                  </a:cubicBezTo>
                  <a:cubicBezTo>
                    <a:pt x="3167" y="5604"/>
                    <a:pt x="3442" y="5927"/>
                    <a:pt x="3765" y="5927"/>
                  </a:cubicBezTo>
                  <a:cubicBezTo>
                    <a:pt x="4016" y="5927"/>
                    <a:pt x="4297" y="5731"/>
                    <a:pt x="4501" y="5032"/>
                  </a:cubicBezTo>
                  <a:cubicBezTo>
                    <a:pt x="4965" y="3449"/>
                    <a:pt x="3155" y="1377"/>
                    <a:pt x="4727" y="889"/>
                  </a:cubicBezTo>
                  <a:lnTo>
                    <a:pt x="4894" y="246"/>
                  </a:lnTo>
                  <a:cubicBezTo>
                    <a:pt x="4894" y="246"/>
                    <a:pt x="4204" y="1"/>
                    <a:pt x="342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22360" y="2789806"/>
              <a:ext cx="150051" cy="132431"/>
            </a:xfrm>
            <a:custGeom>
              <a:avLst/>
              <a:gdLst/>
              <a:ahLst/>
              <a:cxnLst/>
              <a:rect l="l" t="t" r="r" b="b"/>
              <a:pathLst>
                <a:path w="4871" h="4299" extrusionOk="0">
                  <a:moveTo>
                    <a:pt x="2382" y="1"/>
                  </a:moveTo>
                  <a:cubicBezTo>
                    <a:pt x="1" y="3954"/>
                    <a:pt x="4013" y="4299"/>
                    <a:pt x="4013" y="4299"/>
                  </a:cubicBezTo>
                  <a:cubicBezTo>
                    <a:pt x="4870" y="3156"/>
                    <a:pt x="3954" y="1060"/>
                    <a:pt x="3954" y="1060"/>
                  </a:cubicBezTo>
                  <a:cubicBezTo>
                    <a:pt x="3584" y="465"/>
                    <a:pt x="2382" y="1"/>
                    <a:pt x="238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884802" y="2721603"/>
              <a:ext cx="186617" cy="123805"/>
            </a:xfrm>
            <a:custGeom>
              <a:avLst/>
              <a:gdLst/>
              <a:ahLst/>
              <a:cxnLst/>
              <a:rect l="l" t="t" r="r" b="b"/>
              <a:pathLst>
                <a:path w="6058" h="4019" extrusionOk="0">
                  <a:moveTo>
                    <a:pt x="4796" y="0"/>
                  </a:moveTo>
                  <a:cubicBezTo>
                    <a:pt x="4638" y="563"/>
                    <a:pt x="4495" y="746"/>
                    <a:pt x="4300" y="746"/>
                  </a:cubicBezTo>
                  <a:cubicBezTo>
                    <a:pt x="3966" y="746"/>
                    <a:pt x="3477" y="214"/>
                    <a:pt x="2486" y="131"/>
                  </a:cubicBezTo>
                  <a:cubicBezTo>
                    <a:pt x="2399" y="124"/>
                    <a:pt x="2315" y="120"/>
                    <a:pt x="2234" y="120"/>
                  </a:cubicBezTo>
                  <a:cubicBezTo>
                    <a:pt x="33" y="120"/>
                    <a:pt x="22" y="2822"/>
                    <a:pt x="22" y="2822"/>
                  </a:cubicBezTo>
                  <a:cubicBezTo>
                    <a:pt x="0" y="3698"/>
                    <a:pt x="564" y="4018"/>
                    <a:pt x="1332" y="4018"/>
                  </a:cubicBezTo>
                  <a:cubicBezTo>
                    <a:pt x="2734" y="4018"/>
                    <a:pt x="4817" y="2947"/>
                    <a:pt x="5248" y="2239"/>
                  </a:cubicBezTo>
                  <a:cubicBezTo>
                    <a:pt x="6058" y="893"/>
                    <a:pt x="4796" y="0"/>
                    <a:pt x="479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908553" y="2759863"/>
              <a:ext cx="123990" cy="47963"/>
            </a:xfrm>
            <a:custGeom>
              <a:avLst/>
              <a:gdLst/>
              <a:ahLst/>
              <a:cxnLst/>
              <a:rect l="l" t="t" r="r" b="b"/>
              <a:pathLst>
                <a:path w="4025" h="1557" extrusionOk="0">
                  <a:moveTo>
                    <a:pt x="1029" y="0"/>
                  </a:moveTo>
                  <a:cubicBezTo>
                    <a:pt x="836" y="0"/>
                    <a:pt x="663" y="58"/>
                    <a:pt x="513" y="175"/>
                  </a:cubicBezTo>
                  <a:cubicBezTo>
                    <a:pt x="24" y="556"/>
                    <a:pt x="1" y="1473"/>
                    <a:pt x="1" y="1509"/>
                  </a:cubicBezTo>
                  <a:cubicBezTo>
                    <a:pt x="1" y="1532"/>
                    <a:pt x="13" y="1556"/>
                    <a:pt x="48" y="1556"/>
                  </a:cubicBezTo>
                  <a:cubicBezTo>
                    <a:pt x="72" y="1556"/>
                    <a:pt x="84" y="1532"/>
                    <a:pt x="84" y="1509"/>
                  </a:cubicBezTo>
                  <a:cubicBezTo>
                    <a:pt x="84" y="1497"/>
                    <a:pt x="108" y="604"/>
                    <a:pt x="572" y="247"/>
                  </a:cubicBezTo>
                  <a:cubicBezTo>
                    <a:pt x="705" y="138"/>
                    <a:pt x="856" y="88"/>
                    <a:pt x="1032" y="88"/>
                  </a:cubicBezTo>
                  <a:cubicBezTo>
                    <a:pt x="1108" y="88"/>
                    <a:pt x="1189" y="98"/>
                    <a:pt x="1275" y="116"/>
                  </a:cubicBezTo>
                  <a:cubicBezTo>
                    <a:pt x="1656" y="199"/>
                    <a:pt x="2049" y="377"/>
                    <a:pt x="2430" y="556"/>
                  </a:cubicBezTo>
                  <a:cubicBezTo>
                    <a:pt x="2855" y="746"/>
                    <a:pt x="3233" y="923"/>
                    <a:pt x="3520" y="923"/>
                  </a:cubicBezTo>
                  <a:cubicBezTo>
                    <a:pt x="3611" y="923"/>
                    <a:pt x="3692" y="905"/>
                    <a:pt x="3763" y="866"/>
                  </a:cubicBezTo>
                  <a:cubicBezTo>
                    <a:pt x="3906" y="782"/>
                    <a:pt x="3989" y="628"/>
                    <a:pt x="4025" y="389"/>
                  </a:cubicBezTo>
                  <a:cubicBezTo>
                    <a:pt x="4025" y="366"/>
                    <a:pt x="4013" y="342"/>
                    <a:pt x="3989" y="342"/>
                  </a:cubicBezTo>
                  <a:cubicBezTo>
                    <a:pt x="3985" y="340"/>
                    <a:pt x="3980" y="339"/>
                    <a:pt x="3976" y="339"/>
                  </a:cubicBezTo>
                  <a:cubicBezTo>
                    <a:pt x="3957" y="339"/>
                    <a:pt x="3939" y="358"/>
                    <a:pt x="3930" y="377"/>
                  </a:cubicBezTo>
                  <a:cubicBezTo>
                    <a:pt x="3906" y="592"/>
                    <a:pt x="3834" y="723"/>
                    <a:pt x="3727" y="782"/>
                  </a:cubicBezTo>
                  <a:cubicBezTo>
                    <a:pt x="3667" y="815"/>
                    <a:pt x="3596" y="830"/>
                    <a:pt x="3516" y="830"/>
                  </a:cubicBezTo>
                  <a:cubicBezTo>
                    <a:pt x="3248" y="830"/>
                    <a:pt x="2878" y="665"/>
                    <a:pt x="2465" y="473"/>
                  </a:cubicBezTo>
                  <a:cubicBezTo>
                    <a:pt x="2096" y="306"/>
                    <a:pt x="1679" y="116"/>
                    <a:pt x="1287" y="32"/>
                  </a:cubicBezTo>
                  <a:cubicBezTo>
                    <a:pt x="1197" y="11"/>
                    <a:pt x="1111" y="0"/>
                    <a:pt x="102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923955" y="2792209"/>
              <a:ext cx="73378" cy="30651"/>
            </a:xfrm>
            <a:custGeom>
              <a:avLst/>
              <a:gdLst/>
              <a:ahLst/>
              <a:cxnLst/>
              <a:rect l="l" t="t" r="r" b="b"/>
              <a:pathLst>
                <a:path w="2382" h="995" extrusionOk="0">
                  <a:moveTo>
                    <a:pt x="1093" y="1"/>
                  </a:moveTo>
                  <a:cubicBezTo>
                    <a:pt x="964" y="1"/>
                    <a:pt x="842" y="22"/>
                    <a:pt x="727" y="66"/>
                  </a:cubicBezTo>
                  <a:cubicBezTo>
                    <a:pt x="179" y="268"/>
                    <a:pt x="13" y="911"/>
                    <a:pt x="13" y="935"/>
                  </a:cubicBezTo>
                  <a:cubicBezTo>
                    <a:pt x="1" y="959"/>
                    <a:pt x="25" y="982"/>
                    <a:pt x="48" y="994"/>
                  </a:cubicBezTo>
                  <a:lnTo>
                    <a:pt x="60" y="994"/>
                  </a:lnTo>
                  <a:cubicBezTo>
                    <a:pt x="72" y="994"/>
                    <a:pt x="96" y="982"/>
                    <a:pt x="96" y="959"/>
                  </a:cubicBezTo>
                  <a:cubicBezTo>
                    <a:pt x="96" y="947"/>
                    <a:pt x="251" y="340"/>
                    <a:pt x="763" y="149"/>
                  </a:cubicBezTo>
                  <a:cubicBezTo>
                    <a:pt x="865" y="110"/>
                    <a:pt x="975" y="91"/>
                    <a:pt x="1092" y="91"/>
                  </a:cubicBezTo>
                  <a:cubicBezTo>
                    <a:pt x="1438" y="91"/>
                    <a:pt x="1848" y="260"/>
                    <a:pt x="2311" y="590"/>
                  </a:cubicBezTo>
                  <a:cubicBezTo>
                    <a:pt x="2315" y="594"/>
                    <a:pt x="2324" y="597"/>
                    <a:pt x="2334" y="597"/>
                  </a:cubicBezTo>
                  <a:cubicBezTo>
                    <a:pt x="2348" y="597"/>
                    <a:pt x="2363" y="592"/>
                    <a:pt x="2370" y="578"/>
                  </a:cubicBezTo>
                  <a:cubicBezTo>
                    <a:pt x="2382" y="554"/>
                    <a:pt x="2382" y="530"/>
                    <a:pt x="2358" y="518"/>
                  </a:cubicBezTo>
                  <a:cubicBezTo>
                    <a:pt x="1883" y="175"/>
                    <a:pt x="1459" y="1"/>
                    <a:pt x="109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911849" y="2838077"/>
              <a:ext cx="24983" cy="64013"/>
            </a:xfrm>
            <a:custGeom>
              <a:avLst/>
              <a:gdLst/>
              <a:ahLst/>
              <a:cxnLst/>
              <a:rect l="l" t="t" r="r" b="b"/>
              <a:pathLst>
                <a:path w="811" h="2078" extrusionOk="0">
                  <a:moveTo>
                    <a:pt x="410" y="1"/>
                  </a:moveTo>
                  <a:cubicBezTo>
                    <a:pt x="394" y="1"/>
                    <a:pt x="379" y="12"/>
                    <a:pt x="370" y="29"/>
                  </a:cubicBezTo>
                  <a:cubicBezTo>
                    <a:pt x="370" y="41"/>
                    <a:pt x="251" y="398"/>
                    <a:pt x="239" y="827"/>
                  </a:cubicBezTo>
                  <a:cubicBezTo>
                    <a:pt x="215" y="1398"/>
                    <a:pt x="382" y="1827"/>
                    <a:pt x="727" y="2065"/>
                  </a:cubicBezTo>
                  <a:cubicBezTo>
                    <a:pt x="739" y="2077"/>
                    <a:pt x="751" y="2077"/>
                    <a:pt x="751" y="2077"/>
                  </a:cubicBezTo>
                  <a:cubicBezTo>
                    <a:pt x="775" y="2077"/>
                    <a:pt x="787" y="2065"/>
                    <a:pt x="799" y="2053"/>
                  </a:cubicBezTo>
                  <a:cubicBezTo>
                    <a:pt x="810" y="2029"/>
                    <a:pt x="799" y="2006"/>
                    <a:pt x="775" y="1994"/>
                  </a:cubicBezTo>
                  <a:cubicBezTo>
                    <a:pt x="1" y="1458"/>
                    <a:pt x="453" y="65"/>
                    <a:pt x="453" y="53"/>
                  </a:cubicBezTo>
                  <a:cubicBezTo>
                    <a:pt x="465" y="29"/>
                    <a:pt x="453" y="5"/>
                    <a:pt x="429" y="5"/>
                  </a:cubicBezTo>
                  <a:cubicBezTo>
                    <a:pt x="423" y="2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892781" y="2837245"/>
              <a:ext cx="21687" cy="63366"/>
            </a:xfrm>
            <a:custGeom>
              <a:avLst/>
              <a:gdLst/>
              <a:ahLst/>
              <a:cxnLst/>
              <a:rect l="l" t="t" r="r" b="b"/>
              <a:pathLst>
                <a:path w="704" h="2057" extrusionOk="0">
                  <a:moveTo>
                    <a:pt x="601" y="1"/>
                  </a:moveTo>
                  <a:cubicBezTo>
                    <a:pt x="592" y="1"/>
                    <a:pt x="582" y="4"/>
                    <a:pt x="572" y="9"/>
                  </a:cubicBezTo>
                  <a:cubicBezTo>
                    <a:pt x="548" y="9"/>
                    <a:pt x="167" y="211"/>
                    <a:pt x="84" y="663"/>
                  </a:cubicBezTo>
                  <a:cubicBezTo>
                    <a:pt x="1" y="1068"/>
                    <a:pt x="179" y="1533"/>
                    <a:pt x="620" y="2045"/>
                  </a:cubicBezTo>
                  <a:cubicBezTo>
                    <a:pt x="620" y="2056"/>
                    <a:pt x="632" y="2056"/>
                    <a:pt x="644" y="2056"/>
                  </a:cubicBezTo>
                  <a:cubicBezTo>
                    <a:pt x="656" y="2056"/>
                    <a:pt x="667" y="2056"/>
                    <a:pt x="679" y="2045"/>
                  </a:cubicBezTo>
                  <a:cubicBezTo>
                    <a:pt x="691" y="2033"/>
                    <a:pt x="703" y="2009"/>
                    <a:pt x="679" y="1985"/>
                  </a:cubicBezTo>
                  <a:cubicBezTo>
                    <a:pt x="263" y="1497"/>
                    <a:pt x="96" y="1056"/>
                    <a:pt x="167" y="675"/>
                  </a:cubicBezTo>
                  <a:cubicBezTo>
                    <a:pt x="251" y="271"/>
                    <a:pt x="608" y="80"/>
                    <a:pt x="608" y="80"/>
                  </a:cubicBezTo>
                  <a:cubicBezTo>
                    <a:pt x="632" y="68"/>
                    <a:pt x="644" y="44"/>
                    <a:pt x="632" y="21"/>
                  </a:cubicBezTo>
                  <a:cubicBezTo>
                    <a:pt x="625" y="7"/>
                    <a:pt x="614" y="1"/>
                    <a:pt x="601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902022" y="2903877"/>
              <a:ext cx="72207" cy="60840"/>
            </a:xfrm>
            <a:custGeom>
              <a:avLst/>
              <a:gdLst/>
              <a:ahLst/>
              <a:cxnLst/>
              <a:rect l="l" t="t" r="r" b="b"/>
              <a:pathLst>
                <a:path w="2344" h="1975" extrusionOk="0">
                  <a:moveTo>
                    <a:pt x="710" y="0"/>
                  </a:moveTo>
                  <a:cubicBezTo>
                    <a:pt x="467" y="0"/>
                    <a:pt x="234" y="115"/>
                    <a:pt x="153" y="513"/>
                  </a:cubicBezTo>
                  <a:cubicBezTo>
                    <a:pt x="0" y="1267"/>
                    <a:pt x="567" y="1975"/>
                    <a:pt x="1172" y="1975"/>
                  </a:cubicBezTo>
                  <a:cubicBezTo>
                    <a:pt x="1321" y="1975"/>
                    <a:pt x="1473" y="1931"/>
                    <a:pt x="1618" y="1834"/>
                  </a:cubicBezTo>
                  <a:cubicBezTo>
                    <a:pt x="2344" y="1334"/>
                    <a:pt x="1391" y="215"/>
                    <a:pt x="1391" y="215"/>
                  </a:cubicBezTo>
                  <a:cubicBezTo>
                    <a:pt x="1391" y="215"/>
                    <a:pt x="1042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924325" y="2920018"/>
              <a:ext cx="26431" cy="23874"/>
            </a:xfrm>
            <a:custGeom>
              <a:avLst/>
              <a:gdLst/>
              <a:ahLst/>
              <a:cxnLst/>
              <a:rect l="l" t="t" r="r" b="b"/>
              <a:pathLst>
                <a:path w="858" h="775" extrusionOk="0">
                  <a:moveTo>
                    <a:pt x="323" y="0"/>
                  </a:moveTo>
                  <a:cubicBezTo>
                    <a:pt x="318" y="0"/>
                    <a:pt x="314" y="0"/>
                    <a:pt x="310" y="1"/>
                  </a:cubicBezTo>
                  <a:cubicBezTo>
                    <a:pt x="84" y="36"/>
                    <a:pt x="13" y="489"/>
                    <a:pt x="1" y="536"/>
                  </a:cubicBezTo>
                  <a:cubicBezTo>
                    <a:pt x="1" y="560"/>
                    <a:pt x="13" y="584"/>
                    <a:pt x="36" y="596"/>
                  </a:cubicBezTo>
                  <a:cubicBezTo>
                    <a:pt x="60" y="596"/>
                    <a:pt x="84" y="572"/>
                    <a:pt x="84" y="548"/>
                  </a:cubicBezTo>
                  <a:cubicBezTo>
                    <a:pt x="120" y="382"/>
                    <a:pt x="203" y="108"/>
                    <a:pt x="322" y="96"/>
                  </a:cubicBezTo>
                  <a:cubicBezTo>
                    <a:pt x="326" y="95"/>
                    <a:pt x="330" y="95"/>
                    <a:pt x="335" y="95"/>
                  </a:cubicBezTo>
                  <a:cubicBezTo>
                    <a:pt x="410" y="95"/>
                    <a:pt x="549" y="199"/>
                    <a:pt x="763" y="739"/>
                  </a:cubicBezTo>
                  <a:cubicBezTo>
                    <a:pt x="775" y="763"/>
                    <a:pt x="786" y="774"/>
                    <a:pt x="810" y="774"/>
                  </a:cubicBezTo>
                  <a:cubicBezTo>
                    <a:pt x="810" y="774"/>
                    <a:pt x="822" y="774"/>
                    <a:pt x="822" y="763"/>
                  </a:cubicBezTo>
                  <a:cubicBezTo>
                    <a:pt x="846" y="763"/>
                    <a:pt x="858" y="727"/>
                    <a:pt x="846" y="715"/>
                  </a:cubicBezTo>
                  <a:cubicBezTo>
                    <a:pt x="660" y="227"/>
                    <a:pt x="486" y="0"/>
                    <a:pt x="32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821621" y="2819841"/>
              <a:ext cx="54309" cy="70143"/>
            </a:xfrm>
            <a:custGeom>
              <a:avLst/>
              <a:gdLst/>
              <a:ahLst/>
              <a:cxnLst/>
              <a:rect l="l" t="t" r="r" b="b"/>
              <a:pathLst>
                <a:path w="1763" h="2277" extrusionOk="0">
                  <a:moveTo>
                    <a:pt x="1368" y="1"/>
                  </a:moveTo>
                  <a:cubicBezTo>
                    <a:pt x="1065" y="1"/>
                    <a:pt x="630" y="63"/>
                    <a:pt x="346" y="383"/>
                  </a:cubicBezTo>
                  <a:cubicBezTo>
                    <a:pt x="13" y="752"/>
                    <a:pt x="1" y="1383"/>
                    <a:pt x="287" y="2252"/>
                  </a:cubicBezTo>
                  <a:cubicBezTo>
                    <a:pt x="299" y="2264"/>
                    <a:pt x="310" y="2276"/>
                    <a:pt x="334" y="2276"/>
                  </a:cubicBezTo>
                  <a:lnTo>
                    <a:pt x="346" y="2276"/>
                  </a:lnTo>
                  <a:cubicBezTo>
                    <a:pt x="370" y="2264"/>
                    <a:pt x="382" y="2240"/>
                    <a:pt x="370" y="2217"/>
                  </a:cubicBezTo>
                  <a:cubicBezTo>
                    <a:pt x="96" y="1395"/>
                    <a:pt x="108" y="788"/>
                    <a:pt x="418" y="443"/>
                  </a:cubicBezTo>
                  <a:cubicBezTo>
                    <a:pt x="665" y="153"/>
                    <a:pt x="1068" y="94"/>
                    <a:pt x="1357" y="94"/>
                  </a:cubicBezTo>
                  <a:cubicBezTo>
                    <a:pt x="1555" y="94"/>
                    <a:pt x="1699" y="121"/>
                    <a:pt x="1703" y="121"/>
                  </a:cubicBezTo>
                  <a:cubicBezTo>
                    <a:pt x="1727" y="121"/>
                    <a:pt x="1751" y="109"/>
                    <a:pt x="1763" y="85"/>
                  </a:cubicBezTo>
                  <a:cubicBezTo>
                    <a:pt x="1763" y="62"/>
                    <a:pt x="1739" y="38"/>
                    <a:pt x="1715" y="26"/>
                  </a:cubicBezTo>
                  <a:cubicBezTo>
                    <a:pt x="1701" y="26"/>
                    <a:pt x="1562" y="1"/>
                    <a:pt x="136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777262" y="2807765"/>
              <a:ext cx="87671" cy="114841"/>
            </a:xfrm>
            <a:custGeom>
              <a:avLst/>
              <a:gdLst/>
              <a:ahLst/>
              <a:cxnLst/>
              <a:rect l="l" t="t" r="r" b="b"/>
              <a:pathLst>
                <a:path w="2846" h="3728" extrusionOk="0">
                  <a:moveTo>
                    <a:pt x="2132" y="0"/>
                  </a:moveTo>
                  <a:cubicBezTo>
                    <a:pt x="1646" y="0"/>
                    <a:pt x="1016" y="176"/>
                    <a:pt x="655" y="978"/>
                  </a:cubicBezTo>
                  <a:cubicBezTo>
                    <a:pt x="0" y="2394"/>
                    <a:pt x="1250" y="3704"/>
                    <a:pt x="1262" y="3716"/>
                  </a:cubicBezTo>
                  <a:cubicBezTo>
                    <a:pt x="1274" y="3728"/>
                    <a:pt x="1286" y="3728"/>
                    <a:pt x="1298" y="3728"/>
                  </a:cubicBezTo>
                  <a:cubicBezTo>
                    <a:pt x="1310" y="3728"/>
                    <a:pt x="1322" y="3728"/>
                    <a:pt x="1334" y="3716"/>
                  </a:cubicBezTo>
                  <a:cubicBezTo>
                    <a:pt x="1346" y="3704"/>
                    <a:pt x="1346" y="3668"/>
                    <a:pt x="1334" y="3656"/>
                  </a:cubicBezTo>
                  <a:cubicBezTo>
                    <a:pt x="1334" y="3656"/>
                    <a:pt x="1024" y="3335"/>
                    <a:pt x="798" y="2847"/>
                  </a:cubicBezTo>
                  <a:cubicBezTo>
                    <a:pt x="488" y="2204"/>
                    <a:pt x="465" y="1585"/>
                    <a:pt x="726" y="1013"/>
                  </a:cubicBezTo>
                  <a:cubicBezTo>
                    <a:pt x="1075" y="249"/>
                    <a:pt x="1665" y="78"/>
                    <a:pt x="2122" y="78"/>
                  </a:cubicBezTo>
                  <a:cubicBezTo>
                    <a:pt x="2478" y="78"/>
                    <a:pt x="2754" y="181"/>
                    <a:pt x="2774" y="192"/>
                  </a:cubicBezTo>
                  <a:cubicBezTo>
                    <a:pt x="2781" y="195"/>
                    <a:pt x="2787" y="196"/>
                    <a:pt x="2793" y="196"/>
                  </a:cubicBezTo>
                  <a:cubicBezTo>
                    <a:pt x="2810" y="196"/>
                    <a:pt x="2825" y="185"/>
                    <a:pt x="2834" y="168"/>
                  </a:cubicBezTo>
                  <a:cubicBezTo>
                    <a:pt x="2846" y="144"/>
                    <a:pt x="2834" y="120"/>
                    <a:pt x="2810" y="108"/>
                  </a:cubicBezTo>
                  <a:cubicBezTo>
                    <a:pt x="2805" y="108"/>
                    <a:pt x="2512" y="0"/>
                    <a:pt x="2132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122031" y="2700132"/>
              <a:ext cx="185600" cy="169119"/>
            </a:xfrm>
            <a:custGeom>
              <a:avLst/>
              <a:gdLst/>
              <a:ahLst/>
              <a:cxnLst/>
              <a:rect l="l" t="t" r="r" b="b"/>
              <a:pathLst>
                <a:path w="6025" h="5490" extrusionOk="0">
                  <a:moveTo>
                    <a:pt x="3012" y="1"/>
                  </a:moveTo>
                  <a:cubicBezTo>
                    <a:pt x="2310" y="1"/>
                    <a:pt x="1607" y="269"/>
                    <a:pt x="1072" y="804"/>
                  </a:cubicBezTo>
                  <a:cubicBezTo>
                    <a:pt x="0" y="1876"/>
                    <a:pt x="0" y="3614"/>
                    <a:pt x="1072" y="4686"/>
                  </a:cubicBezTo>
                  <a:cubicBezTo>
                    <a:pt x="1607" y="5222"/>
                    <a:pt x="2310" y="5490"/>
                    <a:pt x="3012" y="5490"/>
                  </a:cubicBezTo>
                  <a:cubicBezTo>
                    <a:pt x="3715" y="5490"/>
                    <a:pt x="4417" y="5222"/>
                    <a:pt x="4953" y="4686"/>
                  </a:cubicBezTo>
                  <a:cubicBezTo>
                    <a:pt x="6025" y="3614"/>
                    <a:pt x="6025" y="1876"/>
                    <a:pt x="4953" y="804"/>
                  </a:cubicBezTo>
                  <a:cubicBezTo>
                    <a:pt x="4417" y="269"/>
                    <a:pt x="3715" y="1"/>
                    <a:pt x="3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127515" y="2698715"/>
              <a:ext cx="175712" cy="172200"/>
            </a:xfrm>
            <a:custGeom>
              <a:avLst/>
              <a:gdLst/>
              <a:ahLst/>
              <a:cxnLst/>
              <a:rect l="l" t="t" r="r" b="b"/>
              <a:pathLst>
                <a:path w="5704" h="5590" extrusionOk="0">
                  <a:moveTo>
                    <a:pt x="2834" y="88"/>
                  </a:moveTo>
                  <a:cubicBezTo>
                    <a:pt x="2882" y="88"/>
                    <a:pt x="2930" y="88"/>
                    <a:pt x="2977" y="100"/>
                  </a:cubicBezTo>
                  <a:cubicBezTo>
                    <a:pt x="4466" y="184"/>
                    <a:pt x="5609" y="1458"/>
                    <a:pt x="5525" y="2946"/>
                  </a:cubicBezTo>
                  <a:cubicBezTo>
                    <a:pt x="5445" y="4372"/>
                    <a:pt x="4264" y="5498"/>
                    <a:pt x="2832" y="5498"/>
                  </a:cubicBezTo>
                  <a:cubicBezTo>
                    <a:pt x="2782" y="5498"/>
                    <a:pt x="2731" y="5497"/>
                    <a:pt x="2680" y="5494"/>
                  </a:cubicBezTo>
                  <a:cubicBezTo>
                    <a:pt x="1965" y="5446"/>
                    <a:pt x="1298" y="5137"/>
                    <a:pt x="822" y="4589"/>
                  </a:cubicBezTo>
                  <a:cubicBezTo>
                    <a:pt x="334" y="4053"/>
                    <a:pt x="96" y="3363"/>
                    <a:pt x="132" y="2648"/>
                  </a:cubicBezTo>
                  <a:cubicBezTo>
                    <a:pt x="215" y="1208"/>
                    <a:pt x="1406" y="88"/>
                    <a:pt x="2834" y="88"/>
                  </a:cubicBezTo>
                  <a:close/>
                  <a:moveTo>
                    <a:pt x="2836" y="1"/>
                  </a:moveTo>
                  <a:cubicBezTo>
                    <a:pt x="1356" y="1"/>
                    <a:pt x="129" y="1163"/>
                    <a:pt x="48" y="2636"/>
                  </a:cubicBezTo>
                  <a:cubicBezTo>
                    <a:pt x="1" y="3386"/>
                    <a:pt x="251" y="4101"/>
                    <a:pt x="751" y="4660"/>
                  </a:cubicBezTo>
                  <a:cubicBezTo>
                    <a:pt x="1251" y="5208"/>
                    <a:pt x="1929" y="5541"/>
                    <a:pt x="2680" y="5577"/>
                  </a:cubicBezTo>
                  <a:cubicBezTo>
                    <a:pt x="2727" y="5589"/>
                    <a:pt x="2787" y="5589"/>
                    <a:pt x="2834" y="5589"/>
                  </a:cubicBezTo>
                  <a:cubicBezTo>
                    <a:pt x="4311" y="5589"/>
                    <a:pt x="5537" y="4422"/>
                    <a:pt x="5620" y="2946"/>
                  </a:cubicBezTo>
                  <a:cubicBezTo>
                    <a:pt x="5704" y="1410"/>
                    <a:pt x="4525" y="100"/>
                    <a:pt x="2989" y="5"/>
                  </a:cubicBezTo>
                  <a:cubicBezTo>
                    <a:pt x="2938" y="2"/>
                    <a:pt x="2887" y="1"/>
                    <a:pt x="28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244142" y="2866171"/>
              <a:ext cx="28279" cy="23443"/>
            </a:xfrm>
            <a:custGeom>
              <a:avLst/>
              <a:gdLst/>
              <a:ahLst/>
              <a:cxnLst/>
              <a:rect l="l" t="t" r="r" b="b"/>
              <a:pathLst>
                <a:path w="918" h="761" extrusionOk="0">
                  <a:moveTo>
                    <a:pt x="599" y="1"/>
                  </a:moveTo>
                  <a:cubicBezTo>
                    <a:pt x="544" y="1"/>
                    <a:pt x="491" y="12"/>
                    <a:pt x="441" y="34"/>
                  </a:cubicBezTo>
                  <a:cubicBezTo>
                    <a:pt x="120" y="177"/>
                    <a:pt x="13" y="677"/>
                    <a:pt x="13" y="701"/>
                  </a:cubicBezTo>
                  <a:cubicBezTo>
                    <a:pt x="1" y="725"/>
                    <a:pt x="25" y="748"/>
                    <a:pt x="48" y="760"/>
                  </a:cubicBezTo>
                  <a:lnTo>
                    <a:pt x="60" y="760"/>
                  </a:lnTo>
                  <a:cubicBezTo>
                    <a:pt x="72" y="760"/>
                    <a:pt x="96" y="748"/>
                    <a:pt x="96" y="725"/>
                  </a:cubicBezTo>
                  <a:cubicBezTo>
                    <a:pt x="96" y="713"/>
                    <a:pt x="203" y="236"/>
                    <a:pt x="477" y="117"/>
                  </a:cubicBezTo>
                  <a:cubicBezTo>
                    <a:pt x="518" y="99"/>
                    <a:pt x="561" y="90"/>
                    <a:pt x="607" y="90"/>
                  </a:cubicBezTo>
                  <a:cubicBezTo>
                    <a:pt x="680" y="90"/>
                    <a:pt x="758" y="114"/>
                    <a:pt x="846" y="165"/>
                  </a:cubicBezTo>
                  <a:cubicBezTo>
                    <a:pt x="853" y="168"/>
                    <a:pt x="859" y="170"/>
                    <a:pt x="865" y="170"/>
                  </a:cubicBezTo>
                  <a:cubicBezTo>
                    <a:pt x="882" y="170"/>
                    <a:pt x="897" y="159"/>
                    <a:pt x="906" y="141"/>
                  </a:cubicBezTo>
                  <a:cubicBezTo>
                    <a:pt x="918" y="129"/>
                    <a:pt x="906" y="94"/>
                    <a:pt x="894" y="82"/>
                  </a:cubicBezTo>
                  <a:cubicBezTo>
                    <a:pt x="790" y="30"/>
                    <a:pt x="691" y="1"/>
                    <a:pt x="59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758194" y="2966965"/>
              <a:ext cx="100363" cy="87948"/>
            </a:xfrm>
            <a:custGeom>
              <a:avLst/>
              <a:gdLst/>
              <a:ahLst/>
              <a:cxnLst/>
              <a:rect l="l" t="t" r="r" b="b"/>
              <a:pathLst>
                <a:path w="3258" h="2855" extrusionOk="0">
                  <a:moveTo>
                    <a:pt x="1333" y="0"/>
                  </a:moveTo>
                  <a:cubicBezTo>
                    <a:pt x="1039" y="0"/>
                    <a:pt x="2286" y="1036"/>
                    <a:pt x="2286" y="1036"/>
                  </a:cubicBezTo>
                  <a:cubicBezTo>
                    <a:pt x="2286" y="1036"/>
                    <a:pt x="834" y="310"/>
                    <a:pt x="405" y="286"/>
                  </a:cubicBezTo>
                  <a:cubicBezTo>
                    <a:pt x="400" y="286"/>
                    <a:pt x="395" y="286"/>
                    <a:pt x="391" y="286"/>
                  </a:cubicBezTo>
                  <a:cubicBezTo>
                    <a:pt x="29" y="286"/>
                    <a:pt x="1750" y="1274"/>
                    <a:pt x="1750" y="1274"/>
                  </a:cubicBezTo>
                  <a:cubicBezTo>
                    <a:pt x="1750" y="1274"/>
                    <a:pt x="572" y="661"/>
                    <a:pt x="238" y="661"/>
                  </a:cubicBezTo>
                  <a:cubicBezTo>
                    <a:pt x="206" y="661"/>
                    <a:pt x="181" y="667"/>
                    <a:pt x="167" y="679"/>
                  </a:cubicBezTo>
                  <a:cubicBezTo>
                    <a:pt x="0" y="834"/>
                    <a:pt x="1726" y="1775"/>
                    <a:pt x="1726" y="1775"/>
                  </a:cubicBezTo>
                  <a:cubicBezTo>
                    <a:pt x="1726" y="1775"/>
                    <a:pt x="933" y="1451"/>
                    <a:pt x="587" y="1451"/>
                  </a:cubicBezTo>
                  <a:cubicBezTo>
                    <a:pt x="492" y="1451"/>
                    <a:pt x="431" y="1475"/>
                    <a:pt x="429" y="1536"/>
                  </a:cubicBezTo>
                  <a:cubicBezTo>
                    <a:pt x="417" y="1715"/>
                    <a:pt x="2191" y="2715"/>
                    <a:pt x="2191" y="2715"/>
                  </a:cubicBezTo>
                  <a:cubicBezTo>
                    <a:pt x="2253" y="2811"/>
                    <a:pt x="2336" y="2854"/>
                    <a:pt x="2426" y="2854"/>
                  </a:cubicBezTo>
                  <a:cubicBezTo>
                    <a:pt x="2784" y="2854"/>
                    <a:pt x="3257" y="2185"/>
                    <a:pt x="3048" y="1501"/>
                  </a:cubicBezTo>
                  <a:cubicBezTo>
                    <a:pt x="2786" y="643"/>
                    <a:pt x="1941" y="155"/>
                    <a:pt x="1405" y="12"/>
                  </a:cubicBezTo>
                  <a:cubicBezTo>
                    <a:pt x="1375" y="4"/>
                    <a:pt x="1351" y="0"/>
                    <a:pt x="1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804031" y="3009661"/>
              <a:ext cx="33023" cy="26646"/>
            </a:xfrm>
            <a:custGeom>
              <a:avLst/>
              <a:gdLst/>
              <a:ahLst/>
              <a:cxnLst/>
              <a:rect l="l" t="t" r="r" b="b"/>
              <a:pathLst>
                <a:path w="1072" h="865" extrusionOk="0">
                  <a:moveTo>
                    <a:pt x="514" y="0"/>
                  </a:moveTo>
                  <a:cubicBezTo>
                    <a:pt x="371" y="0"/>
                    <a:pt x="205" y="56"/>
                    <a:pt x="24" y="174"/>
                  </a:cubicBezTo>
                  <a:cubicBezTo>
                    <a:pt x="12" y="186"/>
                    <a:pt x="0" y="222"/>
                    <a:pt x="12" y="234"/>
                  </a:cubicBezTo>
                  <a:cubicBezTo>
                    <a:pt x="20" y="248"/>
                    <a:pt x="36" y="259"/>
                    <a:pt x="50" y="259"/>
                  </a:cubicBezTo>
                  <a:cubicBezTo>
                    <a:pt x="59" y="259"/>
                    <a:pt x="67" y="255"/>
                    <a:pt x="72" y="246"/>
                  </a:cubicBezTo>
                  <a:cubicBezTo>
                    <a:pt x="240" y="142"/>
                    <a:pt x="387" y="91"/>
                    <a:pt x="508" y="91"/>
                  </a:cubicBezTo>
                  <a:cubicBezTo>
                    <a:pt x="567" y="91"/>
                    <a:pt x="620" y="103"/>
                    <a:pt x="667" y="127"/>
                  </a:cubicBezTo>
                  <a:cubicBezTo>
                    <a:pt x="953" y="269"/>
                    <a:pt x="977" y="817"/>
                    <a:pt x="977" y="817"/>
                  </a:cubicBezTo>
                  <a:cubicBezTo>
                    <a:pt x="989" y="841"/>
                    <a:pt x="1000" y="865"/>
                    <a:pt x="1024" y="865"/>
                  </a:cubicBezTo>
                  <a:lnTo>
                    <a:pt x="1036" y="865"/>
                  </a:lnTo>
                  <a:cubicBezTo>
                    <a:pt x="1060" y="865"/>
                    <a:pt x="1072" y="841"/>
                    <a:pt x="1072" y="817"/>
                  </a:cubicBezTo>
                  <a:cubicBezTo>
                    <a:pt x="1072" y="793"/>
                    <a:pt x="1048" y="222"/>
                    <a:pt x="715" y="43"/>
                  </a:cubicBezTo>
                  <a:cubicBezTo>
                    <a:pt x="654" y="15"/>
                    <a:pt x="587" y="0"/>
                    <a:pt x="51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933135" y="3056639"/>
              <a:ext cx="75195" cy="85145"/>
            </a:xfrm>
            <a:custGeom>
              <a:avLst/>
              <a:gdLst/>
              <a:ahLst/>
              <a:cxnLst/>
              <a:rect l="l" t="t" r="r" b="b"/>
              <a:pathLst>
                <a:path w="2441" h="2764" extrusionOk="0">
                  <a:moveTo>
                    <a:pt x="703" y="1"/>
                  </a:moveTo>
                  <a:cubicBezTo>
                    <a:pt x="673" y="1"/>
                    <a:pt x="649" y="10"/>
                    <a:pt x="631" y="30"/>
                  </a:cubicBezTo>
                  <a:lnTo>
                    <a:pt x="0" y="733"/>
                  </a:lnTo>
                  <a:cubicBezTo>
                    <a:pt x="0" y="733"/>
                    <a:pt x="631" y="2685"/>
                    <a:pt x="941" y="2757"/>
                  </a:cubicBezTo>
                  <a:cubicBezTo>
                    <a:pt x="961" y="2761"/>
                    <a:pt x="985" y="2764"/>
                    <a:pt x="1012" y="2764"/>
                  </a:cubicBezTo>
                  <a:cubicBezTo>
                    <a:pt x="1408" y="2764"/>
                    <a:pt x="2440" y="2294"/>
                    <a:pt x="2429" y="1959"/>
                  </a:cubicBezTo>
                  <a:cubicBezTo>
                    <a:pt x="2418" y="1627"/>
                    <a:pt x="1092" y="1"/>
                    <a:pt x="70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931656" y="3055345"/>
              <a:ext cx="77783" cy="87702"/>
            </a:xfrm>
            <a:custGeom>
              <a:avLst/>
              <a:gdLst/>
              <a:ahLst/>
              <a:cxnLst/>
              <a:rect l="l" t="t" r="r" b="b"/>
              <a:pathLst>
                <a:path w="2525" h="2847" extrusionOk="0">
                  <a:moveTo>
                    <a:pt x="751" y="96"/>
                  </a:moveTo>
                  <a:cubicBezTo>
                    <a:pt x="1108" y="96"/>
                    <a:pt x="2418" y="1680"/>
                    <a:pt x="2430" y="2001"/>
                  </a:cubicBezTo>
                  <a:cubicBezTo>
                    <a:pt x="2442" y="2061"/>
                    <a:pt x="2406" y="2120"/>
                    <a:pt x="2334" y="2192"/>
                  </a:cubicBezTo>
                  <a:cubicBezTo>
                    <a:pt x="2072" y="2465"/>
                    <a:pt x="1358" y="2763"/>
                    <a:pt x="1060" y="2763"/>
                  </a:cubicBezTo>
                  <a:cubicBezTo>
                    <a:pt x="1037" y="2763"/>
                    <a:pt x="1025" y="2751"/>
                    <a:pt x="1001" y="2751"/>
                  </a:cubicBezTo>
                  <a:cubicBezTo>
                    <a:pt x="798" y="2704"/>
                    <a:pt x="346" y="1537"/>
                    <a:pt x="108" y="787"/>
                  </a:cubicBezTo>
                  <a:lnTo>
                    <a:pt x="703" y="108"/>
                  </a:lnTo>
                  <a:cubicBezTo>
                    <a:pt x="715" y="96"/>
                    <a:pt x="727" y="96"/>
                    <a:pt x="751" y="96"/>
                  </a:cubicBezTo>
                  <a:close/>
                  <a:moveTo>
                    <a:pt x="751" y="1"/>
                  </a:moveTo>
                  <a:cubicBezTo>
                    <a:pt x="703" y="1"/>
                    <a:pt x="667" y="13"/>
                    <a:pt x="644" y="49"/>
                  </a:cubicBezTo>
                  <a:lnTo>
                    <a:pt x="13" y="751"/>
                  </a:lnTo>
                  <a:cubicBezTo>
                    <a:pt x="13" y="763"/>
                    <a:pt x="1" y="775"/>
                    <a:pt x="13" y="787"/>
                  </a:cubicBezTo>
                  <a:cubicBezTo>
                    <a:pt x="120" y="1120"/>
                    <a:pt x="667" y="2775"/>
                    <a:pt x="989" y="2846"/>
                  </a:cubicBezTo>
                  <a:lnTo>
                    <a:pt x="1060" y="2846"/>
                  </a:lnTo>
                  <a:cubicBezTo>
                    <a:pt x="1382" y="2846"/>
                    <a:pt x="2108" y="2549"/>
                    <a:pt x="2394" y="2251"/>
                  </a:cubicBezTo>
                  <a:cubicBezTo>
                    <a:pt x="2489" y="2168"/>
                    <a:pt x="2525" y="2084"/>
                    <a:pt x="2525" y="2001"/>
                  </a:cubicBezTo>
                  <a:cubicBezTo>
                    <a:pt x="2513" y="1620"/>
                    <a:pt x="1156" y="1"/>
                    <a:pt x="7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930917" y="2994905"/>
              <a:ext cx="221211" cy="254511"/>
            </a:xfrm>
            <a:custGeom>
              <a:avLst/>
              <a:gdLst/>
              <a:ahLst/>
              <a:cxnLst/>
              <a:rect l="l" t="t" r="r" b="b"/>
              <a:pathLst>
                <a:path w="7181" h="8262" extrusionOk="0">
                  <a:moveTo>
                    <a:pt x="6016" y="1"/>
                  </a:moveTo>
                  <a:cubicBezTo>
                    <a:pt x="5416" y="1"/>
                    <a:pt x="4406" y="308"/>
                    <a:pt x="4406" y="308"/>
                  </a:cubicBezTo>
                  <a:cubicBezTo>
                    <a:pt x="4406" y="308"/>
                    <a:pt x="5037" y="2427"/>
                    <a:pt x="4728" y="2868"/>
                  </a:cubicBezTo>
                  <a:cubicBezTo>
                    <a:pt x="4705" y="2899"/>
                    <a:pt x="4675" y="2913"/>
                    <a:pt x="4637" y="2913"/>
                  </a:cubicBezTo>
                  <a:cubicBezTo>
                    <a:pt x="4158" y="2913"/>
                    <a:pt x="2561" y="558"/>
                    <a:pt x="2561" y="558"/>
                  </a:cubicBezTo>
                  <a:cubicBezTo>
                    <a:pt x="2561" y="558"/>
                    <a:pt x="1" y="1415"/>
                    <a:pt x="691" y="2201"/>
                  </a:cubicBezTo>
                  <a:cubicBezTo>
                    <a:pt x="2085" y="3808"/>
                    <a:pt x="1632" y="8261"/>
                    <a:pt x="1632" y="8261"/>
                  </a:cubicBezTo>
                  <a:lnTo>
                    <a:pt x="7180" y="7761"/>
                  </a:lnTo>
                  <a:cubicBezTo>
                    <a:pt x="7180" y="7761"/>
                    <a:pt x="6573" y="594"/>
                    <a:pt x="6442" y="165"/>
                  </a:cubicBezTo>
                  <a:cubicBezTo>
                    <a:pt x="6410" y="44"/>
                    <a:pt x="6242" y="1"/>
                    <a:pt x="6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998411" y="3011602"/>
              <a:ext cx="106770" cy="90721"/>
            </a:xfrm>
            <a:custGeom>
              <a:avLst/>
              <a:gdLst/>
              <a:ahLst/>
              <a:cxnLst/>
              <a:rect l="l" t="t" r="r" b="b"/>
              <a:pathLst>
                <a:path w="3466" h="2945" extrusionOk="0">
                  <a:moveTo>
                    <a:pt x="2943" y="1"/>
                  </a:moveTo>
                  <a:cubicBezTo>
                    <a:pt x="2938" y="1"/>
                    <a:pt x="2934" y="2"/>
                    <a:pt x="2930" y="4"/>
                  </a:cubicBezTo>
                  <a:cubicBezTo>
                    <a:pt x="2906" y="4"/>
                    <a:pt x="2894" y="28"/>
                    <a:pt x="2894" y="52"/>
                  </a:cubicBezTo>
                  <a:cubicBezTo>
                    <a:pt x="2906" y="76"/>
                    <a:pt x="3370" y="2135"/>
                    <a:pt x="2870" y="2719"/>
                  </a:cubicBezTo>
                  <a:cubicBezTo>
                    <a:pt x="2784" y="2815"/>
                    <a:pt x="2679" y="2863"/>
                    <a:pt x="2546" y="2863"/>
                  </a:cubicBezTo>
                  <a:cubicBezTo>
                    <a:pt x="2532" y="2863"/>
                    <a:pt x="2516" y="2863"/>
                    <a:pt x="2501" y="2862"/>
                  </a:cubicBezTo>
                  <a:cubicBezTo>
                    <a:pt x="1429" y="2778"/>
                    <a:pt x="96" y="552"/>
                    <a:pt x="84" y="540"/>
                  </a:cubicBezTo>
                  <a:cubicBezTo>
                    <a:pt x="75" y="522"/>
                    <a:pt x="60" y="511"/>
                    <a:pt x="43" y="511"/>
                  </a:cubicBezTo>
                  <a:cubicBezTo>
                    <a:pt x="37" y="511"/>
                    <a:pt x="31" y="513"/>
                    <a:pt x="24" y="516"/>
                  </a:cubicBezTo>
                  <a:cubicBezTo>
                    <a:pt x="1" y="528"/>
                    <a:pt x="1" y="564"/>
                    <a:pt x="13" y="576"/>
                  </a:cubicBezTo>
                  <a:cubicBezTo>
                    <a:pt x="72" y="671"/>
                    <a:pt x="1382" y="2862"/>
                    <a:pt x="2501" y="2945"/>
                  </a:cubicBezTo>
                  <a:lnTo>
                    <a:pt x="2549" y="2945"/>
                  </a:lnTo>
                  <a:cubicBezTo>
                    <a:pt x="2703" y="2945"/>
                    <a:pt x="2834" y="2885"/>
                    <a:pt x="2942" y="2778"/>
                  </a:cubicBezTo>
                  <a:cubicBezTo>
                    <a:pt x="3465" y="2159"/>
                    <a:pt x="3001" y="123"/>
                    <a:pt x="2989" y="40"/>
                  </a:cubicBezTo>
                  <a:cubicBezTo>
                    <a:pt x="2979" y="20"/>
                    <a:pt x="2962" y="1"/>
                    <a:pt x="294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991819" y="3206074"/>
              <a:ext cx="144167" cy="18391"/>
            </a:xfrm>
            <a:custGeom>
              <a:avLst/>
              <a:gdLst/>
              <a:ahLst/>
              <a:cxnLst/>
              <a:rect l="l" t="t" r="r" b="b"/>
              <a:pathLst>
                <a:path w="4680" h="597" extrusionOk="0">
                  <a:moveTo>
                    <a:pt x="4635" y="0"/>
                  </a:moveTo>
                  <a:cubicBezTo>
                    <a:pt x="4626" y="0"/>
                    <a:pt x="4617" y="4"/>
                    <a:pt x="4608" y="13"/>
                  </a:cubicBezTo>
                  <a:cubicBezTo>
                    <a:pt x="3840" y="427"/>
                    <a:pt x="2235" y="503"/>
                    <a:pt x="1149" y="503"/>
                  </a:cubicBezTo>
                  <a:cubicBezTo>
                    <a:pt x="517" y="503"/>
                    <a:pt x="61" y="478"/>
                    <a:pt x="48" y="478"/>
                  </a:cubicBezTo>
                  <a:cubicBezTo>
                    <a:pt x="24" y="478"/>
                    <a:pt x="12" y="490"/>
                    <a:pt x="0" y="513"/>
                  </a:cubicBezTo>
                  <a:cubicBezTo>
                    <a:pt x="0" y="537"/>
                    <a:pt x="24" y="561"/>
                    <a:pt x="48" y="561"/>
                  </a:cubicBezTo>
                  <a:cubicBezTo>
                    <a:pt x="96" y="561"/>
                    <a:pt x="560" y="597"/>
                    <a:pt x="1179" y="597"/>
                  </a:cubicBezTo>
                  <a:cubicBezTo>
                    <a:pt x="2274" y="597"/>
                    <a:pt x="3858" y="513"/>
                    <a:pt x="4644" y="85"/>
                  </a:cubicBezTo>
                  <a:cubicBezTo>
                    <a:pt x="4668" y="73"/>
                    <a:pt x="4680" y="49"/>
                    <a:pt x="4668" y="25"/>
                  </a:cubicBezTo>
                  <a:cubicBezTo>
                    <a:pt x="4660" y="10"/>
                    <a:pt x="4648" y="0"/>
                    <a:pt x="4635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107337" y="3048753"/>
              <a:ext cx="62072" cy="91275"/>
            </a:xfrm>
            <a:custGeom>
              <a:avLst/>
              <a:gdLst/>
              <a:ahLst/>
              <a:cxnLst/>
              <a:rect l="l" t="t" r="r" b="b"/>
              <a:pathLst>
                <a:path w="2015" h="2963" extrusionOk="0">
                  <a:moveTo>
                    <a:pt x="429" y="1"/>
                  </a:moveTo>
                  <a:lnTo>
                    <a:pt x="429" y="1"/>
                  </a:lnTo>
                  <a:cubicBezTo>
                    <a:pt x="1" y="560"/>
                    <a:pt x="429" y="2703"/>
                    <a:pt x="620" y="2930"/>
                  </a:cubicBezTo>
                  <a:cubicBezTo>
                    <a:pt x="639" y="2952"/>
                    <a:pt x="667" y="2962"/>
                    <a:pt x="702" y="2962"/>
                  </a:cubicBezTo>
                  <a:cubicBezTo>
                    <a:pt x="1040" y="2962"/>
                    <a:pt x="2015" y="2005"/>
                    <a:pt x="1692" y="1584"/>
                  </a:cubicBezTo>
                  <a:cubicBezTo>
                    <a:pt x="1334" y="1108"/>
                    <a:pt x="429" y="1"/>
                    <a:pt x="429" y="1"/>
                  </a:cubicBezTo>
                  <a:close/>
                </a:path>
              </a:pathLst>
            </a:custGeom>
            <a:solidFill>
              <a:srgbClr val="00A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984487" y="3094590"/>
              <a:ext cx="65307" cy="69003"/>
            </a:xfrm>
            <a:custGeom>
              <a:avLst/>
              <a:gdLst/>
              <a:ahLst/>
              <a:cxnLst/>
              <a:rect l="l" t="t" r="r" b="b"/>
              <a:pathLst>
                <a:path w="2120" h="2240" extrusionOk="0">
                  <a:moveTo>
                    <a:pt x="72" y="1"/>
                  </a:moveTo>
                  <a:cubicBezTo>
                    <a:pt x="48" y="1"/>
                    <a:pt x="24" y="25"/>
                    <a:pt x="24" y="49"/>
                  </a:cubicBezTo>
                  <a:cubicBezTo>
                    <a:pt x="24" y="108"/>
                    <a:pt x="0" y="1715"/>
                    <a:pt x="369" y="2061"/>
                  </a:cubicBezTo>
                  <a:cubicBezTo>
                    <a:pt x="536" y="2204"/>
                    <a:pt x="857" y="2239"/>
                    <a:pt x="1179" y="2239"/>
                  </a:cubicBezTo>
                  <a:cubicBezTo>
                    <a:pt x="1619" y="2239"/>
                    <a:pt x="2048" y="2168"/>
                    <a:pt x="2084" y="2156"/>
                  </a:cubicBezTo>
                  <a:cubicBezTo>
                    <a:pt x="2108" y="2156"/>
                    <a:pt x="2120" y="2132"/>
                    <a:pt x="2120" y="2108"/>
                  </a:cubicBezTo>
                  <a:cubicBezTo>
                    <a:pt x="2108" y="2084"/>
                    <a:pt x="2084" y="2073"/>
                    <a:pt x="2060" y="2073"/>
                  </a:cubicBezTo>
                  <a:cubicBezTo>
                    <a:pt x="2053" y="2073"/>
                    <a:pt x="1601" y="2152"/>
                    <a:pt x="1163" y="2152"/>
                  </a:cubicBezTo>
                  <a:cubicBezTo>
                    <a:pt x="863" y="2152"/>
                    <a:pt x="569" y="2115"/>
                    <a:pt x="429" y="1989"/>
                  </a:cubicBezTo>
                  <a:cubicBezTo>
                    <a:pt x="84" y="1680"/>
                    <a:pt x="119" y="60"/>
                    <a:pt x="119" y="49"/>
                  </a:cubicBezTo>
                  <a:cubicBezTo>
                    <a:pt x="119" y="25"/>
                    <a:pt x="95" y="1"/>
                    <a:pt x="7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015292" y="2943307"/>
              <a:ext cx="57236" cy="20023"/>
            </a:xfrm>
            <a:custGeom>
              <a:avLst/>
              <a:gdLst/>
              <a:ahLst/>
              <a:cxnLst/>
              <a:rect l="l" t="t" r="r" b="b"/>
              <a:pathLst>
                <a:path w="1858" h="650" extrusionOk="0">
                  <a:moveTo>
                    <a:pt x="1809" y="1"/>
                  </a:moveTo>
                  <a:cubicBezTo>
                    <a:pt x="1798" y="1"/>
                    <a:pt x="1786" y="7"/>
                    <a:pt x="1774" y="18"/>
                  </a:cubicBezTo>
                  <a:cubicBezTo>
                    <a:pt x="1308" y="484"/>
                    <a:pt x="679" y="557"/>
                    <a:pt x="327" y="557"/>
                  </a:cubicBezTo>
                  <a:cubicBezTo>
                    <a:pt x="167" y="557"/>
                    <a:pt x="64" y="542"/>
                    <a:pt x="60" y="542"/>
                  </a:cubicBezTo>
                  <a:cubicBezTo>
                    <a:pt x="36" y="542"/>
                    <a:pt x="12" y="554"/>
                    <a:pt x="0" y="578"/>
                  </a:cubicBezTo>
                  <a:cubicBezTo>
                    <a:pt x="0" y="602"/>
                    <a:pt x="24" y="626"/>
                    <a:pt x="48" y="626"/>
                  </a:cubicBezTo>
                  <a:cubicBezTo>
                    <a:pt x="48" y="626"/>
                    <a:pt x="155" y="649"/>
                    <a:pt x="322" y="649"/>
                  </a:cubicBezTo>
                  <a:cubicBezTo>
                    <a:pt x="691" y="649"/>
                    <a:pt x="1346" y="566"/>
                    <a:pt x="1834" y="78"/>
                  </a:cubicBezTo>
                  <a:cubicBezTo>
                    <a:pt x="1858" y="66"/>
                    <a:pt x="1858" y="30"/>
                    <a:pt x="1834" y="18"/>
                  </a:cubicBezTo>
                  <a:cubicBezTo>
                    <a:pt x="1828" y="7"/>
                    <a:pt x="1819" y="1"/>
                    <a:pt x="180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1157580" y="2700163"/>
              <a:ext cx="92846" cy="149836"/>
            </a:xfrm>
            <a:custGeom>
              <a:avLst/>
              <a:gdLst/>
              <a:ahLst/>
              <a:cxnLst/>
              <a:rect l="l" t="t" r="r" b="b"/>
              <a:pathLst>
                <a:path w="3014" h="4864" extrusionOk="0">
                  <a:moveTo>
                    <a:pt x="1367" y="1"/>
                  </a:moveTo>
                  <a:cubicBezTo>
                    <a:pt x="1360" y="1"/>
                    <a:pt x="1353" y="2"/>
                    <a:pt x="1346" y="6"/>
                  </a:cubicBezTo>
                  <a:cubicBezTo>
                    <a:pt x="1334" y="18"/>
                    <a:pt x="1323" y="41"/>
                    <a:pt x="1334" y="65"/>
                  </a:cubicBezTo>
                  <a:cubicBezTo>
                    <a:pt x="1346" y="101"/>
                    <a:pt x="2894" y="2875"/>
                    <a:pt x="37" y="4780"/>
                  </a:cubicBezTo>
                  <a:cubicBezTo>
                    <a:pt x="13" y="4792"/>
                    <a:pt x="1" y="4828"/>
                    <a:pt x="25" y="4840"/>
                  </a:cubicBezTo>
                  <a:cubicBezTo>
                    <a:pt x="25" y="4863"/>
                    <a:pt x="37" y="4863"/>
                    <a:pt x="61" y="4863"/>
                  </a:cubicBezTo>
                  <a:lnTo>
                    <a:pt x="84" y="4863"/>
                  </a:lnTo>
                  <a:cubicBezTo>
                    <a:pt x="3013" y="2899"/>
                    <a:pt x="1430" y="53"/>
                    <a:pt x="1406" y="18"/>
                  </a:cubicBezTo>
                  <a:cubicBezTo>
                    <a:pt x="1397" y="9"/>
                    <a:pt x="1383" y="1"/>
                    <a:pt x="136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1208224" y="2783953"/>
              <a:ext cx="86932" cy="33393"/>
            </a:xfrm>
            <a:custGeom>
              <a:avLst/>
              <a:gdLst/>
              <a:ahLst/>
              <a:cxnLst/>
              <a:rect l="l" t="t" r="r" b="b"/>
              <a:pathLst>
                <a:path w="2822" h="1084" extrusionOk="0"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cubicBezTo>
                    <a:pt x="0" y="60"/>
                    <a:pt x="12" y="84"/>
                    <a:pt x="36" y="84"/>
                  </a:cubicBezTo>
                  <a:cubicBezTo>
                    <a:pt x="2167" y="357"/>
                    <a:pt x="2727" y="1060"/>
                    <a:pt x="2727" y="1072"/>
                  </a:cubicBezTo>
                  <a:cubicBezTo>
                    <a:pt x="2738" y="1084"/>
                    <a:pt x="2750" y="1084"/>
                    <a:pt x="2762" y="1084"/>
                  </a:cubicBezTo>
                  <a:lnTo>
                    <a:pt x="2798" y="1084"/>
                  </a:lnTo>
                  <a:cubicBezTo>
                    <a:pt x="2810" y="1060"/>
                    <a:pt x="2822" y="1036"/>
                    <a:pt x="2798" y="1012"/>
                  </a:cubicBezTo>
                  <a:cubicBezTo>
                    <a:pt x="2774" y="989"/>
                    <a:pt x="2227" y="274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1141839" y="2704568"/>
              <a:ext cx="74825" cy="126732"/>
            </a:xfrm>
            <a:custGeom>
              <a:avLst/>
              <a:gdLst/>
              <a:ahLst/>
              <a:cxnLst/>
              <a:rect l="l" t="t" r="r" b="b"/>
              <a:pathLst>
                <a:path w="2429" h="4114" extrusionOk="0">
                  <a:moveTo>
                    <a:pt x="1364" y="1"/>
                  </a:moveTo>
                  <a:cubicBezTo>
                    <a:pt x="1358" y="1"/>
                    <a:pt x="1352" y="2"/>
                    <a:pt x="1345" y="6"/>
                  </a:cubicBezTo>
                  <a:cubicBezTo>
                    <a:pt x="1322" y="17"/>
                    <a:pt x="1310" y="41"/>
                    <a:pt x="1322" y="65"/>
                  </a:cubicBezTo>
                  <a:cubicBezTo>
                    <a:pt x="1334" y="89"/>
                    <a:pt x="2322" y="2899"/>
                    <a:pt x="24" y="4030"/>
                  </a:cubicBezTo>
                  <a:cubicBezTo>
                    <a:pt x="12" y="4042"/>
                    <a:pt x="0" y="4066"/>
                    <a:pt x="12" y="4089"/>
                  </a:cubicBezTo>
                  <a:cubicBezTo>
                    <a:pt x="12" y="4113"/>
                    <a:pt x="36" y="4113"/>
                    <a:pt x="48" y="4113"/>
                  </a:cubicBezTo>
                  <a:lnTo>
                    <a:pt x="71" y="4113"/>
                  </a:lnTo>
                  <a:cubicBezTo>
                    <a:pt x="2429" y="2946"/>
                    <a:pt x="1417" y="65"/>
                    <a:pt x="1405" y="29"/>
                  </a:cubicBezTo>
                  <a:cubicBezTo>
                    <a:pt x="1396" y="12"/>
                    <a:pt x="1381" y="1"/>
                    <a:pt x="136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1131550" y="2722558"/>
              <a:ext cx="50643" cy="86008"/>
            </a:xfrm>
            <a:custGeom>
              <a:avLst/>
              <a:gdLst/>
              <a:ahLst/>
              <a:cxnLst/>
              <a:rect l="l" t="t" r="r" b="b"/>
              <a:pathLst>
                <a:path w="1644" h="2792" extrusionOk="0">
                  <a:moveTo>
                    <a:pt x="729" y="0"/>
                  </a:moveTo>
                  <a:cubicBezTo>
                    <a:pt x="723" y="0"/>
                    <a:pt x="718" y="2"/>
                    <a:pt x="715" y="5"/>
                  </a:cubicBezTo>
                  <a:cubicBezTo>
                    <a:pt x="691" y="17"/>
                    <a:pt x="679" y="53"/>
                    <a:pt x="691" y="76"/>
                  </a:cubicBezTo>
                  <a:cubicBezTo>
                    <a:pt x="1048" y="707"/>
                    <a:pt x="1036" y="1350"/>
                    <a:pt x="679" y="1969"/>
                  </a:cubicBezTo>
                  <a:cubicBezTo>
                    <a:pt x="417" y="2434"/>
                    <a:pt x="36" y="2708"/>
                    <a:pt x="24" y="2708"/>
                  </a:cubicBezTo>
                  <a:cubicBezTo>
                    <a:pt x="13" y="2720"/>
                    <a:pt x="1" y="2755"/>
                    <a:pt x="24" y="2779"/>
                  </a:cubicBezTo>
                  <a:cubicBezTo>
                    <a:pt x="24" y="2791"/>
                    <a:pt x="36" y="2791"/>
                    <a:pt x="60" y="2791"/>
                  </a:cubicBezTo>
                  <a:cubicBezTo>
                    <a:pt x="60" y="2791"/>
                    <a:pt x="72" y="2791"/>
                    <a:pt x="84" y="2779"/>
                  </a:cubicBezTo>
                  <a:cubicBezTo>
                    <a:pt x="96" y="2767"/>
                    <a:pt x="1644" y="1624"/>
                    <a:pt x="775" y="29"/>
                  </a:cubicBezTo>
                  <a:cubicBezTo>
                    <a:pt x="766" y="11"/>
                    <a:pt x="744" y="0"/>
                    <a:pt x="72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1214816" y="2759802"/>
              <a:ext cx="86223" cy="31144"/>
            </a:xfrm>
            <a:custGeom>
              <a:avLst/>
              <a:gdLst/>
              <a:ahLst/>
              <a:cxnLst/>
              <a:rect l="l" t="t" r="r" b="b"/>
              <a:pathLst>
                <a:path w="2799" h="1011" extrusionOk="0">
                  <a:moveTo>
                    <a:pt x="298" y="1"/>
                  </a:moveTo>
                  <a:cubicBezTo>
                    <a:pt x="150" y="1"/>
                    <a:pt x="54" y="8"/>
                    <a:pt x="36" y="10"/>
                  </a:cubicBezTo>
                  <a:cubicBezTo>
                    <a:pt x="12" y="10"/>
                    <a:pt x="0" y="34"/>
                    <a:pt x="0" y="58"/>
                  </a:cubicBezTo>
                  <a:cubicBezTo>
                    <a:pt x="0" y="82"/>
                    <a:pt x="24" y="94"/>
                    <a:pt x="48" y="94"/>
                  </a:cubicBezTo>
                  <a:cubicBezTo>
                    <a:pt x="50" y="94"/>
                    <a:pt x="130" y="88"/>
                    <a:pt x="263" y="88"/>
                  </a:cubicBezTo>
                  <a:cubicBezTo>
                    <a:pt x="780" y="88"/>
                    <a:pt x="2096" y="171"/>
                    <a:pt x="2703" y="987"/>
                  </a:cubicBezTo>
                  <a:cubicBezTo>
                    <a:pt x="2715" y="999"/>
                    <a:pt x="2727" y="1011"/>
                    <a:pt x="2739" y="1011"/>
                  </a:cubicBezTo>
                  <a:cubicBezTo>
                    <a:pt x="2751" y="1011"/>
                    <a:pt x="2763" y="1011"/>
                    <a:pt x="2775" y="999"/>
                  </a:cubicBezTo>
                  <a:cubicBezTo>
                    <a:pt x="2786" y="987"/>
                    <a:pt x="2798" y="951"/>
                    <a:pt x="2775" y="939"/>
                  </a:cubicBezTo>
                  <a:cubicBezTo>
                    <a:pt x="2145" y="103"/>
                    <a:pt x="855" y="1"/>
                    <a:pt x="2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1209302" y="2728381"/>
              <a:ext cx="82188" cy="18545"/>
            </a:xfrm>
            <a:custGeom>
              <a:avLst/>
              <a:gdLst/>
              <a:ahLst/>
              <a:cxnLst/>
              <a:rect l="l" t="t" r="r" b="b"/>
              <a:pathLst>
                <a:path w="2668" h="602" extrusionOk="0">
                  <a:moveTo>
                    <a:pt x="854" y="0"/>
                  </a:moveTo>
                  <a:cubicBezTo>
                    <a:pt x="382" y="0"/>
                    <a:pt x="54" y="90"/>
                    <a:pt x="48" y="90"/>
                  </a:cubicBezTo>
                  <a:cubicBezTo>
                    <a:pt x="25" y="102"/>
                    <a:pt x="1" y="126"/>
                    <a:pt x="13" y="149"/>
                  </a:cubicBezTo>
                  <a:cubicBezTo>
                    <a:pt x="25" y="173"/>
                    <a:pt x="48" y="185"/>
                    <a:pt x="72" y="185"/>
                  </a:cubicBezTo>
                  <a:cubicBezTo>
                    <a:pt x="78" y="179"/>
                    <a:pt x="402" y="88"/>
                    <a:pt x="867" y="88"/>
                  </a:cubicBezTo>
                  <a:cubicBezTo>
                    <a:pt x="1353" y="88"/>
                    <a:pt x="1994" y="188"/>
                    <a:pt x="2584" y="590"/>
                  </a:cubicBezTo>
                  <a:cubicBezTo>
                    <a:pt x="2596" y="602"/>
                    <a:pt x="2608" y="602"/>
                    <a:pt x="2608" y="602"/>
                  </a:cubicBezTo>
                  <a:cubicBezTo>
                    <a:pt x="2620" y="602"/>
                    <a:pt x="2644" y="590"/>
                    <a:pt x="2644" y="578"/>
                  </a:cubicBezTo>
                  <a:cubicBezTo>
                    <a:pt x="2668" y="566"/>
                    <a:pt x="2656" y="530"/>
                    <a:pt x="2632" y="518"/>
                  </a:cubicBezTo>
                  <a:cubicBezTo>
                    <a:pt x="2019" y="101"/>
                    <a:pt x="1355" y="0"/>
                    <a:pt x="8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1192452" y="2791130"/>
              <a:ext cx="56496" cy="28803"/>
            </a:xfrm>
            <a:custGeom>
              <a:avLst/>
              <a:gdLst/>
              <a:ahLst/>
              <a:cxnLst/>
              <a:rect l="l" t="t" r="r" b="b"/>
              <a:pathLst>
                <a:path w="1834" h="935" extrusionOk="0">
                  <a:moveTo>
                    <a:pt x="1783" y="0"/>
                  </a:moveTo>
                  <a:cubicBezTo>
                    <a:pt x="1767" y="0"/>
                    <a:pt x="1747" y="9"/>
                    <a:pt x="1738" y="17"/>
                  </a:cubicBezTo>
                  <a:cubicBezTo>
                    <a:pt x="1248" y="712"/>
                    <a:pt x="740" y="850"/>
                    <a:pt x="413" y="850"/>
                  </a:cubicBezTo>
                  <a:cubicBezTo>
                    <a:pt x="207" y="850"/>
                    <a:pt x="73" y="796"/>
                    <a:pt x="60" y="791"/>
                  </a:cubicBezTo>
                  <a:cubicBezTo>
                    <a:pt x="53" y="788"/>
                    <a:pt x="47" y="787"/>
                    <a:pt x="41" y="787"/>
                  </a:cubicBezTo>
                  <a:cubicBezTo>
                    <a:pt x="24" y="787"/>
                    <a:pt x="9" y="798"/>
                    <a:pt x="0" y="815"/>
                  </a:cubicBezTo>
                  <a:cubicBezTo>
                    <a:pt x="0" y="827"/>
                    <a:pt x="0" y="863"/>
                    <a:pt x="24" y="863"/>
                  </a:cubicBezTo>
                  <a:cubicBezTo>
                    <a:pt x="36" y="875"/>
                    <a:pt x="179" y="934"/>
                    <a:pt x="417" y="934"/>
                  </a:cubicBezTo>
                  <a:cubicBezTo>
                    <a:pt x="476" y="934"/>
                    <a:pt x="536" y="934"/>
                    <a:pt x="607" y="922"/>
                  </a:cubicBezTo>
                  <a:cubicBezTo>
                    <a:pt x="917" y="875"/>
                    <a:pt x="1369" y="684"/>
                    <a:pt x="1810" y="77"/>
                  </a:cubicBezTo>
                  <a:cubicBezTo>
                    <a:pt x="1834" y="53"/>
                    <a:pt x="1822" y="29"/>
                    <a:pt x="1798" y="5"/>
                  </a:cubicBezTo>
                  <a:cubicBezTo>
                    <a:pt x="1794" y="2"/>
                    <a:pt x="1789" y="0"/>
                    <a:pt x="178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1174092" y="2800680"/>
              <a:ext cx="101995" cy="46392"/>
            </a:xfrm>
            <a:custGeom>
              <a:avLst/>
              <a:gdLst/>
              <a:ahLst/>
              <a:cxnLst/>
              <a:rect l="l" t="t" r="r" b="b"/>
              <a:pathLst>
                <a:path w="3311" h="1506" extrusionOk="0">
                  <a:moveTo>
                    <a:pt x="3266" y="0"/>
                  </a:moveTo>
                  <a:cubicBezTo>
                    <a:pt x="3250" y="0"/>
                    <a:pt x="3236" y="8"/>
                    <a:pt x="3227" y="17"/>
                  </a:cubicBezTo>
                  <a:cubicBezTo>
                    <a:pt x="2823" y="743"/>
                    <a:pt x="2311" y="1196"/>
                    <a:pt x="1703" y="1350"/>
                  </a:cubicBezTo>
                  <a:cubicBezTo>
                    <a:pt x="1535" y="1395"/>
                    <a:pt x="1371" y="1413"/>
                    <a:pt x="1215" y="1413"/>
                  </a:cubicBezTo>
                  <a:cubicBezTo>
                    <a:pt x="576" y="1413"/>
                    <a:pt x="82" y="1112"/>
                    <a:pt x="72" y="1112"/>
                  </a:cubicBezTo>
                  <a:cubicBezTo>
                    <a:pt x="65" y="1109"/>
                    <a:pt x="58" y="1107"/>
                    <a:pt x="52" y="1107"/>
                  </a:cubicBezTo>
                  <a:cubicBezTo>
                    <a:pt x="35" y="1107"/>
                    <a:pt x="21" y="1116"/>
                    <a:pt x="13" y="1124"/>
                  </a:cubicBezTo>
                  <a:cubicBezTo>
                    <a:pt x="1" y="1148"/>
                    <a:pt x="13" y="1172"/>
                    <a:pt x="25" y="1196"/>
                  </a:cubicBezTo>
                  <a:cubicBezTo>
                    <a:pt x="48" y="1208"/>
                    <a:pt x="548" y="1505"/>
                    <a:pt x="1203" y="1505"/>
                  </a:cubicBezTo>
                  <a:cubicBezTo>
                    <a:pt x="1370" y="1505"/>
                    <a:pt x="1549" y="1481"/>
                    <a:pt x="1727" y="1434"/>
                  </a:cubicBezTo>
                  <a:cubicBezTo>
                    <a:pt x="2358" y="1267"/>
                    <a:pt x="2882" y="815"/>
                    <a:pt x="3299" y="65"/>
                  </a:cubicBezTo>
                  <a:cubicBezTo>
                    <a:pt x="3311" y="41"/>
                    <a:pt x="3311" y="17"/>
                    <a:pt x="3287" y="5"/>
                  </a:cubicBezTo>
                  <a:cubicBezTo>
                    <a:pt x="3280" y="2"/>
                    <a:pt x="3273" y="0"/>
                    <a:pt x="326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756345" y="2691507"/>
              <a:ext cx="208735" cy="130244"/>
            </a:xfrm>
            <a:custGeom>
              <a:avLst/>
              <a:gdLst/>
              <a:ahLst/>
              <a:cxnLst/>
              <a:rect l="l" t="t" r="r" b="b"/>
              <a:pathLst>
                <a:path w="6776" h="4228" extrusionOk="0">
                  <a:moveTo>
                    <a:pt x="6716" y="1"/>
                  </a:moveTo>
                  <a:cubicBezTo>
                    <a:pt x="6692" y="1"/>
                    <a:pt x="6668" y="13"/>
                    <a:pt x="6668" y="49"/>
                  </a:cubicBezTo>
                  <a:cubicBezTo>
                    <a:pt x="6668" y="72"/>
                    <a:pt x="6692" y="84"/>
                    <a:pt x="6716" y="84"/>
                  </a:cubicBezTo>
                  <a:lnTo>
                    <a:pt x="6728" y="84"/>
                  </a:lnTo>
                  <a:cubicBezTo>
                    <a:pt x="6763" y="84"/>
                    <a:pt x="6775" y="72"/>
                    <a:pt x="6775" y="49"/>
                  </a:cubicBezTo>
                  <a:cubicBezTo>
                    <a:pt x="6775" y="13"/>
                    <a:pt x="6763" y="1"/>
                    <a:pt x="6728" y="1"/>
                  </a:cubicBezTo>
                  <a:close/>
                  <a:moveTo>
                    <a:pt x="6537" y="1"/>
                  </a:moveTo>
                  <a:cubicBezTo>
                    <a:pt x="6478" y="1"/>
                    <a:pt x="6418" y="13"/>
                    <a:pt x="6358" y="13"/>
                  </a:cubicBezTo>
                  <a:cubicBezTo>
                    <a:pt x="6335" y="13"/>
                    <a:pt x="6311" y="37"/>
                    <a:pt x="6311" y="60"/>
                  </a:cubicBezTo>
                  <a:cubicBezTo>
                    <a:pt x="6311" y="84"/>
                    <a:pt x="6335" y="96"/>
                    <a:pt x="6358" y="96"/>
                  </a:cubicBezTo>
                  <a:lnTo>
                    <a:pt x="6537" y="96"/>
                  </a:lnTo>
                  <a:cubicBezTo>
                    <a:pt x="6561" y="96"/>
                    <a:pt x="6585" y="72"/>
                    <a:pt x="6585" y="49"/>
                  </a:cubicBezTo>
                  <a:cubicBezTo>
                    <a:pt x="6585" y="25"/>
                    <a:pt x="6561" y="1"/>
                    <a:pt x="6537" y="1"/>
                  </a:cubicBezTo>
                  <a:close/>
                  <a:moveTo>
                    <a:pt x="6168" y="25"/>
                  </a:moveTo>
                  <a:cubicBezTo>
                    <a:pt x="6120" y="37"/>
                    <a:pt x="6049" y="37"/>
                    <a:pt x="5989" y="49"/>
                  </a:cubicBezTo>
                  <a:cubicBezTo>
                    <a:pt x="5966" y="49"/>
                    <a:pt x="5954" y="72"/>
                    <a:pt x="5954" y="96"/>
                  </a:cubicBezTo>
                  <a:cubicBezTo>
                    <a:pt x="5966" y="120"/>
                    <a:pt x="5977" y="132"/>
                    <a:pt x="6001" y="132"/>
                  </a:cubicBezTo>
                  <a:cubicBezTo>
                    <a:pt x="6061" y="132"/>
                    <a:pt x="6120" y="120"/>
                    <a:pt x="6180" y="120"/>
                  </a:cubicBezTo>
                  <a:cubicBezTo>
                    <a:pt x="6204" y="108"/>
                    <a:pt x="6228" y="96"/>
                    <a:pt x="6228" y="72"/>
                  </a:cubicBezTo>
                  <a:cubicBezTo>
                    <a:pt x="6216" y="37"/>
                    <a:pt x="6204" y="25"/>
                    <a:pt x="6168" y="25"/>
                  </a:cubicBezTo>
                  <a:close/>
                  <a:moveTo>
                    <a:pt x="5823" y="72"/>
                  </a:moveTo>
                  <a:cubicBezTo>
                    <a:pt x="5763" y="84"/>
                    <a:pt x="5692" y="96"/>
                    <a:pt x="5644" y="108"/>
                  </a:cubicBezTo>
                  <a:cubicBezTo>
                    <a:pt x="5620" y="108"/>
                    <a:pt x="5596" y="132"/>
                    <a:pt x="5608" y="156"/>
                  </a:cubicBezTo>
                  <a:cubicBezTo>
                    <a:pt x="5608" y="180"/>
                    <a:pt x="5632" y="191"/>
                    <a:pt x="5644" y="191"/>
                  </a:cubicBezTo>
                  <a:lnTo>
                    <a:pt x="5656" y="191"/>
                  </a:lnTo>
                  <a:cubicBezTo>
                    <a:pt x="5716" y="180"/>
                    <a:pt x="5775" y="180"/>
                    <a:pt x="5835" y="168"/>
                  </a:cubicBezTo>
                  <a:cubicBezTo>
                    <a:pt x="5858" y="156"/>
                    <a:pt x="5870" y="132"/>
                    <a:pt x="5870" y="108"/>
                  </a:cubicBezTo>
                  <a:cubicBezTo>
                    <a:pt x="5870" y="84"/>
                    <a:pt x="5847" y="72"/>
                    <a:pt x="5823" y="72"/>
                  </a:cubicBezTo>
                  <a:close/>
                  <a:moveTo>
                    <a:pt x="5466" y="144"/>
                  </a:moveTo>
                  <a:cubicBezTo>
                    <a:pt x="5406" y="156"/>
                    <a:pt x="5346" y="180"/>
                    <a:pt x="5287" y="191"/>
                  </a:cubicBezTo>
                  <a:cubicBezTo>
                    <a:pt x="5263" y="203"/>
                    <a:pt x="5251" y="227"/>
                    <a:pt x="5263" y="251"/>
                  </a:cubicBezTo>
                  <a:cubicBezTo>
                    <a:pt x="5263" y="275"/>
                    <a:pt x="5287" y="287"/>
                    <a:pt x="5299" y="287"/>
                  </a:cubicBezTo>
                  <a:cubicBezTo>
                    <a:pt x="5311" y="287"/>
                    <a:pt x="5311" y="287"/>
                    <a:pt x="5311" y="275"/>
                  </a:cubicBezTo>
                  <a:cubicBezTo>
                    <a:pt x="5370" y="263"/>
                    <a:pt x="5430" y="251"/>
                    <a:pt x="5489" y="239"/>
                  </a:cubicBezTo>
                  <a:cubicBezTo>
                    <a:pt x="5513" y="227"/>
                    <a:pt x="5525" y="203"/>
                    <a:pt x="5513" y="180"/>
                  </a:cubicBezTo>
                  <a:cubicBezTo>
                    <a:pt x="5513" y="156"/>
                    <a:pt x="5489" y="144"/>
                    <a:pt x="5466" y="144"/>
                  </a:cubicBezTo>
                  <a:close/>
                  <a:moveTo>
                    <a:pt x="5139" y="246"/>
                  </a:moveTo>
                  <a:cubicBezTo>
                    <a:pt x="5133" y="246"/>
                    <a:pt x="5127" y="248"/>
                    <a:pt x="5120" y="251"/>
                  </a:cubicBezTo>
                  <a:cubicBezTo>
                    <a:pt x="5061" y="275"/>
                    <a:pt x="5001" y="287"/>
                    <a:pt x="4942" y="310"/>
                  </a:cubicBezTo>
                  <a:cubicBezTo>
                    <a:pt x="4930" y="322"/>
                    <a:pt x="4918" y="346"/>
                    <a:pt x="4918" y="370"/>
                  </a:cubicBezTo>
                  <a:cubicBezTo>
                    <a:pt x="4930" y="382"/>
                    <a:pt x="4942" y="394"/>
                    <a:pt x="4965" y="394"/>
                  </a:cubicBezTo>
                  <a:lnTo>
                    <a:pt x="4977" y="394"/>
                  </a:lnTo>
                  <a:cubicBezTo>
                    <a:pt x="5037" y="370"/>
                    <a:pt x="5085" y="358"/>
                    <a:pt x="5144" y="334"/>
                  </a:cubicBezTo>
                  <a:cubicBezTo>
                    <a:pt x="5168" y="322"/>
                    <a:pt x="5180" y="299"/>
                    <a:pt x="5168" y="275"/>
                  </a:cubicBezTo>
                  <a:cubicBezTo>
                    <a:pt x="5168" y="257"/>
                    <a:pt x="5155" y="246"/>
                    <a:pt x="5139" y="246"/>
                  </a:cubicBezTo>
                  <a:close/>
                  <a:moveTo>
                    <a:pt x="4796" y="377"/>
                  </a:moveTo>
                  <a:cubicBezTo>
                    <a:pt x="4789" y="377"/>
                    <a:pt x="4781" y="379"/>
                    <a:pt x="4775" y="382"/>
                  </a:cubicBezTo>
                  <a:cubicBezTo>
                    <a:pt x="4727" y="406"/>
                    <a:pt x="4668" y="430"/>
                    <a:pt x="4620" y="453"/>
                  </a:cubicBezTo>
                  <a:cubicBezTo>
                    <a:pt x="4596" y="465"/>
                    <a:pt x="4584" y="489"/>
                    <a:pt x="4596" y="513"/>
                  </a:cubicBezTo>
                  <a:cubicBezTo>
                    <a:pt x="4608" y="537"/>
                    <a:pt x="4620" y="537"/>
                    <a:pt x="4644" y="537"/>
                  </a:cubicBezTo>
                  <a:lnTo>
                    <a:pt x="4656" y="537"/>
                  </a:lnTo>
                  <a:cubicBezTo>
                    <a:pt x="4704" y="513"/>
                    <a:pt x="4763" y="489"/>
                    <a:pt x="4811" y="465"/>
                  </a:cubicBezTo>
                  <a:cubicBezTo>
                    <a:pt x="4834" y="453"/>
                    <a:pt x="4846" y="430"/>
                    <a:pt x="4834" y="406"/>
                  </a:cubicBezTo>
                  <a:cubicBezTo>
                    <a:pt x="4834" y="388"/>
                    <a:pt x="4815" y="377"/>
                    <a:pt x="4796" y="377"/>
                  </a:cubicBezTo>
                  <a:close/>
                  <a:moveTo>
                    <a:pt x="4484" y="536"/>
                  </a:moveTo>
                  <a:cubicBezTo>
                    <a:pt x="4473" y="536"/>
                    <a:pt x="4463" y="540"/>
                    <a:pt x="4453" y="549"/>
                  </a:cubicBezTo>
                  <a:cubicBezTo>
                    <a:pt x="4406" y="572"/>
                    <a:pt x="4358" y="608"/>
                    <a:pt x="4299" y="632"/>
                  </a:cubicBezTo>
                  <a:cubicBezTo>
                    <a:pt x="4287" y="644"/>
                    <a:pt x="4275" y="680"/>
                    <a:pt x="4287" y="691"/>
                  </a:cubicBezTo>
                  <a:cubicBezTo>
                    <a:pt x="4299" y="715"/>
                    <a:pt x="4311" y="715"/>
                    <a:pt x="4323" y="715"/>
                  </a:cubicBezTo>
                  <a:lnTo>
                    <a:pt x="4346" y="715"/>
                  </a:lnTo>
                  <a:cubicBezTo>
                    <a:pt x="4394" y="680"/>
                    <a:pt x="4453" y="656"/>
                    <a:pt x="4501" y="620"/>
                  </a:cubicBezTo>
                  <a:cubicBezTo>
                    <a:pt x="4525" y="608"/>
                    <a:pt x="4537" y="584"/>
                    <a:pt x="4525" y="561"/>
                  </a:cubicBezTo>
                  <a:cubicBezTo>
                    <a:pt x="4518" y="546"/>
                    <a:pt x="4501" y="536"/>
                    <a:pt x="4484" y="536"/>
                  </a:cubicBezTo>
                  <a:close/>
                  <a:moveTo>
                    <a:pt x="4182" y="726"/>
                  </a:moveTo>
                  <a:cubicBezTo>
                    <a:pt x="4174" y="726"/>
                    <a:pt x="4165" y="730"/>
                    <a:pt x="4156" y="739"/>
                  </a:cubicBezTo>
                  <a:cubicBezTo>
                    <a:pt x="4108" y="775"/>
                    <a:pt x="4061" y="811"/>
                    <a:pt x="4013" y="846"/>
                  </a:cubicBezTo>
                  <a:cubicBezTo>
                    <a:pt x="3989" y="858"/>
                    <a:pt x="3989" y="882"/>
                    <a:pt x="4001" y="906"/>
                  </a:cubicBezTo>
                  <a:cubicBezTo>
                    <a:pt x="4013" y="918"/>
                    <a:pt x="4025" y="918"/>
                    <a:pt x="4037" y="918"/>
                  </a:cubicBezTo>
                  <a:lnTo>
                    <a:pt x="4061" y="918"/>
                  </a:lnTo>
                  <a:cubicBezTo>
                    <a:pt x="4108" y="882"/>
                    <a:pt x="4156" y="846"/>
                    <a:pt x="4203" y="811"/>
                  </a:cubicBezTo>
                  <a:cubicBezTo>
                    <a:pt x="4227" y="799"/>
                    <a:pt x="4227" y="763"/>
                    <a:pt x="4215" y="751"/>
                  </a:cubicBezTo>
                  <a:cubicBezTo>
                    <a:pt x="4208" y="736"/>
                    <a:pt x="4196" y="726"/>
                    <a:pt x="4182" y="726"/>
                  </a:cubicBezTo>
                  <a:close/>
                  <a:moveTo>
                    <a:pt x="3900" y="947"/>
                  </a:moveTo>
                  <a:cubicBezTo>
                    <a:pt x="3888" y="947"/>
                    <a:pt x="3876" y="953"/>
                    <a:pt x="3870" y="965"/>
                  </a:cubicBezTo>
                  <a:cubicBezTo>
                    <a:pt x="3822" y="1001"/>
                    <a:pt x="3775" y="1049"/>
                    <a:pt x="3739" y="1084"/>
                  </a:cubicBezTo>
                  <a:cubicBezTo>
                    <a:pt x="3715" y="1108"/>
                    <a:pt x="3715" y="1132"/>
                    <a:pt x="3739" y="1144"/>
                  </a:cubicBezTo>
                  <a:cubicBezTo>
                    <a:pt x="3751" y="1156"/>
                    <a:pt x="3763" y="1168"/>
                    <a:pt x="3775" y="1168"/>
                  </a:cubicBezTo>
                  <a:cubicBezTo>
                    <a:pt x="3787" y="1168"/>
                    <a:pt x="3799" y="1156"/>
                    <a:pt x="3799" y="1144"/>
                  </a:cubicBezTo>
                  <a:cubicBezTo>
                    <a:pt x="3846" y="1108"/>
                    <a:pt x="3882" y="1061"/>
                    <a:pt x="3930" y="1025"/>
                  </a:cubicBezTo>
                  <a:cubicBezTo>
                    <a:pt x="3942" y="1013"/>
                    <a:pt x="3953" y="977"/>
                    <a:pt x="3930" y="965"/>
                  </a:cubicBezTo>
                  <a:cubicBezTo>
                    <a:pt x="3924" y="953"/>
                    <a:pt x="3912" y="947"/>
                    <a:pt x="3900" y="947"/>
                  </a:cubicBezTo>
                  <a:close/>
                  <a:moveTo>
                    <a:pt x="3645" y="1206"/>
                  </a:moveTo>
                  <a:cubicBezTo>
                    <a:pt x="3635" y="1206"/>
                    <a:pt x="3626" y="1209"/>
                    <a:pt x="3620" y="1215"/>
                  </a:cubicBezTo>
                  <a:cubicBezTo>
                    <a:pt x="3572" y="1263"/>
                    <a:pt x="3537" y="1311"/>
                    <a:pt x="3501" y="1358"/>
                  </a:cubicBezTo>
                  <a:cubicBezTo>
                    <a:pt x="3489" y="1382"/>
                    <a:pt x="3489" y="1406"/>
                    <a:pt x="3513" y="1418"/>
                  </a:cubicBezTo>
                  <a:cubicBezTo>
                    <a:pt x="3513" y="1430"/>
                    <a:pt x="3525" y="1430"/>
                    <a:pt x="3537" y="1430"/>
                  </a:cubicBezTo>
                  <a:cubicBezTo>
                    <a:pt x="3549" y="1430"/>
                    <a:pt x="3561" y="1430"/>
                    <a:pt x="3572" y="1418"/>
                  </a:cubicBezTo>
                  <a:cubicBezTo>
                    <a:pt x="3608" y="1370"/>
                    <a:pt x="3644" y="1323"/>
                    <a:pt x="3680" y="1275"/>
                  </a:cubicBezTo>
                  <a:cubicBezTo>
                    <a:pt x="3703" y="1263"/>
                    <a:pt x="3691" y="1227"/>
                    <a:pt x="3680" y="1215"/>
                  </a:cubicBezTo>
                  <a:cubicBezTo>
                    <a:pt x="3668" y="1209"/>
                    <a:pt x="3656" y="1206"/>
                    <a:pt x="3645" y="1206"/>
                  </a:cubicBezTo>
                  <a:close/>
                  <a:moveTo>
                    <a:pt x="2453" y="1537"/>
                  </a:moveTo>
                  <a:cubicBezTo>
                    <a:pt x="2429" y="1537"/>
                    <a:pt x="2406" y="1561"/>
                    <a:pt x="2406" y="1584"/>
                  </a:cubicBezTo>
                  <a:cubicBezTo>
                    <a:pt x="2406" y="1608"/>
                    <a:pt x="2429" y="1632"/>
                    <a:pt x="2453" y="1632"/>
                  </a:cubicBezTo>
                  <a:lnTo>
                    <a:pt x="2632" y="1632"/>
                  </a:lnTo>
                  <a:cubicBezTo>
                    <a:pt x="2656" y="1632"/>
                    <a:pt x="2679" y="1620"/>
                    <a:pt x="2679" y="1596"/>
                  </a:cubicBezTo>
                  <a:cubicBezTo>
                    <a:pt x="2679" y="1573"/>
                    <a:pt x="2656" y="1549"/>
                    <a:pt x="2632" y="1549"/>
                  </a:cubicBezTo>
                  <a:cubicBezTo>
                    <a:pt x="2572" y="1537"/>
                    <a:pt x="2513" y="1537"/>
                    <a:pt x="2453" y="1537"/>
                  </a:cubicBezTo>
                  <a:close/>
                  <a:moveTo>
                    <a:pt x="2275" y="1537"/>
                  </a:moveTo>
                  <a:cubicBezTo>
                    <a:pt x="2215" y="1549"/>
                    <a:pt x="2156" y="1549"/>
                    <a:pt x="2096" y="1561"/>
                  </a:cubicBezTo>
                  <a:cubicBezTo>
                    <a:pt x="2072" y="1561"/>
                    <a:pt x="2048" y="1584"/>
                    <a:pt x="2048" y="1608"/>
                  </a:cubicBezTo>
                  <a:cubicBezTo>
                    <a:pt x="2060" y="1632"/>
                    <a:pt x="2072" y="1644"/>
                    <a:pt x="2096" y="1644"/>
                  </a:cubicBezTo>
                  <a:lnTo>
                    <a:pt x="2108" y="1644"/>
                  </a:lnTo>
                  <a:cubicBezTo>
                    <a:pt x="2167" y="1644"/>
                    <a:pt x="2227" y="1632"/>
                    <a:pt x="2275" y="1632"/>
                  </a:cubicBezTo>
                  <a:cubicBezTo>
                    <a:pt x="2298" y="1632"/>
                    <a:pt x="2322" y="1608"/>
                    <a:pt x="2322" y="1584"/>
                  </a:cubicBezTo>
                  <a:cubicBezTo>
                    <a:pt x="2322" y="1561"/>
                    <a:pt x="2298" y="1537"/>
                    <a:pt x="2275" y="1537"/>
                  </a:cubicBezTo>
                  <a:close/>
                  <a:moveTo>
                    <a:pt x="2809" y="1569"/>
                  </a:moveTo>
                  <a:cubicBezTo>
                    <a:pt x="2790" y="1569"/>
                    <a:pt x="2773" y="1589"/>
                    <a:pt x="2763" y="1608"/>
                  </a:cubicBezTo>
                  <a:cubicBezTo>
                    <a:pt x="2763" y="1632"/>
                    <a:pt x="2775" y="1656"/>
                    <a:pt x="2799" y="1656"/>
                  </a:cubicBezTo>
                  <a:cubicBezTo>
                    <a:pt x="2858" y="1668"/>
                    <a:pt x="2918" y="1680"/>
                    <a:pt x="2977" y="1692"/>
                  </a:cubicBezTo>
                  <a:lnTo>
                    <a:pt x="2989" y="1692"/>
                  </a:lnTo>
                  <a:cubicBezTo>
                    <a:pt x="3001" y="1692"/>
                    <a:pt x="3025" y="1680"/>
                    <a:pt x="3025" y="1656"/>
                  </a:cubicBezTo>
                  <a:cubicBezTo>
                    <a:pt x="3037" y="1632"/>
                    <a:pt x="3013" y="1608"/>
                    <a:pt x="2989" y="1608"/>
                  </a:cubicBezTo>
                  <a:cubicBezTo>
                    <a:pt x="2941" y="1596"/>
                    <a:pt x="2882" y="1584"/>
                    <a:pt x="2822" y="1573"/>
                  </a:cubicBezTo>
                  <a:cubicBezTo>
                    <a:pt x="2818" y="1570"/>
                    <a:pt x="2814" y="1569"/>
                    <a:pt x="2809" y="1569"/>
                  </a:cubicBezTo>
                  <a:close/>
                  <a:moveTo>
                    <a:pt x="1936" y="1592"/>
                  </a:moveTo>
                  <a:cubicBezTo>
                    <a:pt x="1930" y="1592"/>
                    <a:pt x="1924" y="1593"/>
                    <a:pt x="1917" y="1596"/>
                  </a:cubicBezTo>
                  <a:cubicBezTo>
                    <a:pt x="1858" y="1596"/>
                    <a:pt x="1798" y="1620"/>
                    <a:pt x="1739" y="1632"/>
                  </a:cubicBezTo>
                  <a:cubicBezTo>
                    <a:pt x="1715" y="1644"/>
                    <a:pt x="1691" y="1668"/>
                    <a:pt x="1703" y="1692"/>
                  </a:cubicBezTo>
                  <a:cubicBezTo>
                    <a:pt x="1715" y="1704"/>
                    <a:pt x="1727" y="1715"/>
                    <a:pt x="1751" y="1715"/>
                  </a:cubicBezTo>
                  <a:lnTo>
                    <a:pt x="1763" y="1715"/>
                  </a:lnTo>
                  <a:cubicBezTo>
                    <a:pt x="1822" y="1704"/>
                    <a:pt x="1870" y="1692"/>
                    <a:pt x="1929" y="1680"/>
                  </a:cubicBezTo>
                  <a:cubicBezTo>
                    <a:pt x="1953" y="1668"/>
                    <a:pt x="1965" y="1644"/>
                    <a:pt x="1965" y="1620"/>
                  </a:cubicBezTo>
                  <a:cubicBezTo>
                    <a:pt x="1965" y="1603"/>
                    <a:pt x="1952" y="1592"/>
                    <a:pt x="1936" y="1592"/>
                  </a:cubicBezTo>
                  <a:close/>
                  <a:moveTo>
                    <a:pt x="3430" y="1493"/>
                  </a:moveTo>
                  <a:cubicBezTo>
                    <a:pt x="3416" y="1493"/>
                    <a:pt x="3401" y="1499"/>
                    <a:pt x="3394" y="1513"/>
                  </a:cubicBezTo>
                  <a:cubicBezTo>
                    <a:pt x="3358" y="1561"/>
                    <a:pt x="3334" y="1620"/>
                    <a:pt x="3310" y="1668"/>
                  </a:cubicBezTo>
                  <a:cubicBezTo>
                    <a:pt x="3299" y="1680"/>
                    <a:pt x="3299" y="1704"/>
                    <a:pt x="3310" y="1715"/>
                  </a:cubicBezTo>
                  <a:cubicBezTo>
                    <a:pt x="3263" y="1704"/>
                    <a:pt x="3215" y="1680"/>
                    <a:pt x="3168" y="1656"/>
                  </a:cubicBezTo>
                  <a:cubicBezTo>
                    <a:pt x="3144" y="1656"/>
                    <a:pt x="3120" y="1668"/>
                    <a:pt x="3120" y="1692"/>
                  </a:cubicBezTo>
                  <a:cubicBezTo>
                    <a:pt x="3108" y="1704"/>
                    <a:pt x="3120" y="1739"/>
                    <a:pt x="3144" y="1739"/>
                  </a:cubicBezTo>
                  <a:cubicBezTo>
                    <a:pt x="3191" y="1763"/>
                    <a:pt x="3251" y="1787"/>
                    <a:pt x="3299" y="1811"/>
                  </a:cubicBezTo>
                  <a:lnTo>
                    <a:pt x="3322" y="1811"/>
                  </a:lnTo>
                  <a:cubicBezTo>
                    <a:pt x="3334" y="1811"/>
                    <a:pt x="3346" y="1811"/>
                    <a:pt x="3358" y="1787"/>
                  </a:cubicBezTo>
                  <a:cubicBezTo>
                    <a:pt x="3370" y="1775"/>
                    <a:pt x="3358" y="1751"/>
                    <a:pt x="3346" y="1739"/>
                  </a:cubicBezTo>
                  <a:cubicBezTo>
                    <a:pt x="3358" y="1739"/>
                    <a:pt x="3370" y="1727"/>
                    <a:pt x="3382" y="1715"/>
                  </a:cubicBezTo>
                  <a:cubicBezTo>
                    <a:pt x="3406" y="1656"/>
                    <a:pt x="3441" y="1608"/>
                    <a:pt x="3477" y="1561"/>
                  </a:cubicBezTo>
                  <a:cubicBezTo>
                    <a:pt x="3489" y="1537"/>
                    <a:pt x="3477" y="1513"/>
                    <a:pt x="3453" y="1501"/>
                  </a:cubicBezTo>
                  <a:cubicBezTo>
                    <a:pt x="3448" y="1496"/>
                    <a:pt x="3439" y="1493"/>
                    <a:pt x="3430" y="1493"/>
                  </a:cubicBezTo>
                  <a:close/>
                  <a:moveTo>
                    <a:pt x="1579" y="1687"/>
                  </a:moveTo>
                  <a:cubicBezTo>
                    <a:pt x="1573" y="1687"/>
                    <a:pt x="1567" y="1688"/>
                    <a:pt x="1560" y="1692"/>
                  </a:cubicBezTo>
                  <a:cubicBezTo>
                    <a:pt x="1501" y="1704"/>
                    <a:pt x="1453" y="1727"/>
                    <a:pt x="1394" y="1763"/>
                  </a:cubicBezTo>
                  <a:cubicBezTo>
                    <a:pt x="1370" y="1775"/>
                    <a:pt x="1358" y="1799"/>
                    <a:pt x="1370" y="1823"/>
                  </a:cubicBezTo>
                  <a:cubicBezTo>
                    <a:pt x="1382" y="1834"/>
                    <a:pt x="1394" y="1846"/>
                    <a:pt x="1417" y="1846"/>
                  </a:cubicBezTo>
                  <a:cubicBezTo>
                    <a:pt x="1417" y="1846"/>
                    <a:pt x="1429" y="1846"/>
                    <a:pt x="1429" y="1834"/>
                  </a:cubicBezTo>
                  <a:cubicBezTo>
                    <a:pt x="1477" y="1811"/>
                    <a:pt x="1536" y="1787"/>
                    <a:pt x="1596" y="1775"/>
                  </a:cubicBezTo>
                  <a:cubicBezTo>
                    <a:pt x="1620" y="1763"/>
                    <a:pt x="1632" y="1739"/>
                    <a:pt x="1620" y="1715"/>
                  </a:cubicBezTo>
                  <a:cubicBezTo>
                    <a:pt x="1611" y="1698"/>
                    <a:pt x="1596" y="1687"/>
                    <a:pt x="1579" y="1687"/>
                  </a:cubicBezTo>
                  <a:close/>
                  <a:moveTo>
                    <a:pt x="1260" y="1839"/>
                  </a:moveTo>
                  <a:cubicBezTo>
                    <a:pt x="1249" y="1839"/>
                    <a:pt x="1237" y="1841"/>
                    <a:pt x="1227" y="1846"/>
                  </a:cubicBezTo>
                  <a:cubicBezTo>
                    <a:pt x="1179" y="1882"/>
                    <a:pt x="1132" y="1918"/>
                    <a:pt x="1084" y="1954"/>
                  </a:cubicBezTo>
                  <a:cubicBezTo>
                    <a:pt x="1060" y="1965"/>
                    <a:pt x="1060" y="1989"/>
                    <a:pt x="1072" y="2013"/>
                  </a:cubicBezTo>
                  <a:cubicBezTo>
                    <a:pt x="1084" y="2025"/>
                    <a:pt x="1096" y="2025"/>
                    <a:pt x="1108" y="2025"/>
                  </a:cubicBezTo>
                  <a:cubicBezTo>
                    <a:pt x="1120" y="2025"/>
                    <a:pt x="1132" y="2025"/>
                    <a:pt x="1132" y="2013"/>
                  </a:cubicBezTo>
                  <a:cubicBezTo>
                    <a:pt x="1179" y="1989"/>
                    <a:pt x="1227" y="1954"/>
                    <a:pt x="1275" y="1918"/>
                  </a:cubicBezTo>
                  <a:cubicBezTo>
                    <a:pt x="1298" y="1906"/>
                    <a:pt x="1310" y="1882"/>
                    <a:pt x="1298" y="1858"/>
                  </a:cubicBezTo>
                  <a:cubicBezTo>
                    <a:pt x="1291" y="1844"/>
                    <a:pt x="1276" y="1839"/>
                    <a:pt x="1260" y="1839"/>
                  </a:cubicBezTo>
                  <a:close/>
                  <a:moveTo>
                    <a:pt x="3472" y="1815"/>
                  </a:moveTo>
                  <a:cubicBezTo>
                    <a:pt x="3459" y="1815"/>
                    <a:pt x="3448" y="1821"/>
                    <a:pt x="3441" y="1834"/>
                  </a:cubicBezTo>
                  <a:cubicBezTo>
                    <a:pt x="3430" y="1858"/>
                    <a:pt x="3430" y="1882"/>
                    <a:pt x="3453" y="1894"/>
                  </a:cubicBezTo>
                  <a:cubicBezTo>
                    <a:pt x="3501" y="1930"/>
                    <a:pt x="3549" y="1965"/>
                    <a:pt x="3572" y="2013"/>
                  </a:cubicBezTo>
                  <a:cubicBezTo>
                    <a:pt x="3584" y="2013"/>
                    <a:pt x="3596" y="2025"/>
                    <a:pt x="3608" y="2025"/>
                  </a:cubicBezTo>
                  <a:cubicBezTo>
                    <a:pt x="3620" y="2025"/>
                    <a:pt x="3632" y="2013"/>
                    <a:pt x="3644" y="2013"/>
                  </a:cubicBezTo>
                  <a:cubicBezTo>
                    <a:pt x="3656" y="1989"/>
                    <a:pt x="3656" y="1965"/>
                    <a:pt x="3644" y="1954"/>
                  </a:cubicBezTo>
                  <a:cubicBezTo>
                    <a:pt x="3608" y="1906"/>
                    <a:pt x="3561" y="1858"/>
                    <a:pt x="3501" y="1823"/>
                  </a:cubicBezTo>
                  <a:cubicBezTo>
                    <a:pt x="3491" y="1818"/>
                    <a:pt x="3481" y="1815"/>
                    <a:pt x="3472" y="1815"/>
                  </a:cubicBezTo>
                  <a:close/>
                  <a:moveTo>
                    <a:pt x="3268" y="1806"/>
                  </a:moveTo>
                  <a:cubicBezTo>
                    <a:pt x="3251" y="1806"/>
                    <a:pt x="3236" y="1817"/>
                    <a:pt x="3227" y="1834"/>
                  </a:cubicBezTo>
                  <a:cubicBezTo>
                    <a:pt x="3203" y="1894"/>
                    <a:pt x="3180" y="1954"/>
                    <a:pt x="3168" y="2013"/>
                  </a:cubicBezTo>
                  <a:cubicBezTo>
                    <a:pt x="3168" y="2037"/>
                    <a:pt x="3180" y="2061"/>
                    <a:pt x="3203" y="2061"/>
                  </a:cubicBezTo>
                  <a:lnTo>
                    <a:pt x="3215" y="2061"/>
                  </a:lnTo>
                  <a:cubicBezTo>
                    <a:pt x="3239" y="2061"/>
                    <a:pt x="3251" y="2049"/>
                    <a:pt x="3251" y="2037"/>
                  </a:cubicBezTo>
                  <a:cubicBezTo>
                    <a:pt x="3275" y="1977"/>
                    <a:pt x="3287" y="1930"/>
                    <a:pt x="3310" y="1870"/>
                  </a:cubicBezTo>
                  <a:cubicBezTo>
                    <a:pt x="3322" y="1846"/>
                    <a:pt x="3310" y="1823"/>
                    <a:pt x="3287" y="1811"/>
                  </a:cubicBezTo>
                  <a:cubicBezTo>
                    <a:pt x="3280" y="1807"/>
                    <a:pt x="3274" y="1806"/>
                    <a:pt x="3268" y="1806"/>
                  </a:cubicBezTo>
                  <a:close/>
                  <a:moveTo>
                    <a:pt x="977" y="2055"/>
                  </a:moveTo>
                  <a:cubicBezTo>
                    <a:pt x="965" y="2055"/>
                    <a:pt x="953" y="2061"/>
                    <a:pt x="941" y="2073"/>
                  </a:cubicBezTo>
                  <a:cubicBezTo>
                    <a:pt x="905" y="2108"/>
                    <a:pt x="858" y="2156"/>
                    <a:pt x="810" y="2192"/>
                  </a:cubicBezTo>
                  <a:cubicBezTo>
                    <a:pt x="798" y="2215"/>
                    <a:pt x="798" y="2239"/>
                    <a:pt x="822" y="2263"/>
                  </a:cubicBezTo>
                  <a:cubicBezTo>
                    <a:pt x="822" y="2263"/>
                    <a:pt x="834" y="2275"/>
                    <a:pt x="846" y="2275"/>
                  </a:cubicBezTo>
                  <a:cubicBezTo>
                    <a:pt x="858" y="2275"/>
                    <a:pt x="870" y="2263"/>
                    <a:pt x="882" y="2251"/>
                  </a:cubicBezTo>
                  <a:cubicBezTo>
                    <a:pt x="917" y="2215"/>
                    <a:pt x="965" y="2168"/>
                    <a:pt x="1001" y="2132"/>
                  </a:cubicBezTo>
                  <a:cubicBezTo>
                    <a:pt x="1024" y="2120"/>
                    <a:pt x="1024" y="2085"/>
                    <a:pt x="1013" y="2073"/>
                  </a:cubicBezTo>
                  <a:cubicBezTo>
                    <a:pt x="1001" y="2061"/>
                    <a:pt x="989" y="2055"/>
                    <a:pt x="977" y="2055"/>
                  </a:cubicBezTo>
                  <a:close/>
                  <a:moveTo>
                    <a:pt x="3691" y="2085"/>
                  </a:moveTo>
                  <a:cubicBezTo>
                    <a:pt x="3668" y="2096"/>
                    <a:pt x="3656" y="2120"/>
                    <a:pt x="3656" y="2144"/>
                  </a:cubicBezTo>
                  <a:cubicBezTo>
                    <a:pt x="3668" y="2156"/>
                    <a:pt x="3668" y="2168"/>
                    <a:pt x="3668" y="2192"/>
                  </a:cubicBezTo>
                  <a:cubicBezTo>
                    <a:pt x="3668" y="2215"/>
                    <a:pt x="3656" y="2251"/>
                    <a:pt x="3632" y="2275"/>
                  </a:cubicBezTo>
                  <a:cubicBezTo>
                    <a:pt x="3620" y="2299"/>
                    <a:pt x="3632" y="2323"/>
                    <a:pt x="3644" y="2335"/>
                  </a:cubicBezTo>
                  <a:cubicBezTo>
                    <a:pt x="3656" y="2346"/>
                    <a:pt x="3668" y="2346"/>
                    <a:pt x="3668" y="2346"/>
                  </a:cubicBezTo>
                  <a:cubicBezTo>
                    <a:pt x="3691" y="2346"/>
                    <a:pt x="3703" y="2335"/>
                    <a:pt x="3715" y="2323"/>
                  </a:cubicBezTo>
                  <a:cubicBezTo>
                    <a:pt x="3739" y="2287"/>
                    <a:pt x="3751" y="2239"/>
                    <a:pt x="3751" y="2192"/>
                  </a:cubicBezTo>
                  <a:cubicBezTo>
                    <a:pt x="3751" y="2168"/>
                    <a:pt x="3751" y="2144"/>
                    <a:pt x="3739" y="2120"/>
                  </a:cubicBezTo>
                  <a:cubicBezTo>
                    <a:pt x="3739" y="2096"/>
                    <a:pt x="3715" y="2085"/>
                    <a:pt x="3691" y="2085"/>
                  </a:cubicBezTo>
                  <a:close/>
                  <a:moveTo>
                    <a:pt x="3191" y="2156"/>
                  </a:moveTo>
                  <a:cubicBezTo>
                    <a:pt x="3168" y="2156"/>
                    <a:pt x="3144" y="2168"/>
                    <a:pt x="3144" y="2192"/>
                  </a:cubicBezTo>
                  <a:lnTo>
                    <a:pt x="3144" y="2215"/>
                  </a:lnTo>
                  <a:cubicBezTo>
                    <a:pt x="3144" y="2287"/>
                    <a:pt x="3156" y="2346"/>
                    <a:pt x="3180" y="2394"/>
                  </a:cubicBezTo>
                  <a:cubicBezTo>
                    <a:pt x="3191" y="2406"/>
                    <a:pt x="3203" y="2418"/>
                    <a:pt x="3215" y="2418"/>
                  </a:cubicBezTo>
                  <a:cubicBezTo>
                    <a:pt x="3227" y="2418"/>
                    <a:pt x="3239" y="2418"/>
                    <a:pt x="3239" y="2406"/>
                  </a:cubicBezTo>
                  <a:cubicBezTo>
                    <a:pt x="3263" y="2394"/>
                    <a:pt x="3275" y="2370"/>
                    <a:pt x="3263" y="2346"/>
                  </a:cubicBezTo>
                  <a:cubicBezTo>
                    <a:pt x="3239" y="2311"/>
                    <a:pt x="3227" y="2263"/>
                    <a:pt x="3227" y="2215"/>
                  </a:cubicBezTo>
                  <a:lnTo>
                    <a:pt x="3227" y="2204"/>
                  </a:lnTo>
                  <a:cubicBezTo>
                    <a:pt x="3239" y="2168"/>
                    <a:pt x="3215" y="2156"/>
                    <a:pt x="3191" y="2156"/>
                  </a:cubicBezTo>
                  <a:close/>
                  <a:moveTo>
                    <a:pt x="3532" y="2366"/>
                  </a:moveTo>
                  <a:cubicBezTo>
                    <a:pt x="3526" y="2366"/>
                    <a:pt x="3519" y="2367"/>
                    <a:pt x="3513" y="2370"/>
                  </a:cubicBezTo>
                  <a:cubicBezTo>
                    <a:pt x="3489" y="2382"/>
                    <a:pt x="3477" y="2394"/>
                    <a:pt x="3453" y="2394"/>
                  </a:cubicBezTo>
                  <a:cubicBezTo>
                    <a:pt x="3418" y="2406"/>
                    <a:pt x="3394" y="2418"/>
                    <a:pt x="3358" y="2418"/>
                  </a:cubicBezTo>
                  <a:cubicBezTo>
                    <a:pt x="3334" y="2418"/>
                    <a:pt x="3322" y="2430"/>
                    <a:pt x="3322" y="2466"/>
                  </a:cubicBezTo>
                  <a:cubicBezTo>
                    <a:pt x="3322" y="2489"/>
                    <a:pt x="3346" y="2501"/>
                    <a:pt x="3370" y="2501"/>
                  </a:cubicBezTo>
                  <a:cubicBezTo>
                    <a:pt x="3406" y="2501"/>
                    <a:pt x="3441" y="2501"/>
                    <a:pt x="3477" y="2477"/>
                  </a:cubicBezTo>
                  <a:cubicBezTo>
                    <a:pt x="3513" y="2477"/>
                    <a:pt x="3537" y="2466"/>
                    <a:pt x="3549" y="2454"/>
                  </a:cubicBezTo>
                  <a:cubicBezTo>
                    <a:pt x="3572" y="2442"/>
                    <a:pt x="3584" y="2418"/>
                    <a:pt x="3572" y="2394"/>
                  </a:cubicBezTo>
                  <a:cubicBezTo>
                    <a:pt x="3564" y="2377"/>
                    <a:pt x="3549" y="2366"/>
                    <a:pt x="3532" y="2366"/>
                  </a:cubicBezTo>
                  <a:close/>
                  <a:moveTo>
                    <a:pt x="733" y="2315"/>
                  </a:moveTo>
                  <a:cubicBezTo>
                    <a:pt x="719" y="2315"/>
                    <a:pt x="705" y="2321"/>
                    <a:pt x="691" y="2335"/>
                  </a:cubicBezTo>
                  <a:cubicBezTo>
                    <a:pt x="655" y="2382"/>
                    <a:pt x="620" y="2430"/>
                    <a:pt x="596" y="2477"/>
                  </a:cubicBezTo>
                  <a:cubicBezTo>
                    <a:pt x="572" y="2501"/>
                    <a:pt x="584" y="2537"/>
                    <a:pt x="608" y="2549"/>
                  </a:cubicBezTo>
                  <a:lnTo>
                    <a:pt x="632" y="2549"/>
                  </a:lnTo>
                  <a:cubicBezTo>
                    <a:pt x="643" y="2549"/>
                    <a:pt x="655" y="2549"/>
                    <a:pt x="667" y="2537"/>
                  </a:cubicBezTo>
                  <a:cubicBezTo>
                    <a:pt x="691" y="2489"/>
                    <a:pt x="727" y="2442"/>
                    <a:pt x="763" y="2394"/>
                  </a:cubicBezTo>
                  <a:cubicBezTo>
                    <a:pt x="786" y="2370"/>
                    <a:pt x="774" y="2346"/>
                    <a:pt x="763" y="2323"/>
                  </a:cubicBezTo>
                  <a:cubicBezTo>
                    <a:pt x="753" y="2318"/>
                    <a:pt x="743" y="2315"/>
                    <a:pt x="733" y="2315"/>
                  </a:cubicBezTo>
                  <a:close/>
                  <a:moveTo>
                    <a:pt x="541" y="2616"/>
                  </a:moveTo>
                  <a:cubicBezTo>
                    <a:pt x="524" y="2616"/>
                    <a:pt x="509" y="2627"/>
                    <a:pt x="501" y="2644"/>
                  </a:cubicBezTo>
                  <a:cubicBezTo>
                    <a:pt x="465" y="2692"/>
                    <a:pt x="441" y="2739"/>
                    <a:pt x="405" y="2799"/>
                  </a:cubicBezTo>
                  <a:cubicBezTo>
                    <a:pt x="393" y="2823"/>
                    <a:pt x="405" y="2847"/>
                    <a:pt x="429" y="2858"/>
                  </a:cubicBezTo>
                  <a:lnTo>
                    <a:pt x="453" y="2858"/>
                  </a:lnTo>
                  <a:cubicBezTo>
                    <a:pt x="465" y="2858"/>
                    <a:pt x="477" y="2858"/>
                    <a:pt x="489" y="2835"/>
                  </a:cubicBezTo>
                  <a:cubicBezTo>
                    <a:pt x="513" y="2787"/>
                    <a:pt x="548" y="2739"/>
                    <a:pt x="572" y="2680"/>
                  </a:cubicBezTo>
                  <a:cubicBezTo>
                    <a:pt x="584" y="2668"/>
                    <a:pt x="572" y="2632"/>
                    <a:pt x="560" y="2620"/>
                  </a:cubicBezTo>
                  <a:cubicBezTo>
                    <a:pt x="554" y="2617"/>
                    <a:pt x="547" y="2616"/>
                    <a:pt x="541" y="2616"/>
                  </a:cubicBezTo>
                  <a:close/>
                  <a:moveTo>
                    <a:pt x="375" y="2937"/>
                  </a:moveTo>
                  <a:cubicBezTo>
                    <a:pt x="358" y="2937"/>
                    <a:pt x="343" y="2948"/>
                    <a:pt x="334" y="2966"/>
                  </a:cubicBezTo>
                  <a:cubicBezTo>
                    <a:pt x="310" y="3013"/>
                    <a:pt x="286" y="3073"/>
                    <a:pt x="262" y="3132"/>
                  </a:cubicBezTo>
                  <a:cubicBezTo>
                    <a:pt x="251" y="3156"/>
                    <a:pt x="262" y="3180"/>
                    <a:pt x="286" y="3192"/>
                  </a:cubicBezTo>
                  <a:lnTo>
                    <a:pt x="298" y="3192"/>
                  </a:lnTo>
                  <a:cubicBezTo>
                    <a:pt x="322" y="3192"/>
                    <a:pt x="334" y="3180"/>
                    <a:pt x="346" y="3168"/>
                  </a:cubicBezTo>
                  <a:cubicBezTo>
                    <a:pt x="370" y="3108"/>
                    <a:pt x="393" y="3049"/>
                    <a:pt x="417" y="3001"/>
                  </a:cubicBezTo>
                  <a:cubicBezTo>
                    <a:pt x="417" y="2977"/>
                    <a:pt x="417" y="2954"/>
                    <a:pt x="393" y="2942"/>
                  </a:cubicBezTo>
                  <a:cubicBezTo>
                    <a:pt x="387" y="2939"/>
                    <a:pt x="381" y="2937"/>
                    <a:pt x="375" y="2937"/>
                  </a:cubicBezTo>
                  <a:close/>
                  <a:moveTo>
                    <a:pt x="232" y="3270"/>
                  </a:moveTo>
                  <a:cubicBezTo>
                    <a:pt x="216" y="3270"/>
                    <a:pt x="203" y="3282"/>
                    <a:pt x="203" y="3299"/>
                  </a:cubicBezTo>
                  <a:cubicBezTo>
                    <a:pt x="179" y="3358"/>
                    <a:pt x="167" y="3418"/>
                    <a:pt x="143" y="3466"/>
                  </a:cubicBezTo>
                  <a:cubicBezTo>
                    <a:pt x="143" y="3489"/>
                    <a:pt x="155" y="3525"/>
                    <a:pt x="179" y="3525"/>
                  </a:cubicBezTo>
                  <a:lnTo>
                    <a:pt x="191" y="3525"/>
                  </a:lnTo>
                  <a:cubicBezTo>
                    <a:pt x="215" y="3525"/>
                    <a:pt x="227" y="3513"/>
                    <a:pt x="227" y="3501"/>
                  </a:cubicBezTo>
                  <a:cubicBezTo>
                    <a:pt x="251" y="3442"/>
                    <a:pt x="262" y="3382"/>
                    <a:pt x="286" y="3323"/>
                  </a:cubicBezTo>
                  <a:cubicBezTo>
                    <a:pt x="286" y="3299"/>
                    <a:pt x="274" y="3275"/>
                    <a:pt x="251" y="3275"/>
                  </a:cubicBezTo>
                  <a:cubicBezTo>
                    <a:pt x="244" y="3272"/>
                    <a:pt x="238" y="3270"/>
                    <a:pt x="232" y="3270"/>
                  </a:cubicBezTo>
                  <a:close/>
                  <a:moveTo>
                    <a:pt x="155" y="3609"/>
                  </a:moveTo>
                  <a:cubicBezTo>
                    <a:pt x="132" y="3609"/>
                    <a:pt x="108" y="3620"/>
                    <a:pt x="96" y="3644"/>
                  </a:cubicBezTo>
                  <a:cubicBezTo>
                    <a:pt x="84" y="3716"/>
                    <a:pt x="72" y="3763"/>
                    <a:pt x="60" y="3823"/>
                  </a:cubicBezTo>
                  <a:cubicBezTo>
                    <a:pt x="60" y="3847"/>
                    <a:pt x="72" y="3870"/>
                    <a:pt x="96" y="3870"/>
                  </a:cubicBezTo>
                  <a:cubicBezTo>
                    <a:pt x="96" y="3882"/>
                    <a:pt x="96" y="3882"/>
                    <a:pt x="108" y="3882"/>
                  </a:cubicBezTo>
                  <a:cubicBezTo>
                    <a:pt x="132" y="3882"/>
                    <a:pt x="143" y="3859"/>
                    <a:pt x="143" y="3835"/>
                  </a:cubicBezTo>
                  <a:cubicBezTo>
                    <a:pt x="155" y="3787"/>
                    <a:pt x="167" y="3728"/>
                    <a:pt x="191" y="3668"/>
                  </a:cubicBezTo>
                  <a:cubicBezTo>
                    <a:pt x="191" y="3644"/>
                    <a:pt x="179" y="3620"/>
                    <a:pt x="155" y="3609"/>
                  </a:cubicBezTo>
                  <a:close/>
                  <a:moveTo>
                    <a:pt x="71" y="3963"/>
                  </a:moveTo>
                  <a:cubicBezTo>
                    <a:pt x="52" y="3963"/>
                    <a:pt x="34" y="3982"/>
                    <a:pt x="24" y="4001"/>
                  </a:cubicBezTo>
                  <a:cubicBezTo>
                    <a:pt x="12" y="4109"/>
                    <a:pt x="1" y="4180"/>
                    <a:pt x="1" y="4180"/>
                  </a:cubicBezTo>
                  <a:cubicBezTo>
                    <a:pt x="1" y="4204"/>
                    <a:pt x="24" y="4228"/>
                    <a:pt x="48" y="4228"/>
                  </a:cubicBezTo>
                  <a:cubicBezTo>
                    <a:pt x="72" y="4228"/>
                    <a:pt x="96" y="4216"/>
                    <a:pt x="96" y="4192"/>
                  </a:cubicBezTo>
                  <a:cubicBezTo>
                    <a:pt x="96" y="4192"/>
                    <a:pt x="96" y="4120"/>
                    <a:pt x="120" y="4013"/>
                  </a:cubicBezTo>
                  <a:cubicBezTo>
                    <a:pt x="120" y="3990"/>
                    <a:pt x="108" y="3966"/>
                    <a:pt x="84" y="3966"/>
                  </a:cubicBezTo>
                  <a:cubicBezTo>
                    <a:pt x="80" y="3964"/>
                    <a:pt x="75" y="3963"/>
                    <a:pt x="71" y="396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4" name="Google Shape;1024;p14"/>
          <p:cNvGrpSpPr/>
          <p:nvPr/>
        </p:nvGrpSpPr>
        <p:grpSpPr>
          <a:xfrm>
            <a:off x="2566535" y="2143439"/>
            <a:ext cx="1026402" cy="1106211"/>
            <a:chOff x="1768998" y="2652231"/>
            <a:chExt cx="554243" cy="597339"/>
          </a:xfrm>
        </p:grpSpPr>
        <p:sp>
          <p:nvSpPr>
            <p:cNvPr id="1025" name="Google Shape;1025;p14"/>
            <p:cNvSpPr/>
            <p:nvPr/>
          </p:nvSpPr>
          <p:spPr>
            <a:xfrm>
              <a:off x="2211974" y="3073612"/>
              <a:ext cx="99100" cy="56250"/>
            </a:xfrm>
            <a:custGeom>
              <a:avLst/>
              <a:gdLst/>
              <a:ahLst/>
              <a:cxnLst/>
              <a:rect l="l" t="t" r="r" b="b"/>
              <a:pathLst>
                <a:path w="3217" h="1826" extrusionOk="0">
                  <a:moveTo>
                    <a:pt x="1962" y="0"/>
                  </a:moveTo>
                  <a:cubicBezTo>
                    <a:pt x="1814" y="0"/>
                    <a:pt x="1682" y="81"/>
                    <a:pt x="1590" y="189"/>
                  </a:cubicBezTo>
                  <a:lnTo>
                    <a:pt x="1590" y="189"/>
                  </a:lnTo>
                  <a:cubicBezTo>
                    <a:pt x="1530" y="140"/>
                    <a:pt x="1450" y="96"/>
                    <a:pt x="1349" y="63"/>
                  </a:cubicBezTo>
                  <a:cubicBezTo>
                    <a:pt x="1263" y="35"/>
                    <a:pt x="1191" y="23"/>
                    <a:pt x="1130" y="23"/>
                  </a:cubicBezTo>
                  <a:cubicBezTo>
                    <a:pt x="751" y="23"/>
                    <a:pt x="813" y="491"/>
                    <a:pt x="813" y="491"/>
                  </a:cubicBezTo>
                  <a:cubicBezTo>
                    <a:pt x="773" y="467"/>
                    <a:pt x="731" y="456"/>
                    <a:pt x="688" y="456"/>
                  </a:cubicBezTo>
                  <a:cubicBezTo>
                    <a:pt x="367" y="456"/>
                    <a:pt x="1" y="1058"/>
                    <a:pt x="420" y="1372"/>
                  </a:cubicBezTo>
                  <a:cubicBezTo>
                    <a:pt x="550" y="1467"/>
                    <a:pt x="673" y="1510"/>
                    <a:pt x="778" y="1518"/>
                  </a:cubicBezTo>
                  <a:lnTo>
                    <a:pt x="778" y="1518"/>
                  </a:lnTo>
                  <a:cubicBezTo>
                    <a:pt x="812" y="1680"/>
                    <a:pt x="925" y="1821"/>
                    <a:pt x="1170" y="1825"/>
                  </a:cubicBezTo>
                  <a:cubicBezTo>
                    <a:pt x="1184" y="1825"/>
                    <a:pt x="1197" y="1825"/>
                    <a:pt x="1210" y="1825"/>
                  </a:cubicBezTo>
                  <a:cubicBezTo>
                    <a:pt x="1536" y="1825"/>
                    <a:pt x="1757" y="1752"/>
                    <a:pt x="1883" y="1641"/>
                  </a:cubicBezTo>
                  <a:lnTo>
                    <a:pt x="1883" y="1641"/>
                  </a:lnTo>
                  <a:cubicBezTo>
                    <a:pt x="1909" y="1676"/>
                    <a:pt x="1941" y="1710"/>
                    <a:pt x="1980" y="1742"/>
                  </a:cubicBezTo>
                  <a:cubicBezTo>
                    <a:pt x="2036" y="1785"/>
                    <a:pt x="2104" y="1805"/>
                    <a:pt x="2178" y="1805"/>
                  </a:cubicBezTo>
                  <a:cubicBezTo>
                    <a:pt x="2602" y="1805"/>
                    <a:pt x="3216" y="1153"/>
                    <a:pt x="2861" y="777"/>
                  </a:cubicBezTo>
                  <a:cubicBezTo>
                    <a:pt x="2759" y="669"/>
                    <a:pt x="2650" y="628"/>
                    <a:pt x="2549" y="628"/>
                  </a:cubicBezTo>
                  <a:cubicBezTo>
                    <a:pt x="2540" y="628"/>
                    <a:pt x="2531" y="629"/>
                    <a:pt x="2522" y="629"/>
                  </a:cubicBezTo>
                  <a:lnTo>
                    <a:pt x="2522" y="629"/>
                  </a:lnTo>
                  <a:cubicBezTo>
                    <a:pt x="2526" y="442"/>
                    <a:pt x="2433" y="226"/>
                    <a:pt x="2206" y="75"/>
                  </a:cubicBezTo>
                  <a:cubicBezTo>
                    <a:pt x="2123" y="22"/>
                    <a:pt x="2040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2216471" y="3072226"/>
              <a:ext cx="89150" cy="59084"/>
            </a:xfrm>
            <a:custGeom>
              <a:avLst/>
              <a:gdLst/>
              <a:ahLst/>
              <a:cxnLst/>
              <a:rect l="l" t="t" r="r" b="b"/>
              <a:pathLst>
                <a:path w="2894" h="1918" extrusionOk="0">
                  <a:moveTo>
                    <a:pt x="1453" y="298"/>
                  </a:moveTo>
                  <a:cubicBezTo>
                    <a:pt x="1560" y="405"/>
                    <a:pt x="1584" y="536"/>
                    <a:pt x="1560" y="632"/>
                  </a:cubicBezTo>
                  <a:cubicBezTo>
                    <a:pt x="1539" y="674"/>
                    <a:pt x="1509" y="696"/>
                    <a:pt x="1475" y="696"/>
                  </a:cubicBezTo>
                  <a:cubicBezTo>
                    <a:pt x="1453" y="696"/>
                    <a:pt x="1429" y="686"/>
                    <a:pt x="1405" y="667"/>
                  </a:cubicBezTo>
                  <a:cubicBezTo>
                    <a:pt x="1322" y="596"/>
                    <a:pt x="1346" y="441"/>
                    <a:pt x="1453" y="298"/>
                  </a:cubicBezTo>
                  <a:close/>
                  <a:moveTo>
                    <a:pt x="2334" y="727"/>
                  </a:moveTo>
                  <a:lnTo>
                    <a:pt x="2334" y="727"/>
                  </a:lnTo>
                  <a:cubicBezTo>
                    <a:pt x="2310" y="882"/>
                    <a:pt x="2215" y="1001"/>
                    <a:pt x="2084" y="1013"/>
                  </a:cubicBezTo>
                  <a:lnTo>
                    <a:pt x="2060" y="1013"/>
                  </a:lnTo>
                  <a:cubicBezTo>
                    <a:pt x="2024" y="1013"/>
                    <a:pt x="2024" y="1001"/>
                    <a:pt x="2024" y="1001"/>
                  </a:cubicBezTo>
                  <a:cubicBezTo>
                    <a:pt x="2024" y="929"/>
                    <a:pt x="2155" y="763"/>
                    <a:pt x="2334" y="727"/>
                  </a:cubicBezTo>
                  <a:close/>
                  <a:moveTo>
                    <a:pt x="810" y="1120"/>
                  </a:moveTo>
                  <a:cubicBezTo>
                    <a:pt x="834" y="1120"/>
                    <a:pt x="846" y="1144"/>
                    <a:pt x="869" y="1156"/>
                  </a:cubicBezTo>
                  <a:cubicBezTo>
                    <a:pt x="929" y="1239"/>
                    <a:pt x="941" y="1322"/>
                    <a:pt x="905" y="1394"/>
                  </a:cubicBezTo>
                  <a:cubicBezTo>
                    <a:pt x="869" y="1477"/>
                    <a:pt x="774" y="1525"/>
                    <a:pt x="667" y="1525"/>
                  </a:cubicBezTo>
                  <a:cubicBezTo>
                    <a:pt x="643" y="1382"/>
                    <a:pt x="691" y="1227"/>
                    <a:pt x="750" y="1156"/>
                  </a:cubicBezTo>
                  <a:cubicBezTo>
                    <a:pt x="762" y="1132"/>
                    <a:pt x="786" y="1120"/>
                    <a:pt x="810" y="1120"/>
                  </a:cubicBezTo>
                  <a:close/>
                  <a:moveTo>
                    <a:pt x="1774" y="1251"/>
                  </a:moveTo>
                  <a:cubicBezTo>
                    <a:pt x="1774" y="1251"/>
                    <a:pt x="1798" y="1263"/>
                    <a:pt x="1810" y="1310"/>
                  </a:cubicBezTo>
                  <a:cubicBezTo>
                    <a:pt x="1846" y="1429"/>
                    <a:pt x="1822" y="1536"/>
                    <a:pt x="1751" y="1620"/>
                  </a:cubicBezTo>
                  <a:cubicBezTo>
                    <a:pt x="1679" y="1501"/>
                    <a:pt x="1691" y="1370"/>
                    <a:pt x="1727" y="1298"/>
                  </a:cubicBezTo>
                  <a:cubicBezTo>
                    <a:pt x="1739" y="1263"/>
                    <a:pt x="1762" y="1251"/>
                    <a:pt x="1774" y="1251"/>
                  </a:cubicBezTo>
                  <a:close/>
                  <a:moveTo>
                    <a:pt x="1814" y="90"/>
                  </a:moveTo>
                  <a:cubicBezTo>
                    <a:pt x="1889" y="90"/>
                    <a:pt x="1965" y="112"/>
                    <a:pt x="2036" y="155"/>
                  </a:cubicBezTo>
                  <a:cubicBezTo>
                    <a:pt x="2215" y="274"/>
                    <a:pt x="2334" y="453"/>
                    <a:pt x="2334" y="644"/>
                  </a:cubicBezTo>
                  <a:cubicBezTo>
                    <a:pt x="2120" y="679"/>
                    <a:pt x="1941" y="882"/>
                    <a:pt x="1941" y="1001"/>
                  </a:cubicBezTo>
                  <a:cubicBezTo>
                    <a:pt x="1952" y="1044"/>
                    <a:pt x="1983" y="1098"/>
                    <a:pt x="2069" y="1098"/>
                  </a:cubicBezTo>
                  <a:cubicBezTo>
                    <a:pt x="2078" y="1098"/>
                    <a:pt x="2086" y="1097"/>
                    <a:pt x="2096" y="1096"/>
                  </a:cubicBezTo>
                  <a:cubicBezTo>
                    <a:pt x="2274" y="1072"/>
                    <a:pt x="2393" y="917"/>
                    <a:pt x="2417" y="715"/>
                  </a:cubicBezTo>
                  <a:cubicBezTo>
                    <a:pt x="2513" y="715"/>
                    <a:pt x="2608" y="763"/>
                    <a:pt x="2679" y="846"/>
                  </a:cubicBezTo>
                  <a:cubicBezTo>
                    <a:pt x="2822" y="1001"/>
                    <a:pt x="2786" y="1167"/>
                    <a:pt x="2739" y="1286"/>
                  </a:cubicBezTo>
                  <a:cubicBezTo>
                    <a:pt x="2620" y="1560"/>
                    <a:pt x="2286" y="1810"/>
                    <a:pt x="2036" y="1810"/>
                  </a:cubicBezTo>
                  <a:cubicBezTo>
                    <a:pt x="1965" y="1810"/>
                    <a:pt x="1917" y="1787"/>
                    <a:pt x="1870" y="1751"/>
                  </a:cubicBezTo>
                  <a:cubicBezTo>
                    <a:pt x="1834" y="1739"/>
                    <a:pt x="1810" y="1715"/>
                    <a:pt x="1798" y="1691"/>
                  </a:cubicBezTo>
                  <a:cubicBezTo>
                    <a:pt x="1893" y="1572"/>
                    <a:pt x="1929" y="1429"/>
                    <a:pt x="1882" y="1286"/>
                  </a:cubicBezTo>
                  <a:cubicBezTo>
                    <a:pt x="1858" y="1179"/>
                    <a:pt x="1798" y="1167"/>
                    <a:pt x="1762" y="1167"/>
                  </a:cubicBezTo>
                  <a:cubicBezTo>
                    <a:pt x="1727" y="1167"/>
                    <a:pt x="1679" y="1191"/>
                    <a:pt x="1643" y="1251"/>
                  </a:cubicBezTo>
                  <a:cubicBezTo>
                    <a:pt x="1596" y="1358"/>
                    <a:pt x="1584" y="1525"/>
                    <a:pt x="1679" y="1679"/>
                  </a:cubicBezTo>
                  <a:cubicBezTo>
                    <a:pt x="1584" y="1751"/>
                    <a:pt x="1405" y="1834"/>
                    <a:pt x="1072" y="1834"/>
                  </a:cubicBezTo>
                  <a:lnTo>
                    <a:pt x="1024" y="1834"/>
                  </a:lnTo>
                  <a:cubicBezTo>
                    <a:pt x="822" y="1822"/>
                    <a:pt x="727" y="1715"/>
                    <a:pt x="691" y="1608"/>
                  </a:cubicBezTo>
                  <a:cubicBezTo>
                    <a:pt x="822" y="1596"/>
                    <a:pt x="929" y="1536"/>
                    <a:pt x="977" y="1441"/>
                  </a:cubicBezTo>
                  <a:cubicBezTo>
                    <a:pt x="1036" y="1334"/>
                    <a:pt x="1012" y="1215"/>
                    <a:pt x="929" y="1108"/>
                  </a:cubicBezTo>
                  <a:cubicBezTo>
                    <a:pt x="881" y="1048"/>
                    <a:pt x="834" y="1036"/>
                    <a:pt x="810" y="1036"/>
                  </a:cubicBezTo>
                  <a:cubicBezTo>
                    <a:pt x="762" y="1036"/>
                    <a:pt x="715" y="1060"/>
                    <a:pt x="679" y="1108"/>
                  </a:cubicBezTo>
                  <a:cubicBezTo>
                    <a:pt x="608" y="1203"/>
                    <a:pt x="572" y="1370"/>
                    <a:pt x="584" y="1525"/>
                  </a:cubicBezTo>
                  <a:cubicBezTo>
                    <a:pt x="488" y="1501"/>
                    <a:pt x="393" y="1453"/>
                    <a:pt x="298" y="1382"/>
                  </a:cubicBezTo>
                  <a:cubicBezTo>
                    <a:pt x="143" y="1275"/>
                    <a:pt x="96" y="1096"/>
                    <a:pt x="155" y="905"/>
                  </a:cubicBezTo>
                  <a:cubicBezTo>
                    <a:pt x="227" y="715"/>
                    <a:pt x="393" y="548"/>
                    <a:pt x="548" y="548"/>
                  </a:cubicBezTo>
                  <a:cubicBezTo>
                    <a:pt x="584" y="548"/>
                    <a:pt x="619" y="560"/>
                    <a:pt x="643" y="572"/>
                  </a:cubicBezTo>
                  <a:cubicBezTo>
                    <a:pt x="649" y="578"/>
                    <a:pt x="658" y="581"/>
                    <a:pt x="667" y="581"/>
                  </a:cubicBezTo>
                  <a:cubicBezTo>
                    <a:pt x="676" y="581"/>
                    <a:pt x="685" y="578"/>
                    <a:pt x="691" y="572"/>
                  </a:cubicBezTo>
                  <a:cubicBezTo>
                    <a:pt x="703" y="572"/>
                    <a:pt x="715" y="548"/>
                    <a:pt x="715" y="536"/>
                  </a:cubicBezTo>
                  <a:cubicBezTo>
                    <a:pt x="715" y="536"/>
                    <a:pt x="679" y="310"/>
                    <a:pt x="786" y="191"/>
                  </a:cubicBezTo>
                  <a:cubicBezTo>
                    <a:pt x="836" y="134"/>
                    <a:pt x="903" y="107"/>
                    <a:pt x="989" y="107"/>
                  </a:cubicBezTo>
                  <a:cubicBezTo>
                    <a:pt x="1047" y="107"/>
                    <a:pt x="1114" y="119"/>
                    <a:pt x="1191" y="143"/>
                  </a:cubicBezTo>
                  <a:cubicBezTo>
                    <a:pt x="1262" y="179"/>
                    <a:pt x="1334" y="203"/>
                    <a:pt x="1381" y="251"/>
                  </a:cubicBezTo>
                  <a:cubicBezTo>
                    <a:pt x="1262" y="405"/>
                    <a:pt x="1227" y="620"/>
                    <a:pt x="1358" y="739"/>
                  </a:cubicBezTo>
                  <a:cubicBezTo>
                    <a:pt x="1393" y="763"/>
                    <a:pt x="1441" y="786"/>
                    <a:pt x="1477" y="786"/>
                  </a:cubicBezTo>
                  <a:cubicBezTo>
                    <a:pt x="1548" y="786"/>
                    <a:pt x="1608" y="739"/>
                    <a:pt x="1631" y="655"/>
                  </a:cubicBezTo>
                  <a:cubicBezTo>
                    <a:pt x="1679" y="536"/>
                    <a:pt x="1655" y="370"/>
                    <a:pt x="1501" y="239"/>
                  </a:cubicBezTo>
                  <a:cubicBezTo>
                    <a:pt x="1593" y="139"/>
                    <a:pt x="1703" y="90"/>
                    <a:pt x="1814" y="90"/>
                  </a:cubicBezTo>
                  <a:close/>
                  <a:moveTo>
                    <a:pt x="1810" y="1"/>
                  </a:moveTo>
                  <a:cubicBezTo>
                    <a:pt x="1679" y="1"/>
                    <a:pt x="1536" y="72"/>
                    <a:pt x="1441" y="179"/>
                  </a:cubicBezTo>
                  <a:cubicBezTo>
                    <a:pt x="1370" y="132"/>
                    <a:pt x="1298" y="96"/>
                    <a:pt x="1215" y="72"/>
                  </a:cubicBezTo>
                  <a:cubicBezTo>
                    <a:pt x="1125" y="39"/>
                    <a:pt x="1044" y="23"/>
                    <a:pt x="974" y="23"/>
                  </a:cubicBezTo>
                  <a:cubicBezTo>
                    <a:pt x="867" y="23"/>
                    <a:pt x="784" y="60"/>
                    <a:pt x="727" y="132"/>
                  </a:cubicBezTo>
                  <a:cubicBezTo>
                    <a:pt x="631" y="239"/>
                    <a:pt x="619" y="382"/>
                    <a:pt x="619" y="477"/>
                  </a:cubicBezTo>
                  <a:cubicBezTo>
                    <a:pt x="596" y="465"/>
                    <a:pt x="572" y="465"/>
                    <a:pt x="548" y="465"/>
                  </a:cubicBezTo>
                  <a:cubicBezTo>
                    <a:pt x="358" y="465"/>
                    <a:pt x="155" y="644"/>
                    <a:pt x="72" y="882"/>
                  </a:cubicBezTo>
                  <a:cubicBezTo>
                    <a:pt x="0" y="1108"/>
                    <a:pt x="60" y="1310"/>
                    <a:pt x="250" y="1453"/>
                  </a:cubicBezTo>
                  <a:cubicBezTo>
                    <a:pt x="369" y="1536"/>
                    <a:pt x="488" y="1584"/>
                    <a:pt x="596" y="1608"/>
                  </a:cubicBezTo>
                  <a:cubicBezTo>
                    <a:pt x="655" y="1798"/>
                    <a:pt x="810" y="1906"/>
                    <a:pt x="1024" y="1917"/>
                  </a:cubicBezTo>
                  <a:lnTo>
                    <a:pt x="1060" y="1917"/>
                  </a:lnTo>
                  <a:cubicBezTo>
                    <a:pt x="1358" y="1917"/>
                    <a:pt x="1584" y="1858"/>
                    <a:pt x="1727" y="1739"/>
                  </a:cubicBezTo>
                  <a:cubicBezTo>
                    <a:pt x="1751" y="1775"/>
                    <a:pt x="1786" y="1798"/>
                    <a:pt x="1810" y="1822"/>
                  </a:cubicBezTo>
                  <a:cubicBezTo>
                    <a:pt x="1870" y="1870"/>
                    <a:pt x="1953" y="1894"/>
                    <a:pt x="2036" y="1894"/>
                  </a:cubicBezTo>
                  <a:cubicBezTo>
                    <a:pt x="2310" y="1894"/>
                    <a:pt x="2679" y="1632"/>
                    <a:pt x="2810" y="1322"/>
                  </a:cubicBezTo>
                  <a:cubicBezTo>
                    <a:pt x="2894" y="1120"/>
                    <a:pt x="2870" y="929"/>
                    <a:pt x="2739" y="786"/>
                  </a:cubicBezTo>
                  <a:cubicBezTo>
                    <a:pt x="2644" y="691"/>
                    <a:pt x="2536" y="632"/>
                    <a:pt x="2417" y="632"/>
                  </a:cubicBezTo>
                  <a:cubicBezTo>
                    <a:pt x="2405" y="417"/>
                    <a:pt x="2286" y="215"/>
                    <a:pt x="2084" y="84"/>
                  </a:cubicBezTo>
                  <a:cubicBezTo>
                    <a:pt x="1989" y="36"/>
                    <a:pt x="1905" y="1"/>
                    <a:pt x="18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827682" y="2701426"/>
              <a:ext cx="24983" cy="25322"/>
            </a:xfrm>
            <a:custGeom>
              <a:avLst/>
              <a:gdLst/>
              <a:ahLst/>
              <a:cxnLst/>
              <a:rect l="l" t="t" r="r" b="b"/>
              <a:pathLst>
                <a:path w="811" h="822" extrusionOk="0">
                  <a:moveTo>
                    <a:pt x="429" y="131"/>
                  </a:moveTo>
                  <a:cubicBezTo>
                    <a:pt x="441" y="155"/>
                    <a:pt x="453" y="203"/>
                    <a:pt x="453" y="227"/>
                  </a:cubicBezTo>
                  <a:cubicBezTo>
                    <a:pt x="477" y="310"/>
                    <a:pt x="489" y="322"/>
                    <a:pt x="489" y="334"/>
                  </a:cubicBezTo>
                  <a:cubicBezTo>
                    <a:pt x="501" y="358"/>
                    <a:pt x="525" y="358"/>
                    <a:pt x="596" y="393"/>
                  </a:cubicBezTo>
                  <a:cubicBezTo>
                    <a:pt x="620" y="393"/>
                    <a:pt x="656" y="417"/>
                    <a:pt x="691" y="429"/>
                  </a:cubicBezTo>
                  <a:cubicBezTo>
                    <a:pt x="644" y="441"/>
                    <a:pt x="584" y="465"/>
                    <a:pt x="525" y="489"/>
                  </a:cubicBezTo>
                  <a:cubicBezTo>
                    <a:pt x="513" y="489"/>
                    <a:pt x="501" y="500"/>
                    <a:pt x="501" y="512"/>
                  </a:cubicBezTo>
                  <a:cubicBezTo>
                    <a:pt x="465" y="584"/>
                    <a:pt x="429" y="655"/>
                    <a:pt x="406" y="703"/>
                  </a:cubicBezTo>
                  <a:cubicBezTo>
                    <a:pt x="382" y="655"/>
                    <a:pt x="370" y="572"/>
                    <a:pt x="346" y="500"/>
                  </a:cubicBezTo>
                  <a:cubicBezTo>
                    <a:pt x="346" y="477"/>
                    <a:pt x="334" y="465"/>
                    <a:pt x="310" y="465"/>
                  </a:cubicBezTo>
                  <a:cubicBezTo>
                    <a:pt x="251" y="453"/>
                    <a:pt x="167" y="441"/>
                    <a:pt x="120" y="429"/>
                  </a:cubicBezTo>
                  <a:cubicBezTo>
                    <a:pt x="167" y="393"/>
                    <a:pt x="263" y="358"/>
                    <a:pt x="334" y="322"/>
                  </a:cubicBezTo>
                  <a:cubicBezTo>
                    <a:pt x="346" y="322"/>
                    <a:pt x="346" y="310"/>
                    <a:pt x="358" y="298"/>
                  </a:cubicBezTo>
                  <a:cubicBezTo>
                    <a:pt x="382" y="239"/>
                    <a:pt x="406" y="167"/>
                    <a:pt x="429" y="131"/>
                  </a:cubicBezTo>
                  <a:close/>
                  <a:moveTo>
                    <a:pt x="441" y="0"/>
                  </a:moveTo>
                  <a:cubicBezTo>
                    <a:pt x="417" y="0"/>
                    <a:pt x="382" y="0"/>
                    <a:pt x="286" y="250"/>
                  </a:cubicBezTo>
                  <a:cubicBezTo>
                    <a:pt x="13" y="369"/>
                    <a:pt x="1" y="405"/>
                    <a:pt x="1" y="417"/>
                  </a:cubicBezTo>
                  <a:cubicBezTo>
                    <a:pt x="1" y="429"/>
                    <a:pt x="1" y="453"/>
                    <a:pt x="13" y="465"/>
                  </a:cubicBezTo>
                  <a:cubicBezTo>
                    <a:pt x="13" y="465"/>
                    <a:pt x="36" y="500"/>
                    <a:pt x="275" y="548"/>
                  </a:cubicBezTo>
                  <a:cubicBezTo>
                    <a:pt x="346" y="822"/>
                    <a:pt x="370" y="822"/>
                    <a:pt x="394" y="822"/>
                  </a:cubicBezTo>
                  <a:lnTo>
                    <a:pt x="406" y="822"/>
                  </a:lnTo>
                  <a:cubicBezTo>
                    <a:pt x="429" y="822"/>
                    <a:pt x="453" y="822"/>
                    <a:pt x="560" y="560"/>
                  </a:cubicBezTo>
                  <a:cubicBezTo>
                    <a:pt x="632" y="536"/>
                    <a:pt x="763" y="477"/>
                    <a:pt x="798" y="453"/>
                  </a:cubicBezTo>
                  <a:cubicBezTo>
                    <a:pt x="810" y="453"/>
                    <a:pt x="810" y="429"/>
                    <a:pt x="810" y="417"/>
                  </a:cubicBezTo>
                  <a:cubicBezTo>
                    <a:pt x="798" y="381"/>
                    <a:pt x="763" y="358"/>
                    <a:pt x="632" y="310"/>
                  </a:cubicBezTo>
                  <a:cubicBezTo>
                    <a:pt x="608" y="298"/>
                    <a:pt x="572" y="286"/>
                    <a:pt x="560" y="286"/>
                  </a:cubicBezTo>
                  <a:cubicBezTo>
                    <a:pt x="548" y="262"/>
                    <a:pt x="548" y="227"/>
                    <a:pt x="536" y="203"/>
                  </a:cubicBezTo>
                  <a:cubicBezTo>
                    <a:pt x="513" y="96"/>
                    <a:pt x="501" y="48"/>
                    <a:pt x="477" y="24"/>
                  </a:cubicBezTo>
                  <a:cubicBezTo>
                    <a:pt x="477" y="12"/>
                    <a:pt x="453" y="0"/>
                    <a:pt x="4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1929276" y="3009877"/>
              <a:ext cx="25353" cy="25353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41" y="132"/>
                  </a:moveTo>
                  <a:cubicBezTo>
                    <a:pt x="441" y="167"/>
                    <a:pt x="453" y="203"/>
                    <a:pt x="465" y="227"/>
                  </a:cubicBezTo>
                  <a:cubicBezTo>
                    <a:pt x="477" y="310"/>
                    <a:pt x="489" y="334"/>
                    <a:pt x="501" y="346"/>
                  </a:cubicBezTo>
                  <a:cubicBezTo>
                    <a:pt x="513" y="358"/>
                    <a:pt x="525" y="370"/>
                    <a:pt x="608" y="393"/>
                  </a:cubicBezTo>
                  <a:cubicBezTo>
                    <a:pt x="632" y="405"/>
                    <a:pt x="667" y="417"/>
                    <a:pt x="691" y="429"/>
                  </a:cubicBezTo>
                  <a:cubicBezTo>
                    <a:pt x="644" y="441"/>
                    <a:pt x="584" y="465"/>
                    <a:pt x="525" y="489"/>
                  </a:cubicBezTo>
                  <a:cubicBezTo>
                    <a:pt x="513" y="489"/>
                    <a:pt x="501" y="501"/>
                    <a:pt x="501" y="513"/>
                  </a:cubicBezTo>
                  <a:cubicBezTo>
                    <a:pt x="477" y="572"/>
                    <a:pt x="441" y="655"/>
                    <a:pt x="406" y="703"/>
                  </a:cubicBezTo>
                  <a:cubicBezTo>
                    <a:pt x="394" y="655"/>
                    <a:pt x="370" y="572"/>
                    <a:pt x="358" y="501"/>
                  </a:cubicBezTo>
                  <a:cubicBezTo>
                    <a:pt x="346" y="489"/>
                    <a:pt x="334" y="465"/>
                    <a:pt x="322" y="465"/>
                  </a:cubicBezTo>
                  <a:cubicBezTo>
                    <a:pt x="251" y="453"/>
                    <a:pt x="167" y="441"/>
                    <a:pt x="120" y="429"/>
                  </a:cubicBezTo>
                  <a:cubicBezTo>
                    <a:pt x="179" y="393"/>
                    <a:pt x="263" y="358"/>
                    <a:pt x="334" y="334"/>
                  </a:cubicBezTo>
                  <a:cubicBezTo>
                    <a:pt x="346" y="322"/>
                    <a:pt x="358" y="322"/>
                    <a:pt x="358" y="310"/>
                  </a:cubicBezTo>
                  <a:cubicBezTo>
                    <a:pt x="382" y="251"/>
                    <a:pt x="417" y="179"/>
                    <a:pt x="441" y="132"/>
                  </a:cubicBezTo>
                  <a:close/>
                  <a:moveTo>
                    <a:pt x="441" y="1"/>
                  </a:moveTo>
                  <a:cubicBezTo>
                    <a:pt x="417" y="1"/>
                    <a:pt x="394" y="1"/>
                    <a:pt x="286" y="262"/>
                  </a:cubicBezTo>
                  <a:cubicBezTo>
                    <a:pt x="25" y="370"/>
                    <a:pt x="13" y="405"/>
                    <a:pt x="1" y="417"/>
                  </a:cubicBezTo>
                  <a:cubicBezTo>
                    <a:pt x="1" y="429"/>
                    <a:pt x="1" y="453"/>
                    <a:pt x="13" y="465"/>
                  </a:cubicBezTo>
                  <a:cubicBezTo>
                    <a:pt x="25" y="477"/>
                    <a:pt x="36" y="501"/>
                    <a:pt x="275" y="548"/>
                  </a:cubicBezTo>
                  <a:cubicBezTo>
                    <a:pt x="346" y="822"/>
                    <a:pt x="370" y="822"/>
                    <a:pt x="406" y="822"/>
                  </a:cubicBezTo>
                  <a:cubicBezTo>
                    <a:pt x="429" y="822"/>
                    <a:pt x="453" y="822"/>
                    <a:pt x="572" y="560"/>
                  </a:cubicBezTo>
                  <a:cubicBezTo>
                    <a:pt x="644" y="536"/>
                    <a:pt x="775" y="489"/>
                    <a:pt x="798" y="465"/>
                  </a:cubicBezTo>
                  <a:cubicBezTo>
                    <a:pt x="810" y="453"/>
                    <a:pt x="822" y="429"/>
                    <a:pt x="822" y="417"/>
                  </a:cubicBezTo>
                  <a:cubicBezTo>
                    <a:pt x="810" y="382"/>
                    <a:pt x="775" y="358"/>
                    <a:pt x="632" y="310"/>
                  </a:cubicBezTo>
                  <a:cubicBezTo>
                    <a:pt x="608" y="298"/>
                    <a:pt x="584" y="286"/>
                    <a:pt x="560" y="286"/>
                  </a:cubicBezTo>
                  <a:cubicBezTo>
                    <a:pt x="560" y="274"/>
                    <a:pt x="548" y="239"/>
                    <a:pt x="548" y="203"/>
                  </a:cubicBezTo>
                  <a:cubicBezTo>
                    <a:pt x="525" y="108"/>
                    <a:pt x="501" y="48"/>
                    <a:pt x="489" y="24"/>
                  </a:cubicBezTo>
                  <a:cubicBezTo>
                    <a:pt x="477" y="12"/>
                    <a:pt x="465" y="1"/>
                    <a:pt x="4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280638" y="2979072"/>
              <a:ext cx="24983" cy="25322"/>
            </a:xfrm>
            <a:custGeom>
              <a:avLst/>
              <a:gdLst/>
              <a:ahLst/>
              <a:cxnLst/>
              <a:rect l="l" t="t" r="r" b="b"/>
              <a:pathLst>
                <a:path w="811" h="822" extrusionOk="0">
                  <a:moveTo>
                    <a:pt x="430" y="131"/>
                  </a:moveTo>
                  <a:cubicBezTo>
                    <a:pt x="441" y="167"/>
                    <a:pt x="441" y="203"/>
                    <a:pt x="453" y="227"/>
                  </a:cubicBezTo>
                  <a:cubicBezTo>
                    <a:pt x="477" y="310"/>
                    <a:pt x="477" y="322"/>
                    <a:pt x="489" y="334"/>
                  </a:cubicBezTo>
                  <a:cubicBezTo>
                    <a:pt x="501" y="358"/>
                    <a:pt x="513" y="358"/>
                    <a:pt x="596" y="393"/>
                  </a:cubicBezTo>
                  <a:cubicBezTo>
                    <a:pt x="620" y="393"/>
                    <a:pt x="656" y="405"/>
                    <a:pt x="680" y="417"/>
                  </a:cubicBezTo>
                  <a:cubicBezTo>
                    <a:pt x="644" y="441"/>
                    <a:pt x="572" y="465"/>
                    <a:pt x="513" y="489"/>
                  </a:cubicBezTo>
                  <a:cubicBezTo>
                    <a:pt x="501" y="489"/>
                    <a:pt x="501" y="500"/>
                    <a:pt x="489" y="512"/>
                  </a:cubicBezTo>
                  <a:cubicBezTo>
                    <a:pt x="465" y="572"/>
                    <a:pt x="430" y="655"/>
                    <a:pt x="406" y="703"/>
                  </a:cubicBezTo>
                  <a:cubicBezTo>
                    <a:pt x="382" y="643"/>
                    <a:pt x="358" y="572"/>
                    <a:pt x="346" y="500"/>
                  </a:cubicBezTo>
                  <a:cubicBezTo>
                    <a:pt x="334" y="477"/>
                    <a:pt x="322" y="465"/>
                    <a:pt x="310" y="465"/>
                  </a:cubicBezTo>
                  <a:cubicBezTo>
                    <a:pt x="239" y="453"/>
                    <a:pt x="168" y="441"/>
                    <a:pt x="120" y="417"/>
                  </a:cubicBezTo>
                  <a:cubicBezTo>
                    <a:pt x="168" y="393"/>
                    <a:pt x="251" y="358"/>
                    <a:pt x="334" y="334"/>
                  </a:cubicBezTo>
                  <a:cubicBezTo>
                    <a:pt x="346" y="322"/>
                    <a:pt x="346" y="310"/>
                    <a:pt x="358" y="310"/>
                  </a:cubicBezTo>
                  <a:cubicBezTo>
                    <a:pt x="370" y="239"/>
                    <a:pt x="406" y="179"/>
                    <a:pt x="430" y="131"/>
                  </a:cubicBezTo>
                  <a:close/>
                  <a:moveTo>
                    <a:pt x="441" y="0"/>
                  </a:moveTo>
                  <a:cubicBezTo>
                    <a:pt x="418" y="0"/>
                    <a:pt x="382" y="0"/>
                    <a:pt x="287" y="250"/>
                  </a:cubicBezTo>
                  <a:cubicBezTo>
                    <a:pt x="13" y="370"/>
                    <a:pt x="1" y="393"/>
                    <a:pt x="1" y="417"/>
                  </a:cubicBezTo>
                  <a:cubicBezTo>
                    <a:pt x="1" y="429"/>
                    <a:pt x="1" y="453"/>
                    <a:pt x="1" y="453"/>
                  </a:cubicBezTo>
                  <a:cubicBezTo>
                    <a:pt x="13" y="465"/>
                    <a:pt x="37" y="500"/>
                    <a:pt x="263" y="536"/>
                  </a:cubicBezTo>
                  <a:cubicBezTo>
                    <a:pt x="334" y="822"/>
                    <a:pt x="370" y="822"/>
                    <a:pt x="394" y="822"/>
                  </a:cubicBezTo>
                  <a:cubicBezTo>
                    <a:pt x="418" y="822"/>
                    <a:pt x="441" y="810"/>
                    <a:pt x="561" y="560"/>
                  </a:cubicBezTo>
                  <a:cubicBezTo>
                    <a:pt x="632" y="536"/>
                    <a:pt x="763" y="477"/>
                    <a:pt x="799" y="453"/>
                  </a:cubicBezTo>
                  <a:cubicBezTo>
                    <a:pt x="811" y="441"/>
                    <a:pt x="811" y="429"/>
                    <a:pt x="811" y="417"/>
                  </a:cubicBezTo>
                  <a:cubicBezTo>
                    <a:pt x="799" y="381"/>
                    <a:pt x="763" y="358"/>
                    <a:pt x="620" y="310"/>
                  </a:cubicBezTo>
                  <a:cubicBezTo>
                    <a:pt x="596" y="298"/>
                    <a:pt x="572" y="286"/>
                    <a:pt x="561" y="286"/>
                  </a:cubicBezTo>
                  <a:cubicBezTo>
                    <a:pt x="549" y="262"/>
                    <a:pt x="549" y="227"/>
                    <a:pt x="537" y="203"/>
                  </a:cubicBezTo>
                  <a:cubicBezTo>
                    <a:pt x="513" y="96"/>
                    <a:pt x="489" y="36"/>
                    <a:pt x="477" y="24"/>
                  </a:cubicBezTo>
                  <a:cubicBezTo>
                    <a:pt x="465" y="12"/>
                    <a:pt x="453" y="0"/>
                    <a:pt x="4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2092512" y="3168338"/>
              <a:ext cx="25322" cy="24952"/>
            </a:xfrm>
            <a:custGeom>
              <a:avLst/>
              <a:gdLst/>
              <a:ahLst/>
              <a:cxnLst/>
              <a:rect l="l" t="t" r="r" b="b"/>
              <a:pathLst>
                <a:path w="822" h="810" extrusionOk="0">
                  <a:moveTo>
                    <a:pt x="429" y="119"/>
                  </a:moveTo>
                  <a:cubicBezTo>
                    <a:pt x="441" y="155"/>
                    <a:pt x="452" y="191"/>
                    <a:pt x="452" y="214"/>
                  </a:cubicBezTo>
                  <a:cubicBezTo>
                    <a:pt x="476" y="298"/>
                    <a:pt x="488" y="321"/>
                    <a:pt x="500" y="333"/>
                  </a:cubicBezTo>
                  <a:cubicBezTo>
                    <a:pt x="512" y="345"/>
                    <a:pt x="524" y="357"/>
                    <a:pt x="607" y="381"/>
                  </a:cubicBezTo>
                  <a:cubicBezTo>
                    <a:pt x="631" y="393"/>
                    <a:pt x="667" y="405"/>
                    <a:pt x="691" y="417"/>
                  </a:cubicBezTo>
                  <a:cubicBezTo>
                    <a:pt x="643" y="441"/>
                    <a:pt x="583" y="464"/>
                    <a:pt x="524" y="476"/>
                  </a:cubicBezTo>
                  <a:cubicBezTo>
                    <a:pt x="512" y="488"/>
                    <a:pt x="500" y="488"/>
                    <a:pt x="500" y="500"/>
                  </a:cubicBezTo>
                  <a:cubicBezTo>
                    <a:pt x="464" y="572"/>
                    <a:pt x="429" y="643"/>
                    <a:pt x="405" y="691"/>
                  </a:cubicBezTo>
                  <a:cubicBezTo>
                    <a:pt x="393" y="643"/>
                    <a:pt x="369" y="560"/>
                    <a:pt x="345" y="488"/>
                  </a:cubicBezTo>
                  <a:cubicBezTo>
                    <a:pt x="345" y="476"/>
                    <a:pt x="333" y="464"/>
                    <a:pt x="321" y="452"/>
                  </a:cubicBezTo>
                  <a:cubicBezTo>
                    <a:pt x="250" y="441"/>
                    <a:pt x="167" y="429"/>
                    <a:pt x="119" y="417"/>
                  </a:cubicBezTo>
                  <a:cubicBezTo>
                    <a:pt x="179" y="393"/>
                    <a:pt x="262" y="345"/>
                    <a:pt x="333" y="321"/>
                  </a:cubicBezTo>
                  <a:cubicBezTo>
                    <a:pt x="345" y="321"/>
                    <a:pt x="357" y="310"/>
                    <a:pt x="357" y="298"/>
                  </a:cubicBezTo>
                  <a:cubicBezTo>
                    <a:pt x="381" y="238"/>
                    <a:pt x="417" y="167"/>
                    <a:pt x="429" y="119"/>
                  </a:cubicBezTo>
                  <a:close/>
                  <a:moveTo>
                    <a:pt x="441" y="0"/>
                  </a:moveTo>
                  <a:cubicBezTo>
                    <a:pt x="417" y="0"/>
                    <a:pt x="381" y="0"/>
                    <a:pt x="286" y="250"/>
                  </a:cubicBezTo>
                  <a:cubicBezTo>
                    <a:pt x="24" y="357"/>
                    <a:pt x="12" y="393"/>
                    <a:pt x="0" y="405"/>
                  </a:cubicBezTo>
                  <a:cubicBezTo>
                    <a:pt x="0" y="429"/>
                    <a:pt x="0" y="441"/>
                    <a:pt x="12" y="452"/>
                  </a:cubicBezTo>
                  <a:cubicBezTo>
                    <a:pt x="12" y="464"/>
                    <a:pt x="36" y="488"/>
                    <a:pt x="274" y="536"/>
                  </a:cubicBezTo>
                  <a:cubicBezTo>
                    <a:pt x="345" y="810"/>
                    <a:pt x="369" y="810"/>
                    <a:pt x="405" y="810"/>
                  </a:cubicBezTo>
                  <a:cubicBezTo>
                    <a:pt x="429" y="810"/>
                    <a:pt x="452" y="810"/>
                    <a:pt x="572" y="548"/>
                  </a:cubicBezTo>
                  <a:cubicBezTo>
                    <a:pt x="643" y="524"/>
                    <a:pt x="774" y="476"/>
                    <a:pt x="798" y="452"/>
                  </a:cubicBezTo>
                  <a:cubicBezTo>
                    <a:pt x="810" y="441"/>
                    <a:pt x="822" y="417"/>
                    <a:pt x="810" y="405"/>
                  </a:cubicBezTo>
                  <a:cubicBezTo>
                    <a:pt x="810" y="369"/>
                    <a:pt x="774" y="357"/>
                    <a:pt x="631" y="298"/>
                  </a:cubicBezTo>
                  <a:cubicBezTo>
                    <a:pt x="607" y="298"/>
                    <a:pt x="572" y="286"/>
                    <a:pt x="560" y="274"/>
                  </a:cubicBezTo>
                  <a:cubicBezTo>
                    <a:pt x="560" y="262"/>
                    <a:pt x="548" y="226"/>
                    <a:pt x="536" y="191"/>
                  </a:cubicBezTo>
                  <a:cubicBezTo>
                    <a:pt x="512" y="95"/>
                    <a:pt x="500" y="36"/>
                    <a:pt x="488" y="12"/>
                  </a:cubicBezTo>
                  <a:cubicBezTo>
                    <a:pt x="476" y="0"/>
                    <a:pt x="452" y="0"/>
                    <a:pt x="4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2213884" y="3005841"/>
              <a:ext cx="18391" cy="18729"/>
            </a:xfrm>
            <a:custGeom>
              <a:avLst/>
              <a:gdLst/>
              <a:ahLst/>
              <a:cxnLst/>
              <a:rect l="l" t="t" r="r" b="b"/>
              <a:pathLst>
                <a:path w="597" h="608" extrusionOk="0">
                  <a:moveTo>
                    <a:pt x="299" y="84"/>
                  </a:moveTo>
                  <a:cubicBezTo>
                    <a:pt x="358" y="84"/>
                    <a:pt x="406" y="108"/>
                    <a:pt x="453" y="143"/>
                  </a:cubicBezTo>
                  <a:cubicBezTo>
                    <a:pt x="501" y="191"/>
                    <a:pt x="513" y="239"/>
                    <a:pt x="513" y="298"/>
                  </a:cubicBezTo>
                  <a:cubicBezTo>
                    <a:pt x="513" y="417"/>
                    <a:pt x="418" y="524"/>
                    <a:pt x="299" y="524"/>
                  </a:cubicBezTo>
                  <a:cubicBezTo>
                    <a:pt x="239" y="524"/>
                    <a:pt x="180" y="501"/>
                    <a:pt x="144" y="453"/>
                  </a:cubicBezTo>
                  <a:cubicBezTo>
                    <a:pt x="96" y="417"/>
                    <a:pt x="84" y="358"/>
                    <a:pt x="84" y="298"/>
                  </a:cubicBezTo>
                  <a:cubicBezTo>
                    <a:pt x="84" y="179"/>
                    <a:pt x="180" y="84"/>
                    <a:pt x="299" y="84"/>
                  </a:cubicBezTo>
                  <a:close/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382"/>
                    <a:pt x="25" y="453"/>
                    <a:pt x="84" y="513"/>
                  </a:cubicBezTo>
                  <a:cubicBezTo>
                    <a:pt x="144" y="572"/>
                    <a:pt x="215" y="608"/>
                    <a:pt x="299" y="608"/>
                  </a:cubicBezTo>
                  <a:cubicBezTo>
                    <a:pt x="465" y="608"/>
                    <a:pt x="596" y="465"/>
                    <a:pt x="596" y="298"/>
                  </a:cubicBezTo>
                  <a:cubicBezTo>
                    <a:pt x="596" y="227"/>
                    <a:pt x="572" y="143"/>
                    <a:pt x="513" y="84"/>
                  </a:cubicBezTo>
                  <a:cubicBezTo>
                    <a:pt x="453" y="36"/>
                    <a:pt x="382" y="1"/>
                    <a:pt x="29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2150456" y="2660332"/>
              <a:ext cx="18729" cy="18391"/>
            </a:xfrm>
            <a:custGeom>
              <a:avLst/>
              <a:gdLst/>
              <a:ahLst/>
              <a:cxnLst/>
              <a:rect l="l" t="t" r="r" b="b"/>
              <a:pathLst>
                <a:path w="608" h="597" extrusionOk="0">
                  <a:moveTo>
                    <a:pt x="310" y="84"/>
                  </a:moveTo>
                  <a:cubicBezTo>
                    <a:pt x="429" y="84"/>
                    <a:pt x="524" y="179"/>
                    <a:pt x="524" y="299"/>
                  </a:cubicBezTo>
                  <a:cubicBezTo>
                    <a:pt x="524" y="418"/>
                    <a:pt x="429" y="513"/>
                    <a:pt x="310" y="513"/>
                  </a:cubicBezTo>
                  <a:cubicBezTo>
                    <a:pt x="250" y="513"/>
                    <a:pt x="191" y="489"/>
                    <a:pt x="155" y="453"/>
                  </a:cubicBezTo>
                  <a:cubicBezTo>
                    <a:pt x="107" y="406"/>
                    <a:pt x="84" y="358"/>
                    <a:pt x="84" y="299"/>
                  </a:cubicBezTo>
                  <a:cubicBezTo>
                    <a:pt x="84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3" y="1"/>
                    <a:pt x="0" y="132"/>
                    <a:pt x="0" y="299"/>
                  </a:cubicBezTo>
                  <a:cubicBezTo>
                    <a:pt x="0" y="382"/>
                    <a:pt x="36" y="453"/>
                    <a:pt x="95" y="513"/>
                  </a:cubicBezTo>
                  <a:cubicBezTo>
                    <a:pt x="143" y="560"/>
                    <a:pt x="226" y="596"/>
                    <a:pt x="310" y="596"/>
                  </a:cubicBezTo>
                  <a:cubicBezTo>
                    <a:pt x="476" y="596"/>
                    <a:pt x="607" y="465"/>
                    <a:pt x="607" y="299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1768998" y="2787249"/>
              <a:ext cx="18729" cy="18729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96"/>
                  </a:moveTo>
                  <a:cubicBezTo>
                    <a:pt x="370" y="96"/>
                    <a:pt x="417" y="108"/>
                    <a:pt x="465" y="155"/>
                  </a:cubicBezTo>
                  <a:cubicBezTo>
                    <a:pt x="501" y="191"/>
                    <a:pt x="525" y="250"/>
                    <a:pt x="525" y="310"/>
                  </a:cubicBezTo>
                  <a:cubicBezTo>
                    <a:pt x="525" y="429"/>
                    <a:pt x="429" y="524"/>
                    <a:pt x="310" y="524"/>
                  </a:cubicBezTo>
                  <a:cubicBezTo>
                    <a:pt x="251" y="524"/>
                    <a:pt x="191" y="501"/>
                    <a:pt x="155" y="465"/>
                  </a:cubicBezTo>
                  <a:cubicBezTo>
                    <a:pt x="108" y="417"/>
                    <a:pt x="84" y="370"/>
                    <a:pt x="84" y="310"/>
                  </a:cubicBezTo>
                  <a:cubicBezTo>
                    <a:pt x="84" y="191"/>
                    <a:pt x="191" y="96"/>
                    <a:pt x="310" y="96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5"/>
                    <a:pt x="96" y="524"/>
                  </a:cubicBezTo>
                  <a:cubicBezTo>
                    <a:pt x="144" y="584"/>
                    <a:pt x="227" y="608"/>
                    <a:pt x="310" y="608"/>
                  </a:cubicBezTo>
                  <a:cubicBezTo>
                    <a:pt x="477" y="608"/>
                    <a:pt x="608" y="477"/>
                    <a:pt x="608" y="310"/>
                  </a:cubicBezTo>
                  <a:cubicBezTo>
                    <a:pt x="608" y="227"/>
                    <a:pt x="572" y="155"/>
                    <a:pt x="525" y="96"/>
                  </a:cubicBezTo>
                  <a:cubicBezTo>
                    <a:pt x="465" y="36"/>
                    <a:pt x="382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2187484" y="3171634"/>
              <a:ext cx="18729" cy="18360"/>
            </a:xfrm>
            <a:custGeom>
              <a:avLst/>
              <a:gdLst/>
              <a:ahLst/>
              <a:cxnLst/>
              <a:rect l="l" t="t" r="r" b="b"/>
              <a:pathLst>
                <a:path w="608" h="596" extrusionOk="0">
                  <a:moveTo>
                    <a:pt x="310" y="84"/>
                  </a:moveTo>
                  <a:cubicBezTo>
                    <a:pt x="370" y="84"/>
                    <a:pt x="417" y="107"/>
                    <a:pt x="453" y="143"/>
                  </a:cubicBezTo>
                  <a:cubicBezTo>
                    <a:pt x="501" y="191"/>
                    <a:pt x="525" y="238"/>
                    <a:pt x="525" y="298"/>
                  </a:cubicBezTo>
                  <a:cubicBezTo>
                    <a:pt x="525" y="417"/>
                    <a:pt x="429" y="512"/>
                    <a:pt x="298" y="512"/>
                  </a:cubicBezTo>
                  <a:cubicBezTo>
                    <a:pt x="179" y="512"/>
                    <a:pt x="84" y="417"/>
                    <a:pt x="84" y="298"/>
                  </a:cubicBezTo>
                  <a:cubicBezTo>
                    <a:pt x="84" y="179"/>
                    <a:pt x="179" y="84"/>
                    <a:pt x="310" y="84"/>
                  </a:cubicBezTo>
                  <a:close/>
                  <a:moveTo>
                    <a:pt x="310" y="0"/>
                  </a:moveTo>
                  <a:cubicBezTo>
                    <a:pt x="144" y="0"/>
                    <a:pt x="1" y="131"/>
                    <a:pt x="1" y="298"/>
                  </a:cubicBezTo>
                  <a:cubicBezTo>
                    <a:pt x="1" y="465"/>
                    <a:pt x="132" y="595"/>
                    <a:pt x="310" y="595"/>
                  </a:cubicBezTo>
                  <a:cubicBezTo>
                    <a:pt x="465" y="595"/>
                    <a:pt x="608" y="465"/>
                    <a:pt x="608" y="298"/>
                  </a:cubicBezTo>
                  <a:cubicBezTo>
                    <a:pt x="608" y="214"/>
                    <a:pt x="572" y="143"/>
                    <a:pt x="525" y="84"/>
                  </a:cubicBezTo>
                  <a:cubicBezTo>
                    <a:pt x="465" y="24"/>
                    <a:pt x="382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1831717" y="2980889"/>
              <a:ext cx="18729" cy="18760"/>
            </a:xfrm>
            <a:custGeom>
              <a:avLst/>
              <a:gdLst/>
              <a:ahLst/>
              <a:cxnLst/>
              <a:rect l="l" t="t" r="r" b="b"/>
              <a:pathLst>
                <a:path w="608" h="609" extrusionOk="0">
                  <a:moveTo>
                    <a:pt x="310" y="84"/>
                  </a:moveTo>
                  <a:cubicBezTo>
                    <a:pt x="370" y="84"/>
                    <a:pt x="417" y="108"/>
                    <a:pt x="465" y="156"/>
                  </a:cubicBezTo>
                  <a:cubicBezTo>
                    <a:pt x="501" y="191"/>
                    <a:pt x="525" y="251"/>
                    <a:pt x="525" y="311"/>
                  </a:cubicBezTo>
                  <a:cubicBezTo>
                    <a:pt x="525" y="430"/>
                    <a:pt x="429" y="525"/>
                    <a:pt x="310" y="525"/>
                  </a:cubicBezTo>
                  <a:cubicBezTo>
                    <a:pt x="191" y="525"/>
                    <a:pt x="84" y="418"/>
                    <a:pt x="84" y="299"/>
                  </a:cubicBezTo>
                  <a:cubicBezTo>
                    <a:pt x="84" y="180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32"/>
                    <a:pt x="1" y="299"/>
                  </a:cubicBezTo>
                  <a:cubicBezTo>
                    <a:pt x="1" y="465"/>
                    <a:pt x="144" y="608"/>
                    <a:pt x="310" y="608"/>
                  </a:cubicBezTo>
                  <a:cubicBezTo>
                    <a:pt x="477" y="608"/>
                    <a:pt x="608" y="477"/>
                    <a:pt x="608" y="311"/>
                  </a:cubicBezTo>
                  <a:cubicBezTo>
                    <a:pt x="608" y="227"/>
                    <a:pt x="584" y="144"/>
                    <a:pt x="525" y="96"/>
                  </a:cubicBezTo>
                  <a:cubicBezTo>
                    <a:pt x="465" y="37"/>
                    <a:pt x="394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2246537" y="2682358"/>
              <a:ext cx="54309" cy="42203"/>
            </a:xfrm>
            <a:custGeom>
              <a:avLst/>
              <a:gdLst/>
              <a:ahLst/>
              <a:cxnLst/>
              <a:rect l="l" t="t" r="r" b="b"/>
              <a:pathLst>
                <a:path w="1763" h="1370" extrusionOk="0">
                  <a:moveTo>
                    <a:pt x="144" y="84"/>
                  </a:moveTo>
                  <a:cubicBezTo>
                    <a:pt x="394" y="84"/>
                    <a:pt x="1072" y="203"/>
                    <a:pt x="1441" y="298"/>
                  </a:cubicBezTo>
                  <a:cubicBezTo>
                    <a:pt x="1072" y="310"/>
                    <a:pt x="441" y="357"/>
                    <a:pt x="322" y="369"/>
                  </a:cubicBezTo>
                  <a:cubicBezTo>
                    <a:pt x="215" y="274"/>
                    <a:pt x="120" y="143"/>
                    <a:pt x="96" y="84"/>
                  </a:cubicBezTo>
                  <a:close/>
                  <a:moveTo>
                    <a:pt x="1560" y="441"/>
                  </a:moveTo>
                  <a:lnTo>
                    <a:pt x="1560" y="441"/>
                  </a:lnTo>
                  <a:cubicBezTo>
                    <a:pt x="1275" y="691"/>
                    <a:pt x="548" y="1203"/>
                    <a:pt x="394" y="1274"/>
                  </a:cubicBezTo>
                  <a:cubicBezTo>
                    <a:pt x="382" y="1191"/>
                    <a:pt x="429" y="953"/>
                    <a:pt x="489" y="727"/>
                  </a:cubicBezTo>
                  <a:cubicBezTo>
                    <a:pt x="1072" y="584"/>
                    <a:pt x="1394" y="500"/>
                    <a:pt x="1560" y="441"/>
                  </a:cubicBezTo>
                  <a:close/>
                  <a:moveTo>
                    <a:pt x="144" y="0"/>
                  </a:moveTo>
                  <a:cubicBezTo>
                    <a:pt x="96" y="0"/>
                    <a:pt x="13" y="0"/>
                    <a:pt x="13" y="60"/>
                  </a:cubicBezTo>
                  <a:cubicBezTo>
                    <a:pt x="1" y="179"/>
                    <a:pt x="227" y="393"/>
                    <a:pt x="274" y="441"/>
                  </a:cubicBezTo>
                  <a:cubicBezTo>
                    <a:pt x="286" y="453"/>
                    <a:pt x="298" y="453"/>
                    <a:pt x="310" y="453"/>
                  </a:cubicBezTo>
                  <a:cubicBezTo>
                    <a:pt x="322" y="453"/>
                    <a:pt x="1120" y="393"/>
                    <a:pt x="1513" y="369"/>
                  </a:cubicBezTo>
                  <a:lnTo>
                    <a:pt x="1513" y="369"/>
                  </a:lnTo>
                  <a:cubicBezTo>
                    <a:pt x="1251" y="453"/>
                    <a:pt x="775" y="572"/>
                    <a:pt x="441" y="655"/>
                  </a:cubicBezTo>
                  <a:cubicBezTo>
                    <a:pt x="429" y="655"/>
                    <a:pt x="417" y="667"/>
                    <a:pt x="417" y="679"/>
                  </a:cubicBezTo>
                  <a:cubicBezTo>
                    <a:pt x="251" y="1310"/>
                    <a:pt x="322" y="1346"/>
                    <a:pt x="358" y="1358"/>
                  </a:cubicBezTo>
                  <a:cubicBezTo>
                    <a:pt x="358" y="1358"/>
                    <a:pt x="370" y="1369"/>
                    <a:pt x="370" y="1369"/>
                  </a:cubicBezTo>
                  <a:cubicBezTo>
                    <a:pt x="501" y="1369"/>
                    <a:pt x="1632" y="524"/>
                    <a:pt x="1739" y="393"/>
                  </a:cubicBezTo>
                  <a:cubicBezTo>
                    <a:pt x="1751" y="381"/>
                    <a:pt x="1763" y="357"/>
                    <a:pt x="1763" y="334"/>
                  </a:cubicBezTo>
                  <a:cubicBezTo>
                    <a:pt x="1763" y="334"/>
                    <a:pt x="1763" y="322"/>
                    <a:pt x="1751" y="322"/>
                  </a:cubicBezTo>
                  <a:cubicBezTo>
                    <a:pt x="1751" y="322"/>
                    <a:pt x="1751" y="310"/>
                    <a:pt x="1751" y="310"/>
                  </a:cubicBezTo>
                  <a:lnTo>
                    <a:pt x="1739" y="310"/>
                  </a:lnTo>
                  <a:cubicBezTo>
                    <a:pt x="1739" y="298"/>
                    <a:pt x="1739" y="298"/>
                    <a:pt x="1739" y="298"/>
                  </a:cubicBezTo>
                  <a:cubicBezTo>
                    <a:pt x="1572" y="203"/>
                    <a:pt x="429" y="0"/>
                    <a:pt x="1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2248755" y="2693941"/>
              <a:ext cx="11768" cy="19623"/>
            </a:xfrm>
            <a:custGeom>
              <a:avLst/>
              <a:gdLst/>
              <a:ahLst/>
              <a:cxnLst/>
              <a:rect l="l" t="t" r="r" b="b"/>
              <a:pathLst>
                <a:path w="382" h="637" extrusionOk="0">
                  <a:moveTo>
                    <a:pt x="231" y="1"/>
                  </a:moveTo>
                  <a:cubicBezTo>
                    <a:pt x="214" y="1"/>
                    <a:pt x="199" y="12"/>
                    <a:pt x="191" y="29"/>
                  </a:cubicBezTo>
                  <a:cubicBezTo>
                    <a:pt x="60" y="362"/>
                    <a:pt x="0" y="541"/>
                    <a:pt x="24" y="589"/>
                  </a:cubicBezTo>
                  <a:cubicBezTo>
                    <a:pt x="24" y="601"/>
                    <a:pt x="36" y="624"/>
                    <a:pt x="60" y="624"/>
                  </a:cubicBezTo>
                  <a:cubicBezTo>
                    <a:pt x="72" y="636"/>
                    <a:pt x="83" y="636"/>
                    <a:pt x="95" y="636"/>
                  </a:cubicBezTo>
                  <a:cubicBezTo>
                    <a:pt x="167" y="636"/>
                    <a:pt x="298" y="577"/>
                    <a:pt x="345" y="553"/>
                  </a:cubicBezTo>
                  <a:cubicBezTo>
                    <a:pt x="369" y="553"/>
                    <a:pt x="381" y="529"/>
                    <a:pt x="369" y="505"/>
                  </a:cubicBezTo>
                  <a:cubicBezTo>
                    <a:pt x="360" y="488"/>
                    <a:pt x="345" y="477"/>
                    <a:pt x="333" y="477"/>
                  </a:cubicBezTo>
                  <a:cubicBezTo>
                    <a:pt x="329" y="477"/>
                    <a:pt x="325" y="478"/>
                    <a:pt x="322" y="482"/>
                  </a:cubicBezTo>
                  <a:cubicBezTo>
                    <a:pt x="226" y="517"/>
                    <a:pt x="131" y="553"/>
                    <a:pt x="95" y="553"/>
                  </a:cubicBezTo>
                  <a:cubicBezTo>
                    <a:pt x="107" y="482"/>
                    <a:pt x="191" y="255"/>
                    <a:pt x="274" y="65"/>
                  </a:cubicBezTo>
                  <a:cubicBezTo>
                    <a:pt x="274" y="41"/>
                    <a:pt x="262" y="17"/>
                    <a:pt x="250" y="5"/>
                  </a:cubicBezTo>
                  <a:cubicBezTo>
                    <a:pt x="244" y="2"/>
                    <a:pt x="237" y="1"/>
                    <a:pt x="2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1936978" y="3057193"/>
              <a:ext cx="117028" cy="173863"/>
            </a:xfrm>
            <a:custGeom>
              <a:avLst/>
              <a:gdLst/>
              <a:ahLst/>
              <a:cxnLst/>
              <a:rect l="l" t="t" r="r" b="b"/>
              <a:pathLst>
                <a:path w="3799" h="5644" extrusionOk="0">
                  <a:moveTo>
                    <a:pt x="2751" y="0"/>
                  </a:moveTo>
                  <a:lnTo>
                    <a:pt x="1" y="239"/>
                  </a:lnTo>
                  <a:lnTo>
                    <a:pt x="501" y="5644"/>
                  </a:lnTo>
                  <a:lnTo>
                    <a:pt x="1465" y="5418"/>
                  </a:lnTo>
                  <a:lnTo>
                    <a:pt x="1418" y="1548"/>
                  </a:lnTo>
                  <a:lnTo>
                    <a:pt x="3799" y="1882"/>
                  </a:lnTo>
                  <a:lnTo>
                    <a:pt x="2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1990886" y="3052942"/>
              <a:ext cx="92846" cy="65769"/>
            </a:xfrm>
            <a:custGeom>
              <a:avLst/>
              <a:gdLst/>
              <a:ahLst/>
              <a:cxnLst/>
              <a:rect l="l" t="t" r="r" b="b"/>
              <a:pathLst>
                <a:path w="3014" h="2135" extrusionOk="0">
                  <a:moveTo>
                    <a:pt x="1531" y="1"/>
                  </a:moveTo>
                  <a:cubicBezTo>
                    <a:pt x="930" y="1"/>
                    <a:pt x="1" y="31"/>
                    <a:pt x="1" y="31"/>
                  </a:cubicBezTo>
                  <a:cubicBezTo>
                    <a:pt x="1" y="31"/>
                    <a:pt x="37" y="2067"/>
                    <a:pt x="72" y="2127"/>
                  </a:cubicBezTo>
                  <a:cubicBezTo>
                    <a:pt x="77" y="2132"/>
                    <a:pt x="103" y="2135"/>
                    <a:pt x="148" y="2135"/>
                  </a:cubicBezTo>
                  <a:cubicBezTo>
                    <a:pt x="600" y="2135"/>
                    <a:pt x="2900" y="1885"/>
                    <a:pt x="2954" y="1853"/>
                  </a:cubicBezTo>
                  <a:cubicBezTo>
                    <a:pt x="3013" y="1817"/>
                    <a:pt x="2216" y="55"/>
                    <a:pt x="2013" y="19"/>
                  </a:cubicBezTo>
                  <a:cubicBezTo>
                    <a:pt x="1959" y="6"/>
                    <a:pt x="1771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1775960" y="2804500"/>
              <a:ext cx="106400" cy="156274"/>
            </a:xfrm>
            <a:custGeom>
              <a:avLst/>
              <a:gdLst/>
              <a:ahLst/>
              <a:cxnLst/>
              <a:rect l="l" t="t" r="r" b="b"/>
              <a:pathLst>
                <a:path w="3454" h="5073" extrusionOk="0">
                  <a:moveTo>
                    <a:pt x="1727" y="0"/>
                  </a:moveTo>
                  <a:cubicBezTo>
                    <a:pt x="775" y="0"/>
                    <a:pt x="1" y="1131"/>
                    <a:pt x="1" y="2536"/>
                  </a:cubicBezTo>
                  <a:cubicBezTo>
                    <a:pt x="1" y="3929"/>
                    <a:pt x="775" y="5072"/>
                    <a:pt x="1727" y="5072"/>
                  </a:cubicBezTo>
                  <a:cubicBezTo>
                    <a:pt x="2680" y="5072"/>
                    <a:pt x="3454" y="3929"/>
                    <a:pt x="3454" y="2536"/>
                  </a:cubicBezTo>
                  <a:cubicBezTo>
                    <a:pt x="3454" y="1857"/>
                    <a:pt x="3275" y="1214"/>
                    <a:pt x="2942" y="738"/>
                  </a:cubicBezTo>
                  <a:cubicBezTo>
                    <a:pt x="2620" y="262"/>
                    <a:pt x="2180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1880142" y="2875628"/>
              <a:ext cx="130582" cy="100455"/>
            </a:xfrm>
            <a:custGeom>
              <a:avLst/>
              <a:gdLst/>
              <a:ahLst/>
              <a:cxnLst/>
              <a:rect l="l" t="t" r="r" b="b"/>
              <a:pathLst>
                <a:path w="4239" h="3261" extrusionOk="0">
                  <a:moveTo>
                    <a:pt x="965" y="1"/>
                  </a:moveTo>
                  <a:lnTo>
                    <a:pt x="334" y="48"/>
                  </a:lnTo>
                  <a:cubicBezTo>
                    <a:pt x="334" y="48"/>
                    <a:pt x="0" y="3073"/>
                    <a:pt x="107" y="3239"/>
                  </a:cubicBezTo>
                  <a:cubicBezTo>
                    <a:pt x="117" y="3254"/>
                    <a:pt x="153" y="3261"/>
                    <a:pt x="211" y="3261"/>
                  </a:cubicBezTo>
                  <a:cubicBezTo>
                    <a:pt x="857" y="3261"/>
                    <a:pt x="4239" y="2418"/>
                    <a:pt x="4239" y="2418"/>
                  </a:cubicBezTo>
                  <a:lnTo>
                    <a:pt x="3870" y="1477"/>
                  </a:lnTo>
                  <a:lnTo>
                    <a:pt x="965" y="2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2114137" y="2854373"/>
              <a:ext cx="143058" cy="102457"/>
            </a:xfrm>
            <a:custGeom>
              <a:avLst/>
              <a:gdLst/>
              <a:ahLst/>
              <a:cxnLst/>
              <a:rect l="l" t="t" r="r" b="b"/>
              <a:pathLst>
                <a:path w="4644" h="3326" extrusionOk="0">
                  <a:moveTo>
                    <a:pt x="3084" y="0"/>
                  </a:moveTo>
                  <a:lnTo>
                    <a:pt x="2477" y="227"/>
                  </a:lnTo>
                  <a:lnTo>
                    <a:pt x="3168" y="2227"/>
                  </a:lnTo>
                  <a:lnTo>
                    <a:pt x="3168" y="2227"/>
                  </a:lnTo>
                  <a:lnTo>
                    <a:pt x="143" y="1512"/>
                  </a:lnTo>
                  <a:lnTo>
                    <a:pt x="0" y="2941"/>
                  </a:lnTo>
                  <a:cubicBezTo>
                    <a:pt x="0" y="2941"/>
                    <a:pt x="3666" y="3326"/>
                    <a:pt x="4442" y="3326"/>
                  </a:cubicBezTo>
                  <a:cubicBezTo>
                    <a:pt x="4529" y="3326"/>
                    <a:pt x="4580" y="3321"/>
                    <a:pt x="4584" y="3310"/>
                  </a:cubicBezTo>
                  <a:cubicBezTo>
                    <a:pt x="4644" y="3191"/>
                    <a:pt x="3084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1817054" y="2867558"/>
              <a:ext cx="445656" cy="29018"/>
            </a:xfrm>
            <a:custGeom>
              <a:avLst/>
              <a:gdLst/>
              <a:ahLst/>
              <a:cxnLst/>
              <a:rect l="l" t="t" r="r" b="b"/>
              <a:pathLst>
                <a:path w="14467" h="942" extrusionOk="0">
                  <a:moveTo>
                    <a:pt x="14336" y="1"/>
                  </a:moveTo>
                  <a:lnTo>
                    <a:pt x="179" y="299"/>
                  </a:lnTo>
                  <a:lnTo>
                    <a:pt x="0" y="942"/>
                  </a:lnTo>
                  <a:lnTo>
                    <a:pt x="14467" y="680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1967074" y="2887304"/>
              <a:ext cx="225154" cy="175065"/>
            </a:xfrm>
            <a:custGeom>
              <a:avLst/>
              <a:gdLst/>
              <a:ahLst/>
              <a:cxnLst/>
              <a:rect l="l" t="t" r="r" b="b"/>
              <a:pathLst>
                <a:path w="7309" h="5683" extrusionOk="0">
                  <a:moveTo>
                    <a:pt x="2530" y="1"/>
                  </a:moveTo>
                  <a:cubicBezTo>
                    <a:pt x="1660" y="1"/>
                    <a:pt x="0" y="1265"/>
                    <a:pt x="0" y="1265"/>
                  </a:cubicBezTo>
                  <a:cubicBezTo>
                    <a:pt x="2560" y="3122"/>
                    <a:pt x="2286" y="5277"/>
                    <a:pt x="2286" y="5277"/>
                  </a:cubicBezTo>
                  <a:lnTo>
                    <a:pt x="6549" y="5682"/>
                  </a:lnTo>
                  <a:cubicBezTo>
                    <a:pt x="7308" y="253"/>
                    <a:pt x="3444" y="49"/>
                    <a:pt x="2859" y="49"/>
                  </a:cubicBezTo>
                  <a:cubicBezTo>
                    <a:pt x="2812" y="49"/>
                    <a:pt x="2786" y="50"/>
                    <a:pt x="2786" y="50"/>
                  </a:cubicBezTo>
                  <a:cubicBezTo>
                    <a:pt x="2713" y="16"/>
                    <a:pt x="2626" y="1"/>
                    <a:pt x="2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1927459" y="2905324"/>
              <a:ext cx="86747" cy="72761"/>
            </a:xfrm>
            <a:custGeom>
              <a:avLst/>
              <a:gdLst/>
              <a:ahLst/>
              <a:cxnLst/>
              <a:rect l="l" t="t" r="r" b="b"/>
              <a:pathLst>
                <a:path w="2816" h="2362" extrusionOk="0">
                  <a:moveTo>
                    <a:pt x="1968" y="0"/>
                  </a:moveTo>
                  <a:cubicBezTo>
                    <a:pt x="1675" y="0"/>
                    <a:pt x="23" y="435"/>
                    <a:pt x="0" y="632"/>
                  </a:cubicBezTo>
                  <a:cubicBezTo>
                    <a:pt x="0" y="632"/>
                    <a:pt x="203" y="2180"/>
                    <a:pt x="215" y="2299"/>
                  </a:cubicBezTo>
                  <a:cubicBezTo>
                    <a:pt x="219" y="2343"/>
                    <a:pt x="308" y="2361"/>
                    <a:pt x="451" y="2361"/>
                  </a:cubicBezTo>
                  <a:cubicBezTo>
                    <a:pt x="1093" y="2361"/>
                    <a:pt x="2815" y="1988"/>
                    <a:pt x="2786" y="1823"/>
                  </a:cubicBezTo>
                  <a:cubicBezTo>
                    <a:pt x="2762" y="1621"/>
                    <a:pt x="2227" y="25"/>
                    <a:pt x="1989" y="1"/>
                  </a:cubicBezTo>
                  <a:cubicBezTo>
                    <a:pt x="1983" y="1"/>
                    <a:pt x="1976" y="0"/>
                    <a:pt x="1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2078188" y="2889029"/>
              <a:ext cx="111545" cy="69897"/>
            </a:xfrm>
            <a:custGeom>
              <a:avLst/>
              <a:gdLst/>
              <a:ahLst/>
              <a:cxnLst/>
              <a:rect l="l" t="t" r="r" b="b"/>
              <a:pathLst>
                <a:path w="3621" h="2269" extrusionOk="0">
                  <a:moveTo>
                    <a:pt x="533" y="1"/>
                  </a:moveTo>
                  <a:cubicBezTo>
                    <a:pt x="269" y="1"/>
                    <a:pt x="72" y="13"/>
                    <a:pt x="1" y="42"/>
                  </a:cubicBezTo>
                  <a:cubicBezTo>
                    <a:pt x="1" y="42"/>
                    <a:pt x="468" y="2105"/>
                    <a:pt x="856" y="2105"/>
                  </a:cubicBezTo>
                  <a:cubicBezTo>
                    <a:pt x="865" y="2105"/>
                    <a:pt x="873" y="2104"/>
                    <a:pt x="882" y="2102"/>
                  </a:cubicBezTo>
                  <a:cubicBezTo>
                    <a:pt x="944" y="2087"/>
                    <a:pt x="1052" y="2081"/>
                    <a:pt x="1190" y="2081"/>
                  </a:cubicBezTo>
                  <a:cubicBezTo>
                    <a:pt x="1949" y="2081"/>
                    <a:pt x="3620" y="2269"/>
                    <a:pt x="3620" y="2269"/>
                  </a:cubicBezTo>
                  <a:cubicBezTo>
                    <a:pt x="3620" y="2269"/>
                    <a:pt x="3477" y="328"/>
                    <a:pt x="3334" y="233"/>
                  </a:cubicBezTo>
                  <a:cubicBezTo>
                    <a:pt x="3223" y="149"/>
                    <a:pt x="1461" y="1"/>
                    <a:pt x="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2008877" y="2872702"/>
              <a:ext cx="71190" cy="68788"/>
            </a:xfrm>
            <a:custGeom>
              <a:avLst/>
              <a:gdLst/>
              <a:ahLst/>
              <a:cxnLst/>
              <a:rect l="l" t="t" r="r" b="b"/>
              <a:pathLst>
                <a:path w="2311" h="2233" extrusionOk="0">
                  <a:moveTo>
                    <a:pt x="1596" y="1"/>
                  </a:moveTo>
                  <a:lnTo>
                    <a:pt x="572" y="179"/>
                  </a:lnTo>
                  <a:lnTo>
                    <a:pt x="739" y="775"/>
                  </a:lnTo>
                  <a:lnTo>
                    <a:pt x="0" y="1429"/>
                  </a:lnTo>
                  <a:cubicBezTo>
                    <a:pt x="0" y="1429"/>
                    <a:pt x="467" y="2233"/>
                    <a:pt x="1038" y="2233"/>
                  </a:cubicBezTo>
                  <a:cubicBezTo>
                    <a:pt x="1065" y="2233"/>
                    <a:pt x="1092" y="2231"/>
                    <a:pt x="1120" y="2227"/>
                  </a:cubicBezTo>
                  <a:cubicBezTo>
                    <a:pt x="1715" y="2144"/>
                    <a:pt x="2310" y="917"/>
                    <a:pt x="2310" y="917"/>
                  </a:cubicBezTo>
                  <a:lnTo>
                    <a:pt x="1882" y="548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1886735" y="2754411"/>
              <a:ext cx="58252" cy="62627"/>
            </a:xfrm>
            <a:custGeom>
              <a:avLst/>
              <a:gdLst/>
              <a:ahLst/>
              <a:cxnLst/>
              <a:rect l="l" t="t" r="r" b="b"/>
              <a:pathLst>
                <a:path w="1891" h="2033" extrusionOk="0">
                  <a:moveTo>
                    <a:pt x="1105" y="1"/>
                  </a:moveTo>
                  <a:cubicBezTo>
                    <a:pt x="981" y="1"/>
                    <a:pt x="842" y="52"/>
                    <a:pt x="691" y="185"/>
                  </a:cubicBezTo>
                  <a:cubicBezTo>
                    <a:pt x="1" y="793"/>
                    <a:pt x="215" y="1983"/>
                    <a:pt x="1048" y="2031"/>
                  </a:cubicBezTo>
                  <a:cubicBezTo>
                    <a:pt x="1062" y="2032"/>
                    <a:pt x="1076" y="2032"/>
                    <a:pt x="1090" y="2032"/>
                  </a:cubicBezTo>
                  <a:cubicBezTo>
                    <a:pt x="1891" y="2032"/>
                    <a:pt x="1810" y="662"/>
                    <a:pt x="1810" y="662"/>
                  </a:cubicBezTo>
                  <a:cubicBezTo>
                    <a:pt x="1810" y="662"/>
                    <a:pt x="1549" y="1"/>
                    <a:pt x="1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1911317" y="2775420"/>
              <a:ext cx="21286" cy="27632"/>
            </a:xfrm>
            <a:custGeom>
              <a:avLst/>
              <a:gdLst/>
              <a:ahLst/>
              <a:cxnLst/>
              <a:rect l="l" t="t" r="r" b="b"/>
              <a:pathLst>
                <a:path w="691" h="897" extrusionOk="0">
                  <a:moveTo>
                    <a:pt x="464" y="0"/>
                  </a:moveTo>
                  <a:cubicBezTo>
                    <a:pt x="282" y="0"/>
                    <a:pt x="42" y="223"/>
                    <a:pt x="12" y="253"/>
                  </a:cubicBezTo>
                  <a:cubicBezTo>
                    <a:pt x="0" y="265"/>
                    <a:pt x="0" y="289"/>
                    <a:pt x="12" y="313"/>
                  </a:cubicBezTo>
                  <a:cubicBezTo>
                    <a:pt x="18" y="319"/>
                    <a:pt x="30" y="322"/>
                    <a:pt x="42" y="322"/>
                  </a:cubicBezTo>
                  <a:cubicBezTo>
                    <a:pt x="54" y="322"/>
                    <a:pt x="66" y="319"/>
                    <a:pt x="72" y="313"/>
                  </a:cubicBezTo>
                  <a:cubicBezTo>
                    <a:pt x="173" y="212"/>
                    <a:pt x="351" y="86"/>
                    <a:pt x="460" y="86"/>
                  </a:cubicBezTo>
                  <a:cubicBezTo>
                    <a:pt x="480" y="86"/>
                    <a:pt x="498" y="90"/>
                    <a:pt x="512" y="99"/>
                  </a:cubicBezTo>
                  <a:cubicBezTo>
                    <a:pt x="572" y="123"/>
                    <a:pt x="643" y="265"/>
                    <a:pt x="488" y="849"/>
                  </a:cubicBezTo>
                  <a:cubicBezTo>
                    <a:pt x="477" y="873"/>
                    <a:pt x="488" y="896"/>
                    <a:pt x="512" y="896"/>
                  </a:cubicBezTo>
                  <a:lnTo>
                    <a:pt x="524" y="896"/>
                  </a:lnTo>
                  <a:cubicBezTo>
                    <a:pt x="548" y="896"/>
                    <a:pt x="560" y="885"/>
                    <a:pt x="560" y="873"/>
                  </a:cubicBezTo>
                  <a:cubicBezTo>
                    <a:pt x="691" y="384"/>
                    <a:pt x="691" y="99"/>
                    <a:pt x="560" y="27"/>
                  </a:cubicBezTo>
                  <a:cubicBezTo>
                    <a:pt x="531" y="8"/>
                    <a:pt x="499" y="0"/>
                    <a:pt x="46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1904016" y="2703521"/>
              <a:ext cx="235443" cy="211815"/>
            </a:xfrm>
            <a:custGeom>
              <a:avLst/>
              <a:gdLst/>
              <a:ahLst/>
              <a:cxnLst/>
              <a:rect l="l" t="t" r="r" b="b"/>
              <a:pathLst>
                <a:path w="7643" h="6876" extrusionOk="0">
                  <a:moveTo>
                    <a:pt x="3776" y="0"/>
                  </a:moveTo>
                  <a:cubicBezTo>
                    <a:pt x="3077" y="0"/>
                    <a:pt x="2344" y="350"/>
                    <a:pt x="1726" y="1409"/>
                  </a:cubicBezTo>
                  <a:cubicBezTo>
                    <a:pt x="0" y="4351"/>
                    <a:pt x="2043" y="6876"/>
                    <a:pt x="3339" y="6876"/>
                  </a:cubicBezTo>
                  <a:cubicBezTo>
                    <a:pt x="3590" y="6876"/>
                    <a:pt x="3814" y="6781"/>
                    <a:pt x="3976" y="6576"/>
                  </a:cubicBezTo>
                  <a:cubicBezTo>
                    <a:pt x="3976" y="6576"/>
                    <a:pt x="7643" y="4897"/>
                    <a:pt x="6369" y="1325"/>
                  </a:cubicBezTo>
                  <a:cubicBezTo>
                    <a:pt x="6369" y="1325"/>
                    <a:pt x="5138" y="0"/>
                    <a:pt x="3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1847489" y="2717568"/>
              <a:ext cx="311007" cy="211168"/>
            </a:xfrm>
            <a:custGeom>
              <a:avLst/>
              <a:gdLst/>
              <a:ahLst/>
              <a:cxnLst/>
              <a:rect l="l" t="t" r="r" b="b"/>
              <a:pathLst>
                <a:path w="10096" h="6855" extrusionOk="0">
                  <a:moveTo>
                    <a:pt x="3989" y="0"/>
                  </a:moveTo>
                  <a:cubicBezTo>
                    <a:pt x="3989" y="0"/>
                    <a:pt x="1" y="4334"/>
                    <a:pt x="4299" y="6465"/>
                  </a:cubicBezTo>
                  <a:cubicBezTo>
                    <a:pt x="4843" y="6734"/>
                    <a:pt x="5363" y="6854"/>
                    <a:pt x="5845" y="6854"/>
                  </a:cubicBezTo>
                  <a:cubicBezTo>
                    <a:pt x="8571" y="6854"/>
                    <a:pt x="10096" y="3013"/>
                    <a:pt x="8002" y="393"/>
                  </a:cubicBezTo>
                  <a:lnTo>
                    <a:pt x="8002" y="393"/>
                  </a:lnTo>
                  <a:lnTo>
                    <a:pt x="7644" y="786"/>
                  </a:lnTo>
                  <a:cubicBezTo>
                    <a:pt x="7644" y="786"/>
                    <a:pt x="8549" y="2917"/>
                    <a:pt x="7406" y="4215"/>
                  </a:cubicBezTo>
                  <a:cubicBezTo>
                    <a:pt x="7191" y="4460"/>
                    <a:pt x="7008" y="4557"/>
                    <a:pt x="6847" y="4557"/>
                  </a:cubicBezTo>
                  <a:cubicBezTo>
                    <a:pt x="6243" y="4557"/>
                    <a:pt x="5950" y="3196"/>
                    <a:pt x="5426" y="3196"/>
                  </a:cubicBezTo>
                  <a:cubicBezTo>
                    <a:pt x="5356" y="3196"/>
                    <a:pt x="5283" y="3220"/>
                    <a:pt x="5204" y="3274"/>
                  </a:cubicBezTo>
                  <a:cubicBezTo>
                    <a:pt x="4530" y="3730"/>
                    <a:pt x="4605" y="4919"/>
                    <a:pt x="4169" y="4919"/>
                  </a:cubicBezTo>
                  <a:cubicBezTo>
                    <a:pt x="4058" y="4919"/>
                    <a:pt x="3914" y="4842"/>
                    <a:pt x="3715" y="4656"/>
                  </a:cubicBezTo>
                  <a:cubicBezTo>
                    <a:pt x="1906" y="2953"/>
                    <a:pt x="4263" y="405"/>
                    <a:pt x="4263" y="405"/>
                  </a:cubicBezTo>
                  <a:lnTo>
                    <a:pt x="3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1993474" y="2776252"/>
              <a:ext cx="28618" cy="42942"/>
            </a:xfrm>
            <a:custGeom>
              <a:avLst/>
              <a:gdLst/>
              <a:ahLst/>
              <a:cxnLst/>
              <a:rect l="l" t="t" r="r" b="b"/>
              <a:pathLst>
                <a:path w="929" h="1394" extrusionOk="0">
                  <a:moveTo>
                    <a:pt x="560" y="0"/>
                  </a:moveTo>
                  <a:cubicBezTo>
                    <a:pt x="536" y="0"/>
                    <a:pt x="512" y="12"/>
                    <a:pt x="512" y="24"/>
                  </a:cubicBezTo>
                  <a:cubicBezTo>
                    <a:pt x="369" y="417"/>
                    <a:pt x="96" y="1191"/>
                    <a:pt x="24" y="1298"/>
                  </a:cubicBezTo>
                  <a:cubicBezTo>
                    <a:pt x="0" y="1346"/>
                    <a:pt x="12" y="1369"/>
                    <a:pt x="24" y="1381"/>
                  </a:cubicBezTo>
                  <a:cubicBezTo>
                    <a:pt x="24" y="1381"/>
                    <a:pt x="36" y="1393"/>
                    <a:pt x="72" y="1393"/>
                  </a:cubicBezTo>
                  <a:cubicBezTo>
                    <a:pt x="143" y="1393"/>
                    <a:pt x="346" y="1346"/>
                    <a:pt x="905" y="1084"/>
                  </a:cubicBezTo>
                  <a:cubicBezTo>
                    <a:pt x="917" y="1084"/>
                    <a:pt x="929" y="1060"/>
                    <a:pt x="917" y="1036"/>
                  </a:cubicBezTo>
                  <a:cubicBezTo>
                    <a:pt x="917" y="1019"/>
                    <a:pt x="904" y="1008"/>
                    <a:pt x="888" y="1008"/>
                  </a:cubicBezTo>
                  <a:cubicBezTo>
                    <a:pt x="882" y="1008"/>
                    <a:pt x="876" y="1009"/>
                    <a:pt x="869" y="1012"/>
                  </a:cubicBezTo>
                  <a:cubicBezTo>
                    <a:pt x="572" y="1143"/>
                    <a:pt x="238" y="1286"/>
                    <a:pt x="107" y="1310"/>
                  </a:cubicBezTo>
                  <a:cubicBezTo>
                    <a:pt x="227" y="1072"/>
                    <a:pt x="572" y="96"/>
                    <a:pt x="584" y="60"/>
                  </a:cubicBezTo>
                  <a:cubicBezTo>
                    <a:pt x="596" y="36"/>
                    <a:pt x="584" y="12"/>
                    <a:pt x="5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2006320" y="2828682"/>
              <a:ext cx="17990" cy="25722"/>
            </a:xfrm>
            <a:custGeom>
              <a:avLst/>
              <a:gdLst/>
              <a:ahLst/>
              <a:cxnLst/>
              <a:rect l="l" t="t" r="r" b="b"/>
              <a:pathLst>
                <a:path w="584" h="835" extrusionOk="0">
                  <a:moveTo>
                    <a:pt x="36" y="1"/>
                  </a:moveTo>
                  <a:cubicBezTo>
                    <a:pt x="24" y="13"/>
                    <a:pt x="0" y="25"/>
                    <a:pt x="0" y="48"/>
                  </a:cubicBezTo>
                  <a:lnTo>
                    <a:pt x="0" y="84"/>
                  </a:lnTo>
                  <a:cubicBezTo>
                    <a:pt x="0" y="382"/>
                    <a:pt x="24" y="775"/>
                    <a:pt x="202" y="834"/>
                  </a:cubicBezTo>
                  <a:lnTo>
                    <a:pt x="238" y="834"/>
                  </a:lnTo>
                  <a:cubicBezTo>
                    <a:pt x="262" y="834"/>
                    <a:pt x="286" y="822"/>
                    <a:pt x="298" y="810"/>
                  </a:cubicBezTo>
                  <a:cubicBezTo>
                    <a:pt x="476" y="703"/>
                    <a:pt x="572" y="144"/>
                    <a:pt x="583" y="84"/>
                  </a:cubicBezTo>
                  <a:cubicBezTo>
                    <a:pt x="583" y="60"/>
                    <a:pt x="572" y="37"/>
                    <a:pt x="548" y="37"/>
                  </a:cubicBezTo>
                  <a:cubicBezTo>
                    <a:pt x="543" y="34"/>
                    <a:pt x="539" y="33"/>
                    <a:pt x="535" y="33"/>
                  </a:cubicBezTo>
                  <a:cubicBezTo>
                    <a:pt x="519" y="33"/>
                    <a:pt x="510" y="51"/>
                    <a:pt x="500" y="60"/>
                  </a:cubicBezTo>
                  <a:cubicBezTo>
                    <a:pt x="464" y="287"/>
                    <a:pt x="369" y="680"/>
                    <a:pt x="262" y="739"/>
                  </a:cubicBezTo>
                  <a:cubicBezTo>
                    <a:pt x="238" y="751"/>
                    <a:pt x="238" y="751"/>
                    <a:pt x="226" y="751"/>
                  </a:cubicBezTo>
                  <a:cubicBezTo>
                    <a:pt x="167" y="739"/>
                    <a:pt x="83" y="632"/>
                    <a:pt x="83" y="84"/>
                  </a:cubicBezTo>
                  <a:cubicBezTo>
                    <a:pt x="83" y="60"/>
                    <a:pt x="83" y="48"/>
                    <a:pt x="83" y="37"/>
                  </a:cubicBezTo>
                  <a:cubicBezTo>
                    <a:pt x="83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037494" y="2775143"/>
              <a:ext cx="23843" cy="31205"/>
            </a:xfrm>
            <a:custGeom>
              <a:avLst/>
              <a:gdLst/>
              <a:ahLst/>
              <a:cxnLst/>
              <a:rect l="l" t="t" r="r" b="b"/>
              <a:pathLst>
                <a:path w="774" h="1013" extrusionOk="0">
                  <a:moveTo>
                    <a:pt x="72" y="1"/>
                  </a:moveTo>
                  <a:cubicBezTo>
                    <a:pt x="48" y="1"/>
                    <a:pt x="36" y="24"/>
                    <a:pt x="36" y="48"/>
                  </a:cubicBezTo>
                  <a:cubicBezTo>
                    <a:pt x="24" y="191"/>
                    <a:pt x="0" y="953"/>
                    <a:pt x="238" y="1001"/>
                  </a:cubicBezTo>
                  <a:cubicBezTo>
                    <a:pt x="238" y="1013"/>
                    <a:pt x="250" y="1013"/>
                    <a:pt x="262" y="1013"/>
                  </a:cubicBezTo>
                  <a:cubicBezTo>
                    <a:pt x="357" y="1013"/>
                    <a:pt x="500" y="905"/>
                    <a:pt x="774" y="346"/>
                  </a:cubicBezTo>
                  <a:cubicBezTo>
                    <a:pt x="774" y="322"/>
                    <a:pt x="774" y="298"/>
                    <a:pt x="750" y="286"/>
                  </a:cubicBezTo>
                  <a:cubicBezTo>
                    <a:pt x="744" y="283"/>
                    <a:pt x="737" y="282"/>
                    <a:pt x="731" y="282"/>
                  </a:cubicBezTo>
                  <a:cubicBezTo>
                    <a:pt x="714" y="282"/>
                    <a:pt x="699" y="293"/>
                    <a:pt x="691" y="310"/>
                  </a:cubicBezTo>
                  <a:cubicBezTo>
                    <a:pt x="432" y="848"/>
                    <a:pt x="310" y="919"/>
                    <a:pt x="263" y="919"/>
                  </a:cubicBezTo>
                  <a:cubicBezTo>
                    <a:pt x="258" y="919"/>
                    <a:pt x="254" y="918"/>
                    <a:pt x="250" y="917"/>
                  </a:cubicBezTo>
                  <a:cubicBezTo>
                    <a:pt x="131" y="894"/>
                    <a:pt x="95" y="393"/>
                    <a:pt x="119" y="48"/>
                  </a:cubicBezTo>
                  <a:cubicBezTo>
                    <a:pt x="119" y="24"/>
                    <a:pt x="95" y="1"/>
                    <a:pt x="7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1966335" y="2778315"/>
              <a:ext cx="24244" cy="30251"/>
            </a:xfrm>
            <a:custGeom>
              <a:avLst/>
              <a:gdLst/>
              <a:ahLst/>
              <a:cxnLst/>
              <a:rect l="l" t="t" r="r" b="b"/>
              <a:pathLst>
                <a:path w="787" h="982" extrusionOk="0">
                  <a:moveTo>
                    <a:pt x="732" y="0"/>
                  </a:moveTo>
                  <a:cubicBezTo>
                    <a:pt x="715" y="0"/>
                    <a:pt x="703" y="11"/>
                    <a:pt x="703" y="29"/>
                  </a:cubicBezTo>
                  <a:cubicBezTo>
                    <a:pt x="562" y="452"/>
                    <a:pt x="363" y="898"/>
                    <a:pt x="254" y="898"/>
                  </a:cubicBezTo>
                  <a:cubicBezTo>
                    <a:pt x="253" y="898"/>
                    <a:pt x="252" y="898"/>
                    <a:pt x="250" y="898"/>
                  </a:cubicBezTo>
                  <a:cubicBezTo>
                    <a:pt x="215" y="886"/>
                    <a:pt x="107" y="814"/>
                    <a:pt x="84" y="64"/>
                  </a:cubicBezTo>
                  <a:cubicBezTo>
                    <a:pt x="84" y="40"/>
                    <a:pt x="60" y="17"/>
                    <a:pt x="36" y="17"/>
                  </a:cubicBezTo>
                  <a:cubicBezTo>
                    <a:pt x="12" y="29"/>
                    <a:pt x="0" y="40"/>
                    <a:pt x="0" y="64"/>
                  </a:cubicBezTo>
                  <a:cubicBezTo>
                    <a:pt x="24" y="850"/>
                    <a:pt x="143" y="957"/>
                    <a:pt x="238" y="969"/>
                  </a:cubicBezTo>
                  <a:cubicBezTo>
                    <a:pt x="238" y="981"/>
                    <a:pt x="250" y="981"/>
                    <a:pt x="250" y="981"/>
                  </a:cubicBezTo>
                  <a:cubicBezTo>
                    <a:pt x="477" y="981"/>
                    <a:pt x="715" y="267"/>
                    <a:pt x="774" y="52"/>
                  </a:cubicBezTo>
                  <a:cubicBezTo>
                    <a:pt x="786" y="29"/>
                    <a:pt x="774" y="5"/>
                    <a:pt x="750" y="5"/>
                  </a:cubicBezTo>
                  <a:cubicBezTo>
                    <a:pt x="744" y="2"/>
                    <a:pt x="738" y="0"/>
                    <a:pt x="73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1919018" y="2837677"/>
              <a:ext cx="190375" cy="77598"/>
            </a:xfrm>
            <a:custGeom>
              <a:avLst/>
              <a:gdLst/>
              <a:ahLst/>
              <a:cxnLst/>
              <a:rect l="l" t="t" r="r" b="b"/>
              <a:pathLst>
                <a:path w="6180" h="2519" extrusionOk="0">
                  <a:moveTo>
                    <a:pt x="941" y="602"/>
                  </a:moveTo>
                  <a:cubicBezTo>
                    <a:pt x="953" y="602"/>
                    <a:pt x="965" y="614"/>
                    <a:pt x="977" y="614"/>
                  </a:cubicBezTo>
                  <a:cubicBezTo>
                    <a:pt x="1072" y="638"/>
                    <a:pt x="1096" y="709"/>
                    <a:pt x="1096" y="757"/>
                  </a:cubicBezTo>
                  <a:cubicBezTo>
                    <a:pt x="1108" y="852"/>
                    <a:pt x="1060" y="959"/>
                    <a:pt x="965" y="1019"/>
                  </a:cubicBezTo>
                  <a:cubicBezTo>
                    <a:pt x="929" y="1042"/>
                    <a:pt x="870" y="1066"/>
                    <a:pt x="798" y="1066"/>
                  </a:cubicBezTo>
                  <a:cubicBezTo>
                    <a:pt x="786" y="935"/>
                    <a:pt x="798" y="804"/>
                    <a:pt x="834" y="709"/>
                  </a:cubicBezTo>
                  <a:cubicBezTo>
                    <a:pt x="858" y="638"/>
                    <a:pt x="893" y="602"/>
                    <a:pt x="941" y="602"/>
                  </a:cubicBezTo>
                  <a:close/>
                  <a:moveTo>
                    <a:pt x="5275" y="852"/>
                  </a:moveTo>
                  <a:cubicBezTo>
                    <a:pt x="5430" y="852"/>
                    <a:pt x="5620" y="959"/>
                    <a:pt x="5715" y="1126"/>
                  </a:cubicBezTo>
                  <a:cubicBezTo>
                    <a:pt x="5632" y="1167"/>
                    <a:pt x="5558" y="1182"/>
                    <a:pt x="5496" y="1182"/>
                  </a:cubicBezTo>
                  <a:cubicBezTo>
                    <a:pt x="5416" y="1182"/>
                    <a:pt x="5356" y="1158"/>
                    <a:pt x="5322" y="1138"/>
                  </a:cubicBezTo>
                  <a:cubicBezTo>
                    <a:pt x="5215" y="1078"/>
                    <a:pt x="5156" y="971"/>
                    <a:pt x="5168" y="911"/>
                  </a:cubicBezTo>
                  <a:cubicBezTo>
                    <a:pt x="5168" y="876"/>
                    <a:pt x="5203" y="852"/>
                    <a:pt x="5251" y="852"/>
                  </a:cubicBezTo>
                  <a:close/>
                  <a:moveTo>
                    <a:pt x="1536" y="1150"/>
                  </a:moveTo>
                  <a:cubicBezTo>
                    <a:pt x="1548" y="1150"/>
                    <a:pt x="1548" y="1161"/>
                    <a:pt x="1560" y="1161"/>
                  </a:cubicBezTo>
                  <a:cubicBezTo>
                    <a:pt x="1632" y="1197"/>
                    <a:pt x="1643" y="1340"/>
                    <a:pt x="1584" y="1471"/>
                  </a:cubicBezTo>
                  <a:cubicBezTo>
                    <a:pt x="1572" y="1507"/>
                    <a:pt x="1560" y="1531"/>
                    <a:pt x="1548" y="1542"/>
                  </a:cubicBezTo>
                  <a:cubicBezTo>
                    <a:pt x="1477" y="1388"/>
                    <a:pt x="1465" y="1245"/>
                    <a:pt x="1501" y="1185"/>
                  </a:cubicBezTo>
                  <a:cubicBezTo>
                    <a:pt x="1512" y="1161"/>
                    <a:pt x="1524" y="1150"/>
                    <a:pt x="1536" y="1150"/>
                  </a:cubicBezTo>
                  <a:close/>
                  <a:moveTo>
                    <a:pt x="2477" y="1471"/>
                  </a:moveTo>
                  <a:cubicBezTo>
                    <a:pt x="2477" y="1471"/>
                    <a:pt x="2489" y="1471"/>
                    <a:pt x="2501" y="1483"/>
                  </a:cubicBezTo>
                  <a:cubicBezTo>
                    <a:pt x="2620" y="1566"/>
                    <a:pt x="2644" y="1792"/>
                    <a:pt x="2584" y="1947"/>
                  </a:cubicBezTo>
                  <a:cubicBezTo>
                    <a:pt x="2584" y="1947"/>
                    <a:pt x="2572" y="1935"/>
                    <a:pt x="2572" y="1935"/>
                  </a:cubicBezTo>
                  <a:cubicBezTo>
                    <a:pt x="2465" y="1697"/>
                    <a:pt x="2453" y="1495"/>
                    <a:pt x="2477" y="1471"/>
                  </a:cubicBezTo>
                  <a:close/>
                  <a:moveTo>
                    <a:pt x="4394" y="1554"/>
                  </a:moveTo>
                  <a:cubicBezTo>
                    <a:pt x="4406" y="1554"/>
                    <a:pt x="4429" y="1554"/>
                    <a:pt x="4453" y="1566"/>
                  </a:cubicBezTo>
                  <a:cubicBezTo>
                    <a:pt x="4608" y="1602"/>
                    <a:pt x="4691" y="1781"/>
                    <a:pt x="4691" y="1947"/>
                  </a:cubicBezTo>
                  <a:cubicBezTo>
                    <a:pt x="4596" y="1912"/>
                    <a:pt x="4525" y="1864"/>
                    <a:pt x="4453" y="1804"/>
                  </a:cubicBezTo>
                  <a:cubicBezTo>
                    <a:pt x="4358" y="1697"/>
                    <a:pt x="4334" y="1602"/>
                    <a:pt x="4346" y="1578"/>
                  </a:cubicBezTo>
                  <a:cubicBezTo>
                    <a:pt x="4358" y="1566"/>
                    <a:pt x="4370" y="1554"/>
                    <a:pt x="4394" y="1554"/>
                  </a:cubicBezTo>
                  <a:close/>
                  <a:moveTo>
                    <a:pt x="3525" y="1602"/>
                  </a:moveTo>
                  <a:cubicBezTo>
                    <a:pt x="3667" y="1626"/>
                    <a:pt x="3715" y="1769"/>
                    <a:pt x="3715" y="1876"/>
                  </a:cubicBezTo>
                  <a:cubicBezTo>
                    <a:pt x="3703" y="1971"/>
                    <a:pt x="3667" y="2078"/>
                    <a:pt x="3596" y="2162"/>
                  </a:cubicBezTo>
                  <a:cubicBezTo>
                    <a:pt x="3513" y="2066"/>
                    <a:pt x="3453" y="1959"/>
                    <a:pt x="3417" y="1876"/>
                  </a:cubicBezTo>
                  <a:cubicBezTo>
                    <a:pt x="3382" y="1769"/>
                    <a:pt x="3382" y="1673"/>
                    <a:pt x="3417" y="1626"/>
                  </a:cubicBezTo>
                  <a:cubicBezTo>
                    <a:pt x="3429" y="1614"/>
                    <a:pt x="3453" y="1602"/>
                    <a:pt x="3489" y="1602"/>
                  </a:cubicBezTo>
                  <a:close/>
                  <a:moveTo>
                    <a:pt x="5895" y="1"/>
                  </a:moveTo>
                  <a:cubicBezTo>
                    <a:pt x="5885" y="1"/>
                    <a:pt x="5876" y="7"/>
                    <a:pt x="5870" y="18"/>
                  </a:cubicBezTo>
                  <a:cubicBezTo>
                    <a:pt x="5846" y="30"/>
                    <a:pt x="5858" y="54"/>
                    <a:pt x="5870" y="78"/>
                  </a:cubicBezTo>
                  <a:cubicBezTo>
                    <a:pt x="5870" y="78"/>
                    <a:pt x="6096" y="292"/>
                    <a:pt x="6084" y="566"/>
                  </a:cubicBezTo>
                  <a:cubicBezTo>
                    <a:pt x="6084" y="721"/>
                    <a:pt x="6013" y="876"/>
                    <a:pt x="5870" y="1019"/>
                  </a:cubicBezTo>
                  <a:cubicBezTo>
                    <a:pt x="5846" y="1042"/>
                    <a:pt x="5811" y="1066"/>
                    <a:pt x="5787" y="1078"/>
                  </a:cubicBezTo>
                  <a:cubicBezTo>
                    <a:pt x="5677" y="892"/>
                    <a:pt x="5466" y="766"/>
                    <a:pt x="5294" y="766"/>
                  </a:cubicBezTo>
                  <a:cubicBezTo>
                    <a:pt x="5279" y="766"/>
                    <a:pt x="5265" y="767"/>
                    <a:pt x="5251" y="769"/>
                  </a:cubicBezTo>
                  <a:cubicBezTo>
                    <a:pt x="5156" y="780"/>
                    <a:pt x="5108" y="816"/>
                    <a:pt x="5084" y="888"/>
                  </a:cubicBezTo>
                  <a:cubicBezTo>
                    <a:pt x="5072" y="995"/>
                    <a:pt x="5156" y="1138"/>
                    <a:pt x="5287" y="1209"/>
                  </a:cubicBezTo>
                  <a:cubicBezTo>
                    <a:pt x="5329" y="1230"/>
                    <a:pt x="5407" y="1263"/>
                    <a:pt x="5508" y="1263"/>
                  </a:cubicBezTo>
                  <a:cubicBezTo>
                    <a:pt x="5580" y="1263"/>
                    <a:pt x="5662" y="1246"/>
                    <a:pt x="5751" y="1197"/>
                  </a:cubicBezTo>
                  <a:cubicBezTo>
                    <a:pt x="5751" y="1209"/>
                    <a:pt x="5751" y="1209"/>
                    <a:pt x="5751" y="1209"/>
                  </a:cubicBezTo>
                  <a:cubicBezTo>
                    <a:pt x="5834" y="1447"/>
                    <a:pt x="5692" y="1673"/>
                    <a:pt x="5382" y="1852"/>
                  </a:cubicBezTo>
                  <a:cubicBezTo>
                    <a:pt x="5217" y="1948"/>
                    <a:pt x="5065" y="1986"/>
                    <a:pt x="4925" y="1986"/>
                  </a:cubicBezTo>
                  <a:cubicBezTo>
                    <a:pt x="4873" y="1986"/>
                    <a:pt x="4823" y="1981"/>
                    <a:pt x="4775" y="1971"/>
                  </a:cubicBezTo>
                  <a:cubicBezTo>
                    <a:pt x="4787" y="1757"/>
                    <a:pt x="4680" y="1542"/>
                    <a:pt x="4477" y="1483"/>
                  </a:cubicBezTo>
                  <a:cubicBezTo>
                    <a:pt x="4444" y="1474"/>
                    <a:pt x="4417" y="1470"/>
                    <a:pt x="4394" y="1470"/>
                  </a:cubicBezTo>
                  <a:cubicBezTo>
                    <a:pt x="4325" y="1470"/>
                    <a:pt x="4296" y="1504"/>
                    <a:pt x="4287" y="1531"/>
                  </a:cubicBezTo>
                  <a:cubicBezTo>
                    <a:pt x="4239" y="1614"/>
                    <a:pt x="4287" y="1745"/>
                    <a:pt x="4406" y="1864"/>
                  </a:cubicBezTo>
                  <a:cubicBezTo>
                    <a:pt x="4477" y="1935"/>
                    <a:pt x="4572" y="1995"/>
                    <a:pt x="4691" y="2031"/>
                  </a:cubicBezTo>
                  <a:cubicBezTo>
                    <a:pt x="4691" y="2054"/>
                    <a:pt x="4680" y="2066"/>
                    <a:pt x="4680" y="2078"/>
                  </a:cubicBezTo>
                  <a:cubicBezTo>
                    <a:pt x="4639" y="2263"/>
                    <a:pt x="4509" y="2438"/>
                    <a:pt x="4247" y="2438"/>
                  </a:cubicBezTo>
                  <a:cubicBezTo>
                    <a:pt x="4204" y="2438"/>
                    <a:pt x="4158" y="2433"/>
                    <a:pt x="4108" y="2423"/>
                  </a:cubicBezTo>
                  <a:cubicBezTo>
                    <a:pt x="3929" y="2388"/>
                    <a:pt x="3775" y="2316"/>
                    <a:pt x="3667" y="2221"/>
                  </a:cubicBezTo>
                  <a:cubicBezTo>
                    <a:pt x="3751" y="2114"/>
                    <a:pt x="3787" y="1995"/>
                    <a:pt x="3798" y="1876"/>
                  </a:cubicBezTo>
                  <a:cubicBezTo>
                    <a:pt x="3798" y="1697"/>
                    <a:pt x="3703" y="1554"/>
                    <a:pt x="3537" y="1519"/>
                  </a:cubicBezTo>
                  <a:cubicBezTo>
                    <a:pt x="3518" y="1514"/>
                    <a:pt x="3501" y="1512"/>
                    <a:pt x="3486" y="1512"/>
                  </a:cubicBezTo>
                  <a:cubicBezTo>
                    <a:pt x="3420" y="1512"/>
                    <a:pt x="3377" y="1547"/>
                    <a:pt x="3358" y="1566"/>
                  </a:cubicBezTo>
                  <a:cubicBezTo>
                    <a:pt x="3298" y="1638"/>
                    <a:pt x="3286" y="1757"/>
                    <a:pt x="3334" y="1900"/>
                  </a:cubicBezTo>
                  <a:cubicBezTo>
                    <a:pt x="3370" y="1995"/>
                    <a:pt x="3441" y="2114"/>
                    <a:pt x="3548" y="2221"/>
                  </a:cubicBezTo>
                  <a:cubicBezTo>
                    <a:pt x="3453" y="2304"/>
                    <a:pt x="3322" y="2364"/>
                    <a:pt x="3167" y="2388"/>
                  </a:cubicBezTo>
                  <a:cubicBezTo>
                    <a:pt x="3153" y="2389"/>
                    <a:pt x="3139" y="2390"/>
                    <a:pt x="3126" y="2390"/>
                  </a:cubicBezTo>
                  <a:cubicBezTo>
                    <a:pt x="2875" y="2390"/>
                    <a:pt x="2711" y="2189"/>
                    <a:pt x="2632" y="2031"/>
                  </a:cubicBezTo>
                  <a:cubicBezTo>
                    <a:pt x="2739" y="1840"/>
                    <a:pt x="2715" y="1542"/>
                    <a:pt x="2560" y="1411"/>
                  </a:cubicBezTo>
                  <a:cubicBezTo>
                    <a:pt x="2533" y="1390"/>
                    <a:pt x="2509" y="1383"/>
                    <a:pt x="2489" y="1383"/>
                  </a:cubicBezTo>
                  <a:cubicBezTo>
                    <a:pt x="2465" y="1383"/>
                    <a:pt x="2448" y="1393"/>
                    <a:pt x="2441" y="1400"/>
                  </a:cubicBezTo>
                  <a:cubicBezTo>
                    <a:pt x="2346" y="1459"/>
                    <a:pt x="2405" y="1733"/>
                    <a:pt x="2465" y="1888"/>
                  </a:cubicBezTo>
                  <a:cubicBezTo>
                    <a:pt x="2477" y="1923"/>
                    <a:pt x="2501" y="1971"/>
                    <a:pt x="2524" y="2031"/>
                  </a:cubicBezTo>
                  <a:cubicBezTo>
                    <a:pt x="2477" y="2090"/>
                    <a:pt x="2408" y="2120"/>
                    <a:pt x="2324" y="2120"/>
                  </a:cubicBezTo>
                  <a:cubicBezTo>
                    <a:pt x="2239" y="2120"/>
                    <a:pt x="2138" y="2090"/>
                    <a:pt x="2024" y="2031"/>
                  </a:cubicBezTo>
                  <a:cubicBezTo>
                    <a:pt x="1810" y="1923"/>
                    <a:pt x="1679" y="1769"/>
                    <a:pt x="1596" y="1626"/>
                  </a:cubicBezTo>
                  <a:cubicBezTo>
                    <a:pt x="1620" y="1590"/>
                    <a:pt x="1643" y="1554"/>
                    <a:pt x="1667" y="1507"/>
                  </a:cubicBezTo>
                  <a:cubicBezTo>
                    <a:pt x="1739" y="1352"/>
                    <a:pt x="1727" y="1138"/>
                    <a:pt x="1596" y="1078"/>
                  </a:cubicBezTo>
                  <a:cubicBezTo>
                    <a:pt x="1578" y="1072"/>
                    <a:pt x="1561" y="1069"/>
                    <a:pt x="1545" y="1069"/>
                  </a:cubicBezTo>
                  <a:cubicBezTo>
                    <a:pt x="1496" y="1069"/>
                    <a:pt x="1456" y="1096"/>
                    <a:pt x="1429" y="1150"/>
                  </a:cubicBezTo>
                  <a:cubicBezTo>
                    <a:pt x="1381" y="1245"/>
                    <a:pt x="1393" y="1423"/>
                    <a:pt x="1489" y="1614"/>
                  </a:cubicBezTo>
                  <a:cubicBezTo>
                    <a:pt x="1436" y="1666"/>
                    <a:pt x="1370" y="1700"/>
                    <a:pt x="1289" y="1700"/>
                  </a:cubicBezTo>
                  <a:cubicBezTo>
                    <a:pt x="1242" y="1700"/>
                    <a:pt x="1189" y="1688"/>
                    <a:pt x="1131" y="1661"/>
                  </a:cubicBezTo>
                  <a:cubicBezTo>
                    <a:pt x="953" y="1590"/>
                    <a:pt x="846" y="1376"/>
                    <a:pt x="810" y="1150"/>
                  </a:cubicBezTo>
                  <a:cubicBezTo>
                    <a:pt x="881" y="1150"/>
                    <a:pt x="953" y="1126"/>
                    <a:pt x="1012" y="1090"/>
                  </a:cubicBezTo>
                  <a:cubicBezTo>
                    <a:pt x="1131" y="1007"/>
                    <a:pt x="1191" y="864"/>
                    <a:pt x="1179" y="745"/>
                  </a:cubicBezTo>
                  <a:cubicBezTo>
                    <a:pt x="1167" y="649"/>
                    <a:pt x="1108" y="566"/>
                    <a:pt x="1012" y="530"/>
                  </a:cubicBezTo>
                  <a:cubicBezTo>
                    <a:pt x="990" y="524"/>
                    <a:pt x="968" y="520"/>
                    <a:pt x="947" y="520"/>
                  </a:cubicBezTo>
                  <a:cubicBezTo>
                    <a:pt x="858" y="520"/>
                    <a:pt x="789" y="579"/>
                    <a:pt x="750" y="685"/>
                  </a:cubicBezTo>
                  <a:cubicBezTo>
                    <a:pt x="715" y="780"/>
                    <a:pt x="691" y="923"/>
                    <a:pt x="715" y="1066"/>
                  </a:cubicBezTo>
                  <a:cubicBezTo>
                    <a:pt x="655" y="1054"/>
                    <a:pt x="608" y="1042"/>
                    <a:pt x="548" y="1007"/>
                  </a:cubicBezTo>
                  <a:cubicBezTo>
                    <a:pt x="262" y="852"/>
                    <a:pt x="84" y="590"/>
                    <a:pt x="131" y="388"/>
                  </a:cubicBezTo>
                  <a:cubicBezTo>
                    <a:pt x="167" y="233"/>
                    <a:pt x="346" y="126"/>
                    <a:pt x="655" y="102"/>
                  </a:cubicBezTo>
                  <a:cubicBezTo>
                    <a:pt x="679" y="102"/>
                    <a:pt x="691" y="90"/>
                    <a:pt x="691" y="66"/>
                  </a:cubicBezTo>
                  <a:cubicBezTo>
                    <a:pt x="691" y="47"/>
                    <a:pt x="675" y="27"/>
                    <a:pt x="656" y="27"/>
                  </a:cubicBezTo>
                  <a:cubicBezTo>
                    <a:pt x="652" y="27"/>
                    <a:pt x="648" y="28"/>
                    <a:pt x="643" y="30"/>
                  </a:cubicBezTo>
                  <a:cubicBezTo>
                    <a:pt x="191" y="54"/>
                    <a:pt x="72" y="257"/>
                    <a:pt x="48" y="376"/>
                  </a:cubicBezTo>
                  <a:cubicBezTo>
                    <a:pt x="0" y="614"/>
                    <a:pt x="191" y="911"/>
                    <a:pt x="500" y="1078"/>
                  </a:cubicBezTo>
                  <a:cubicBezTo>
                    <a:pt x="584" y="1114"/>
                    <a:pt x="655" y="1138"/>
                    <a:pt x="727" y="1150"/>
                  </a:cubicBezTo>
                  <a:cubicBezTo>
                    <a:pt x="762" y="1400"/>
                    <a:pt x="881" y="1650"/>
                    <a:pt x="1096" y="1745"/>
                  </a:cubicBezTo>
                  <a:cubicBezTo>
                    <a:pt x="1166" y="1775"/>
                    <a:pt x="1229" y="1788"/>
                    <a:pt x="1287" y="1788"/>
                  </a:cubicBezTo>
                  <a:cubicBezTo>
                    <a:pt x="1386" y="1788"/>
                    <a:pt x="1468" y="1750"/>
                    <a:pt x="1536" y="1697"/>
                  </a:cubicBezTo>
                  <a:cubicBezTo>
                    <a:pt x="1620" y="1840"/>
                    <a:pt x="1774" y="1995"/>
                    <a:pt x="1989" y="2102"/>
                  </a:cubicBezTo>
                  <a:cubicBezTo>
                    <a:pt x="2125" y="2172"/>
                    <a:pt x="2235" y="2198"/>
                    <a:pt x="2323" y="2198"/>
                  </a:cubicBezTo>
                  <a:cubicBezTo>
                    <a:pt x="2444" y="2198"/>
                    <a:pt x="2524" y="2150"/>
                    <a:pt x="2572" y="2102"/>
                  </a:cubicBezTo>
                  <a:cubicBezTo>
                    <a:pt x="2673" y="2282"/>
                    <a:pt x="2860" y="2473"/>
                    <a:pt x="3122" y="2473"/>
                  </a:cubicBezTo>
                  <a:cubicBezTo>
                    <a:pt x="3137" y="2473"/>
                    <a:pt x="3152" y="2472"/>
                    <a:pt x="3167" y="2471"/>
                  </a:cubicBezTo>
                  <a:cubicBezTo>
                    <a:pt x="3358" y="2447"/>
                    <a:pt x="3501" y="2376"/>
                    <a:pt x="3608" y="2281"/>
                  </a:cubicBezTo>
                  <a:cubicBezTo>
                    <a:pt x="3727" y="2388"/>
                    <a:pt x="3894" y="2471"/>
                    <a:pt x="4096" y="2507"/>
                  </a:cubicBezTo>
                  <a:cubicBezTo>
                    <a:pt x="4144" y="2519"/>
                    <a:pt x="4191" y="2519"/>
                    <a:pt x="4239" y="2519"/>
                  </a:cubicBezTo>
                  <a:cubicBezTo>
                    <a:pt x="4549" y="2519"/>
                    <a:pt x="4715" y="2304"/>
                    <a:pt x="4763" y="2102"/>
                  </a:cubicBezTo>
                  <a:cubicBezTo>
                    <a:pt x="4763" y="2090"/>
                    <a:pt x="4775" y="2066"/>
                    <a:pt x="4775" y="2054"/>
                  </a:cubicBezTo>
                  <a:cubicBezTo>
                    <a:pt x="4822" y="2064"/>
                    <a:pt x="4873" y="2069"/>
                    <a:pt x="4926" y="2069"/>
                  </a:cubicBezTo>
                  <a:cubicBezTo>
                    <a:pt x="5074" y="2069"/>
                    <a:pt x="5243" y="2028"/>
                    <a:pt x="5418" y="1923"/>
                  </a:cubicBezTo>
                  <a:cubicBezTo>
                    <a:pt x="5906" y="1650"/>
                    <a:pt x="5882" y="1340"/>
                    <a:pt x="5834" y="1185"/>
                  </a:cubicBezTo>
                  <a:cubicBezTo>
                    <a:pt x="5834" y="1173"/>
                    <a:pt x="5823" y="1173"/>
                    <a:pt x="5823" y="1161"/>
                  </a:cubicBezTo>
                  <a:cubicBezTo>
                    <a:pt x="5858" y="1138"/>
                    <a:pt x="5894" y="1114"/>
                    <a:pt x="5930" y="1078"/>
                  </a:cubicBezTo>
                  <a:cubicBezTo>
                    <a:pt x="6084" y="923"/>
                    <a:pt x="6168" y="745"/>
                    <a:pt x="6168" y="566"/>
                  </a:cubicBezTo>
                  <a:cubicBezTo>
                    <a:pt x="6180" y="257"/>
                    <a:pt x="5942" y="18"/>
                    <a:pt x="5930" y="18"/>
                  </a:cubicBezTo>
                  <a:cubicBezTo>
                    <a:pt x="5918" y="7"/>
                    <a:pt x="5906" y="1"/>
                    <a:pt x="589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2045565" y="2804962"/>
              <a:ext cx="39246" cy="34563"/>
            </a:xfrm>
            <a:custGeom>
              <a:avLst/>
              <a:gdLst/>
              <a:ahLst/>
              <a:cxnLst/>
              <a:rect l="l" t="t" r="r" b="b"/>
              <a:pathLst>
                <a:path w="1274" h="1122" extrusionOk="0">
                  <a:moveTo>
                    <a:pt x="631" y="1"/>
                  </a:moveTo>
                  <a:cubicBezTo>
                    <a:pt x="519" y="1"/>
                    <a:pt x="407" y="34"/>
                    <a:pt x="310" y="104"/>
                  </a:cubicBezTo>
                  <a:cubicBezTo>
                    <a:pt x="60" y="283"/>
                    <a:pt x="0" y="640"/>
                    <a:pt x="179" y="890"/>
                  </a:cubicBezTo>
                  <a:cubicBezTo>
                    <a:pt x="293" y="1040"/>
                    <a:pt x="463" y="1121"/>
                    <a:pt x="635" y="1121"/>
                  </a:cubicBezTo>
                  <a:cubicBezTo>
                    <a:pt x="749" y="1121"/>
                    <a:pt x="864" y="1085"/>
                    <a:pt x="964" y="1009"/>
                  </a:cubicBezTo>
                  <a:cubicBezTo>
                    <a:pt x="1214" y="830"/>
                    <a:pt x="1274" y="485"/>
                    <a:pt x="1095" y="235"/>
                  </a:cubicBezTo>
                  <a:cubicBezTo>
                    <a:pt x="979" y="83"/>
                    <a:pt x="806" y="1"/>
                    <a:pt x="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1946897" y="2810969"/>
              <a:ext cx="38907" cy="34378"/>
            </a:xfrm>
            <a:custGeom>
              <a:avLst/>
              <a:gdLst/>
              <a:ahLst/>
              <a:cxnLst/>
              <a:rect l="l" t="t" r="r" b="b"/>
              <a:pathLst>
                <a:path w="1263" h="1116" extrusionOk="0">
                  <a:moveTo>
                    <a:pt x="631" y="0"/>
                  </a:moveTo>
                  <a:cubicBezTo>
                    <a:pt x="572" y="0"/>
                    <a:pt x="512" y="9"/>
                    <a:pt x="453" y="28"/>
                  </a:cubicBezTo>
                  <a:cubicBezTo>
                    <a:pt x="167" y="123"/>
                    <a:pt x="0" y="445"/>
                    <a:pt x="107" y="731"/>
                  </a:cubicBezTo>
                  <a:cubicBezTo>
                    <a:pt x="184" y="969"/>
                    <a:pt x="397" y="1116"/>
                    <a:pt x="633" y="1116"/>
                  </a:cubicBezTo>
                  <a:cubicBezTo>
                    <a:pt x="691" y="1116"/>
                    <a:pt x="751" y="1107"/>
                    <a:pt x="810" y="1088"/>
                  </a:cubicBezTo>
                  <a:cubicBezTo>
                    <a:pt x="1108" y="993"/>
                    <a:pt x="1262" y="671"/>
                    <a:pt x="1167" y="385"/>
                  </a:cubicBezTo>
                  <a:cubicBezTo>
                    <a:pt x="1091" y="147"/>
                    <a:pt x="86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2099474" y="2764484"/>
              <a:ext cx="55757" cy="62319"/>
            </a:xfrm>
            <a:custGeom>
              <a:avLst/>
              <a:gdLst/>
              <a:ahLst/>
              <a:cxnLst/>
              <a:rect l="l" t="t" r="r" b="b"/>
              <a:pathLst>
                <a:path w="1810" h="2023" extrusionOk="0">
                  <a:moveTo>
                    <a:pt x="677" y="0"/>
                  </a:moveTo>
                  <a:cubicBezTo>
                    <a:pt x="203" y="0"/>
                    <a:pt x="0" y="739"/>
                    <a:pt x="0" y="739"/>
                  </a:cubicBezTo>
                  <a:cubicBezTo>
                    <a:pt x="0" y="739"/>
                    <a:pt x="44" y="2022"/>
                    <a:pt x="775" y="2022"/>
                  </a:cubicBezTo>
                  <a:cubicBezTo>
                    <a:pt x="809" y="2022"/>
                    <a:pt x="844" y="2019"/>
                    <a:pt x="881" y="2013"/>
                  </a:cubicBezTo>
                  <a:cubicBezTo>
                    <a:pt x="1715" y="1894"/>
                    <a:pt x="1810" y="680"/>
                    <a:pt x="1060" y="144"/>
                  </a:cubicBezTo>
                  <a:cubicBezTo>
                    <a:pt x="916" y="42"/>
                    <a:pt x="789" y="0"/>
                    <a:pt x="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2109362" y="2785924"/>
              <a:ext cx="22056" cy="27755"/>
            </a:xfrm>
            <a:custGeom>
              <a:avLst/>
              <a:gdLst/>
              <a:ahLst/>
              <a:cxnLst/>
              <a:rect l="l" t="t" r="r" b="b"/>
              <a:pathLst>
                <a:path w="716" h="901" extrusionOk="0">
                  <a:moveTo>
                    <a:pt x="239" y="1"/>
                  </a:moveTo>
                  <a:cubicBezTo>
                    <a:pt x="199" y="1"/>
                    <a:pt x="162" y="10"/>
                    <a:pt x="132" y="32"/>
                  </a:cubicBezTo>
                  <a:cubicBezTo>
                    <a:pt x="1" y="127"/>
                    <a:pt x="25" y="401"/>
                    <a:pt x="203" y="877"/>
                  </a:cubicBezTo>
                  <a:cubicBezTo>
                    <a:pt x="215" y="889"/>
                    <a:pt x="227" y="901"/>
                    <a:pt x="251" y="901"/>
                  </a:cubicBezTo>
                  <a:lnTo>
                    <a:pt x="263" y="901"/>
                  </a:lnTo>
                  <a:cubicBezTo>
                    <a:pt x="286" y="889"/>
                    <a:pt x="298" y="865"/>
                    <a:pt x="286" y="853"/>
                  </a:cubicBezTo>
                  <a:cubicBezTo>
                    <a:pt x="72" y="282"/>
                    <a:pt x="132" y="139"/>
                    <a:pt x="179" y="103"/>
                  </a:cubicBezTo>
                  <a:cubicBezTo>
                    <a:pt x="198" y="89"/>
                    <a:pt x="223" y="83"/>
                    <a:pt x="251" y="83"/>
                  </a:cubicBezTo>
                  <a:cubicBezTo>
                    <a:pt x="365" y="83"/>
                    <a:pt x="539" y="184"/>
                    <a:pt x="644" y="270"/>
                  </a:cubicBezTo>
                  <a:cubicBezTo>
                    <a:pt x="650" y="276"/>
                    <a:pt x="661" y="279"/>
                    <a:pt x="673" y="279"/>
                  </a:cubicBezTo>
                  <a:cubicBezTo>
                    <a:pt x="685" y="279"/>
                    <a:pt x="697" y="276"/>
                    <a:pt x="703" y="270"/>
                  </a:cubicBezTo>
                  <a:cubicBezTo>
                    <a:pt x="715" y="246"/>
                    <a:pt x="715" y="222"/>
                    <a:pt x="691" y="210"/>
                  </a:cubicBezTo>
                  <a:cubicBezTo>
                    <a:pt x="662" y="181"/>
                    <a:pt x="418" y="1"/>
                    <a:pt x="23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1903369" y="3212265"/>
              <a:ext cx="79138" cy="37305"/>
            </a:xfrm>
            <a:custGeom>
              <a:avLst/>
              <a:gdLst/>
              <a:ahLst/>
              <a:cxnLst/>
              <a:rect l="l" t="t" r="r" b="b"/>
              <a:pathLst>
                <a:path w="2569" h="1211" extrusionOk="0">
                  <a:moveTo>
                    <a:pt x="2012" y="0"/>
                  </a:moveTo>
                  <a:cubicBezTo>
                    <a:pt x="1808" y="0"/>
                    <a:pt x="1606" y="17"/>
                    <a:pt x="1532" y="74"/>
                  </a:cubicBezTo>
                  <a:cubicBezTo>
                    <a:pt x="1294" y="253"/>
                    <a:pt x="270" y="1039"/>
                    <a:pt x="68" y="1158"/>
                  </a:cubicBezTo>
                  <a:cubicBezTo>
                    <a:pt x="0" y="1197"/>
                    <a:pt x="256" y="1211"/>
                    <a:pt x="626" y="1211"/>
                  </a:cubicBezTo>
                  <a:cubicBezTo>
                    <a:pt x="1367" y="1211"/>
                    <a:pt x="2568" y="1158"/>
                    <a:pt x="2568" y="1158"/>
                  </a:cubicBezTo>
                  <a:lnTo>
                    <a:pt x="2532" y="27"/>
                  </a:lnTo>
                  <a:cubicBezTo>
                    <a:pt x="2532" y="27"/>
                    <a:pt x="2271" y="0"/>
                    <a:pt x="20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2008507" y="3040990"/>
              <a:ext cx="161049" cy="74671"/>
            </a:xfrm>
            <a:custGeom>
              <a:avLst/>
              <a:gdLst/>
              <a:ahLst/>
              <a:cxnLst/>
              <a:rect l="l" t="t" r="r" b="b"/>
              <a:pathLst>
                <a:path w="5228" h="2424" extrusionOk="0">
                  <a:moveTo>
                    <a:pt x="4595" y="1"/>
                  </a:moveTo>
                  <a:cubicBezTo>
                    <a:pt x="3602" y="1"/>
                    <a:pt x="0" y="312"/>
                    <a:pt x="0" y="312"/>
                  </a:cubicBezTo>
                  <a:cubicBezTo>
                    <a:pt x="0" y="312"/>
                    <a:pt x="667" y="2086"/>
                    <a:pt x="667" y="2312"/>
                  </a:cubicBezTo>
                  <a:cubicBezTo>
                    <a:pt x="667" y="2397"/>
                    <a:pt x="1186" y="2423"/>
                    <a:pt x="1837" y="2423"/>
                  </a:cubicBezTo>
                  <a:cubicBezTo>
                    <a:pt x="2934" y="2423"/>
                    <a:pt x="4406" y="2348"/>
                    <a:pt x="4406" y="2348"/>
                  </a:cubicBezTo>
                  <a:cubicBezTo>
                    <a:pt x="4406" y="2348"/>
                    <a:pt x="5227" y="2003"/>
                    <a:pt x="4846" y="26"/>
                  </a:cubicBezTo>
                  <a:cubicBezTo>
                    <a:pt x="4843" y="9"/>
                    <a:pt x="4751" y="1"/>
                    <a:pt x="4595" y="1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2069747" y="3038987"/>
              <a:ext cx="108618" cy="82804"/>
            </a:xfrm>
            <a:custGeom>
              <a:avLst/>
              <a:gdLst/>
              <a:ahLst/>
              <a:cxnLst/>
              <a:rect l="l" t="t" r="r" b="b"/>
              <a:pathLst>
                <a:path w="3526" h="2688" extrusionOk="0">
                  <a:moveTo>
                    <a:pt x="2396" y="0"/>
                  </a:moveTo>
                  <a:cubicBezTo>
                    <a:pt x="1430" y="0"/>
                    <a:pt x="1" y="79"/>
                    <a:pt x="1" y="79"/>
                  </a:cubicBezTo>
                  <a:lnTo>
                    <a:pt x="346" y="2687"/>
                  </a:lnTo>
                  <a:cubicBezTo>
                    <a:pt x="346" y="2687"/>
                    <a:pt x="432" y="2688"/>
                    <a:pt x="571" y="2688"/>
                  </a:cubicBezTo>
                  <a:cubicBezTo>
                    <a:pt x="1127" y="2688"/>
                    <a:pt x="2537" y="2673"/>
                    <a:pt x="2727" y="2520"/>
                  </a:cubicBezTo>
                  <a:cubicBezTo>
                    <a:pt x="3525" y="1901"/>
                    <a:pt x="3263" y="79"/>
                    <a:pt x="3263" y="79"/>
                  </a:cubicBezTo>
                  <a:cubicBezTo>
                    <a:pt x="3247" y="20"/>
                    <a:pt x="2879" y="0"/>
                    <a:pt x="2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2008507" y="3046935"/>
              <a:ext cx="61271" cy="180825"/>
            </a:xfrm>
            <a:custGeom>
              <a:avLst/>
              <a:gdLst/>
              <a:ahLst/>
              <a:cxnLst/>
              <a:rect l="l" t="t" r="r" b="b"/>
              <a:pathLst>
                <a:path w="1989" h="5870" extrusionOk="0">
                  <a:moveTo>
                    <a:pt x="1989" y="0"/>
                  </a:moveTo>
                  <a:lnTo>
                    <a:pt x="0" y="119"/>
                  </a:lnTo>
                  <a:lnTo>
                    <a:pt x="417" y="5691"/>
                  </a:lnTo>
                  <a:lnTo>
                    <a:pt x="1679" y="5870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1982970" y="3211434"/>
              <a:ext cx="79107" cy="37767"/>
            </a:xfrm>
            <a:custGeom>
              <a:avLst/>
              <a:gdLst/>
              <a:ahLst/>
              <a:cxnLst/>
              <a:rect l="l" t="t" r="r" b="b"/>
              <a:pathLst>
                <a:path w="2568" h="1226" extrusionOk="0">
                  <a:moveTo>
                    <a:pt x="1838" y="0"/>
                  </a:moveTo>
                  <a:cubicBezTo>
                    <a:pt x="1585" y="0"/>
                    <a:pt x="1357" y="25"/>
                    <a:pt x="1341" y="113"/>
                  </a:cubicBezTo>
                  <a:cubicBezTo>
                    <a:pt x="1341" y="113"/>
                    <a:pt x="270" y="1054"/>
                    <a:pt x="67" y="1173"/>
                  </a:cubicBezTo>
                  <a:cubicBezTo>
                    <a:pt x="0" y="1212"/>
                    <a:pt x="255" y="1226"/>
                    <a:pt x="626" y="1226"/>
                  </a:cubicBezTo>
                  <a:cubicBezTo>
                    <a:pt x="1367" y="1226"/>
                    <a:pt x="2568" y="1173"/>
                    <a:pt x="2568" y="1173"/>
                  </a:cubicBezTo>
                  <a:lnTo>
                    <a:pt x="2532" y="42"/>
                  </a:lnTo>
                  <a:cubicBezTo>
                    <a:pt x="2532" y="42"/>
                    <a:pt x="2165" y="0"/>
                    <a:pt x="183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2009246" y="3066743"/>
              <a:ext cx="18729" cy="33762"/>
            </a:xfrm>
            <a:custGeom>
              <a:avLst/>
              <a:gdLst/>
              <a:ahLst/>
              <a:cxnLst/>
              <a:rect l="l" t="t" r="r" b="b"/>
              <a:pathLst>
                <a:path w="608" h="1096" extrusionOk="0">
                  <a:moveTo>
                    <a:pt x="560" y="0"/>
                  </a:moveTo>
                  <a:cubicBezTo>
                    <a:pt x="548" y="0"/>
                    <a:pt x="524" y="12"/>
                    <a:pt x="524" y="36"/>
                  </a:cubicBezTo>
                  <a:cubicBezTo>
                    <a:pt x="477" y="536"/>
                    <a:pt x="393" y="988"/>
                    <a:pt x="334" y="1012"/>
                  </a:cubicBezTo>
                  <a:cubicBezTo>
                    <a:pt x="310" y="1000"/>
                    <a:pt x="227" y="941"/>
                    <a:pt x="96" y="119"/>
                  </a:cubicBezTo>
                  <a:cubicBezTo>
                    <a:pt x="86" y="100"/>
                    <a:pt x="76" y="80"/>
                    <a:pt x="60" y="80"/>
                  </a:cubicBezTo>
                  <a:cubicBezTo>
                    <a:pt x="56" y="80"/>
                    <a:pt x="52" y="81"/>
                    <a:pt x="48" y="83"/>
                  </a:cubicBezTo>
                  <a:cubicBezTo>
                    <a:pt x="24" y="83"/>
                    <a:pt x="0" y="107"/>
                    <a:pt x="12" y="131"/>
                  </a:cubicBezTo>
                  <a:cubicBezTo>
                    <a:pt x="143" y="964"/>
                    <a:pt x="238" y="1095"/>
                    <a:pt x="334" y="1095"/>
                  </a:cubicBezTo>
                  <a:cubicBezTo>
                    <a:pt x="334" y="1095"/>
                    <a:pt x="334" y="1095"/>
                    <a:pt x="334" y="1083"/>
                  </a:cubicBezTo>
                  <a:cubicBezTo>
                    <a:pt x="500" y="1083"/>
                    <a:pt x="572" y="429"/>
                    <a:pt x="608" y="36"/>
                  </a:cubicBezTo>
                  <a:cubicBezTo>
                    <a:pt x="608" y="12"/>
                    <a:pt x="584" y="0"/>
                    <a:pt x="5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1937717" y="3071025"/>
              <a:ext cx="18360" cy="33516"/>
            </a:xfrm>
            <a:custGeom>
              <a:avLst/>
              <a:gdLst/>
              <a:ahLst/>
              <a:cxnLst/>
              <a:rect l="l" t="t" r="r" b="b"/>
              <a:pathLst>
                <a:path w="596" h="1088" extrusionOk="0">
                  <a:moveTo>
                    <a:pt x="547" y="1"/>
                  </a:moveTo>
                  <a:cubicBezTo>
                    <a:pt x="528" y="1"/>
                    <a:pt x="513" y="20"/>
                    <a:pt x="513" y="40"/>
                  </a:cubicBezTo>
                  <a:cubicBezTo>
                    <a:pt x="393" y="933"/>
                    <a:pt x="298" y="1004"/>
                    <a:pt x="274" y="1004"/>
                  </a:cubicBezTo>
                  <a:cubicBezTo>
                    <a:pt x="215" y="992"/>
                    <a:pt x="132" y="587"/>
                    <a:pt x="84" y="123"/>
                  </a:cubicBezTo>
                  <a:cubicBezTo>
                    <a:pt x="84" y="99"/>
                    <a:pt x="60" y="87"/>
                    <a:pt x="36" y="87"/>
                  </a:cubicBezTo>
                  <a:cubicBezTo>
                    <a:pt x="12" y="87"/>
                    <a:pt x="1" y="111"/>
                    <a:pt x="1" y="135"/>
                  </a:cubicBezTo>
                  <a:cubicBezTo>
                    <a:pt x="36" y="492"/>
                    <a:pt x="120" y="1087"/>
                    <a:pt x="274" y="1087"/>
                  </a:cubicBezTo>
                  <a:cubicBezTo>
                    <a:pt x="370" y="1087"/>
                    <a:pt x="465" y="956"/>
                    <a:pt x="596" y="52"/>
                  </a:cubicBezTo>
                  <a:cubicBezTo>
                    <a:pt x="596" y="28"/>
                    <a:pt x="584" y="4"/>
                    <a:pt x="560" y="4"/>
                  </a:cubicBezTo>
                  <a:cubicBezTo>
                    <a:pt x="556" y="2"/>
                    <a:pt x="551" y="1"/>
                    <a:pt x="5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1877555" y="2652231"/>
              <a:ext cx="166932" cy="106678"/>
            </a:xfrm>
            <a:custGeom>
              <a:avLst/>
              <a:gdLst/>
              <a:ahLst/>
              <a:cxnLst/>
              <a:rect l="l" t="t" r="r" b="b"/>
              <a:pathLst>
                <a:path w="5419" h="3463" extrusionOk="0">
                  <a:moveTo>
                    <a:pt x="3381" y="0"/>
                  </a:moveTo>
                  <a:cubicBezTo>
                    <a:pt x="2220" y="0"/>
                    <a:pt x="1900" y="939"/>
                    <a:pt x="1471" y="939"/>
                  </a:cubicBezTo>
                  <a:cubicBezTo>
                    <a:pt x="1335" y="939"/>
                    <a:pt x="1189" y="845"/>
                    <a:pt x="1001" y="597"/>
                  </a:cubicBezTo>
                  <a:lnTo>
                    <a:pt x="1001" y="597"/>
                  </a:lnTo>
                  <a:cubicBezTo>
                    <a:pt x="1001" y="597"/>
                    <a:pt x="239" y="1812"/>
                    <a:pt x="1406" y="2181"/>
                  </a:cubicBezTo>
                  <a:lnTo>
                    <a:pt x="441" y="1931"/>
                  </a:lnTo>
                  <a:lnTo>
                    <a:pt x="441" y="1931"/>
                  </a:lnTo>
                  <a:cubicBezTo>
                    <a:pt x="441" y="1931"/>
                    <a:pt x="1" y="3312"/>
                    <a:pt x="1739" y="3455"/>
                  </a:cubicBezTo>
                  <a:cubicBezTo>
                    <a:pt x="1795" y="3460"/>
                    <a:pt x="1849" y="3462"/>
                    <a:pt x="1901" y="3462"/>
                  </a:cubicBezTo>
                  <a:cubicBezTo>
                    <a:pt x="3234" y="3462"/>
                    <a:pt x="3160" y="1850"/>
                    <a:pt x="4154" y="1850"/>
                  </a:cubicBezTo>
                  <a:cubicBezTo>
                    <a:pt x="4309" y="1850"/>
                    <a:pt x="4489" y="1889"/>
                    <a:pt x="4704" y="1978"/>
                  </a:cubicBezTo>
                  <a:cubicBezTo>
                    <a:pt x="4704" y="1978"/>
                    <a:pt x="5418" y="204"/>
                    <a:pt x="3632" y="14"/>
                  </a:cubicBezTo>
                  <a:cubicBezTo>
                    <a:pt x="3545" y="4"/>
                    <a:pt x="3461" y="0"/>
                    <a:pt x="3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2021876" y="2672593"/>
              <a:ext cx="133262" cy="120879"/>
            </a:xfrm>
            <a:custGeom>
              <a:avLst/>
              <a:gdLst/>
              <a:ahLst/>
              <a:cxnLst/>
              <a:rect l="l" t="t" r="r" b="b"/>
              <a:pathLst>
                <a:path w="4326" h="3924" extrusionOk="0">
                  <a:moveTo>
                    <a:pt x="1359" y="0"/>
                  </a:moveTo>
                  <a:cubicBezTo>
                    <a:pt x="0" y="0"/>
                    <a:pt x="19" y="1317"/>
                    <a:pt x="19" y="1317"/>
                  </a:cubicBezTo>
                  <a:cubicBezTo>
                    <a:pt x="34" y="1317"/>
                    <a:pt x="50" y="1317"/>
                    <a:pt x="65" y="1317"/>
                  </a:cubicBezTo>
                  <a:cubicBezTo>
                    <a:pt x="1785" y="1317"/>
                    <a:pt x="688" y="3322"/>
                    <a:pt x="2329" y="3818"/>
                  </a:cubicBezTo>
                  <a:cubicBezTo>
                    <a:pt x="2575" y="3892"/>
                    <a:pt x="2788" y="3923"/>
                    <a:pt x="2971" y="3923"/>
                  </a:cubicBezTo>
                  <a:cubicBezTo>
                    <a:pt x="4025" y="3923"/>
                    <a:pt x="4103" y="2877"/>
                    <a:pt x="4103" y="2877"/>
                  </a:cubicBezTo>
                  <a:lnTo>
                    <a:pt x="3115" y="2758"/>
                  </a:lnTo>
                  <a:lnTo>
                    <a:pt x="3115" y="2758"/>
                  </a:lnTo>
                  <a:cubicBezTo>
                    <a:pt x="3150" y="2760"/>
                    <a:pt x="3183" y="2762"/>
                    <a:pt x="3216" y="2762"/>
                  </a:cubicBezTo>
                  <a:cubicBezTo>
                    <a:pt x="4325" y="2762"/>
                    <a:pt x="4067" y="1425"/>
                    <a:pt x="4067" y="1425"/>
                  </a:cubicBezTo>
                  <a:lnTo>
                    <a:pt x="4067" y="1425"/>
                  </a:lnTo>
                  <a:cubicBezTo>
                    <a:pt x="3869" y="1547"/>
                    <a:pt x="3728" y="1599"/>
                    <a:pt x="3620" y="1599"/>
                  </a:cubicBezTo>
                  <a:cubicBezTo>
                    <a:pt x="3100" y="1599"/>
                    <a:pt x="3377" y="383"/>
                    <a:pt x="1936" y="67"/>
                  </a:cubicBezTo>
                  <a:cubicBezTo>
                    <a:pt x="1720" y="21"/>
                    <a:pt x="1529" y="0"/>
                    <a:pt x="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2125874" y="2909237"/>
              <a:ext cx="34502" cy="44914"/>
            </a:xfrm>
            <a:custGeom>
              <a:avLst/>
              <a:gdLst/>
              <a:ahLst/>
              <a:cxnLst/>
              <a:rect l="l" t="t" r="r" b="b"/>
              <a:pathLst>
                <a:path w="1120" h="1458" extrusionOk="0">
                  <a:moveTo>
                    <a:pt x="48" y="1"/>
                  </a:moveTo>
                  <a:cubicBezTo>
                    <a:pt x="36" y="1"/>
                    <a:pt x="21" y="12"/>
                    <a:pt x="12" y="29"/>
                  </a:cubicBezTo>
                  <a:cubicBezTo>
                    <a:pt x="0" y="53"/>
                    <a:pt x="12" y="77"/>
                    <a:pt x="36" y="89"/>
                  </a:cubicBezTo>
                  <a:cubicBezTo>
                    <a:pt x="36" y="89"/>
                    <a:pt x="703" y="351"/>
                    <a:pt x="1036" y="1422"/>
                  </a:cubicBezTo>
                  <a:cubicBezTo>
                    <a:pt x="1036" y="1446"/>
                    <a:pt x="1060" y="1458"/>
                    <a:pt x="1072" y="1458"/>
                  </a:cubicBezTo>
                  <a:cubicBezTo>
                    <a:pt x="1084" y="1458"/>
                    <a:pt x="1084" y="1458"/>
                    <a:pt x="1084" y="1446"/>
                  </a:cubicBezTo>
                  <a:cubicBezTo>
                    <a:pt x="1108" y="1446"/>
                    <a:pt x="1120" y="1422"/>
                    <a:pt x="1120" y="1398"/>
                  </a:cubicBezTo>
                  <a:cubicBezTo>
                    <a:pt x="774" y="279"/>
                    <a:pt x="96" y="17"/>
                    <a:pt x="60" y="5"/>
                  </a:cubicBezTo>
                  <a:cubicBezTo>
                    <a:pt x="57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1988330" y="2936530"/>
              <a:ext cx="29388" cy="43681"/>
            </a:xfrm>
            <a:custGeom>
              <a:avLst/>
              <a:gdLst/>
              <a:ahLst/>
              <a:cxnLst/>
              <a:rect l="l" t="t" r="r" b="b"/>
              <a:pathLst>
                <a:path w="954" h="1418" extrusionOk="0">
                  <a:moveTo>
                    <a:pt x="24" y="0"/>
                  </a:moveTo>
                  <a:cubicBezTo>
                    <a:pt x="13" y="12"/>
                    <a:pt x="1" y="36"/>
                    <a:pt x="13" y="60"/>
                  </a:cubicBezTo>
                  <a:cubicBezTo>
                    <a:pt x="13" y="72"/>
                    <a:pt x="215" y="441"/>
                    <a:pt x="870" y="1405"/>
                  </a:cubicBezTo>
                  <a:cubicBezTo>
                    <a:pt x="870" y="1417"/>
                    <a:pt x="882" y="1417"/>
                    <a:pt x="906" y="1417"/>
                  </a:cubicBezTo>
                  <a:lnTo>
                    <a:pt x="929" y="1417"/>
                  </a:lnTo>
                  <a:cubicBezTo>
                    <a:pt x="941" y="1405"/>
                    <a:pt x="953" y="1381"/>
                    <a:pt x="941" y="1358"/>
                  </a:cubicBezTo>
                  <a:cubicBezTo>
                    <a:pt x="286" y="405"/>
                    <a:pt x="84" y="24"/>
                    <a:pt x="84" y="24"/>
                  </a:cubicBezTo>
                  <a:cubicBezTo>
                    <a:pt x="72" y="0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2136502" y="2994782"/>
              <a:ext cx="5545" cy="14386"/>
            </a:xfrm>
            <a:custGeom>
              <a:avLst/>
              <a:gdLst/>
              <a:ahLst/>
              <a:cxnLst/>
              <a:rect l="l" t="t" r="r" b="b"/>
              <a:pathLst>
                <a:path w="180" h="467" extrusionOk="0">
                  <a:moveTo>
                    <a:pt x="53" y="1"/>
                  </a:moveTo>
                  <a:cubicBezTo>
                    <a:pt x="42" y="1"/>
                    <a:pt x="31" y="7"/>
                    <a:pt x="25" y="14"/>
                  </a:cubicBezTo>
                  <a:cubicBezTo>
                    <a:pt x="1" y="38"/>
                    <a:pt x="13" y="62"/>
                    <a:pt x="25" y="74"/>
                  </a:cubicBezTo>
                  <a:cubicBezTo>
                    <a:pt x="72" y="110"/>
                    <a:pt x="96" y="276"/>
                    <a:pt x="96" y="419"/>
                  </a:cubicBezTo>
                  <a:cubicBezTo>
                    <a:pt x="96" y="443"/>
                    <a:pt x="120" y="467"/>
                    <a:pt x="144" y="467"/>
                  </a:cubicBezTo>
                  <a:cubicBezTo>
                    <a:pt x="167" y="467"/>
                    <a:pt x="179" y="443"/>
                    <a:pt x="179" y="419"/>
                  </a:cubicBezTo>
                  <a:cubicBezTo>
                    <a:pt x="179" y="336"/>
                    <a:pt x="167" y="74"/>
                    <a:pt x="72" y="14"/>
                  </a:cubicBezTo>
                  <a:cubicBezTo>
                    <a:pt x="67" y="4"/>
                    <a:pt x="60" y="1"/>
                    <a:pt x="5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2124026" y="2984339"/>
              <a:ext cx="5175" cy="14201"/>
            </a:xfrm>
            <a:custGeom>
              <a:avLst/>
              <a:gdLst/>
              <a:ahLst/>
              <a:cxnLst/>
              <a:rect l="l" t="t" r="r" b="b"/>
              <a:pathLst>
                <a:path w="168" h="461" extrusionOk="0">
                  <a:moveTo>
                    <a:pt x="44" y="0"/>
                  </a:moveTo>
                  <a:cubicBezTo>
                    <a:pt x="31" y="0"/>
                    <a:pt x="20" y="6"/>
                    <a:pt x="13" y="20"/>
                  </a:cubicBezTo>
                  <a:cubicBezTo>
                    <a:pt x="1" y="32"/>
                    <a:pt x="1" y="68"/>
                    <a:pt x="25" y="79"/>
                  </a:cubicBezTo>
                  <a:cubicBezTo>
                    <a:pt x="60" y="103"/>
                    <a:pt x="84" y="282"/>
                    <a:pt x="84" y="425"/>
                  </a:cubicBezTo>
                  <a:cubicBezTo>
                    <a:pt x="84" y="449"/>
                    <a:pt x="108" y="460"/>
                    <a:pt x="132" y="460"/>
                  </a:cubicBezTo>
                  <a:cubicBezTo>
                    <a:pt x="156" y="460"/>
                    <a:pt x="168" y="437"/>
                    <a:pt x="168" y="413"/>
                  </a:cubicBezTo>
                  <a:cubicBezTo>
                    <a:pt x="168" y="341"/>
                    <a:pt x="156" y="79"/>
                    <a:pt x="72" y="8"/>
                  </a:cubicBezTo>
                  <a:cubicBezTo>
                    <a:pt x="63" y="3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2131018" y="2969645"/>
              <a:ext cx="5514" cy="14232"/>
            </a:xfrm>
            <a:custGeom>
              <a:avLst/>
              <a:gdLst/>
              <a:ahLst/>
              <a:cxnLst/>
              <a:rect l="l" t="t" r="r" b="b"/>
              <a:pathLst>
                <a:path w="179" h="462" extrusionOk="0">
                  <a:moveTo>
                    <a:pt x="43" y="1"/>
                  </a:moveTo>
                  <a:cubicBezTo>
                    <a:pt x="30" y="1"/>
                    <a:pt x="19" y="7"/>
                    <a:pt x="12" y="21"/>
                  </a:cubicBezTo>
                  <a:cubicBezTo>
                    <a:pt x="0" y="33"/>
                    <a:pt x="0" y="68"/>
                    <a:pt x="24" y="80"/>
                  </a:cubicBezTo>
                  <a:cubicBezTo>
                    <a:pt x="60" y="104"/>
                    <a:pt x="84" y="283"/>
                    <a:pt x="95" y="425"/>
                  </a:cubicBezTo>
                  <a:cubicBezTo>
                    <a:pt x="95" y="449"/>
                    <a:pt x="107" y="461"/>
                    <a:pt x="131" y="461"/>
                  </a:cubicBezTo>
                  <a:cubicBezTo>
                    <a:pt x="155" y="461"/>
                    <a:pt x="179" y="437"/>
                    <a:pt x="179" y="414"/>
                  </a:cubicBezTo>
                  <a:cubicBezTo>
                    <a:pt x="167" y="342"/>
                    <a:pt x="167" y="80"/>
                    <a:pt x="72" y="9"/>
                  </a:cubicBezTo>
                  <a:cubicBezTo>
                    <a:pt x="62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2116694" y="2961297"/>
              <a:ext cx="5545" cy="14139"/>
            </a:xfrm>
            <a:custGeom>
              <a:avLst/>
              <a:gdLst/>
              <a:ahLst/>
              <a:cxnLst/>
              <a:rect l="l" t="t" r="r" b="b"/>
              <a:pathLst>
                <a:path w="180" h="459" extrusionOk="0">
                  <a:moveTo>
                    <a:pt x="52" y="1"/>
                  </a:moveTo>
                  <a:cubicBezTo>
                    <a:pt x="36" y="1"/>
                    <a:pt x="21" y="9"/>
                    <a:pt x="13" y="18"/>
                  </a:cubicBezTo>
                  <a:cubicBezTo>
                    <a:pt x="1" y="42"/>
                    <a:pt x="1" y="65"/>
                    <a:pt x="25" y="77"/>
                  </a:cubicBezTo>
                  <a:cubicBezTo>
                    <a:pt x="60" y="101"/>
                    <a:pt x="84" y="280"/>
                    <a:pt x="96" y="423"/>
                  </a:cubicBezTo>
                  <a:cubicBezTo>
                    <a:pt x="96" y="446"/>
                    <a:pt x="108" y="458"/>
                    <a:pt x="132" y="458"/>
                  </a:cubicBezTo>
                  <a:cubicBezTo>
                    <a:pt x="156" y="458"/>
                    <a:pt x="179" y="446"/>
                    <a:pt x="179" y="423"/>
                  </a:cubicBezTo>
                  <a:cubicBezTo>
                    <a:pt x="168" y="339"/>
                    <a:pt x="168" y="77"/>
                    <a:pt x="72" y="6"/>
                  </a:cubicBezTo>
                  <a:cubicBezTo>
                    <a:pt x="65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2126244" y="2944324"/>
              <a:ext cx="5175" cy="14232"/>
            </a:xfrm>
            <a:custGeom>
              <a:avLst/>
              <a:gdLst/>
              <a:ahLst/>
              <a:cxnLst/>
              <a:rect l="l" t="t" r="r" b="b"/>
              <a:pathLst>
                <a:path w="168" h="462" extrusionOk="0">
                  <a:moveTo>
                    <a:pt x="38" y="0"/>
                  </a:moveTo>
                  <a:cubicBezTo>
                    <a:pt x="27" y="0"/>
                    <a:pt x="18" y="3"/>
                    <a:pt x="12" y="9"/>
                  </a:cubicBezTo>
                  <a:cubicBezTo>
                    <a:pt x="0" y="33"/>
                    <a:pt x="0" y="57"/>
                    <a:pt x="12" y="69"/>
                  </a:cubicBezTo>
                  <a:cubicBezTo>
                    <a:pt x="60" y="104"/>
                    <a:pt x="84" y="271"/>
                    <a:pt x="84" y="414"/>
                  </a:cubicBezTo>
                  <a:cubicBezTo>
                    <a:pt x="84" y="438"/>
                    <a:pt x="108" y="462"/>
                    <a:pt x="131" y="462"/>
                  </a:cubicBezTo>
                  <a:cubicBezTo>
                    <a:pt x="155" y="462"/>
                    <a:pt x="167" y="438"/>
                    <a:pt x="167" y="414"/>
                  </a:cubicBezTo>
                  <a:cubicBezTo>
                    <a:pt x="167" y="331"/>
                    <a:pt x="155" y="69"/>
                    <a:pt x="72" y="9"/>
                  </a:cubicBezTo>
                  <a:cubicBezTo>
                    <a:pt x="60" y="3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2141276" y="3014775"/>
              <a:ext cx="5545" cy="14201"/>
            </a:xfrm>
            <a:custGeom>
              <a:avLst/>
              <a:gdLst/>
              <a:ahLst/>
              <a:cxnLst/>
              <a:rect l="l" t="t" r="r" b="b"/>
              <a:pathLst>
                <a:path w="180" h="461" extrusionOk="0">
                  <a:moveTo>
                    <a:pt x="43" y="0"/>
                  </a:moveTo>
                  <a:cubicBezTo>
                    <a:pt x="30" y="0"/>
                    <a:pt x="19" y="6"/>
                    <a:pt x="12" y="20"/>
                  </a:cubicBezTo>
                  <a:cubicBezTo>
                    <a:pt x="1" y="32"/>
                    <a:pt x="1" y="56"/>
                    <a:pt x="24" y="68"/>
                  </a:cubicBezTo>
                  <a:cubicBezTo>
                    <a:pt x="60" y="103"/>
                    <a:pt x="84" y="270"/>
                    <a:pt x="96" y="413"/>
                  </a:cubicBezTo>
                  <a:cubicBezTo>
                    <a:pt x="96" y="437"/>
                    <a:pt x="108" y="461"/>
                    <a:pt x="132" y="461"/>
                  </a:cubicBezTo>
                  <a:cubicBezTo>
                    <a:pt x="155" y="461"/>
                    <a:pt x="179" y="437"/>
                    <a:pt x="179" y="413"/>
                  </a:cubicBezTo>
                  <a:cubicBezTo>
                    <a:pt x="167" y="342"/>
                    <a:pt x="167" y="68"/>
                    <a:pt x="72" y="8"/>
                  </a:cubicBezTo>
                  <a:cubicBezTo>
                    <a:pt x="62" y="3"/>
                    <a:pt x="52" y="0"/>
                    <a:pt x="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2129909" y="3007443"/>
              <a:ext cx="5545" cy="14201"/>
            </a:xfrm>
            <a:custGeom>
              <a:avLst/>
              <a:gdLst/>
              <a:ahLst/>
              <a:cxnLst/>
              <a:rect l="l" t="t" r="r" b="b"/>
              <a:pathLst>
                <a:path w="180" h="461" extrusionOk="0">
                  <a:moveTo>
                    <a:pt x="55" y="0"/>
                  </a:moveTo>
                  <a:cubicBezTo>
                    <a:pt x="42" y="0"/>
                    <a:pt x="31" y="6"/>
                    <a:pt x="24" y="20"/>
                  </a:cubicBezTo>
                  <a:cubicBezTo>
                    <a:pt x="0" y="44"/>
                    <a:pt x="12" y="68"/>
                    <a:pt x="24" y="80"/>
                  </a:cubicBezTo>
                  <a:cubicBezTo>
                    <a:pt x="72" y="103"/>
                    <a:pt x="96" y="282"/>
                    <a:pt x="96" y="425"/>
                  </a:cubicBezTo>
                  <a:cubicBezTo>
                    <a:pt x="96" y="449"/>
                    <a:pt x="120" y="461"/>
                    <a:pt x="143" y="461"/>
                  </a:cubicBezTo>
                  <a:cubicBezTo>
                    <a:pt x="167" y="461"/>
                    <a:pt x="179" y="449"/>
                    <a:pt x="179" y="425"/>
                  </a:cubicBezTo>
                  <a:cubicBezTo>
                    <a:pt x="179" y="341"/>
                    <a:pt x="167" y="80"/>
                    <a:pt x="84" y="8"/>
                  </a:cubicBezTo>
                  <a:cubicBezTo>
                    <a:pt x="74" y="3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1789175" y="2822120"/>
              <a:ext cx="80709" cy="125438"/>
            </a:xfrm>
            <a:custGeom>
              <a:avLst/>
              <a:gdLst/>
              <a:ahLst/>
              <a:cxnLst/>
              <a:rect l="l" t="t" r="r" b="b"/>
              <a:pathLst>
                <a:path w="2620" h="4072" extrusionOk="0">
                  <a:moveTo>
                    <a:pt x="1486" y="1"/>
                  </a:moveTo>
                  <a:cubicBezTo>
                    <a:pt x="1354" y="1"/>
                    <a:pt x="1216" y="28"/>
                    <a:pt x="1072" y="83"/>
                  </a:cubicBezTo>
                  <a:cubicBezTo>
                    <a:pt x="251" y="404"/>
                    <a:pt x="1" y="1547"/>
                    <a:pt x="120" y="2464"/>
                  </a:cubicBezTo>
                  <a:cubicBezTo>
                    <a:pt x="227" y="3357"/>
                    <a:pt x="620" y="3976"/>
                    <a:pt x="1132" y="4048"/>
                  </a:cubicBezTo>
                  <a:cubicBezTo>
                    <a:pt x="1203" y="4060"/>
                    <a:pt x="1286" y="4071"/>
                    <a:pt x="1346" y="4071"/>
                  </a:cubicBezTo>
                  <a:cubicBezTo>
                    <a:pt x="1608" y="4071"/>
                    <a:pt x="1822" y="3988"/>
                    <a:pt x="1989" y="3845"/>
                  </a:cubicBezTo>
                  <a:cubicBezTo>
                    <a:pt x="2346" y="3536"/>
                    <a:pt x="2346" y="3024"/>
                    <a:pt x="2346" y="3000"/>
                  </a:cubicBezTo>
                  <a:cubicBezTo>
                    <a:pt x="2346" y="2976"/>
                    <a:pt x="2334" y="2952"/>
                    <a:pt x="2310" y="2952"/>
                  </a:cubicBezTo>
                  <a:cubicBezTo>
                    <a:pt x="2287" y="2952"/>
                    <a:pt x="2263" y="2976"/>
                    <a:pt x="2263" y="3000"/>
                  </a:cubicBezTo>
                  <a:cubicBezTo>
                    <a:pt x="2263" y="3000"/>
                    <a:pt x="2263" y="3500"/>
                    <a:pt x="1941" y="3786"/>
                  </a:cubicBezTo>
                  <a:cubicBezTo>
                    <a:pt x="1793" y="3915"/>
                    <a:pt x="1595" y="3980"/>
                    <a:pt x="1357" y="3980"/>
                  </a:cubicBezTo>
                  <a:cubicBezTo>
                    <a:pt x="1289" y="3980"/>
                    <a:pt x="1218" y="3975"/>
                    <a:pt x="1144" y="3964"/>
                  </a:cubicBezTo>
                  <a:cubicBezTo>
                    <a:pt x="608" y="3893"/>
                    <a:pt x="286" y="3155"/>
                    <a:pt x="191" y="2452"/>
                  </a:cubicBezTo>
                  <a:cubicBezTo>
                    <a:pt x="84" y="1571"/>
                    <a:pt x="322" y="464"/>
                    <a:pt x="1096" y="166"/>
                  </a:cubicBezTo>
                  <a:cubicBezTo>
                    <a:pt x="1235" y="108"/>
                    <a:pt x="1369" y="78"/>
                    <a:pt x="1495" y="78"/>
                  </a:cubicBezTo>
                  <a:cubicBezTo>
                    <a:pt x="1626" y="78"/>
                    <a:pt x="1748" y="111"/>
                    <a:pt x="1858" y="178"/>
                  </a:cubicBezTo>
                  <a:cubicBezTo>
                    <a:pt x="2406" y="500"/>
                    <a:pt x="2537" y="1488"/>
                    <a:pt x="2537" y="1500"/>
                  </a:cubicBezTo>
                  <a:cubicBezTo>
                    <a:pt x="2537" y="1512"/>
                    <a:pt x="2560" y="1535"/>
                    <a:pt x="2584" y="1535"/>
                  </a:cubicBezTo>
                  <a:cubicBezTo>
                    <a:pt x="2608" y="1524"/>
                    <a:pt x="2620" y="1512"/>
                    <a:pt x="2620" y="1488"/>
                  </a:cubicBezTo>
                  <a:cubicBezTo>
                    <a:pt x="2620" y="1440"/>
                    <a:pt x="2477" y="452"/>
                    <a:pt x="1906" y="107"/>
                  </a:cubicBezTo>
                  <a:cubicBezTo>
                    <a:pt x="1778" y="37"/>
                    <a:pt x="1637" y="1"/>
                    <a:pt x="148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1939565" y="2674533"/>
              <a:ext cx="84005" cy="42326"/>
            </a:xfrm>
            <a:custGeom>
              <a:avLst/>
              <a:gdLst/>
              <a:ahLst/>
              <a:cxnLst/>
              <a:rect l="l" t="t" r="r" b="b"/>
              <a:pathLst>
                <a:path w="2727" h="1374" extrusionOk="0">
                  <a:moveTo>
                    <a:pt x="1649" y="1"/>
                  </a:moveTo>
                  <a:cubicBezTo>
                    <a:pt x="1231" y="1"/>
                    <a:pt x="1014" y="387"/>
                    <a:pt x="822" y="731"/>
                  </a:cubicBezTo>
                  <a:cubicBezTo>
                    <a:pt x="650" y="1026"/>
                    <a:pt x="509" y="1283"/>
                    <a:pt x="271" y="1283"/>
                  </a:cubicBezTo>
                  <a:cubicBezTo>
                    <a:pt x="211" y="1283"/>
                    <a:pt x="146" y="1266"/>
                    <a:pt x="72" y="1231"/>
                  </a:cubicBezTo>
                  <a:cubicBezTo>
                    <a:pt x="65" y="1227"/>
                    <a:pt x="59" y="1226"/>
                    <a:pt x="53" y="1226"/>
                  </a:cubicBezTo>
                  <a:cubicBezTo>
                    <a:pt x="36" y="1226"/>
                    <a:pt x="21" y="1237"/>
                    <a:pt x="12" y="1254"/>
                  </a:cubicBezTo>
                  <a:cubicBezTo>
                    <a:pt x="0" y="1278"/>
                    <a:pt x="12" y="1302"/>
                    <a:pt x="36" y="1314"/>
                  </a:cubicBezTo>
                  <a:cubicBezTo>
                    <a:pt x="119" y="1350"/>
                    <a:pt x="191" y="1373"/>
                    <a:pt x="262" y="1373"/>
                  </a:cubicBezTo>
                  <a:cubicBezTo>
                    <a:pt x="548" y="1373"/>
                    <a:pt x="726" y="1064"/>
                    <a:pt x="893" y="778"/>
                  </a:cubicBezTo>
                  <a:cubicBezTo>
                    <a:pt x="1088" y="430"/>
                    <a:pt x="1291" y="82"/>
                    <a:pt x="1669" y="82"/>
                  </a:cubicBezTo>
                  <a:cubicBezTo>
                    <a:pt x="1731" y="82"/>
                    <a:pt x="1798" y="91"/>
                    <a:pt x="1869" y="111"/>
                  </a:cubicBezTo>
                  <a:cubicBezTo>
                    <a:pt x="2238" y="219"/>
                    <a:pt x="2465" y="385"/>
                    <a:pt x="2536" y="588"/>
                  </a:cubicBezTo>
                  <a:cubicBezTo>
                    <a:pt x="2631" y="826"/>
                    <a:pt x="2489" y="1052"/>
                    <a:pt x="2489" y="1052"/>
                  </a:cubicBezTo>
                  <a:cubicBezTo>
                    <a:pt x="2477" y="1076"/>
                    <a:pt x="2489" y="1100"/>
                    <a:pt x="2500" y="1112"/>
                  </a:cubicBezTo>
                  <a:cubicBezTo>
                    <a:pt x="2507" y="1115"/>
                    <a:pt x="2514" y="1116"/>
                    <a:pt x="2521" y="1116"/>
                  </a:cubicBezTo>
                  <a:cubicBezTo>
                    <a:pt x="2537" y="1116"/>
                    <a:pt x="2552" y="1108"/>
                    <a:pt x="2560" y="1100"/>
                  </a:cubicBezTo>
                  <a:cubicBezTo>
                    <a:pt x="2572" y="1088"/>
                    <a:pt x="2727" y="838"/>
                    <a:pt x="2619" y="564"/>
                  </a:cubicBezTo>
                  <a:cubicBezTo>
                    <a:pt x="2524" y="326"/>
                    <a:pt x="2286" y="147"/>
                    <a:pt x="1893" y="40"/>
                  </a:cubicBezTo>
                  <a:cubicBezTo>
                    <a:pt x="1805" y="13"/>
                    <a:pt x="1724" y="1"/>
                    <a:pt x="16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1933682" y="2697730"/>
              <a:ext cx="71930" cy="46639"/>
            </a:xfrm>
            <a:custGeom>
              <a:avLst/>
              <a:gdLst/>
              <a:ahLst/>
              <a:cxnLst/>
              <a:rect l="l" t="t" r="r" b="b"/>
              <a:pathLst>
                <a:path w="2335" h="1514" extrusionOk="0">
                  <a:moveTo>
                    <a:pt x="1867" y="0"/>
                  </a:moveTo>
                  <a:cubicBezTo>
                    <a:pt x="1856" y="0"/>
                    <a:pt x="1845" y="1"/>
                    <a:pt x="1834" y="1"/>
                  </a:cubicBezTo>
                  <a:cubicBezTo>
                    <a:pt x="1548" y="37"/>
                    <a:pt x="1263" y="359"/>
                    <a:pt x="1025" y="918"/>
                  </a:cubicBezTo>
                  <a:cubicBezTo>
                    <a:pt x="917" y="1156"/>
                    <a:pt x="775" y="1323"/>
                    <a:pt x="596" y="1382"/>
                  </a:cubicBezTo>
                  <a:cubicBezTo>
                    <a:pt x="512" y="1415"/>
                    <a:pt x="431" y="1427"/>
                    <a:pt x="358" y="1427"/>
                  </a:cubicBezTo>
                  <a:cubicBezTo>
                    <a:pt x="193" y="1427"/>
                    <a:pt x="72" y="1367"/>
                    <a:pt x="72" y="1359"/>
                  </a:cubicBezTo>
                  <a:cubicBezTo>
                    <a:pt x="66" y="1355"/>
                    <a:pt x="59" y="1354"/>
                    <a:pt x="53" y="1354"/>
                  </a:cubicBezTo>
                  <a:cubicBezTo>
                    <a:pt x="36" y="1354"/>
                    <a:pt x="21" y="1365"/>
                    <a:pt x="13" y="1382"/>
                  </a:cubicBezTo>
                  <a:cubicBezTo>
                    <a:pt x="1" y="1406"/>
                    <a:pt x="13" y="1430"/>
                    <a:pt x="36" y="1442"/>
                  </a:cubicBezTo>
                  <a:cubicBezTo>
                    <a:pt x="48" y="1442"/>
                    <a:pt x="179" y="1513"/>
                    <a:pt x="370" y="1513"/>
                  </a:cubicBezTo>
                  <a:cubicBezTo>
                    <a:pt x="453" y="1513"/>
                    <a:pt x="536" y="1502"/>
                    <a:pt x="620" y="1466"/>
                  </a:cubicBezTo>
                  <a:cubicBezTo>
                    <a:pt x="822" y="1394"/>
                    <a:pt x="989" y="1216"/>
                    <a:pt x="1108" y="954"/>
                  </a:cubicBezTo>
                  <a:cubicBezTo>
                    <a:pt x="1322" y="430"/>
                    <a:pt x="1596" y="108"/>
                    <a:pt x="1846" y="85"/>
                  </a:cubicBezTo>
                  <a:cubicBezTo>
                    <a:pt x="1855" y="84"/>
                    <a:pt x="1864" y="84"/>
                    <a:pt x="1873" y="84"/>
                  </a:cubicBezTo>
                  <a:cubicBezTo>
                    <a:pt x="2007" y="84"/>
                    <a:pt x="2139" y="167"/>
                    <a:pt x="2251" y="335"/>
                  </a:cubicBezTo>
                  <a:cubicBezTo>
                    <a:pt x="2263" y="341"/>
                    <a:pt x="2275" y="344"/>
                    <a:pt x="2285" y="344"/>
                  </a:cubicBezTo>
                  <a:cubicBezTo>
                    <a:pt x="2296" y="344"/>
                    <a:pt x="2304" y="341"/>
                    <a:pt x="2310" y="335"/>
                  </a:cubicBezTo>
                  <a:cubicBezTo>
                    <a:pt x="2334" y="323"/>
                    <a:pt x="2334" y="299"/>
                    <a:pt x="2322" y="275"/>
                  </a:cubicBezTo>
                  <a:cubicBezTo>
                    <a:pt x="2188" y="85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2028684" y="2687903"/>
              <a:ext cx="64937" cy="65276"/>
            </a:xfrm>
            <a:custGeom>
              <a:avLst/>
              <a:gdLst/>
              <a:ahLst/>
              <a:cxnLst/>
              <a:rect l="l" t="t" r="r" b="b"/>
              <a:pathLst>
                <a:path w="2108" h="2119" extrusionOk="0">
                  <a:moveTo>
                    <a:pt x="813" y="0"/>
                  </a:moveTo>
                  <a:cubicBezTo>
                    <a:pt x="672" y="0"/>
                    <a:pt x="545" y="31"/>
                    <a:pt x="429" y="94"/>
                  </a:cubicBezTo>
                  <a:cubicBezTo>
                    <a:pt x="84" y="273"/>
                    <a:pt x="12" y="654"/>
                    <a:pt x="0" y="678"/>
                  </a:cubicBezTo>
                  <a:cubicBezTo>
                    <a:pt x="0" y="701"/>
                    <a:pt x="12" y="713"/>
                    <a:pt x="36" y="725"/>
                  </a:cubicBezTo>
                  <a:cubicBezTo>
                    <a:pt x="60" y="725"/>
                    <a:pt x="84" y="713"/>
                    <a:pt x="84" y="689"/>
                  </a:cubicBezTo>
                  <a:cubicBezTo>
                    <a:pt x="84" y="689"/>
                    <a:pt x="167" y="320"/>
                    <a:pt x="477" y="166"/>
                  </a:cubicBezTo>
                  <a:cubicBezTo>
                    <a:pt x="575" y="114"/>
                    <a:pt x="688" y="86"/>
                    <a:pt x="814" y="86"/>
                  </a:cubicBezTo>
                  <a:cubicBezTo>
                    <a:pt x="977" y="86"/>
                    <a:pt x="1162" y="131"/>
                    <a:pt x="1370" y="225"/>
                  </a:cubicBezTo>
                  <a:cubicBezTo>
                    <a:pt x="1953" y="475"/>
                    <a:pt x="1846" y="1023"/>
                    <a:pt x="1762" y="1451"/>
                  </a:cubicBezTo>
                  <a:cubicBezTo>
                    <a:pt x="1703" y="1701"/>
                    <a:pt x="1667" y="1928"/>
                    <a:pt x="1762" y="2035"/>
                  </a:cubicBezTo>
                  <a:cubicBezTo>
                    <a:pt x="1810" y="2094"/>
                    <a:pt x="1893" y="2118"/>
                    <a:pt x="2001" y="2118"/>
                  </a:cubicBezTo>
                  <a:lnTo>
                    <a:pt x="2072" y="2118"/>
                  </a:lnTo>
                  <a:cubicBezTo>
                    <a:pt x="2096" y="2118"/>
                    <a:pt x="2108" y="2094"/>
                    <a:pt x="2108" y="2071"/>
                  </a:cubicBezTo>
                  <a:cubicBezTo>
                    <a:pt x="2108" y="2047"/>
                    <a:pt x="2084" y="2035"/>
                    <a:pt x="2060" y="2035"/>
                  </a:cubicBezTo>
                  <a:cubicBezTo>
                    <a:pt x="2032" y="2038"/>
                    <a:pt x="2007" y="2039"/>
                    <a:pt x="1984" y="2039"/>
                  </a:cubicBezTo>
                  <a:cubicBezTo>
                    <a:pt x="1909" y="2039"/>
                    <a:pt x="1861" y="2024"/>
                    <a:pt x="1834" y="1987"/>
                  </a:cubicBezTo>
                  <a:cubicBezTo>
                    <a:pt x="1751" y="1904"/>
                    <a:pt x="1786" y="1701"/>
                    <a:pt x="1834" y="1475"/>
                  </a:cubicBezTo>
                  <a:cubicBezTo>
                    <a:pt x="1929" y="1035"/>
                    <a:pt x="2048" y="427"/>
                    <a:pt x="1405" y="142"/>
                  </a:cubicBezTo>
                  <a:cubicBezTo>
                    <a:pt x="1186" y="49"/>
                    <a:pt x="989" y="0"/>
                    <a:pt x="81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2031241" y="2703213"/>
              <a:ext cx="49904" cy="71960"/>
            </a:xfrm>
            <a:custGeom>
              <a:avLst/>
              <a:gdLst/>
              <a:ahLst/>
              <a:cxnLst/>
              <a:rect l="l" t="t" r="r" b="b"/>
              <a:pathLst>
                <a:path w="1620" h="2336" extrusionOk="0">
                  <a:moveTo>
                    <a:pt x="610" y="0"/>
                  </a:moveTo>
                  <a:cubicBezTo>
                    <a:pt x="297" y="0"/>
                    <a:pt x="36" y="229"/>
                    <a:pt x="24" y="240"/>
                  </a:cubicBezTo>
                  <a:cubicBezTo>
                    <a:pt x="1" y="252"/>
                    <a:pt x="1" y="276"/>
                    <a:pt x="13" y="300"/>
                  </a:cubicBezTo>
                  <a:cubicBezTo>
                    <a:pt x="24" y="306"/>
                    <a:pt x="36" y="309"/>
                    <a:pt x="47" y="309"/>
                  </a:cubicBezTo>
                  <a:cubicBezTo>
                    <a:pt x="57" y="309"/>
                    <a:pt x="66" y="306"/>
                    <a:pt x="72" y="300"/>
                  </a:cubicBezTo>
                  <a:cubicBezTo>
                    <a:pt x="72" y="300"/>
                    <a:pt x="331" y="84"/>
                    <a:pt x="603" y="84"/>
                  </a:cubicBezTo>
                  <a:cubicBezTo>
                    <a:pt x="616" y="84"/>
                    <a:pt x="630" y="84"/>
                    <a:pt x="644" y="85"/>
                  </a:cubicBezTo>
                  <a:cubicBezTo>
                    <a:pt x="775" y="97"/>
                    <a:pt x="894" y="169"/>
                    <a:pt x="1001" y="300"/>
                  </a:cubicBezTo>
                  <a:cubicBezTo>
                    <a:pt x="1144" y="478"/>
                    <a:pt x="1084" y="776"/>
                    <a:pt x="1025" y="1085"/>
                  </a:cubicBezTo>
                  <a:cubicBezTo>
                    <a:pt x="929" y="1585"/>
                    <a:pt x="822" y="2145"/>
                    <a:pt x="1560" y="2336"/>
                  </a:cubicBezTo>
                  <a:lnTo>
                    <a:pt x="1572" y="2336"/>
                  </a:lnTo>
                  <a:cubicBezTo>
                    <a:pt x="1584" y="2336"/>
                    <a:pt x="1608" y="2324"/>
                    <a:pt x="1608" y="2300"/>
                  </a:cubicBezTo>
                  <a:cubicBezTo>
                    <a:pt x="1620" y="2276"/>
                    <a:pt x="1608" y="2252"/>
                    <a:pt x="1584" y="2252"/>
                  </a:cubicBezTo>
                  <a:cubicBezTo>
                    <a:pt x="917" y="2086"/>
                    <a:pt x="1013" y="1609"/>
                    <a:pt x="1108" y="1097"/>
                  </a:cubicBezTo>
                  <a:cubicBezTo>
                    <a:pt x="1167" y="776"/>
                    <a:pt x="1227" y="466"/>
                    <a:pt x="1060" y="240"/>
                  </a:cubicBezTo>
                  <a:cubicBezTo>
                    <a:pt x="953" y="97"/>
                    <a:pt x="810" y="14"/>
                    <a:pt x="656" y="2"/>
                  </a:cubicBezTo>
                  <a:cubicBezTo>
                    <a:pt x="640" y="1"/>
                    <a:pt x="625" y="0"/>
                    <a:pt x="6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1865818" y="2862968"/>
              <a:ext cx="52122" cy="45006"/>
            </a:xfrm>
            <a:custGeom>
              <a:avLst/>
              <a:gdLst/>
              <a:ahLst/>
              <a:cxnLst/>
              <a:rect l="l" t="t" r="r" b="b"/>
              <a:pathLst>
                <a:path w="1692" h="1461" extrusionOk="0">
                  <a:moveTo>
                    <a:pt x="881" y="0"/>
                  </a:moveTo>
                  <a:cubicBezTo>
                    <a:pt x="838" y="0"/>
                    <a:pt x="794" y="6"/>
                    <a:pt x="751" y="19"/>
                  </a:cubicBezTo>
                  <a:cubicBezTo>
                    <a:pt x="751" y="19"/>
                    <a:pt x="251" y="126"/>
                    <a:pt x="215" y="209"/>
                  </a:cubicBezTo>
                  <a:cubicBezTo>
                    <a:pt x="191" y="293"/>
                    <a:pt x="1" y="1388"/>
                    <a:pt x="275" y="1400"/>
                  </a:cubicBezTo>
                  <a:cubicBezTo>
                    <a:pt x="461" y="1416"/>
                    <a:pt x="1023" y="1460"/>
                    <a:pt x="1359" y="1460"/>
                  </a:cubicBezTo>
                  <a:cubicBezTo>
                    <a:pt x="1516" y="1460"/>
                    <a:pt x="1624" y="1450"/>
                    <a:pt x="1620" y="1424"/>
                  </a:cubicBezTo>
                  <a:cubicBezTo>
                    <a:pt x="1596" y="1329"/>
                    <a:pt x="1692" y="495"/>
                    <a:pt x="1584" y="400"/>
                  </a:cubicBezTo>
                  <a:cubicBezTo>
                    <a:pt x="1501" y="306"/>
                    <a:pt x="1196" y="0"/>
                    <a:pt x="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1877555" y="2880403"/>
              <a:ext cx="7024" cy="25722"/>
            </a:xfrm>
            <a:custGeom>
              <a:avLst/>
              <a:gdLst/>
              <a:ahLst/>
              <a:cxnLst/>
              <a:rect l="l" t="t" r="r" b="b"/>
              <a:pathLst>
                <a:path w="228" h="835" extrusionOk="0">
                  <a:moveTo>
                    <a:pt x="84" y="1"/>
                  </a:moveTo>
                  <a:cubicBezTo>
                    <a:pt x="60" y="1"/>
                    <a:pt x="49" y="13"/>
                    <a:pt x="37" y="36"/>
                  </a:cubicBezTo>
                  <a:cubicBezTo>
                    <a:pt x="37" y="96"/>
                    <a:pt x="1" y="644"/>
                    <a:pt x="156" y="822"/>
                  </a:cubicBezTo>
                  <a:cubicBezTo>
                    <a:pt x="156" y="834"/>
                    <a:pt x="168" y="834"/>
                    <a:pt x="180" y="834"/>
                  </a:cubicBezTo>
                  <a:cubicBezTo>
                    <a:pt x="191" y="834"/>
                    <a:pt x="203" y="834"/>
                    <a:pt x="215" y="822"/>
                  </a:cubicBezTo>
                  <a:cubicBezTo>
                    <a:pt x="227" y="810"/>
                    <a:pt x="227" y="786"/>
                    <a:pt x="215" y="763"/>
                  </a:cubicBezTo>
                  <a:cubicBezTo>
                    <a:pt x="108" y="644"/>
                    <a:pt x="108" y="203"/>
                    <a:pt x="120" y="48"/>
                  </a:cubicBezTo>
                  <a:cubicBezTo>
                    <a:pt x="132" y="24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1893327" y="2880034"/>
              <a:ext cx="7024" cy="25722"/>
            </a:xfrm>
            <a:custGeom>
              <a:avLst/>
              <a:gdLst/>
              <a:ahLst/>
              <a:cxnLst/>
              <a:rect l="l" t="t" r="r" b="b"/>
              <a:pathLst>
                <a:path w="228" h="835" extrusionOk="0">
                  <a:moveTo>
                    <a:pt x="84" y="1"/>
                  </a:moveTo>
                  <a:cubicBezTo>
                    <a:pt x="72" y="1"/>
                    <a:pt x="49" y="13"/>
                    <a:pt x="49" y="36"/>
                  </a:cubicBezTo>
                  <a:cubicBezTo>
                    <a:pt x="37" y="96"/>
                    <a:pt x="1" y="644"/>
                    <a:pt x="156" y="822"/>
                  </a:cubicBezTo>
                  <a:cubicBezTo>
                    <a:pt x="156" y="834"/>
                    <a:pt x="168" y="834"/>
                    <a:pt x="180" y="834"/>
                  </a:cubicBezTo>
                  <a:cubicBezTo>
                    <a:pt x="191" y="834"/>
                    <a:pt x="203" y="834"/>
                    <a:pt x="215" y="822"/>
                  </a:cubicBezTo>
                  <a:cubicBezTo>
                    <a:pt x="227" y="810"/>
                    <a:pt x="227" y="787"/>
                    <a:pt x="215" y="763"/>
                  </a:cubicBezTo>
                  <a:cubicBezTo>
                    <a:pt x="108" y="644"/>
                    <a:pt x="120" y="203"/>
                    <a:pt x="132" y="48"/>
                  </a:cubicBezTo>
                  <a:cubicBezTo>
                    <a:pt x="132" y="25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2175378" y="2852556"/>
              <a:ext cx="51752" cy="44790"/>
            </a:xfrm>
            <a:custGeom>
              <a:avLst/>
              <a:gdLst/>
              <a:ahLst/>
              <a:cxnLst/>
              <a:rect l="l" t="t" r="r" b="b"/>
              <a:pathLst>
                <a:path w="1680" h="1454" extrusionOk="0">
                  <a:moveTo>
                    <a:pt x="882" y="1"/>
                  </a:moveTo>
                  <a:cubicBezTo>
                    <a:pt x="834" y="1"/>
                    <a:pt x="786" y="8"/>
                    <a:pt x="739" y="24"/>
                  </a:cubicBezTo>
                  <a:cubicBezTo>
                    <a:pt x="739" y="24"/>
                    <a:pt x="239" y="119"/>
                    <a:pt x="215" y="202"/>
                  </a:cubicBezTo>
                  <a:cubicBezTo>
                    <a:pt x="179" y="286"/>
                    <a:pt x="1" y="1381"/>
                    <a:pt x="263" y="1405"/>
                  </a:cubicBezTo>
                  <a:cubicBezTo>
                    <a:pt x="447" y="1413"/>
                    <a:pt x="1000" y="1453"/>
                    <a:pt x="1337" y="1453"/>
                  </a:cubicBezTo>
                  <a:cubicBezTo>
                    <a:pt x="1500" y="1453"/>
                    <a:pt x="1612" y="1444"/>
                    <a:pt x="1608" y="1417"/>
                  </a:cubicBezTo>
                  <a:cubicBezTo>
                    <a:pt x="1584" y="1333"/>
                    <a:pt x="1680" y="488"/>
                    <a:pt x="1572" y="393"/>
                  </a:cubicBezTo>
                  <a:cubicBezTo>
                    <a:pt x="1490" y="300"/>
                    <a:pt x="1192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2186745" y="2869775"/>
              <a:ext cx="7024" cy="26061"/>
            </a:xfrm>
            <a:custGeom>
              <a:avLst/>
              <a:gdLst/>
              <a:ahLst/>
              <a:cxnLst/>
              <a:rect l="l" t="t" r="r" b="b"/>
              <a:pathLst>
                <a:path w="228" h="846" extrusionOk="0">
                  <a:moveTo>
                    <a:pt x="84" y="0"/>
                  </a:moveTo>
                  <a:cubicBezTo>
                    <a:pt x="72" y="0"/>
                    <a:pt x="49" y="24"/>
                    <a:pt x="49" y="48"/>
                  </a:cubicBezTo>
                  <a:cubicBezTo>
                    <a:pt x="37" y="108"/>
                    <a:pt x="1" y="643"/>
                    <a:pt x="156" y="822"/>
                  </a:cubicBezTo>
                  <a:cubicBezTo>
                    <a:pt x="156" y="834"/>
                    <a:pt x="168" y="846"/>
                    <a:pt x="180" y="846"/>
                  </a:cubicBezTo>
                  <a:cubicBezTo>
                    <a:pt x="191" y="846"/>
                    <a:pt x="203" y="834"/>
                    <a:pt x="215" y="834"/>
                  </a:cubicBezTo>
                  <a:cubicBezTo>
                    <a:pt x="227" y="810"/>
                    <a:pt x="227" y="786"/>
                    <a:pt x="215" y="774"/>
                  </a:cubicBezTo>
                  <a:cubicBezTo>
                    <a:pt x="108" y="643"/>
                    <a:pt x="120" y="203"/>
                    <a:pt x="132" y="48"/>
                  </a:cubicBezTo>
                  <a:cubicBezTo>
                    <a:pt x="132" y="24"/>
                    <a:pt x="10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2202517" y="2869406"/>
              <a:ext cx="7024" cy="25691"/>
            </a:xfrm>
            <a:custGeom>
              <a:avLst/>
              <a:gdLst/>
              <a:ahLst/>
              <a:cxnLst/>
              <a:rect l="l" t="t" r="r" b="b"/>
              <a:pathLst>
                <a:path w="228" h="834" extrusionOk="0">
                  <a:moveTo>
                    <a:pt x="84" y="0"/>
                  </a:moveTo>
                  <a:cubicBezTo>
                    <a:pt x="72" y="0"/>
                    <a:pt x="49" y="12"/>
                    <a:pt x="49" y="36"/>
                  </a:cubicBezTo>
                  <a:cubicBezTo>
                    <a:pt x="37" y="96"/>
                    <a:pt x="1" y="643"/>
                    <a:pt x="156" y="822"/>
                  </a:cubicBezTo>
                  <a:cubicBezTo>
                    <a:pt x="156" y="834"/>
                    <a:pt x="168" y="834"/>
                    <a:pt x="179" y="834"/>
                  </a:cubicBezTo>
                  <a:cubicBezTo>
                    <a:pt x="191" y="834"/>
                    <a:pt x="203" y="834"/>
                    <a:pt x="215" y="822"/>
                  </a:cubicBezTo>
                  <a:cubicBezTo>
                    <a:pt x="227" y="810"/>
                    <a:pt x="227" y="786"/>
                    <a:pt x="215" y="774"/>
                  </a:cubicBezTo>
                  <a:cubicBezTo>
                    <a:pt x="108" y="643"/>
                    <a:pt x="120" y="203"/>
                    <a:pt x="132" y="48"/>
                  </a:cubicBezTo>
                  <a:cubicBezTo>
                    <a:pt x="132" y="24"/>
                    <a:pt x="10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2216841" y="2803021"/>
              <a:ext cx="106400" cy="156274"/>
            </a:xfrm>
            <a:custGeom>
              <a:avLst/>
              <a:gdLst/>
              <a:ahLst/>
              <a:cxnLst/>
              <a:rect l="l" t="t" r="r" b="b"/>
              <a:pathLst>
                <a:path w="3454" h="5073" extrusionOk="0">
                  <a:moveTo>
                    <a:pt x="1727" y="0"/>
                  </a:moveTo>
                  <a:cubicBezTo>
                    <a:pt x="774" y="0"/>
                    <a:pt x="0" y="1143"/>
                    <a:pt x="0" y="2536"/>
                  </a:cubicBezTo>
                  <a:cubicBezTo>
                    <a:pt x="0" y="3941"/>
                    <a:pt x="774" y="5072"/>
                    <a:pt x="1727" y="5072"/>
                  </a:cubicBezTo>
                  <a:cubicBezTo>
                    <a:pt x="2679" y="5072"/>
                    <a:pt x="3453" y="3941"/>
                    <a:pt x="3453" y="2536"/>
                  </a:cubicBezTo>
                  <a:cubicBezTo>
                    <a:pt x="3453" y="1143"/>
                    <a:pt x="2679" y="0"/>
                    <a:pt x="1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2229317" y="2823907"/>
              <a:ext cx="79230" cy="116320"/>
            </a:xfrm>
            <a:custGeom>
              <a:avLst/>
              <a:gdLst/>
              <a:ahLst/>
              <a:cxnLst/>
              <a:rect l="l" t="t" r="r" b="b"/>
              <a:pathLst>
                <a:path w="2572" h="3776" extrusionOk="0">
                  <a:moveTo>
                    <a:pt x="1398" y="0"/>
                  </a:moveTo>
                  <a:cubicBezTo>
                    <a:pt x="802" y="0"/>
                    <a:pt x="583" y="538"/>
                    <a:pt x="583" y="549"/>
                  </a:cubicBezTo>
                  <a:cubicBezTo>
                    <a:pt x="572" y="573"/>
                    <a:pt x="583" y="596"/>
                    <a:pt x="607" y="596"/>
                  </a:cubicBezTo>
                  <a:cubicBezTo>
                    <a:pt x="610" y="600"/>
                    <a:pt x="615" y="601"/>
                    <a:pt x="621" y="601"/>
                  </a:cubicBezTo>
                  <a:cubicBezTo>
                    <a:pt x="636" y="601"/>
                    <a:pt x="655" y="590"/>
                    <a:pt x="655" y="573"/>
                  </a:cubicBezTo>
                  <a:cubicBezTo>
                    <a:pt x="655" y="573"/>
                    <a:pt x="854" y="85"/>
                    <a:pt x="1400" y="85"/>
                  </a:cubicBezTo>
                  <a:cubicBezTo>
                    <a:pt x="1481" y="85"/>
                    <a:pt x="1570" y="96"/>
                    <a:pt x="1667" y="120"/>
                  </a:cubicBezTo>
                  <a:cubicBezTo>
                    <a:pt x="2072" y="215"/>
                    <a:pt x="2441" y="1073"/>
                    <a:pt x="2465" y="1930"/>
                  </a:cubicBezTo>
                  <a:cubicBezTo>
                    <a:pt x="2477" y="2359"/>
                    <a:pt x="2405" y="3359"/>
                    <a:pt x="1500" y="3632"/>
                  </a:cubicBezTo>
                  <a:cubicBezTo>
                    <a:pt x="1369" y="3673"/>
                    <a:pt x="1247" y="3693"/>
                    <a:pt x="1136" y="3693"/>
                  </a:cubicBezTo>
                  <a:cubicBezTo>
                    <a:pt x="955" y="3693"/>
                    <a:pt x="799" y="3640"/>
                    <a:pt x="667" y="3537"/>
                  </a:cubicBezTo>
                  <a:cubicBezTo>
                    <a:pt x="83" y="3061"/>
                    <a:pt x="179" y="1704"/>
                    <a:pt x="179" y="1692"/>
                  </a:cubicBezTo>
                  <a:cubicBezTo>
                    <a:pt x="179" y="1668"/>
                    <a:pt x="155" y="1656"/>
                    <a:pt x="143" y="1656"/>
                  </a:cubicBezTo>
                  <a:cubicBezTo>
                    <a:pt x="139" y="1654"/>
                    <a:pt x="134" y="1653"/>
                    <a:pt x="130" y="1653"/>
                  </a:cubicBezTo>
                  <a:cubicBezTo>
                    <a:pt x="111" y="1653"/>
                    <a:pt x="95" y="1672"/>
                    <a:pt x="95" y="1692"/>
                  </a:cubicBezTo>
                  <a:cubicBezTo>
                    <a:pt x="95" y="1751"/>
                    <a:pt x="0" y="3097"/>
                    <a:pt x="619" y="3597"/>
                  </a:cubicBezTo>
                  <a:cubicBezTo>
                    <a:pt x="762" y="3716"/>
                    <a:pt x="941" y="3775"/>
                    <a:pt x="1143" y="3775"/>
                  </a:cubicBezTo>
                  <a:cubicBezTo>
                    <a:pt x="1262" y="3775"/>
                    <a:pt x="1381" y="3752"/>
                    <a:pt x="1524" y="3716"/>
                  </a:cubicBezTo>
                  <a:cubicBezTo>
                    <a:pt x="2191" y="3513"/>
                    <a:pt x="2572" y="2859"/>
                    <a:pt x="2548" y="1930"/>
                  </a:cubicBezTo>
                  <a:cubicBezTo>
                    <a:pt x="2524" y="1037"/>
                    <a:pt x="2119" y="144"/>
                    <a:pt x="1679" y="37"/>
                  </a:cubicBezTo>
                  <a:cubicBezTo>
                    <a:pt x="1577" y="11"/>
                    <a:pt x="1483" y="0"/>
                    <a:pt x="13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1836492" y="3055560"/>
              <a:ext cx="88041" cy="143243"/>
            </a:xfrm>
            <a:custGeom>
              <a:avLst/>
              <a:gdLst/>
              <a:ahLst/>
              <a:cxnLst/>
              <a:rect l="l" t="t" r="r" b="b"/>
              <a:pathLst>
                <a:path w="2858" h="4650" extrusionOk="0">
                  <a:moveTo>
                    <a:pt x="121" y="1"/>
                  </a:moveTo>
                  <a:cubicBezTo>
                    <a:pt x="68" y="1"/>
                    <a:pt x="36" y="6"/>
                    <a:pt x="36" y="6"/>
                  </a:cubicBezTo>
                  <a:cubicBezTo>
                    <a:pt x="12" y="6"/>
                    <a:pt x="0" y="30"/>
                    <a:pt x="0" y="53"/>
                  </a:cubicBezTo>
                  <a:cubicBezTo>
                    <a:pt x="0" y="77"/>
                    <a:pt x="24" y="89"/>
                    <a:pt x="48" y="89"/>
                  </a:cubicBezTo>
                  <a:cubicBezTo>
                    <a:pt x="48" y="89"/>
                    <a:pt x="75" y="84"/>
                    <a:pt x="120" y="84"/>
                  </a:cubicBezTo>
                  <a:cubicBezTo>
                    <a:pt x="143" y="84"/>
                    <a:pt x="171" y="85"/>
                    <a:pt x="203" y="89"/>
                  </a:cubicBezTo>
                  <a:cubicBezTo>
                    <a:pt x="227" y="89"/>
                    <a:pt x="239" y="77"/>
                    <a:pt x="250" y="53"/>
                  </a:cubicBezTo>
                  <a:cubicBezTo>
                    <a:pt x="250" y="30"/>
                    <a:pt x="227" y="6"/>
                    <a:pt x="215" y="6"/>
                  </a:cubicBezTo>
                  <a:cubicBezTo>
                    <a:pt x="179" y="2"/>
                    <a:pt x="147" y="1"/>
                    <a:pt x="121" y="1"/>
                  </a:cubicBezTo>
                  <a:close/>
                  <a:moveTo>
                    <a:pt x="363" y="37"/>
                  </a:moveTo>
                  <a:cubicBezTo>
                    <a:pt x="347" y="37"/>
                    <a:pt x="334" y="48"/>
                    <a:pt x="334" y="65"/>
                  </a:cubicBezTo>
                  <a:cubicBezTo>
                    <a:pt x="322" y="89"/>
                    <a:pt x="334" y="113"/>
                    <a:pt x="358" y="113"/>
                  </a:cubicBezTo>
                  <a:cubicBezTo>
                    <a:pt x="405" y="137"/>
                    <a:pt x="465" y="149"/>
                    <a:pt x="512" y="173"/>
                  </a:cubicBezTo>
                  <a:lnTo>
                    <a:pt x="524" y="173"/>
                  </a:lnTo>
                  <a:cubicBezTo>
                    <a:pt x="536" y="173"/>
                    <a:pt x="560" y="161"/>
                    <a:pt x="560" y="149"/>
                  </a:cubicBezTo>
                  <a:cubicBezTo>
                    <a:pt x="572" y="125"/>
                    <a:pt x="560" y="101"/>
                    <a:pt x="548" y="89"/>
                  </a:cubicBezTo>
                  <a:cubicBezTo>
                    <a:pt x="489" y="65"/>
                    <a:pt x="429" y="53"/>
                    <a:pt x="381" y="42"/>
                  </a:cubicBezTo>
                  <a:cubicBezTo>
                    <a:pt x="375" y="38"/>
                    <a:pt x="369" y="37"/>
                    <a:pt x="363" y="37"/>
                  </a:cubicBezTo>
                  <a:close/>
                  <a:moveTo>
                    <a:pt x="676" y="168"/>
                  </a:moveTo>
                  <a:cubicBezTo>
                    <a:pt x="660" y="168"/>
                    <a:pt x="640" y="176"/>
                    <a:pt x="631" y="184"/>
                  </a:cubicBezTo>
                  <a:cubicBezTo>
                    <a:pt x="620" y="208"/>
                    <a:pt x="631" y="232"/>
                    <a:pt x="643" y="244"/>
                  </a:cubicBezTo>
                  <a:cubicBezTo>
                    <a:pt x="691" y="280"/>
                    <a:pt x="739" y="303"/>
                    <a:pt x="774" y="339"/>
                  </a:cubicBezTo>
                  <a:cubicBezTo>
                    <a:pt x="786" y="351"/>
                    <a:pt x="798" y="351"/>
                    <a:pt x="798" y="351"/>
                  </a:cubicBezTo>
                  <a:cubicBezTo>
                    <a:pt x="810" y="351"/>
                    <a:pt x="822" y="351"/>
                    <a:pt x="834" y="339"/>
                  </a:cubicBezTo>
                  <a:cubicBezTo>
                    <a:pt x="846" y="327"/>
                    <a:pt x="846" y="303"/>
                    <a:pt x="834" y="280"/>
                  </a:cubicBezTo>
                  <a:cubicBezTo>
                    <a:pt x="786" y="244"/>
                    <a:pt x="739" y="208"/>
                    <a:pt x="691" y="173"/>
                  </a:cubicBezTo>
                  <a:cubicBezTo>
                    <a:pt x="688" y="169"/>
                    <a:pt x="682" y="168"/>
                    <a:pt x="676" y="168"/>
                  </a:cubicBezTo>
                  <a:close/>
                  <a:moveTo>
                    <a:pt x="918" y="397"/>
                  </a:moveTo>
                  <a:cubicBezTo>
                    <a:pt x="908" y="397"/>
                    <a:pt x="898" y="401"/>
                    <a:pt x="893" y="411"/>
                  </a:cubicBezTo>
                  <a:cubicBezTo>
                    <a:pt x="870" y="423"/>
                    <a:pt x="870" y="446"/>
                    <a:pt x="882" y="458"/>
                  </a:cubicBezTo>
                  <a:cubicBezTo>
                    <a:pt x="917" y="506"/>
                    <a:pt x="953" y="554"/>
                    <a:pt x="977" y="589"/>
                  </a:cubicBezTo>
                  <a:cubicBezTo>
                    <a:pt x="989" y="601"/>
                    <a:pt x="1001" y="613"/>
                    <a:pt x="1012" y="613"/>
                  </a:cubicBezTo>
                  <a:lnTo>
                    <a:pt x="1036" y="613"/>
                  </a:lnTo>
                  <a:cubicBezTo>
                    <a:pt x="1060" y="601"/>
                    <a:pt x="1060" y="565"/>
                    <a:pt x="1048" y="554"/>
                  </a:cubicBezTo>
                  <a:cubicBezTo>
                    <a:pt x="1012" y="506"/>
                    <a:pt x="989" y="458"/>
                    <a:pt x="953" y="411"/>
                  </a:cubicBezTo>
                  <a:cubicBezTo>
                    <a:pt x="946" y="404"/>
                    <a:pt x="931" y="397"/>
                    <a:pt x="918" y="397"/>
                  </a:cubicBezTo>
                  <a:close/>
                  <a:moveTo>
                    <a:pt x="1101" y="677"/>
                  </a:moveTo>
                  <a:cubicBezTo>
                    <a:pt x="1092" y="677"/>
                    <a:pt x="1082" y="680"/>
                    <a:pt x="1072" y="684"/>
                  </a:cubicBezTo>
                  <a:cubicBezTo>
                    <a:pt x="1048" y="684"/>
                    <a:pt x="1048" y="708"/>
                    <a:pt x="1048" y="732"/>
                  </a:cubicBezTo>
                  <a:cubicBezTo>
                    <a:pt x="1072" y="780"/>
                    <a:pt x="1096" y="827"/>
                    <a:pt x="1120" y="887"/>
                  </a:cubicBezTo>
                  <a:cubicBezTo>
                    <a:pt x="1120" y="899"/>
                    <a:pt x="1132" y="911"/>
                    <a:pt x="1155" y="911"/>
                  </a:cubicBezTo>
                  <a:lnTo>
                    <a:pt x="1167" y="911"/>
                  </a:lnTo>
                  <a:cubicBezTo>
                    <a:pt x="1191" y="899"/>
                    <a:pt x="1203" y="875"/>
                    <a:pt x="1191" y="863"/>
                  </a:cubicBezTo>
                  <a:cubicBezTo>
                    <a:pt x="1179" y="804"/>
                    <a:pt x="1155" y="744"/>
                    <a:pt x="1132" y="696"/>
                  </a:cubicBezTo>
                  <a:cubicBezTo>
                    <a:pt x="1125" y="682"/>
                    <a:pt x="1113" y="677"/>
                    <a:pt x="1101" y="677"/>
                  </a:cubicBezTo>
                  <a:close/>
                  <a:moveTo>
                    <a:pt x="1210" y="989"/>
                  </a:moveTo>
                  <a:cubicBezTo>
                    <a:pt x="1204" y="989"/>
                    <a:pt x="1197" y="991"/>
                    <a:pt x="1191" y="994"/>
                  </a:cubicBezTo>
                  <a:cubicBezTo>
                    <a:pt x="1167" y="994"/>
                    <a:pt x="1155" y="1018"/>
                    <a:pt x="1167" y="1042"/>
                  </a:cubicBezTo>
                  <a:lnTo>
                    <a:pt x="1167" y="1054"/>
                  </a:lnTo>
                  <a:cubicBezTo>
                    <a:pt x="1179" y="1101"/>
                    <a:pt x="1191" y="1149"/>
                    <a:pt x="1203" y="1196"/>
                  </a:cubicBezTo>
                  <a:cubicBezTo>
                    <a:pt x="1203" y="1220"/>
                    <a:pt x="1215" y="1232"/>
                    <a:pt x="1239" y="1232"/>
                  </a:cubicBezTo>
                  <a:lnTo>
                    <a:pt x="1251" y="1232"/>
                  </a:lnTo>
                  <a:cubicBezTo>
                    <a:pt x="1263" y="1232"/>
                    <a:pt x="1286" y="1208"/>
                    <a:pt x="1274" y="1185"/>
                  </a:cubicBezTo>
                  <a:cubicBezTo>
                    <a:pt x="1274" y="1137"/>
                    <a:pt x="1263" y="1089"/>
                    <a:pt x="1251" y="1030"/>
                  </a:cubicBezTo>
                  <a:lnTo>
                    <a:pt x="1239" y="1018"/>
                  </a:lnTo>
                  <a:cubicBezTo>
                    <a:pt x="1239" y="1000"/>
                    <a:pt x="1226" y="989"/>
                    <a:pt x="1210" y="989"/>
                  </a:cubicBezTo>
                  <a:close/>
                  <a:moveTo>
                    <a:pt x="1251" y="1316"/>
                  </a:moveTo>
                  <a:cubicBezTo>
                    <a:pt x="1227" y="1316"/>
                    <a:pt x="1215" y="1339"/>
                    <a:pt x="1215" y="1363"/>
                  </a:cubicBezTo>
                  <a:cubicBezTo>
                    <a:pt x="1215" y="1387"/>
                    <a:pt x="1215" y="1399"/>
                    <a:pt x="1215" y="1423"/>
                  </a:cubicBezTo>
                  <a:lnTo>
                    <a:pt x="1179" y="1423"/>
                  </a:lnTo>
                  <a:cubicBezTo>
                    <a:pt x="1155" y="1435"/>
                    <a:pt x="1143" y="1446"/>
                    <a:pt x="1143" y="1470"/>
                  </a:cubicBezTo>
                  <a:cubicBezTo>
                    <a:pt x="1143" y="1494"/>
                    <a:pt x="1167" y="1506"/>
                    <a:pt x="1179" y="1506"/>
                  </a:cubicBezTo>
                  <a:lnTo>
                    <a:pt x="1215" y="1506"/>
                  </a:lnTo>
                  <a:cubicBezTo>
                    <a:pt x="1215" y="1518"/>
                    <a:pt x="1215" y="1518"/>
                    <a:pt x="1215" y="1518"/>
                  </a:cubicBezTo>
                  <a:cubicBezTo>
                    <a:pt x="1203" y="1542"/>
                    <a:pt x="1227" y="1566"/>
                    <a:pt x="1251" y="1566"/>
                  </a:cubicBezTo>
                  <a:cubicBezTo>
                    <a:pt x="1274" y="1566"/>
                    <a:pt x="1286" y="1554"/>
                    <a:pt x="1298" y="1530"/>
                  </a:cubicBezTo>
                  <a:cubicBezTo>
                    <a:pt x="1298" y="1530"/>
                    <a:pt x="1310" y="1530"/>
                    <a:pt x="1322" y="1542"/>
                  </a:cubicBezTo>
                  <a:cubicBezTo>
                    <a:pt x="1328" y="1545"/>
                    <a:pt x="1335" y="1546"/>
                    <a:pt x="1341" y="1546"/>
                  </a:cubicBezTo>
                  <a:cubicBezTo>
                    <a:pt x="1358" y="1546"/>
                    <a:pt x="1373" y="1535"/>
                    <a:pt x="1382" y="1518"/>
                  </a:cubicBezTo>
                  <a:cubicBezTo>
                    <a:pt x="1393" y="1494"/>
                    <a:pt x="1382" y="1470"/>
                    <a:pt x="1358" y="1458"/>
                  </a:cubicBezTo>
                  <a:cubicBezTo>
                    <a:pt x="1334" y="1458"/>
                    <a:pt x="1322" y="1446"/>
                    <a:pt x="1298" y="1435"/>
                  </a:cubicBezTo>
                  <a:lnTo>
                    <a:pt x="1298" y="1423"/>
                  </a:lnTo>
                  <a:cubicBezTo>
                    <a:pt x="1298" y="1399"/>
                    <a:pt x="1298" y="1375"/>
                    <a:pt x="1298" y="1363"/>
                  </a:cubicBezTo>
                  <a:cubicBezTo>
                    <a:pt x="1298" y="1339"/>
                    <a:pt x="1274" y="1316"/>
                    <a:pt x="1251" y="1316"/>
                  </a:cubicBezTo>
                  <a:close/>
                  <a:moveTo>
                    <a:pt x="1021" y="1477"/>
                  </a:moveTo>
                  <a:cubicBezTo>
                    <a:pt x="1015" y="1477"/>
                    <a:pt x="1008" y="1479"/>
                    <a:pt x="1001" y="1482"/>
                  </a:cubicBezTo>
                  <a:cubicBezTo>
                    <a:pt x="953" y="1506"/>
                    <a:pt x="905" y="1542"/>
                    <a:pt x="858" y="1589"/>
                  </a:cubicBezTo>
                  <a:cubicBezTo>
                    <a:pt x="846" y="1601"/>
                    <a:pt x="846" y="1625"/>
                    <a:pt x="858" y="1637"/>
                  </a:cubicBezTo>
                  <a:cubicBezTo>
                    <a:pt x="870" y="1649"/>
                    <a:pt x="882" y="1661"/>
                    <a:pt x="893" y="1661"/>
                  </a:cubicBezTo>
                  <a:cubicBezTo>
                    <a:pt x="893" y="1661"/>
                    <a:pt x="905" y="1649"/>
                    <a:pt x="917" y="1649"/>
                  </a:cubicBezTo>
                  <a:cubicBezTo>
                    <a:pt x="953" y="1613"/>
                    <a:pt x="1001" y="1577"/>
                    <a:pt x="1036" y="1554"/>
                  </a:cubicBezTo>
                  <a:cubicBezTo>
                    <a:pt x="1060" y="1542"/>
                    <a:pt x="1072" y="1518"/>
                    <a:pt x="1060" y="1494"/>
                  </a:cubicBezTo>
                  <a:cubicBezTo>
                    <a:pt x="1052" y="1486"/>
                    <a:pt x="1037" y="1477"/>
                    <a:pt x="1021" y="1477"/>
                  </a:cubicBezTo>
                  <a:close/>
                  <a:moveTo>
                    <a:pt x="1471" y="1569"/>
                  </a:moveTo>
                  <a:cubicBezTo>
                    <a:pt x="1459" y="1569"/>
                    <a:pt x="1447" y="1571"/>
                    <a:pt x="1441" y="1577"/>
                  </a:cubicBezTo>
                  <a:cubicBezTo>
                    <a:pt x="1417" y="1589"/>
                    <a:pt x="1417" y="1613"/>
                    <a:pt x="1429" y="1637"/>
                  </a:cubicBezTo>
                  <a:cubicBezTo>
                    <a:pt x="1465" y="1673"/>
                    <a:pt x="1489" y="1720"/>
                    <a:pt x="1513" y="1768"/>
                  </a:cubicBezTo>
                  <a:cubicBezTo>
                    <a:pt x="1524" y="1780"/>
                    <a:pt x="1536" y="1792"/>
                    <a:pt x="1548" y="1792"/>
                  </a:cubicBezTo>
                  <a:lnTo>
                    <a:pt x="1572" y="1792"/>
                  </a:lnTo>
                  <a:cubicBezTo>
                    <a:pt x="1584" y="1780"/>
                    <a:pt x="1596" y="1756"/>
                    <a:pt x="1584" y="1732"/>
                  </a:cubicBezTo>
                  <a:cubicBezTo>
                    <a:pt x="1560" y="1673"/>
                    <a:pt x="1536" y="1625"/>
                    <a:pt x="1501" y="1577"/>
                  </a:cubicBezTo>
                  <a:cubicBezTo>
                    <a:pt x="1495" y="1571"/>
                    <a:pt x="1483" y="1569"/>
                    <a:pt x="1471" y="1569"/>
                  </a:cubicBezTo>
                  <a:close/>
                  <a:moveTo>
                    <a:pt x="1225" y="1646"/>
                  </a:moveTo>
                  <a:cubicBezTo>
                    <a:pt x="1206" y="1646"/>
                    <a:pt x="1189" y="1663"/>
                    <a:pt x="1179" y="1673"/>
                  </a:cubicBezTo>
                  <a:cubicBezTo>
                    <a:pt x="1167" y="1732"/>
                    <a:pt x="1143" y="1780"/>
                    <a:pt x="1120" y="1827"/>
                  </a:cubicBezTo>
                  <a:cubicBezTo>
                    <a:pt x="1108" y="1839"/>
                    <a:pt x="1120" y="1863"/>
                    <a:pt x="1143" y="1875"/>
                  </a:cubicBezTo>
                  <a:cubicBezTo>
                    <a:pt x="1143" y="1887"/>
                    <a:pt x="1155" y="1887"/>
                    <a:pt x="1155" y="1887"/>
                  </a:cubicBezTo>
                  <a:cubicBezTo>
                    <a:pt x="1179" y="1887"/>
                    <a:pt x="1191" y="1875"/>
                    <a:pt x="1191" y="1863"/>
                  </a:cubicBezTo>
                  <a:cubicBezTo>
                    <a:pt x="1227" y="1816"/>
                    <a:pt x="1239" y="1756"/>
                    <a:pt x="1263" y="1697"/>
                  </a:cubicBezTo>
                  <a:cubicBezTo>
                    <a:pt x="1263" y="1685"/>
                    <a:pt x="1251" y="1649"/>
                    <a:pt x="1239" y="1649"/>
                  </a:cubicBezTo>
                  <a:cubicBezTo>
                    <a:pt x="1234" y="1647"/>
                    <a:pt x="1230" y="1646"/>
                    <a:pt x="1225" y="1646"/>
                  </a:cubicBezTo>
                  <a:close/>
                  <a:moveTo>
                    <a:pt x="768" y="1699"/>
                  </a:moveTo>
                  <a:cubicBezTo>
                    <a:pt x="756" y="1699"/>
                    <a:pt x="745" y="1702"/>
                    <a:pt x="739" y="1708"/>
                  </a:cubicBezTo>
                  <a:cubicBezTo>
                    <a:pt x="703" y="1756"/>
                    <a:pt x="679" y="1804"/>
                    <a:pt x="655" y="1863"/>
                  </a:cubicBezTo>
                  <a:cubicBezTo>
                    <a:pt x="643" y="1875"/>
                    <a:pt x="643" y="1899"/>
                    <a:pt x="667" y="1911"/>
                  </a:cubicBezTo>
                  <a:cubicBezTo>
                    <a:pt x="679" y="1923"/>
                    <a:pt x="679" y="1923"/>
                    <a:pt x="691" y="1923"/>
                  </a:cubicBezTo>
                  <a:cubicBezTo>
                    <a:pt x="703" y="1923"/>
                    <a:pt x="715" y="1911"/>
                    <a:pt x="727" y="1899"/>
                  </a:cubicBezTo>
                  <a:cubicBezTo>
                    <a:pt x="751" y="1851"/>
                    <a:pt x="774" y="1804"/>
                    <a:pt x="810" y="1768"/>
                  </a:cubicBezTo>
                  <a:cubicBezTo>
                    <a:pt x="822" y="1744"/>
                    <a:pt x="822" y="1720"/>
                    <a:pt x="798" y="1708"/>
                  </a:cubicBezTo>
                  <a:cubicBezTo>
                    <a:pt x="792" y="1702"/>
                    <a:pt x="780" y="1699"/>
                    <a:pt x="768" y="1699"/>
                  </a:cubicBezTo>
                  <a:close/>
                  <a:moveTo>
                    <a:pt x="1596" y="1863"/>
                  </a:moveTo>
                  <a:cubicBezTo>
                    <a:pt x="1572" y="1875"/>
                    <a:pt x="1560" y="1899"/>
                    <a:pt x="1572" y="1923"/>
                  </a:cubicBezTo>
                  <a:cubicBezTo>
                    <a:pt x="1584" y="1958"/>
                    <a:pt x="1596" y="2018"/>
                    <a:pt x="1608" y="2077"/>
                  </a:cubicBezTo>
                  <a:cubicBezTo>
                    <a:pt x="1608" y="2089"/>
                    <a:pt x="1632" y="2101"/>
                    <a:pt x="1655" y="2101"/>
                  </a:cubicBezTo>
                  <a:lnTo>
                    <a:pt x="1655" y="2113"/>
                  </a:lnTo>
                  <a:cubicBezTo>
                    <a:pt x="1679" y="2101"/>
                    <a:pt x="1691" y="2077"/>
                    <a:pt x="1691" y="2054"/>
                  </a:cubicBezTo>
                  <a:cubicBezTo>
                    <a:pt x="1679" y="1994"/>
                    <a:pt x="1667" y="1947"/>
                    <a:pt x="1655" y="1899"/>
                  </a:cubicBezTo>
                  <a:cubicBezTo>
                    <a:pt x="1644" y="1875"/>
                    <a:pt x="1620" y="1863"/>
                    <a:pt x="1596" y="1863"/>
                  </a:cubicBezTo>
                  <a:close/>
                  <a:moveTo>
                    <a:pt x="1062" y="1938"/>
                  </a:moveTo>
                  <a:cubicBezTo>
                    <a:pt x="1051" y="1938"/>
                    <a:pt x="1042" y="1941"/>
                    <a:pt x="1036" y="1947"/>
                  </a:cubicBezTo>
                  <a:cubicBezTo>
                    <a:pt x="1001" y="1982"/>
                    <a:pt x="953" y="2018"/>
                    <a:pt x="917" y="2042"/>
                  </a:cubicBezTo>
                  <a:cubicBezTo>
                    <a:pt x="893" y="2054"/>
                    <a:pt x="882" y="2077"/>
                    <a:pt x="893" y="2101"/>
                  </a:cubicBezTo>
                  <a:cubicBezTo>
                    <a:pt x="905" y="2113"/>
                    <a:pt x="917" y="2125"/>
                    <a:pt x="929" y="2125"/>
                  </a:cubicBezTo>
                  <a:cubicBezTo>
                    <a:pt x="941" y="2125"/>
                    <a:pt x="941" y="2113"/>
                    <a:pt x="953" y="2113"/>
                  </a:cubicBezTo>
                  <a:cubicBezTo>
                    <a:pt x="1001" y="2089"/>
                    <a:pt x="1048" y="2054"/>
                    <a:pt x="1096" y="2006"/>
                  </a:cubicBezTo>
                  <a:cubicBezTo>
                    <a:pt x="1108" y="1982"/>
                    <a:pt x="1108" y="1958"/>
                    <a:pt x="1096" y="1947"/>
                  </a:cubicBezTo>
                  <a:cubicBezTo>
                    <a:pt x="1084" y="1941"/>
                    <a:pt x="1072" y="1938"/>
                    <a:pt x="1062" y="1938"/>
                  </a:cubicBezTo>
                  <a:close/>
                  <a:moveTo>
                    <a:pt x="643" y="1994"/>
                  </a:moveTo>
                  <a:cubicBezTo>
                    <a:pt x="620" y="2006"/>
                    <a:pt x="608" y="2018"/>
                    <a:pt x="608" y="2042"/>
                  </a:cubicBezTo>
                  <a:cubicBezTo>
                    <a:pt x="620" y="2113"/>
                    <a:pt x="679" y="2161"/>
                    <a:pt x="774" y="2161"/>
                  </a:cubicBezTo>
                  <a:cubicBezTo>
                    <a:pt x="798" y="2161"/>
                    <a:pt x="810" y="2149"/>
                    <a:pt x="810" y="2125"/>
                  </a:cubicBezTo>
                  <a:cubicBezTo>
                    <a:pt x="810" y="2101"/>
                    <a:pt x="798" y="2077"/>
                    <a:pt x="774" y="2077"/>
                  </a:cubicBezTo>
                  <a:cubicBezTo>
                    <a:pt x="751" y="2077"/>
                    <a:pt x="703" y="2077"/>
                    <a:pt x="691" y="2030"/>
                  </a:cubicBezTo>
                  <a:cubicBezTo>
                    <a:pt x="679" y="2006"/>
                    <a:pt x="667" y="1994"/>
                    <a:pt x="643" y="1994"/>
                  </a:cubicBezTo>
                  <a:close/>
                  <a:moveTo>
                    <a:pt x="1679" y="2185"/>
                  </a:moveTo>
                  <a:cubicBezTo>
                    <a:pt x="1655" y="2197"/>
                    <a:pt x="1632" y="2208"/>
                    <a:pt x="1632" y="2232"/>
                  </a:cubicBezTo>
                  <a:cubicBezTo>
                    <a:pt x="1644" y="2280"/>
                    <a:pt x="1644" y="2316"/>
                    <a:pt x="1644" y="2351"/>
                  </a:cubicBezTo>
                  <a:cubicBezTo>
                    <a:pt x="1644" y="2363"/>
                    <a:pt x="1644" y="2387"/>
                    <a:pt x="1644" y="2399"/>
                  </a:cubicBezTo>
                  <a:cubicBezTo>
                    <a:pt x="1644" y="2423"/>
                    <a:pt x="1655" y="2435"/>
                    <a:pt x="1679" y="2435"/>
                  </a:cubicBezTo>
                  <a:cubicBezTo>
                    <a:pt x="1703" y="2435"/>
                    <a:pt x="1727" y="2423"/>
                    <a:pt x="1727" y="2399"/>
                  </a:cubicBezTo>
                  <a:cubicBezTo>
                    <a:pt x="1727" y="2387"/>
                    <a:pt x="1727" y="2363"/>
                    <a:pt x="1727" y="2351"/>
                  </a:cubicBezTo>
                  <a:cubicBezTo>
                    <a:pt x="1727" y="2316"/>
                    <a:pt x="1727" y="2268"/>
                    <a:pt x="1715" y="2232"/>
                  </a:cubicBezTo>
                  <a:cubicBezTo>
                    <a:pt x="1715" y="2208"/>
                    <a:pt x="1691" y="2185"/>
                    <a:pt x="1679" y="2185"/>
                  </a:cubicBezTo>
                  <a:close/>
                  <a:moveTo>
                    <a:pt x="1667" y="2518"/>
                  </a:moveTo>
                  <a:cubicBezTo>
                    <a:pt x="1644" y="2518"/>
                    <a:pt x="1620" y="2530"/>
                    <a:pt x="1620" y="2554"/>
                  </a:cubicBezTo>
                  <a:cubicBezTo>
                    <a:pt x="1608" y="2601"/>
                    <a:pt x="1584" y="2649"/>
                    <a:pt x="1560" y="2697"/>
                  </a:cubicBezTo>
                  <a:cubicBezTo>
                    <a:pt x="1560" y="2720"/>
                    <a:pt x="1560" y="2744"/>
                    <a:pt x="1584" y="2756"/>
                  </a:cubicBezTo>
                  <a:lnTo>
                    <a:pt x="1608" y="2756"/>
                  </a:lnTo>
                  <a:cubicBezTo>
                    <a:pt x="1620" y="2756"/>
                    <a:pt x="1632" y="2756"/>
                    <a:pt x="1644" y="2732"/>
                  </a:cubicBezTo>
                  <a:cubicBezTo>
                    <a:pt x="1667" y="2685"/>
                    <a:pt x="1691" y="2625"/>
                    <a:pt x="1703" y="2566"/>
                  </a:cubicBezTo>
                  <a:cubicBezTo>
                    <a:pt x="1703" y="2554"/>
                    <a:pt x="1691" y="2530"/>
                    <a:pt x="1667" y="2518"/>
                  </a:cubicBezTo>
                  <a:close/>
                  <a:moveTo>
                    <a:pt x="1511" y="2819"/>
                  </a:moveTo>
                  <a:cubicBezTo>
                    <a:pt x="1501" y="2819"/>
                    <a:pt x="1489" y="2822"/>
                    <a:pt x="1477" y="2828"/>
                  </a:cubicBezTo>
                  <a:cubicBezTo>
                    <a:pt x="1453" y="2875"/>
                    <a:pt x="1417" y="2911"/>
                    <a:pt x="1382" y="2959"/>
                  </a:cubicBezTo>
                  <a:cubicBezTo>
                    <a:pt x="1358" y="2970"/>
                    <a:pt x="1358" y="2994"/>
                    <a:pt x="1382" y="3018"/>
                  </a:cubicBezTo>
                  <a:cubicBezTo>
                    <a:pt x="1382" y="3018"/>
                    <a:pt x="1393" y="3030"/>
                    <a:pt x="1405" y="3030"/>
                  </a:cubicBezTo>
                  <a:cubicBezTo>
                    <a:pt x="1417" y="3030"/>
                    <a:pt x="1429" y="3018"/>
                    <a:pt x="1429" y="3018"/>
                  </a:cubicBezTo>
                  <a:cubicBezTo>
                    <a:pt x="1477" y="2970"/>
                    <a:pt x="1513" y="2923"/>
                    <a:pt x="1548" y="2887"/>
                  </a:cubicBezTo>
                  <a:cubicBezTo>
                    <a:pt x="1560" y="2863"/>
                    <a:pt x="1560" y="2839"/>
                    <a:pt x="1536" y="2828"/>
                  </a:cubicBezTo>
                  <a:cubicBezTo>
                    <a:pt x="1530" y="2822"/>
                    <a:pt x="1521" y="2819"/>
                    <a:pt x="1511" y="2819"/>
                  </a:cubicBezTo>
                  <a:close/>
                  <a:moveTo>
                    <a:pt x="1288" y="3057"/>
                  </a:moveTo>
                  <a:cubicBezTo>
                    <a:pt x="1277" y="3057"/>
                    <a:pt x="1268" y="3060"/>
                    <a:pt x="1263" y="3066"/>
                  </a:cubicBezTo>
                  <a:cubicBezTo>
                    <a:pt x="1215" y="3113"/>
                    <a:pt x="1179" y="3149"/>
                    <a:pt x="1143" y="3185"/>
                  </a:cubicBezTo>
                  <a:cubicBezTo>
                    <a:pt x="1120" y="3209"/>
                    <a:pt x="1132" y="3232"/>
                    <a:pt x="1143" y="3244"/>
                  </a:cubicBezTo>
                  <a:cubicBezTo>
                    <a:pt x="1155" y="3256"/>
                    <a:pt x="1155" y="3256"/>
                    <a:pt x="1167" y="3256"/>
                  </a:cubicBezTo>
                  <a:cubicBezTo>
                    <a:pt x="1179" y="3256"/>
                    <a:pt x="1191" y="3256"/>
                    <a:pt x="1203" y="3244"/>
                  </a:cubicBezTo>
                  <a:cubicBezTo>
                    <a:pt x="1239" y="3209"/>
                    <a:pt x="1274" y="3161"/>
                    <a:pt x="1310" y="3125"/>
                  </a:cubicBezTo>
                  <a:cubicBezTo>
                    <a:pt x="1334" y="3113"/>
                    <a:pt x="1334" y="3090"/>
                    <a:pt x="1322" y="3066"/>
                  </a:cubicBezTo>
                  <a:cubicBezTo>
                    <a:pt x="1310" y="3060"/>
                    <a:pt x="1298" y="3057"/>
                    <a:pt x="1288" y="3057"/>
                  </a:cubicBezTo>
                  <a:close/>
                  <a:moveTo>
                    <a:pt x="1077" y="3311"/>
                  </a:moveTo>
                  <a:cubicBezTo>
                    <a:pt x="1060" y="3311"/>
                    <a:pt x="1045" y="3322"/>
                    <a:pt x="1036" y="3340"/>
                  </a:cubicBezTo>
                  <a:cubicBezTo>
                    <a:pt x="1012" y="3387"/>
                    <a:pt x="989" y="3447"/>
                    <a:pt x="989" y="3506"/>
                  </a:cubicBezTo>
                  <a:cubicBezTo>
                    <a:pt x="977" y="3530"/>
                    <a:pt x="1001" y="3554"/>
                    <a:pt x="1024" y="3554"/>
                  </a:cubicBezTo>
                  <a:cubicBezTo>
                    <a:pt x="1048" y="3554"/>
                    <a:pt x="1060" y="3542"/>
                    <a:pt x="1072" y="3518"/>
                  </a:cubicBezTo>
                  <a:cubicBezTo>
                    <a:pt x="1072" y="3471"/>
                    <a:pt x="1084" y="3423"/>
                    <a:pt x="1108" y="3375"/>
                  </a:cubicBezTo>
                  <a:cubicBezTo>
                    <a:pt x="1120" y="3351"/>
                    <a:pt x="1120" y="3328"/>
                    <a:pt x="1096" y="3316"/>
                  </a:cubicBezTo>
                  <a:cubicBezTo>
                    <a:pt x="1089" y="3313"/>
                    <a:pt x="1083" y="3311"/>
                    <a:pt x="1077" y="3311"/>
                  </a:cubicBezTo>
                  <a:close/>
                  <a:moveTo>
                    <a:pt x="1024" y="3637"/>
                  </a:moveTo>
                  <a:cubicBezTo>
                    <a:pt x="1001" y="3637"/>
                    <a:pt x="989" y="3661"/>
                    <a:pt x="989" y="3685"/>
                  </a:cubicBezTo>
                  <a:cubicBezTo>
                    <a:pt x="1001" y="3732"/>
                    <a:pt x="1012" y="3792"/>
                    <a:pt x="1036" y="3852"/>
                  </a:cubicBezTo>
                  <a:cubicBezTo>
                    <a:pt x="1036" y="3875"/>
                    <a:pt x="1060" y="3875"/>
                    <a:pt x="1072" y="3875"/>
                  </a:cubicBezTo>
                  <a:lnTo>
                    <a:pt x="1084" y="3875"/>
                  </a:lnTo>
                  <a:cubicBezTo>
                    <a:pt x="1108" y="3875"/>
                    <a:pt x="1120" y="3852"/>
                    <a:pt x="1108" y="3828"/>
                  </a:cubicBezTo>
                  <a:cubicBezTo>
                    <a:pt x="1096" y="3768"/>
                    <a:pt x="1084" y="3721"/>
                    <a:pt x="1072" y="3673"/>
                  </a:cubicBezTo>
                  <a:cubicBezTo>
                    <a:pt x="1072" y="3649"/>
                    <a:pt x="1048" y="3637"/>
                    <a:pt x="1024" y="3637"/>
                  </a:cubicBezTo>
                  <a:close/>
                  <a:moveTo>
                    <a:pt x="1120" y="3947"/>
                  </a:moveTo>
                  <a:cubicBezTo>
                    <a:pt x="1108" y="3959"/>
                    <a:pt x="1096" y="3982"/>
                    <a:pt x="1108" y="4006"/>
                  </a:cubicBezTo>
                  <a:lnTo>
                    <a:pt x="1108" y="4018"/>
                  </a:lnTo>
                  <a:cubicBezTo>
                    <a:pt x="1132" y="4066"/>
                    <a:pt x="1167" y="4113"/>
                    <a:pt x="1191" y="4161"/>
                  </a:cubicBezTo>
                  <a:cubicBezTo>
                    <a:pt x="1203" y="4173"/>
                    <a:pt x="1215" y="4173"/>
                    <a:pt x="1227" y="4173"/>
                  </a:cubicBezTo>
                  <a:lnTo>
                    <a:pt x="1251" y="4173"/>
                  </a:lnTo>
                  <a:cubicBezTo>
                    <a:pt x="1263" y="4149"/>
                    <a:pt x="1274" y="4125"/>
                    <a:pt x="1263" y="4113"/>
                  </a:cubicBezTo>
                  <a:cubicBezTo>
                    <a:pt x="1239" y="4066"/>
                    <a:pt x="1215" y="4030"/>
                    <a:pt x="1191" y="3982"/>
                  </a:cubicBezTo>
                  <a:lnTo>
                    <a:pt x="1179" y="3971"/>
                  </a:lnTo>
                  <a:cubicBezTo>
                    <a:pt x="1167" y="3947"/>
                    <a:pt x="1143" y="3947"/>
                    <a:pt x="1120" y="3947"/>
                  </a:cubicBezTo>
                  <a:close/>
                  <a:moveTo>
                    <a:pt x="2809" y="4039"/>
                  </a:moveTo>
                  <a:cubicBezTo>
                    <a:pt x="2790" y="4039"/>
                    <a:pt x="2775" y="4056"/>
                    <a:pt x="2775" y="4066"/>
                  </a:cubicBezTo>
                  <a:cubicBezTo>
                    <a:pt x="2763" y="4125"/>
                    <a:pt x="2751" y="4173"/>
                    <a:pt x="2727" y="4209"/>
                  </a:cubicBezTo>
                  <a:cubicBezTo>
                    <a:pt x="2715" y="4233"/>
                    <a:pt x="2715" y="4256"/>
                    <a:pt x="2739" y="4268"/>
                  </a:cubicBezTo>
                  <a:cubicBezTo>
                    <a:pt x="2751" y="4280"/>
                    <a:pt x="2751" y="4280"/>
                    <a:pt x="2763" y="4280"/>
                  </a:cubicBezTo>
                  <a:cubicBezTo>
                    <a:pt x="2775" y="4280"/>
                    <a:pt x="2787" y="4268"/>
                    <a:pt x="2798" y="4256"/>
                  </a:cubicBezTo>
                  <a:cubicBezTo>
                    <a:pt x="2822" y="4197"/>
                    <a:pt x="2846" y="4149"/>
                    <a:pt x="2858" y="4090"/>
                  </a:cubicBezTo>
                  <a:cubicBezTo>
                    <a:pt x="2858" y="4066"/>
                    <a:pt x="2846" y="4042"/>
                    <a:pt x="2822" y="4042"/>
                  </a:cubicBezTo>
                  <a:cubicBezTo>
                    <a:pt x="2818" y="4040"/>
                    <a:pt x="2813" y="4039"/>
                    <a:pt x="2809" y="4039"/>
                  </a:cubicBezTo>
                  <a:close/>
                  <a:moveTo>
                    <a:pt x="1322" y="4225"/>
                  </a:moveTo>
                  <a:cubicBezTo>
                    <a:pt x="1312" y="4225"/>
                    <a:pt x="1303" y="4228"/>
                    <a:pt x="1298" y="4233"/>
                  </a:cubicBezTo>
                  <a:cubicBezTo>
                    <a:pt x="1274" y="4256"/>
                    <a:pt x="1274" y="4280"/>
                    <a:pt x="1298" y="4292"/>
                  </a:cubicBezTo>
                  <a:cubicBezTo>
                    <a:pt x="1334" y="4340"/>
                    <a:pt x="1370" y="4375"/>
                    <a:pt x="1417" y="4411"/>
                  </a:cubicBezTo>
                  <a:cubicBezTo>
                    <a:pt x="1429" y="4423"/>
                    <a:pt x="1429" y="4423"/>
                    <a:pt x="1441" y="4423"/>
                  </a:cubicBezTo>
                  <a:cubicBezTo>
                    <a:pt x="1453" y="4423"/>
                    <a:pt x="1465" y="4423"/>
                    <a:pt x="1477" y="4411"/>
                  </a:cubicBezTo>
                  <a:cubicBezTo>
                    <a:pt x="1489" y="4399"/>
                    <a:pt x="1489" y="4363"/>
                    <a:pt x="1465" y="4352"/>
                  </a:cubicBezTo>
                  <a:cubicBezTo>
                    <a:pt x="1429" y="4316"/>
                    <a:pt x="1393" y="4280"/>
                    <a:pt x="1358" y="4244"/>
                  </a:cubicBezTo>
                  <a:cubicBezTo>
                    <a:pt x="1351" y="4230"/>
                    <a:pt x="1336" y="4225"/>
                    <a:pt x="1322" y="4225"/>
                  </a:cubicBezTo>
                  <a:close/>
                  <a:moveTo>
                    <a:pt x="2657" y="4322"/>
                  </a:moveTo>
                  <a:cubicBezTo>
                    <a:pt x="2647" y="4322"/>
                    <a:pt x="2638" y="4328"/>
                    <a:pt x="2632" y="4340"/>
                  </a:cubicBezTo>
                  <a:cubicBezTo>
                    <a:pt x="2596" y="4375"/>
                    <a:pt x="2548" y="4399"/>
                    <a:pt x="2501" y="4435"/>
                  </a:cubicBezTo>
                  <a:cubicBezTo>
                    <a:pt x="2489" y="4447"/>
                    <a:pt x="2477" y="4471"/>
                    <a:pt x="2489" y="4494"/>
                  </a:cubicBezTo>
                  <a:cubicBezTo>
                    <a:pt x="2501" y="4506"/>
                    <a:pt x="2513" y="4506"/>
                    <a:pt x="2525" y="4506"/>
                  </a:cubicBezTo>
                  <a:lnTo>
                    <a:pt x="2548" y="4506"/>
                  </a:lnTo>
                  <a:cubicBezTo>
                    <a:pt x="2596" y="4471"/>
                    <a:pt x="2644" y="4435"/>
                    <a:pt x="2691" y="4399"/>
                  </a:cubicBezTo>
                  <a:cubicBezTo>
                    <a:pt x="2703" y="4375"/>
                    <a:pt x="2703" y="4352"/>
                    <a:pt x="2691" y="4340"/>
                  </a:cubicBezTo>
                  <a:cubicBezTo>
                    <a:pt x="2679" y="4328"/>
                    <a:pt x="2667" y="4322"/>
                    <a:pt x="2657" y="4322"/>
                  </a:cubicBezTo>
                  <a:close/>
                  <a:moveTo>
                    <a:pt x="1572" y="4439"/>
                  </a:moveTo>
                  <a:cubicBezTo>
                    <a:pt x="1558" y="4439"/>
                    <a:pt x="1543" y="4445"/>
                    <a:pt x="1536" y="4459"/>
                  </a:cubicBezTo>
                  <a:cubicBezTo>
                    <a:pt x="1536" y="4483"/>
                    <a:pt x="1536" y="4506"/>
                    <a:pt x="1560" y="4518"/>
                  </a:cubicBezTo>
                  <a:cubicBezTo>
                    <a:pt x="1608" y="4542"/>
                    <a:pt x="1655" y="4566"/>
                    <a:pt x="1715" y="4590"/>
                  </a:cubicBezTo>
                  <a:lnTo>
                    <a:pt x="1727" y="4590"/>
                  </a:lnTo>
                  <a:cubicBezTo>
                    <a:pt x="1751" y="4590"/>
                    <a:pt x="1763" y="4578"/>
                    <a:pt x="1763" y="4566"/>
                  </a:cubicBezTo>
                  <a:cubicBezTo>
                    <a:pt x="1774" y="4542"/>
                    <a:pt x="1763" y="4518"/>
                    <a:pt x="1739" y="4518"/>
                  </a:cubicBezTo>
                  <a:cubicBezTo>
                    <a:pt x="1691" y="4494"/>
                    <a:pt x="1644" y="4471"/>
                    <a:pt x="1596" y="4447"/>
                  </a:cubicBezTo>
                  <a:cubicBezTo>
                    <a:pt x="1591" y="4442"/>
                    <a:pt x="1582" y="4439"/>
                    <a:pt x="1572" y="4439"/>
                  </a:cubicBezTo>
                  <a:close/>
                  <a:moveTo>
                    <a:pt x="2381" y="4502"/>
                  </a:moveTo>
                  <a:cubicBezTo>
                    <a:pt x="2377" y="4502"/>
                    <a:pt x="2373" y="4503"/>
                    <a:pt x="2370" y="4506"/>
                  </a:cubicBezTo>
                  <a:cubicBezTo>
                    <a:pt x="2322" y="4530"/>
                    <a:pt x="2263" y="4542"/>
                    <a:pt x="2215" y="4554"/>
                  </a:cubicBezTo>
                  <a:cubicBezTo>
                    <a:pt x="2191" y="4554"/>
                    <a:pt x="2179" y="4578"/>
                    <a:pt x="2179" y="4602"/>
                  </a:cubicBezTo>
                  <a:cubicBezTo>
                    <a:pt x="2179" y="4614"/>
                    <a:pt x="2203" y="4637"/>
                    <a:pt x="2215" y="4637"/>
                  </a:cubicBezTo>
                  <a:lnTo>
                    <a:pt x="2227" y="4637"/>
                  </a:lnTo>
                  <a:cubicBezTo>
                    <a:pt x="2286" y="4625"/>
                    <a:pt x="2346" y="4602"/>
                    <a:pt x="2394" y="4578"/>
                  </a:cubicBezTo>
                  <a:cubicBezTo>
                    <a:pt x="2417" y="4578"/>
                    <a:pt x="2429" y="4554"/>
                    <a:pt x="2417" y="4530"/>
                  </a:cubicBezTo>
                  <a:cubicBezTo>
                    <a:pt x="2409" y="4513"/>
                    <a:pt x="2394" y="4502"/>
                    <a:pt x="2381" y="4502"/>
                  </a:cubicBezTo>
                  <a:close/>
                  <a:moveTo>
                    <a:pt x="1894" y="4554"/>
                  </a:moveTo>
                  <a:cubicBezTo>
                    <a:pt x="1870" y="4554"/>
                    <a:pt x="1846" y="4566"/>
                    <a:pt x="1846" y="4590"/>
                  </a:cubicBezTo>
                  <a:cubicBezTo>
                    <a:pt x="1846" y="4614"/>
                    <a:pt x="1858" y="4637"/>
                    <a:pt x="1882" y="4637"/>
                  </a:cubicBezTo>
                  <a:cubicBezTo>
                    <a:pt x="1941" y="4649"/>
                    <a:pt x="1989" y="4649"/>
                    <a:pt x="2048" y="4649"/>
                  </a:cubicBezTo>
                  <a:cubicBezTo>
                    <a:pt x="2084" y="4649"/>
                    <a:pt x="2096" y="4637"/>
                    <a:pt x="2096" y="4614"/>
                  </a:cubicBezTo>
                  <a:cubicBezTo>
                    <a:pt x="2096" y="4590"/>
                    <a:pt x="2072" y="4566"/>
                    <a:pt x="2048" y="4566"/>
                  </a:cubicBezTo>
                  <a:cubicBezTo>
                    <a:pt x="2001" y="4566"/>
                    <a:pt x="1941" y="4566"/>
                    <a:pt x="1894" y="455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2184927" y="2708018"/>
              <a:ext cx="60532" cy="123282"/>
            </a:xfrm>
            <a:custGeom>
              <a:avLst/>
              <a:gdLst/>
              <a:ahLst/>
              <a:cxnLst/>
              <a:rect l="l" t="t" r="r" b="b"/>
              <a:pathLst>
                <a:path w="1965" h="4002" extrusionOk="0">
                  <a:moveTo>
                    <a:pt x="1429" y="1"/>
                  </a:moveTo>
                  <a:cubicBezTo>
                    <a:pt x="1405" y="1"/>
                    <a:pt x="1382" y="13"/>
                    <a:pt x="1382" y="36"/>
                  </a:cubicBezTo>
                  <a:cubicBezTo>
                    <a:pt x="1382" y="60"/>
                    <a:pt x="1405" y="84"/>
                    <a:pt x="1429" y="84"/>
                  </a:cubicBezTo>
                  <a:cubicBezTo>
                    <a:pt x="1477" y="84"/>
                    <a:pt x="1536" y="84"/>
                    <a:pt x="1584" y="96"/>
                  </a:cubicBezTo>
                  <a:lnTo>
                    <a:pt x="1596" y="96"/>
                  </a:lnTo>
                  <a:cubicBezTo>
                    <a:pt x="1608" y="96"/>
                    <a:pt x="1632" y="84"/>
                    <a:pt x="1632" y="60"/>
                  </a:cubicBezTo>
                  <a:cubicBezTo>
                    <a:pt x="1632" y="36"/>
                    <a:pt x="1620" y="13"/>
                    <a:pt x="1596" y="13"/>
                  </a:cubicBezTo>
                  <a:cubicBezTo>
                    <a:pt x="1536" y="1"/>
                    <a:pt x="1489" y="1"/>
                    <a:pt x="1429" y="1"/>
                  </a:cubicBezTo>
                  <a:close/>
                  <a:moveTo>
                    <a:pt x="1251" y="1"/>
                  </a:moveTo>
                  <a:cubicBezTo>
                    <a:pt x="1191" y="13"/>
                    <a:pt x="1143" y="25"/>
                    <a:pt x="1084" y="36"/>
                  </a:cubicBezTo>
                  <a:cubicBezTo>
                    <a:pt x="1060" y="48"/>
                    <a:pt x="1048" y="72"/>
                    <a:pt x="1060" y="96"/>
                  </a:cubicBezTo>
                  <a:cubicBezTo>
                    <a:pt x="1060" y="108"/>
                    <a:pt x="1084" y="120"/>
                    <a:pt x="1096" y="120"/>
                  </a:cubicBezTo>
                  <a:lnTo>
                    <a:pt x="1108" y="120"/>
                  </a:lnTo>
                  <a:cubicBezTo>
                    <a:pt x="1155" y="108"/>
                    <a:pt x="1215" y="96"/>
                    <a:pt x="1262" y="84"/>
                  </a:cubicBezTo>
                  <a:cubicBezTo>
                    <a:pt x="1286" y="84"/>
                    <a:pt x="1298" y="60"/>
                    <a:pt x="1298" y="36"/>
                  </a:cubicBezTo>
                  <a:cubicBezTo>
                    <a:pt x="1298" y="13"/>
                    <a:pt x="1274" y="1"/>
                    <a:pt x="1251" y="1"/>
                  </a:cubicBezTo>
                  <a:close/>
                  <a:moveTo>
                    <a:pt x="1744" y="44"/>
                  </a:moveTo>
                  <a:cubicBezTo>
                    <a:pt x="1728" y="44"/>
                    <a:pt x="1715" y="55"/>
                    <a:pt x="1715" y="72"/>
                  </a:cubicBezTo>
                  <a:cubicBezTo>
                    <a:pt x="1703" y="96"/>
                    <a:pt x="1715" y="120"/>
                    <a:pt x="1739" y="132"/>
                  </a:cubicBezTo>
                  <a:cubicBezTo>
                    <a:pt x="1834" y="155"/>
                    <a:pt x="1893" y="179"/>
                    <a:pt x="1893" y="179"/>
                  </a:cubicBezTo>
                  <a:cubicBezTo>
                    <a:pt x="1893" y="179"/>
                    <a:pt x="1905" y="191"/>
                    <a:pt x="1905" y="191"/>
                  </a:cubicBezTo>
                  <a:cubicBezTo>
                    <a:pt x="1929" y="191"/>
                    <a:pt x="1941" y="179"/>
                    <a:pt x="1953" y="167"/>
                  </a:cubicBezTo>
                  <a:cubicBezTo>
                    <a:pt x="1965" y="144"/>
                    <a:pt x="1953" y="120"/>
                    <a:pt x="1929" y="108"/>
                  </a:cubicBezTo>
                  <a:cubicBezTo>
                    <a:pt x="1929" y="108"/>
                    <a:pt x="1870" y="72"/>
                    <a:pt x="1763" y="48"/>
                  </a:cubicBezTo>
                  <a:cubicBezTo>
                    <a:pt x="1756" y="45"/>
                    <a:pt x="1750" y="44"/>
                    <a:pt x="1744" y="44"/>
                  </a:cubicBezTo>
                  <a:close/>
                  <a:moveTo>
                    <a:pt x="942" y="103"/>
                  </a:moveTo>
                  <a:cubicBezTo>
                    <a:pt x="937" y="103"/>
                    <a:pt x="933" y="104"/>
                    <a:pt x="929" y="108"/>
                  </a:cubicBezTo>
                  <a:cubicBezTo>
                    <a:pt x="870" y="132"/>
                    <a:pt x="822" y="167"/>
                    <a:pt x="774" y="203"/>
                  </a:cubicBezTo>
                  <a:cubicBezTo>
                    <a:pt x="762" y="215"/>
                    <a:pt x="762" y="239"/>
                    <a:pt x="774" y="263"/>
                  </a:cubicBezTo>
                  <a:cubicBezTo>
                    <a:pt x="774" y="275"/>
                    <a:pt x="786" y="275"/>
                    <a:pt x="798" y="275"/>
                  </a:cubicBezTo>
                  <a:cubicBezTo>
                    <a:pt x="810" y="275"/>
                    <a:pt x="822" y="275"/>
                    <a:pt x="834" y="263"/>
                  </a:cubicBezTo>
                  <a:cubicBezTo>
                    <a:pt x="870" y="239"/>
                    <a:pt x="917" y="203"/>
                    <a:pt x="965" y="179"/>
                  </a:cubicBezTo>
                  <a:cubicBezTo>
                    <a:pt x="989" y="167"/>
                    <a:pt x="989" y="144"/>
                    <a:pt x="977" y="120"/>
                  </a:cubicBezTo>
                  <a:cubicBezTo>
                    <a:pt x="968" y="111"/>
                    <a:pt x="954" y="103"/>
                    <a:pt x="942" y="103"/>
                  </a:cubicBezTo>
                  <a:close/>
                  <a:moveTo>
                    <a:pt x="678" y="301"/>
                  </a:moveTo>
                  <a:cubicBezTo>
                    <a:pt x="667" y="301"/>
                    <a:pt x="655" y="304"/>
                    <a:pt x="643" y="310"/>
                  </a:cubicBezTo>
                  <a:cubicBezTo>
                    <a:pt x="608" y="358"/>
                    <a:pt x="572" y="406"/>
                    <a:pt x="536" y="453"/>
                  </a:cubicBezTo>
                  <a:cubicBezTo>
                    <a:pt x="524" y="465"/>
                    <a:pt x="524" y="489"/>
                    <a:pt x="548" y="501"/>
                  </a:cubicBezTo>
                  <a:cubicBezTo>
                    <a:pt x="560" y="513"/>
                    <a:pt x="560" y="513"/>
                    <a:pt x="572" y="513"/>
                  </a:cubicBezTo>
                  <a:cubicBezTo>
                    <a:pt x="584" y="513"/>
                    <a:pt x="596" y="513"/>
                    <a:pt x="608" y="501"/>
                  </a:cubicBezTo>
                  <a:cubicBezTo>
                    <a:pt x="643" y="453"/>
                    <a:pt x="679" y="406"/>
                    <a:pt x="715" y="370"/>
                  </a:cubicBezTo>
                  <a:cubicBezTo>
                    <a:pt x="727" y="358"/>
                    <a:pt x="727" y="334"/>
                    <a:pt x="703" y="310"/>
                  </a:cubicBezTo>
                  <a:cubicBezTo>
                    <a:pt x="697" y="304"/>
                    <a:pt x="688" y="301"/>
                    <a:pt x="678" y="301"/>
                  </a:cubicBezTo>
                  <a:close/>
                  <a:moveTo>
                    <a:pt x="485" y="567"/>
                  </a:moveTo>
                  <a:cubicBezTo>
                    <a:pt x="470" y="567"/>
                    <a:pt x="449" y="576"/>
                    <a:pt x="441" y="584"/>
                  </a:cubicBezTo>
                  <a:cubicBezTo>
                    <a:pt x="417" y="632"/>
                    <a:pt x="405" y="667"/>
                    <a:pt x="381" y="715"/>
                  </a:cubicBezTo>
                  <a:lnTo>
                    <a:pt x="369" y="739"/>
                  </a:lnTo>
                  <a:lnTo>
                    <a:pt x="405" y="763"/>
                  </a:lnTo>
                  <a:lnTo>
                    <a:pt x="441" y="775"/>
                  </a:lnTo>
                  <a:lnTo>
                    <a:pt x="453" y="751"/>
                  </a:lnTo>
                  <a:cubicBezTo>
                    <a:pt x="477" y="703"/>
                    <a:pt x="500" y="667"/>
                    <a:pt x="512" y="632"/>
                  </a:cubicBezTo>
                  <a:cubicBezTo>
                    <a:pt x="524" y="608"/>
                    <a:pt x="524" y="584"/>
                    <a:pt x="500" y="572"/>
                  </a:cubicBezTo>
                  <a:cubicBezTo>
                    <a:pt x="497" y="569"/>
                    <a:pt x="491" y="567"/>
                    <a:pt x="485" y="567"/>
                  </a:cubicBezTo>
                  <a:close/>
                  <a:moveTo>
                    <a:pt x="358" y="870"/>
                  </a:moveTo>
                  <a:cubicBezTo>
                    <a:pt x="334" y="870"/>
                    <a:pt x="310" y="882"/>
                    <a:pt x="310" y="906"/>
                  </a:cubicBezTo>
                  <a:cubicBezTo>
                    <a:pt x="286" y="953"/>
                    <a:pt x="274" y="1013"/>
                    <a:pt x="262" y="1060"/>
                  </a:cubicBezTo>
                  <a:cubicBezTo>
                    <a:pt x="262" y="1084"/>
                    <a:pt x="274" y="1108"/>
                    <a:pt x="298" y="1120"/>
                  </a:cubicBezTo>
                  <a:cubicBezTo>
                    <a:pt x="322" y="1120"/>
                    <a:pt x="334" y="1108"/>
                    <a:pt x="346" y="1084"/>
                  </a:cubicBezTo>
                  <a:cubicBezTo>
                    <a:pt x="358" y="1025"/>
                    <a:pt x="369" y="977"/>
                    <a:pt x="381" y="929"/>
                  </a:cubicBezTo>
                  <a:cubicBezTo>
                    <a:pt x="393" y="906"/>
                    <a:pt x="381" y="882"/>
                    <a:pt x="358" y="870"/>
                  </a:cubicBezTo>
                  <a:close/>
                  <a:moveTo>
                    <a:pt x="273" y="1200"/>
                  </a:moveTo>
                  <a:cubicBezTo>
                    <a:pt x="254" y="1200"/>
                    <a:pt x="239" y="1220"/>
                    <a:pt x="239" y="1239"/>
                  </a:cubicBezTo>
                  <a:cubicBezTo>
                    <a:pt x="239" y="1263"/>
                    <a:pt x="239" y="1275"/>
                    <a:pt x="239" y="1298"/>
                  </a:cubicBezTo>
                  <a:cubicBezTo>
                    <a:pt x="239" y="1334"/>
                    <a:pt x="239" y="1370"/>
                    <a:pt x="239" y="1406"/>
                  </a:cubicBezTo>
                  <a:cubicBezTo>
                    <a:pt x="250" y="1429"/>
                    <a:pt x="262" y="1441"/>
                    <a:pt x="286" y="1441"/>
                  </a:cubicBezTo>
                  <a:cubicBezTo>
                    <a:pt x="310" y="1441"/>
                    <a:pt x="334" y="1418"/>
                    <a:pt x="322" y="1406"/>
                  </a:cubicBezTo>
                  <a:cubicBezTo>
                    <a:pt x="322" y="1370"/>
                    <a:pt x="322" y="1334"/>
                    <a:pt x="322" y="1298"/>
                  </a:cubicBezTo>
                  <a:cubicBezTo>
                    <a:pt x="322" y="1275"/>
                    <a:pt x="322" y="1263"/>
                    <a:pt x="322" y="1239"/>
                  </a:cubicBezTo>
                  <a:cubicBezTo>
                    <a:pt x="322" y="1215"/>
                    <a:pt x="310" y="1203"/>
                    <a:pt x="286" y="1203"/>
                  </a:cubicBezTo>
                  <a:cubicBezTo>
                    <a:pt x="282" y="1201"/>
                    <a:pt x="277" y="1200"/>
                    <a:pt x="273" y="1200"/>
                  </a:cubicBezTo>
                  <a:close/>
                  <a:moveTo>
                    <a:pt x="310" y="1525"/>
                  </a:moveTo>
                  <a:cubicBezTo>
                    <a:pt x="286" y="1537"/>
                    <a:pt x="274" y="1560"/>
                    <a:pt x="274" y="1584"/>
                  </a:cubicBezTo>
                  <a:cubicBezTo>
                    <a:pt x="298" y="1632"/>
                    <a:pt x="322" y="1691"/>
                    <a:pt x="346" y="1739"/>
                  </a:cubicBezTo>
                  <a:cubicBezTo>
                    <a:pt x="346" y="1763"/>
                    <a:pt x="369" y="1763"/>
                    <a:pt x="381" y="1763"/>
                  </a:cubicBezTo>
                  <a:lnTo>
                    <a:pt x="405" y="1763"/>
                  </a:lnTo>
                  <a:cubicBezTo>
                    <a:pt x="417" y="1751"/>
                    <a:pt x="429" y="1727"/>
                    <a:pt x="417" y="1703"/>
                  </a:cubicBezTo>
                  <a:cubicBezTo>
                    <a:pt x="393" y="1656"/>
                    <a:pt x="369" y="1608"/>
                    <a:pt x="358" y="1560"/>
                  </a:cubicBezTo>
                  <a:cubicBezTo>
                    <a:pt x="346" y="1537"/>
                    <a:pt x="322" y="1525"/>
                    <a:pt x="310" y="1525"/>
                  </a:cubicBezTo>
                  <a:close/>
                  <a:moveTo>
                    <a:pt x="781" y="1699"/>
                  </a:moveTo>
                  <a:cubicBezTo>
                    <a:pt x="775" y="1699"/>
                    <a:pt x="769" y="1700"/>
                    <a:pt x="762" y="1703"/>
                  </a:cubicBezTo>
                  <a:cubicBezTo>
                    <a:pt x="715" y="1727"/>
                    <a:pt x="655" y="1751"/>
                    <a:pt x="608" y="1787"/>
                  </a:cubicBezTo>
                  <a:cubicBezTo>
                    <a:pt x="584" y="1799"/>
                    <a:pt x="584" y="1822"/>
                    <a:pt x="596" y="1846"/>
                  </a:cubicBezTo>
                  <a:cubicBezTo>
                    <a:pt x="596" y="1858"/>
                    <a:pt x="620" y="1858"/>
                    <a:pt x="631" y="1858"/>
                  </a:cubicBezTo>
                  <a:lnTo>
                    <a:pt x="643" y="1858"/>
                  </a:lnTo>
                  <a:cubicBezTo>
                    <a:pt x="703" y="1822"/>
                    <a:pt x="739" y="1799"/>
                    <a:pt x="786" y="1787"/>
                  </a:cubicBezTo>
                  <a:cubicBezTo>
                    <a:pt x="810" y="1775"/>
                    <a:pt x="822" y="1751"/>
                    <a:pt x="810" y="1727"/>
                  </a:cubicBezTo>
                  <a:cubicBezTo>
                    <a:pt x="810" y="1710"/>
                    <a:pt x="797" y="1699"/>
                    <a:pt x="781" y="1699"/>
                  </a:cubicBezTo>
                  <a:close/>
                  <a:moveTo>
                    <a:pt x="934" y="1687"/>
                  </a:moveTo>
                  <a:cubicBezTo>
                    <a:pt x="918" y="1687"/>
                    <a:pt x="905" y="1698"/>
                    <a:pt x="905" y="1715"/>
                  </a:cubicBezTo>
                  <a:cubicBezTo>
                    <a:pt x="893" y="1739"/>
                    <a:pt x="905" y="1763"/>
                    <a:pt x="929" y="1763"/>
                  </a:cubicBezTo>
                  <a:cubicBezTo>
                    <a:pt x="941" y="1775"/>
                    <a:pt x="953" y="1787"/>
                    <a:pt x="953" y="1822"/>
                  </a:cubicBezTo>
                  <a:cubicBezTo>
                    <a:pt x="953" y="1822"/>
                    <a:pt x="953" y="1834"/>
                    <a:pt x="953" y="1834"/>
                  </a:cubicBezTo>
                  <a:cubicBezTo>
                    <a:pt x="953" y="1846"/>
                    <a:pt x="953" y="1858"/>
                    <a:pt x="953" y="1858"/>
                  </a:cubicBezTo>
                  <a:cubicBezTo>
                    <a:pt x="953" y="1882"/>
                    <a:pt x="965" y="1906"/>
                    <a:pt x="989" y="1906"/>
                  </a:cubicBezTo>
                  <a:cubicBezTo>
                    <a:pt x="1012" y="1906"/>
                    <a:pt x="1036" y="1894"/>
                    <a:pt x="1036" y="1870"/>
                  </a:cubicBezTo>
                  <a:cubicBezTo>
                    <a:pt x="1036" y="1870"/>
                    <a:pt x="1036" y="1858"/>
                    <a:pt x="1036" y="1846"/>
                  </a:cubicBezTo>
                  <a:cubicBezTo>
                    <a:pt x="1036" y="1834"/>
                    <a:pt x="1036" y="1822"/>
                    <a:pt x="1036" y="1822"/>
                  </a:cubicBezTo>
                  <a:cubicBezTo>
                    <a:pt x="1036" y="1751"/>
                    <a:pt x="1012" y="1703"/>
                    <a:pt x="953" y="1691"/>
                  </a:cubicBezTo>
                  <a:cubicBezTo>
                    <a:pt x="946" y="1688"/>
                    <a:pt x="940" y="1687"/>
                    <a:pt x="934" y="1687"/>
                  </a:cubicBezTo>
                  <a:close/>
                  <a:moveTo>
                    <a:pt x="472" y="1815"/>
                  </a:moveTo>
                  <a:cubicBezTo>
                    <a:pt x="465" y="1815"/>
                    <a:pt x="458" y="1817"/>
                    <a:pt x="453" y="1822"/>
                  </a:cubicBezTo>
                  <a:cubicBezTo>
                    <a:pt x="429" y="1846"/>
                    <a:pt x="429" y="1870"/>
                    <a:pt x="441" y="1882"/>
                  </a:cubicBezTo>
                  <a:cubicBezTo>
                    <a:pt x="441" y="1894"/>
                    <a:pt x="453" y="1894"/>
                    <a:pt x="453" y="1894"/>
                  </a:cubicBezTo>
                  <a:cubicBezTo>
                    <a:pt x="417" y="1930"/>
                    <a:pt x="381" y="1965"/>
                    <a:pt x="346" y="2001"/>
                  </a:cubicBezTo>
                  <a:cubicBezTo>
                    <a:pt x="334" y="2025"/>
                    <a:pt x="334" y="2049"/>
                    <a:pt x="346" y="2060"/>
                  </a:cubicBezTo>
                  <a:cubicBezTo>
                    <a:pt x="358" y="2072"/>
                    <a:pt x="369" y="2072"/>
                    <a:pt x="369" y="2072"/>
                  </a:cubicBezTo>
                  <a:cubicBezTo>
                    <a:pt x="381" y="2072"/>
                    <a:pt x="393" y="2072"/>
                    <a:pt x="405" y="2060"/>
                  </a:cubicBezTo>
                  <a:cubicBezTo>
                    <a:pt x="441" y="2025"/>
                    <a:pt x="477" y="1989"/>
                    <a:pt x="512" y="1953"/>
                  </a:cubicBezTo>
                  <a:cubicBezTo>
                    <a:pt x="536" y="1977"/>
                    <a:pt x="548" y="1989"/>
                    <a:pt x="572" y="2001"/>
                  </a:cubicBezTo>
                  <a:cubicBezTo>
                    <a:pt x="582" y="2006"/>
                    <a:pt x="592" y="2009"/>
                    <a:pt x="601" y="2009"/>
                  </a:cubicBezTo>
                  <a:cubicBezTo>
                    <a:pt x="613" y="2009"/>
                    <a:pt x="624" y="2003"/>
                    <a:pt x="631" y="1989"/>
                  </a:cubicBezTo>
                  <a:cubicBezTo>
                    <a:pt x="643" y="1977"/>
                    <a:pt x="643" y="1941"/>
                    <a:pt x="620" y="1930"/>
                  </a:cubicBezTo>
                  <a:cubicBezTo>
                    <a:pt x="584" y="1906"/>
                    <a:pt x="536" y="1870"/>
                    <a:pt x="500" y="1834"/>
                  </a:cubicBezTo>
                  <a:cubicBezTo>
                    <a:pt x="493" y="1820"/>
                    <a:pt x="482" y="1815"/>
                    <a:pt x="472" y="1815"/>
                  </a:cubicBezTo>
                  <a:close/>
                  <a:moveTo>
                    <a:pt x="911" y="1964"/>
                  </a:moveTo>
                  <a:cubicBezTo>
                    <a:pt x="904" y="1964"/>
                    <a:pt x="898" y="1968"/>
                    <a:pt x="893" y="1977"/>
                  </a:cubicBezTo>
                  <a:cubicBezTo>
                    <a:pt x="868" y="1986"/>
                    <a:pt x="837" y="1994"/>
                    <a:pt x="804" y="1994"/>
                  </a:cubicBezTo>
                  <a:cubicBezTo>
                    <a:pt x="790" y="1994"/>
                    <a:pt x="776" y="1993"/>
                    <a:pt x="762" y="1989"/>
                  </a:cubicBezTo>
                  <a:cubicBezTo>
                    <a:pt x="739" y="1989"/>
                    <a:pt x="715" y="2001"/>
                    <a:pt x="715" y="2025"/>
                  </a:cubicBezTo>
                  <a:cubicBezTo>
                    <a:pt x="703" y="2049"/>
                    <a:pt x="727" y="2072"/>
                    <a:pt x="739" y="2072"/>
                  </a:cubicBezTo>
                  <a:cubicBezTo>
                    <a:pt x="762" y="2072"/>
                    <a:pt x="786" y="2084"/>
                    <a:pt x="798" y="2084"/>
                  </a:cubicBezTo>
                  <a:cubicBezTo>
                    <a:pt x="858" y="2084"/>
                    <a:pt x="893" y="2072"/>
                    <a:pt x="941" y="2037"/>
                  </a:cubicBezTo>
                  <a:cubicBezTo>
                    <a:pt x="953" y="2025"/>
                    <a:pt x="965" y="2001"/>
                    <a:pt x="941" y="1989"/>
                  </a:cubicBezTo>
                  <a:cubicBezTo>
                    <a:pt x="934" y="1974"/>
                    <a:pt x="922" y="1964"/>
                    <a:pt x="911" y="1964"/>
                  </a:cubicBezTo>
                  <a:close/>
                  <a:moveTo>
                    <a:pt x="269" y="2124"/>
                  </a:moveTo>
                  <a:cubicBezTo>
                    <a:pt x="257" y="2124"/>
                    <a:pt x="245" y="2130"/>
                    <a:pt x="239" y="2144"/>
                  </a:cubicBezTo>
                  <a:cubicBezTo>
                    <a:pt x="203" y="2191"/>
                    <a:pt x="167" y="2239"/>
                    <a:pt x="143" y="2287"/>
                  </a:cubicBezTo>
                  <a:cubicBezTo>
                    <a:pt x="131" y="2311"/>
                    <a:pt x="143" y="2334"/>
                    <a:pt x="167" y="2346"/>
                  </a:cubicBezTo>
                  <a:lnTo>
                    <a:pt x="179" y="2346"/>
                  </a:lnTo>
                  <a:cubicBezTo>
                    <a:pt x="191" y="2346"/>
                    <a:pt x="215" y="2334"/>
                    <a:pt x="215" y="2322"/>
                  </a:cubicBezTo>
                  <a:cubicBezTo>
                    <a:pt x="250" y="2275"/>
                    <a:pt x="274" y="2227"/>
                    <a:pt x="310" y="2191"/>
                  </a:cubicBezTo>
                  <a:cubicBezTo>
                    <a:pt x="322" y="2168"/>
                    <a:pt x="310" y="2144"/>
                    <a:pt x="298" y="2132"/>
                  </a:cubicBezTo>
                  <a:cubicBezTo>
                    <a:pt x="288" y="2127"/>
                    <a:pt x="278" y="2124"/>
                    <a:pt x="269" y="2124"/>
                  </a:cubicBezTo>
                  <a:close/>
                  <a:moveTo>
                    <a:pt x="112" y="2413"/>
                  </a:moveTo>
                  <a:cubicBezTo>
                    <a:pt x="96" y="2413"/>
                    <a:pt x="81" y="2424"/>
                    <a:pt x="72" y="2441"/>
                  </a:cubicBezTo>
                  <a:cubicBezTo>
                    <a:pt x="48" y="2489"/>
                    <a:pt x="36" y="2549"/>
                    <a:pt x="24" y="2608"/>
                  </a:cubicBezTo>
                  <a:cubicBezTo>
                    <a:pt x="24" y="2632"/>
                    <a:pt x="36" y="2656"/>
                    <a:pt x="60" y="2656"/>
                  </a:cubicBezTo>
                  <a:lnTo>
                    <a:pt x="72" y="2656"/>
                  </a:lnTo>
                  <a:cubicBezTo>
                    <a:pt x="84" y="2656"/>
                    <a:pt x="108" y="2644"/>
                    <a:pt x="108" y="2620"/>
                  </a:cubicBezTo>
                  <a:cubicBezTo>
                    <a:pt x="119" y="2572"/>
                    <a:pt x="131" y="2525"/>
                    <a:pt x="155" y="2465"/>
                  </a:cubicBezTo>
                  <a:cubicBezTo>
                    <a:pt x="155" y="2441"/>
                    <a:pt x="143" y="2418"/>
                    <a:pt x="131" y="2418"/>
                  </a:cubicBezTo>
                  <a:cubicBezTo>
                    <a:pt x="125" y="2414"/>
                    <a:pt x="119" y="2413"/>
                    <a:pt x="112" y="2413"/>
                  </a:cubicBezTo>
                  <a:close/>
                  <a:moveTo>
                    <a:pt x="48" y="2739"/>
                  </a:moveTo>
                  <a:cubicBezTo>
                    <a:pt x="24" y="2739"/>
                    <a:pt x="0" y="2751"/>
                    <a:pt x="0" y="2775"/>
                  </a:cubicBezTo>
                  <a:cubicBezTo>
                    <a:pt x="0" y="2799"/>
                    <a:pt x="0" y="2822"/>
                    <a:pt x="0" y="2834"/>
                  </a:cubicBezTo>
                  <a:cubicBezTo>
                    <a:pt x="0" y="2870"/>
                    <a:pt x="0" y="2918"/>
                    <a:pt x="12" y="2953"/>
                  </a:cubicBezTo>
                  <a:cubicBezTo>
                    <a:pt x="12" y="2965"/>
                    <a:pt x="24" y="2989"/>
                    <a:pt x="48" y="2989"/>
                  </a:cubicBezTo>
                  <a:cubicBezTo>
                    <a:pt x="72" y="2989"/>
                    <a:pt x="96" y="2965"/>
                    <a:pt x="96" y="2942"/>
                  </a:cubicBezTo>
                  <a:cubicBezTo>
                    <a:pt x="84" y="2906"/>
                    <a:pt x="84" y="2870"/>
                    <a:pt x="84" y="2834"/>
                  </a:cubicBezTo>
                  <a:cubicBezTo>
                    <a:pt x="84" y="2822"/>
                    <a:pt x="84" y="2799"/>
                    <a:pt x="84" y="2787"/>
                  </a:cubicBezTo>
                  <a:cubicBezTo>
                    <a:pt x="84" y="2763"/>
                    <a:pt x="72" y="2739"/>
                    <a:pt x="48" y="2739"/>
                  </a:cubicBezTo>
                  <a:close/>
                  <a:moveTo>
                    <a:pt x="89" y="3068"/>
                  </a:moveTo>
                  <a:cubicBezTo>
                    <a:pt x="84" y="3068"/>
                    <a:pt x="78" y="3069"/>
                    <a:pt x="72" y="3073"/>
                  </a:cubicBezTo>
                  <a:cubicBezTo>
                    <a:pt x="48" y="3073"/>
                    <a:pt x="36" y="3096"/>
                    <a:pt x="36" y="3120"/>
                  </a:cubicBezTo>
                  <a:cubicBezTo>
                    <a:pt x="48" y="3180"/>
                    <a:pt x="72" y="3227"/>
                    <a:pt x="96" y="3287"/>
                  </a:cubicBezTo>
                  <a:cubicBezTo>
                    <a:pt x="96" y="3299"/>
                    <a:pt x="119" y="3311"/>
                    <a:pt x="131" y="3311"/>
                  </a:cubicBezTo>
                  <a:lnTo>
                    <a:pt x="143" y="3311"/>
                  </a:lnTo>
                  <a:cubicBezTo>
                    <a:pt x="167" y="3299"/>
                    <a:pt x="179" y="3275"/>
                    <a:pt x="167" y="3251"/>
                  </a:cubicBezTo>
                  <a:cubicBezTo>
                    <a:pt x="143" y="3203"/>
                    <a:pt x="131" y="3156"/>
                    <a:pt x="119" y="3096"/>
                  </a:cubicBezTo>
                  <a:cubicBezTo>
                    <a:pt x="111" y="3079"/>
                    <a:pt x="102" y="3068"/>
                    <a:pt x="89" y="3068"/>
                  </a:cubicBezTo>
                  <a:close/>
                  <a:moveTo>
                    <a:pt x="200" y="3377"/>
                  </a:moveTo>
                  <a:cubicBezTo>
                    <a:pt x="193" y="3377"/>
                    <a:pt x="186" y="3379"/>
                    <a:pt x="179" y="3382"/>
                  </a:cubicBezTo>
                  <a:cubicBezTo>
                    <a:pt x="167" y="3394"/>
                    <a:pt x="155" y="3418"/>
                    <a:pt x="167" y="3442"/>
                  </a:cubicBezTo>
                  <a:cubicBezTo>
                    <a:pt x="191" y="3489"/>
                    <a:pt x="227" y="3537"/>
                    <a:pt x="250" y="3584"/>
                  </a:cubicBezTo>
                  <a:cubicBezTo>
                    <a:pt x="262" y="3596"/>
                    <a:pt x="274" y="3596"/>
                    <a:pt x="286" y="3596"/>
                  </a:cubicBezTo>
                  <a:lnTo>
                    <a:pt x="310" y="3596"/>
                  </a:lnTo>
                  <a:cubicBezTo>
                    <a:pt x="334" y="3584"/>
                    <a:pt x="334" y="3549"/>
                    <a:pt x="322" y="3537"/>
                  </a:cubicBezTo>
                  <a:cubicBezTo>
                    <a:pt x="298" y="3489"/>
                    <a:pt x="262" y="3442"/>
                    <a:pt x="239" y="3394"/>
                  </a:cubicBezTo>
                  <a:cubicBezTo>
                    <a:pt x="230" y="3386"/>
                    <a:pt x="216" y="3377"/>
                    <a:pt x="200" y="3377"/>
                  </a:cubicBezTo>
                  <a:close/>
                  <a:moveTo>
                    <a:pt x="389" y="3648"/>
                  </a:moveTo>
                  <a:cubicBezTo>
                    <a:pt x="381" y="3648"/>
                    <a:pt x="374" y="3651"/>
                    <a:pt x="369" y="3656"/>
                  </a:cubicBezTo>
                  <a:cubicBezTo>
                    <a:pt x="346" y="3680"/>
                    <a:pt x="346" y="3704"/>
                    <a:pt x="358" y="3715"/>
                  </a:cubicBezTo>
                  <a:cubicBezTo>
                    <a:pt x="393" y="3763"/>
                    <a:pt x="429" y="3799"/>
                    <a:pt x="465" y="3846"/>
                  </a:cubicBezTo>
                  <a:cubicBezTo>
                    <a:pt x="477" y="3858"/>
                    <a:pt x="489" y="3858"/>
                    <a:pt x="500" y="3858"/>
                  </a:cubicBezTo>
                  <a:cubicBezTo>
                    <a:pt x="512" y="3858"/>
                    <a:pt x="524" y="3858"/>
                    <a:pt x="524" y="3846"/>
                  </a:cubicBezTo>
                  <a:cubicBezTo>
                    <a:pt x="548" y="3835"/>
                    <a:pt x="548" y="3811"/>
                    <a:pt x="536" y="3787"/>
                  </a:cubicBezTo>
                  <a:cubicBezTo>
                    <a:pt x="489" y="3751"/>
                    <a:pt x="453" y="3704"/>
                    <a:pt x="417" y="3668"/>
                  </a:cubicBezTo>
                  <a:cubicBezTo>
                    <a:pt x="410" y="3654"/>
                    <a:pt x="399" y="3648"/>
                    <a:pt x="389" y="3648"/>
                  </a:cubicBezTo>
                  <a:close/>
                  <a:moveTo>
                    <a:pt x="618" y="3897"/>
                  </a:moveTo>
                  <a:cubicBezTo>
                    <a:pt x="608" y="3897"/>
                    <a:pt x="596" y="3900"/>
                    <a:pt x="584" y="3906"/>
                  </a:cubicBezTo>
                  <a:cubicBezTo>
                    <a:pt x="572" y="3930"/>
                    <a:pt x="572" y="3954"/>
                    <a:pt x="584" y="3965"/>
                  </a:cubicBezTo>
                  <a:lnTo>
                    <a:pt x="620" y="3989"/>
                  </a:lnTo>
                  <a:cubicBezTo>
                    <a:pt x="631" y="4001"/>
                    <a:pt x="631" y="4001"/>
                    <a:pt x="643" y="4001"/>
                  </a:cubicBezTo>
                  <a:cubicBezTo>
                    <a:pt x="655" y="4001"/>
                    <a:pt x="667" y="4001"/>
                    <a:pt x="679" y="3989"/>
                  </a:cubicBezTo>
                  <a:cubicBezTo>
                    <a:pt x="691" y="3977"/>
                    <a:pt x="691" y="3942"/>
                    <a:pt x="679" y="3930"/>
                  </a:cubicBezTo>
                  <a:lnTo>
                    <a:pt x="643" y="3906"/>
                  </a:lnTo>
                  <a:cubicBezTo>
                    <a:pt x="637" y="3900"/>
                    <a:pt x="628" y="3897"/>
                    <a:pt x="618" y="3897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1782953" y="3025649"/>
              <a:ext cx="54679" cy="43312"/>
            </a:xfrm>
            <a:custGeom>
              <a:avLst/>
              <a:gdLst/>
              <a:ahLst/>
              <a:cxnLst/>
              <a:rect l="l" t="t" r="r" b="b"/>
              <a:pathLst>
                <a:path w="1775" h="1406" extrusionOk="0">
                  <a:moveTo>
                    <a:pt x="322" y="96"/>
                  </a:moveTo>
                  <a:lnTo>
                    <a:pt x="322" y="96"/>
                  </a:lnTo>
                  <a:cubicBezTo>
                    <a:pt x="786" y="108"/>
                    <a:pt x="1548" y="191"/>
                    <a:pt x="1679" y="251"/>
                  </a:cubicBezTo>
                  <a:cubicBezTo>
                    <a:pt x="1643" y="298"/>
                    <a:pt x="1512" y="393"/>
                    <a:pt x="1381" y="465"/>
                  </a:cubicBezTo>
                  <a:cubicBezTo>
                    <a:pt x="1215" y="393"/>
                    <a:pt x="667" y="203"/>
                    <a:pt x="322" y="96"/>
                  </a:cubicBezTo>
                  <a:close/>
                  <a:moveTo>
                    <a:pt x="167" y="203"/>
                  </a:moveTo>
                  <a:lnTo>
                    <a:pt x="167" y="203"/>
                  </a:lnTo>
                  <a:cubicBezTo>
                    <a:pt x="322" y="298"/>
                    <a:pt x="595" y="465"/>
                    <a:pt x="1131" y="763"/>
                  </a:cubicBezTo>
                  <a:cubicBezTo>
                    <a:pt x="1119" y="989"/>
                    <a:pt x="1107" y="1239"/>
                    <a:pt x="1072" y="1322"/>
                  </a:cubicBezTo>
                  <a:cubicBezTo>
                    <a:pt x="941" y="1203"/>
                    <a:pt x="381" y="524"/>
                    <a:pt x="167" y="203"/>
                  </a:cubicBezTo>
                  <a:close/>
                  <a:moveTo>
                    <a:pt x="191" y="1"/>
                  </a:moveTo>
                  <a:cubicBezTo>
                    <a:pt x="60" y="1"/>
                    <a:pt x="36" y="12"/>
                    <a:pt x="24" y="24"/>
                  </a:cubicBezTo>
                  <a:cubicBezTo>
                    <a:pt x="24" y="24"/>
                    <a:pt x="12" y="36"/>
                    <a:pt x="12" y="36"/>
                  </a:cubicBezTo>
                  <a:cubicBezTo>
                    <a:pt x="12" y="36"/>
                    <a:pt x="12" y="36"/>
                    <a:pt x="12" y="48"/>
                  </a:cubicBezTo>
                  <a:cubicBezTo>
                    <a:pt x="0" y="48"/>
                    <a:pt x="0" y="60"/>
                    <a:pt x="0" y="72"/>
                  </a:cubicBezTo>
                  <a:cubicBezTo>
                    <a:pt x="0" y="84"/>
                    <a:pt x="12" y="108"/>
                    <a:pt x="36" y="143"/>
                  </a:cubicBezTo>
                  <a:cubicBezTo>
                    <a:pt x="143" y="334"/>
                    <a:pt x="965" y="1405"/>
                    <a:pt x="1084" y="1405"/>
                  </a:cubicBezTo>
                  <a:lnTo>
                    <a:pt x="1096" y="1405"/>
                  </a:lnTo>
                  <a:cubicBezTo>
                    <a:pt x="1119" y="1405"/>
                    <a:pt x="1203" y="1394"/>
                    <a:pt x="1215" y="739"/>
                  </a:cubicBezTo>
                  <a:cubicBezTo>
                    <a:pt x="1215" y="727"/>
                    <a:pt x="1203" y="715"/>
                    <a:pt x="1191" y="703"/>
                  </a:cubicBezTo>
                  <a:cubicBezTo>
                    <a:pt x="905" y="536"/>
                    <a:pt x="476" y="298"/>
                    <a:pt x="238" y="155"/>
                  </a:cubicBezTo>
                  <a:lnTo>
                    <a:pt x="238" y="155"/>
                  </a:lnTo>
                  <a:cubicBezTo>
                    <a:pt x="524" y="239"/>
                    <a:pt x="1036" y="417"/>
                    <a:pt x="1381" y="548"/>
                  </a:cubicBezTo>
                  <a:lnTo>
                    <a:pt x="1405" y="548"/>
                  </a:lnTo>
                  <a:cubicBezTo>
                    <a:pt x="1465" y="512"/>
                    <a:pt x="1750" y="358"/>
                    <a:pt x="1774" y="251"/>
                  </a:cubicBezTo>
                  <a:cubicBezTo>
                    <a:pt x="1774" y="227"/>
                    <a:pt x="1774" y="215"/>
                    <a:pt x="1762" y="203"/>
                  </a:cubicBezTo>
                  <a:cubicBezTo>
                    <a:pt x="1667" y="84"/>
                    <a:pt x="488" y="1"/>
                    <a:pt x="19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1817423" y="3040312"/>
              <a:ext cx="11028" cy="20208"/>
            </a:xfrm>
            <a:custGeom>
              <a:avLst/>
              <a:gdLst/>
              <a:ahLst/>
              <a:cxnLst/>
              <a:rect l="l" t="t" r="r" b="b"/>
              <a:pathLst>
                <a:path w="358" h="656" extrusionOk="0">
                  <a:moveTo>
                    <a:pt x="262" y="1"/>
                  </a:moveTo>
                  <a:cubicBezTo>
                    <a:pt x="238" y="1"/>
                    <a:pt x="227" y="25"/>
                    <a:pt x="227" y="48"/>
                  </a:cubicBezTo>
                  <a:cubicBezTo>
                    <a:pt x="250" y="263"/>
                    <a:pt x="274" y="501"/>
                    <a:pt x="262" y="572"/>
                  </a:cubicBezTo>
                  <a:cubicBezTo>
                    <a:pt x="227" y="560"/>
                    <a:pt x="143" y="501"/>
                    <a:pt x="72" y="441"/>
                  </a:cubicBezTo>
                  <a:cubicBezTo>
                    <a:pt x="60" y="435"/>
                    <a:pt x="48" y="432"/>
                    <a:pt x="38" y="432"/>
                  </a:cubicBezTo>
                  <a:cubicBezTo>
                    <a:pt x="27" y="432"/>
                    <a:pt x="18" y="435"/>
                    <a:pt x="12" y="441"/>
                  </a:cubicBezTo>
                  <a:cubicBezTo>
                    <a:pt x="0" y="465"/>
                    <a:pt x="0" y="489"/>
                    <a:pt x="24" y="501"/>
                  </a:cubicBezTo>
                  <a:cubicBezTo>
                    <a:pt x="72" y="548"/>
                    <a:pt x="203" y="656"/>
                    <a:pt x="274" y="656"/>
                  </a:cubicBezTo>
                  <a:lnTo>
                    <a:pt x="286" y="656"/>
                  </a:lnTo>
                  <a:cubicBezTo>
                    <a:pt x="310" y="656"/>
                    <a:pt x="322" y="644"/>
                    <a:pt x="334" y="632"/>
                  </a:cubicBezTo>
                  <a:cubicBezTo>
                    <a:pt x="358" y="584"/>
                    <a:pt x="358" y="394"/>
                    <a:pt x="310" y="36"/>
                  </a:cubicBezTo>
                  <a:cubicBezTo>
                    <a:pt x="310" y="13"/>
                    <a:pt x="286" y="1"/>
                    <a:pt x="26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14"/>
          <p:cNvGrpSpPr/>
          <p:nvPr/>
        </p:nvGrpSpPr>
        <p:grpSpPr>
          <a:xfrm>
            <a:off x="4046447" y="2171795"/>
            <a:ext cx="1281067" cy="1049451"/>
            <a:chOff x="1706279" y="1896738"/>
            <a:chExt cx="691758" cy="566689"/>
          </a:xfrm>
        </p:grpSpPr>
        <p:sp>
          <p:nvSpPr>
            <p:cNvPr id="1097" name="Google Shape;1097;p14"/>
            <p:cNvSpPr/>
            <p:nvPr/>
          </p:nvSpPr>
          <p:spPr>
            <a:xfrm>
              <a:off x="2194446" y="1917624"/>
              <a:ext cx="69743" cy="53970"/>
            </a:xfrm>
            <a:custGeom>
              <a:avLst/>
              <a:gdLst/>
              <a:ahLst/>
              <a:cxnLst/>
              <a:rect l="l" t="t" r="r" b="b"/>
              <a:pathLst>
                <a:path w="2264" h="1752" extrusionOk="0">
                  <a:moveTo>
                    <a:pt x="453" y="96"/>
                  </a:moveTo>
                  <a:cubicBezTo>
                    <a:pt x="537" y="108"/>
                    <a:pt x="834" y="287"/>
                    <a:pt x="1346" y="632"/>
                  </a:cubicBezTo>
                  <a:cubicBezTo>
                    <a:pt x="1596" y="810"/>
                    <a:pt x="1811" y="965"/>
                    <a:pt x="1954" y="1084"/>
                  </a:cubicBezTo>
                  <a:cubicBezTo>
                    <a:pt x="1620" y="941"/>
                    <a:pt x="1061" y="739"/>
                    <a:pt x="561" y="560"/>
                  </a:cubicBezTo>
                  <a:cubicBezTo>
                    <a:pt x="501" y="406"/>
                    <a:pt x="430" y="179"/>
                    <a:pt x="453" y="96"/>
                  </a:cubicBezTo>
                  <a:close/>
                  <a:moveTo>
                    <a:pt x="572" y="1049"/>
                  </a:moveTo>
                  <a:cubicBezTo>
                    <a:pt x="739" y="1084"/>
                    <a:pt x="1596" y="1239"/>
                    <a:pt x="2001" y="1287"/>
                  </a:cubicBezTo>
                  <a:cubicBezTo>
                    <a:pt x="1561" y="1418"/>
                    <a:pt x="453" y="1656"/>
                    <a:pt x="168" y="1656"/>
                  </a:cubicBezTo>
                  <a:cubicBezTo>
                    <a:pt x="191" y="1561"/>
                    <a:pt x="382" y="1287"/>
                    <a:pt x="572" y="1049"/>
                  </a:cubicBezTo>
                  <a:close/>
                  <a:moveTo>
                    <a:pt x="430" y="1"/>
                  </a:moveTo>
                  <a:cubicBezTo>
                    <a:pt x="394" y="1"/>
                    <a:pt x="382" y="13"/>
                    <a:pt x="370" y="25"/>
                  </a:cubicBezTo>
                  <a:cubicBezTo>
                    <a:pt x="299" y="167"/>
                    <a:pt x="453" y="537"/>
                    <a:pt x="489" y="608"/>
                  </a:cubicBezTo>
                  <a:cubicBezTo>
                    <a:pt x="489" y="620"/>
                    <a:pt x="501" y="632"/>
                    <a:pt x="513" y="632"/>
                  </a:cubicBezTo>
                  <a:cubicBezTo>
                    <a:pt x="977" y="810"/>
                    <a:pt x="1680" y="1060"/>
                    <a:pt x="2001" y="1203"/>
                  </a:cubicBezTo>
                  <a:cubicBezTo>
                    <a:pt x="1561" y="1144"/>
                    <a:pt x="572" y="953"/>
                    <a:pt x="561" y="953"/>
                  </a:cubicBezTo>
                  <a:cubicBezTo>
                    <a:pt x="537" y="953"/>
                    <a:pt x="525" y="965"/>
                    <a:pt x="513" y="977"/>
                  </a:cubicBezTo>
                  <a:cubicBezTo>
                    <a:pt x="1" y="1620"/>
                    <a:pt x="60" y="1691"/>
                    <a:pt x="84" y="1715"/>
                  </a:cubicBezTo>
                  <a:cubicBezTo>
                    <a:pt x="108" y="1739"/>
                    <a:pt x="132" y="1751"/>
                    <a:pt x="168" y="1751"/>
                  </a:cubicBezTo>
                  <a:cubicBezTo>
                    <a:pt x="346" y="1751"/>
                    <a:pt x="870" y="1644"/>
                    <a:pt x="1323" y="1561"/>
                  </a:cubicBezTo>
                  <a:cubicBezTo>
                    <a:pt x="2239" y="1358"/>
                    <a:pt x="2251" y="1299"/>
                    <a:pt x="2263" y="1275"/>
                  </a:cubicBezTo>
                  <a:lnTo>
                    <a:pt x="2263" y="1251"/>
                  </a:lnTo>
                  <a:cubicBezTo>
                    <a:pt x="2263" y="1251"/>
                    <a:pt x="2263" y="1251"/>
                    <a:pt x="2263" y="1239"/>
                  </a:cubicBezTo>
                  <a:cubicBezTo>
                    <a:pt x="2251" y="1239"/>
                    <a:pt x="2251" y="1239"/>
                    <a:pt x="2251" y="1227"/>
                  </a:cubicBezTo>
                  <a:cubicBezTo>
                    <a:pt x="2156" y="1037"/>
                    <a:pt x="632" y="1"/>
                    <a:pt x="43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2194107" y="1934967"/>
              <a:ext cx="17990" cy="21563"/>
            </a:xfrm>
            <a:custGeom>
              <a:avLst/>
              <a:gdLst/>
              <a:ahLst/>
              <a:cxnLst/>
              <a:rect l="l" t="t" r="r" b="b"/>
              <a:pathLst>
                <a:path w="584" h="700" extrusionOk="0">
                  <a:moveTo>
                    <a:pt x="530" y="0"/>
                  </a:moveTo>
                  <a:cubicBezTo>
                    <a:pt x="518" y="0"/>
                    <a:pt x="506" y="3"/>
                    <a:pt x="500" y="9"/>
                  </a:cubicBezTo>
                  <a:cubicBezTo>
                    <a:pt x="274" y="224"/>
                    <a:pt x="0" y="497"/>
                    <a:pt x="0" y="569"/>
                  </a:cubicBezTo>
                  <a:cubicBezTo>
                    <a:pt x="0" y="593"/>
                    <a:pt x="0" y="605"/>
                    <a:pt x="24" y="628"/>
                  </a:cubicBezTo>
                  <a:cubicBezTo>
                    <a:pt x="83" y="688"/>
                    <a:pt x="310" y="700"/>
                    <a:pt x="405" y="700"/>
                  </a:cubicBezTo>
                  <a:cubicBezTo>
                    <a:pt x="429" y="700"/>
                    <a:pt x="441" y="676"/>
                    <a:pt x="452" y="652"/>
                  </a:cubicBezTo>
                  <a:cubicBezTo>
                    <a:pt x="452" y="628"/>
                    <a:pt x="429" y="605"/>
                    <a:pt x="405" y="605"/>
                  </a:cubicBezTo>
                  <a:cubicBezTo>
                    <a:pt x="274" y="605"/>
                    <a:pt x="143" y="593"/>
                    <a:pt x="95" y="569"/>
                  </a:cubicBezTo>
                  <a:cubicBezTo>
                    <a:pt x="143" y="497"/>
                    <a:pt x="357" y="259"/>
                    <a:pt x="560" y="81"/>
                  </a:cubicBezTo>
                  <a:cubicBezTo>
                    <a:pt x="583" y="57"/>
                    <a:pt x="583" y="33"/>
                    <a:pt x="560" y="9"/>
                  </a:cubicBezTo>
                  <a:cubicBezTo>
                    <a:pt x="554" y="3"/>
                    <a:pt x="542" y="0"/>
                    <a:pt x="53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1842345" y="2330626"/>
              <a:ext cx="60193" cy="67494"/>
            </a:xfrm>
            <a:custGeom>
              <a:avLst/>
              <a:gdLst/>
              <a:ahLst/>
              <a:cxnLst/>
              <a:rect l="l" t="t" r="r" b="b"/>
              <a:pathLst>
                <a:path w="1954" h="2191" extrusionOk="0">
                  <a:moveTo>
                    <a:pt x="311" y="191"/>
                  </a:moveTo>
                  <a:lnTo>
                    <a:pt x="311" y="191"/>
                  </a:lnTo>
                  <a:cubicBezTo>
                    <a:pt x="787" y="441"/>
                    <a:pt x="1739" y="1084"/>
                    <a:pt x="1846" y="1203"/>
                  </a:cubicBezTo>
                  <a:cubicBezTo>
                    <a:pt x="1775" y="1262"/>
                    <a:pt x="1537" y="1286"/>
                    <a:pt x="1370" y="1286"/>
                  </a:cubicBezTo>
                  <a:cubicBezTo>
                    <a:pt x="1001" y="893"/>
                    <a:pt x="572" y="441"/>
                    <a:pt x="311" y="191"/>
                  </a:cubicBezTo>
                  <a:close/>
                  <a:moveTo>
                    <a:pt x="120" y="250"/>
                  </a:moveTo>
                  <a:cubicBezTo>
                    <a:pt x="227" y="441"/>
                    <a:pt x="453" y="798"/>
                    <a:pt x="918" y="1477"/>
                  </a:cubicBezTo>
                  <a:cubicBezTo>
                    <a:pt x="775" y="1739"/>
                    <a:pt x="596" y="2024"/>
                    <a:pt x="525" y="2084"/>
                  </a:cubicBezTo>
                  <a:cubicBezTo>
                    <a:pt x="430" y="1905"/>
                    <a:pt x="180" y="715"/>
                    <a:pt x="120" y="250"/>
                  </a:cubicBezTo>
                  <a:close/>
                  <a:moveTo>
                    <a:pt x="60" y="0"/>
                  </a:moveTo>
                  <a:cubicBezTo>
                    <a:pt x="49" y="0"/>
                    <a:pt x="49" y="12"/>
                    <a:pt x="49" y="12"/>
                  </a:cubicBezTo>
                  <a:cubicBezTo>
                    <a:pt x="25" y="24"/>
                    <a:pt x="1" y="48"/>
                    <a:pt x="49" y="334"/>
                  </a:cubicBezTo>
                  <a:cubicBezTo>
                    <a:pt x="72" y="536"/>
                    <a:pt x="358" y="2143"/>
                    <a:pt x="489" y="2179"/>
                  </a:cubicBezTo>
                  <a:cubicBezTo>
                    <a:pt x="489" y="2191"/>
                    <a:pt x="501" y="2191"/>
                    <a:pt x="513" y="2191"/>
                  </a:cubicBezTo>
                  <a:cubicBezTo>
                    <a:pt x="620" y="2191"/>
                    <a:pt x="834" y="1810"/>
                    <a:pt x="1013" y="1500"/>
                  </a:cubicBezTo>
                  <a:cubicBezTo>
                    <a:pt x="1013" y="1488"/>
                    <a:pt x="1013" y="1465"/>
                    <a:pt x="1001" y="1453"/>
                  </a:cubicBezTo>
                  <a:cubicBezTo>
                    <a:pt x="751" y="1072"/>
                    <a:pt x="382" y="512"/>
                    <a:pt x="215" y="215"/>
                  </a:cubicBezTo>
                  <a:lnTo>
                    <a:pt x="215" y="215"/>
                  </a:lnTo>
                  <a:cubicBezTo>
                    <a:pt x="465" y="465"/>
                    <a:pt x="977" y="1000"/>
                    <a:pt x="1323" y="1369"/>
                  </a:cubicBezTo>
                  <a:cubicBezTo>
                    <a:pt x="1323" y="1381"/>
                    <a:pt x="1334" y="1381"/>
                    <a:pt x="1358" y="1381"/>
                  </a:cubicBezTo>
                  <a:cubicBezTo>
                    <a:pt x="1430" y="1381"/>
                    <a:pt x="1835" y="1369"/>
                    <a:pt x="1930" y="1250"/>
                  </a:cubicBezTo>
                  <a:cubicBezTo>
                    <a:pt x="1942" y="1238"/>
                    <a:pt x="1954" y="1215"/>
                    <a:pt x="1930" y="1179"/>
                  </a:cubicBezTo>
                  <a:cubicBezTo>
                    <a:pt x="1823" y="965"/>
                    <a:pt x="227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1866557" y="2370827"/>
              <a:ext cx="18729" cy="22919"/>
            </a:xfrm>
            <a:custGeom>
              <a:avLst/>
              <a:gdLst/>
              <a:ahLst/>
              <a:cxnLst/>
              <a:rect l="l" t="t" r="r" b="b"/>
              <a:pathLst>
                <a:path w="608" h="744" extrusionOk="0">
                  <a:moveTo>
                    <a:pt x="553" y="0"/>
                  </a:moveTo>
                  <a:cubicBezTo>
                    <a:pt x="537" y="0"/>
                    <a:pt x="521" y="11"/>
                    <a:pt x="513" y="29"/>
                  </a:cubicBezTo>
                  <a:cubicBezTo>
                    <a:pt x="417" y="291"/>
                    <a:pt x="287" y="588"/>
                    <a:pt x="251" y="648"/>
                  </a:cubicBezTo>
                  <a:cubicBezTo>
                    <a:pt x="215" y="624"/>
                    <a:pt x="144" y="505"/>
                    <a:pt x="96" y="386"/>
                  </a:cubicBezTo>
                  <a:cubicBezTo>
                    <a:pt x="87" y="368"/>
                    <a:pt x="66" y="357"/>
                    <a:pt x="46" y="357"/>
                  </a:cubicBezTo>
                  <a:cubicBezTo>
                    <a:pt x="38" y="357"/>
                    <a:pt x="31" y="359"/>
                    <a:pt x="25" y="362"/>
                  </a:cubicBezTo>
                  <a:cubicBezTo>
                    <a:pt x="1" y="374"/>
                    <a:pt x="1" y="398"/>
                    <a:pt x="1" y="422"/>
                  </a:cubicBezTo>
                  <a:cubicBezTo>
                    <a:pt x="48" y="505"/>
                    <a:pt x="144" y="707"/>
                    <a:pt x="227" y="731"/>
                  </a:cubicBezTo>
                  <a:cubicBezTo>
                    <a:pt x="227" y="743"/>
                    <a:pt x="239" y="743"/>
                    <a:pt x="251" y="743"/>
                  </a:cubicBezTo>
                  <a:cubicBezTo>
                    <a:pt x="263" y="743"/>
                    <a:pt x="275" y="743"/>
                    <a:pt x="275" y="731"/>
                  </a:cubicBezTo>
                  <a:cubicBezTo>
                    <a:pt x="346" y="707"/>
                    <a:pt x="489" y="350"/>
                    <a:pt x="596" y="64"/>
                  </a:cubicBezTo>
                  <a:cubicBezTo>
                    <a:pt x="608" y="41"/>
                    <a:pt x="596" y="5"/>
                    <a:pt x="572" y="5"/>
                  </a:cubicBezTo>
                  <a:cubicBezTo>
                    <a:pt x="566" y="2"/>
                    <a:pt x="559" y="0"/>
                    <a:pt x="5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1931525" y="1919811"/>
              <a:ext cx="109727" cy="62411"/>
            </a:xfrm>
            <a:custGeom>
              <a:avLst/>
              <a:gdLst/>
              <a:ahLst/>
              <a:cxnLst/>
              <a:rect l="l" t="t" r="r" b="b"/>
              <a:pathLst>
                <a:path w="3562" h="2026" extrusionOk="0">
                  <a:moveTo>
                    <a:pt x="2169" y="0"/>
                  </a:moveTo>
                  <a:cubicBezTo>
                    <a:pt x="2003" y="0"/>
                    <a:pt x="1855" y="93"/>
                    <a:pt x="1754" y="215"/>
                  </a:cubicBezTo>
                  <a:lnTo>
                    <a:pt x="1754" y="215"/>
                  </a:lnTo>
                  <a:cubicBezTo>
                    <a:pt x="1688" y="159"/>
                    <a:pt x="1600" y="110"/>
                    <a:pt x="1487" y="73"/>
                  </a:cubicBezTo>
                  <a:cubicBezTo>
                    <a:pt x="1393" y="41"/>
                    <a:pt x="1314" y="28"/>
                    <a:pt x="1247" y="28"/>
                  </a:cubicBezTo>
                  <a:cubicBezTo>
                    <a:pt x="830" y="28"/>
                    <a:pt x="892" y="549"/>
                    <a:pt x="892" y="549"/>
                  </a:cubicBezTo>
                  <a:cubicBezTo>
                    <a:pt x="850" y="522"/>
                    <a:pt x="804" y="510"/>
                    <a:pt x="757" y="510"/>
                  </a:cubicBezTo>
                  <a:cubicBezTo>
                    <a:pt x="409" y="510"/>
                    <a:pt x="1" y="1179"/>
                    <a:pt x="452" y="1525"/>
                  </a:cubicBezTo>
                  <a:cubicBezTo>
                    <a:pt x="598" y="1632"/>
                    <a:pt x="737" y="1680"/>
                    <a:pt x="855" y="1686"/>
                  </a:cubicBezTo>
                  <a:lnTo>
                    <a:pt x="855" y="1686"/>
                  </a:lnTo>
                  <a:cubicBezTo>
                    <a:pt x="895" y="1865"/>
                    <a:pt x="1023" y="2021"/>
                    <a:pt x="1297" y="2025"/>
                  </a:cubicBezTo>
                  <a:cubicBezTo>
                    <a:pt x="1310" y="2026"/>
                    <a:pt x="1323" y="2026"/>
                    <a:pt x="1336" y="2026"/>
                  </a:cubicBezTo>
                  <a:cubicBezTo>
                    <a:pt x="1700" y="2026"/>
                    <a:pt x="1943" y="1942"/>
                    <a:pt x="2081" y="1817"/>
                  </a:cubicBezTo>
                  <a:lnTo>
                    <a:pt x="2081" y="1817"/>
                  </a:lnTo>
                  <a:cubicBezTo>
                    <a:pt x="2109" y="1856"/>
                    <a:pt x="2145" y="1894"/>
                    <a:pt x="2190" y="1930"/>
                  </a:cubicBezTo>
                  <a:cubicBezTo>
                    <a:pt x="2252" y="1980"/>
                    <a:pt x="2328" y="2002"/>
                    <a:pt x="2410" y="2002"/>
                  </a:cubicBezTo>
                  <a:cubicBezTo>
                    <a:pt x="2879" y="2002"/>
                    <a:pt x="3561" y="1284"/>
                    <a:pt x="3166" y="858"/>
                  </a:cubicBezTo>
                  <a:cubicBezTo>
                    <a:pt x="3053" y="740"/>
                    <a:pt x="2933" y="695"/>
                    <a:pt x="2821" y="695"/>
                  </a:cubicBezTo>
                  <a:cubicBezTo>
                    <a:pt x="2812" y="695"/>
                    <a:pt x="2802" y="695"/>
                    <a:pt x="2793" y="696"/>
                  </a:cubicBezTo>
                  <a:lnTo>
                    <a:pt x="2793" y="696"/>
                  </a:lnTo>
                  <a:cubicBezTo>
                    <a:pt x="2799" y="488"/>
                    <a:pt x="2696" y="248"/>
                    <a:pt x="2440" y="85"/>
                  </a:cubicBezTo>
                  <a:cubicBezTo>
                    <a:pt x="2347" y="26"/>
                    <a:pt x="2255" y="0"/>
                    <a:pt x="2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1936238" y="1918363"/>
              <a:ext cx="99069" cy="65307"/>
            </a:xfrm>
            <a:custGeom>
              <a:avLst/>
              <a:gdLst/>
              <a:ahLst/>
              <a:cxnLst/>
              <a:rect l="l" t="t" r="r" b="b"/>
              <a:pathLst>
                <a:path w="3216" h="2120" extrusionOk="0">
                  <a:moveTo>
                    <a:pt x="1608" y="322"/>
                  </a:moveTo>
                  <a:cubicBezTo>
                    <a:pt x="1739" y="453"/>
                    <a:pt x="1763" y="596"/>
                    <a:pt x="1727" y="691"/>
                  </a:cubicBezTo>
                  <a:cubicBezTo>
                    <a:pt x="1713" y="743"/>
                    <a:pt x="1679" y="772"/>
                    <a:pt x="1639" y="772"/>
                  </a:cubicBezTo>
                  <a:cubicBezTo>
                    <a:pt x="1615" y="772"/>
                    <a:pt x="1588" y="761"/>
                    <a:pt x="1561" y="739"/>
                  </a:cubicBezTo>
                  <a:cubicBezTo>
                    <a:pt x="1477" y="667"/>
                    <a:pt x="1501" y="489"/>
                    <a:pt x="1608" y="322"/>
                  </a:cubicBezTo>
                  <a:close/>
                  <a:moveTo>
                    <a:pt x="2585" y="798"/>
                  </a:moveTo>
                  <a:lnTo>
                    <a:pt x="2585" y="798"/>
                  </a:lnTo>
                  <a:cubicBezTo>
                    <a:pt x="2561" y="977"/>
                    <a:pt x="2454" y="1108"/>
                    <a:pt x="2311" y="1120"/>
                  </a:cubicBezTo>
                  <a:lnTo>
                    <a:pt x="2287" y="1120"/>
                  </a:lnTo>
                  <a:cubicBezTo>
                    <a:pt x="2251" y="1120"/>
                    <a:pt x="2251" y="1108"/>
                    <a:pt x="2251" y="1096"/>
                  </a:cubicBezTo>
                  <a:cubicBezTo>
                    <a:pt x="2251" y="1025"/>
                    <a:pt x="2382" y="846"/>
                    <a:pt x="2585" y="798"/>
                  </a:cubicBezTo>
                  <a:close/>
                  <a:moveTo>
                    <a:pt x="894" y="1239"/>
                  </a:moveTo>
                  <a:cubicBezTo>
                    <a:pt x="918" y="1239"/>
                    <a:pt x="942" y="1263"/>
                    <a:pt x="965" y="1286"/>
                  </a:cubicBezTo>
                  <a:cubicBezTo>
                    <a:pt x="1025" y="1370"/>
                    <a:pt x="1049" y="1465"/>
                    <a:pt x="1013" y="1548"/>
                  </a:cubicBezTo>
                  <a:cubicBezTo>
                    <a:pt x="965" y="1632"/>
                    <a:pt x="870" y="1691"/>
                    <a:pt x="739" y="1691"/>
                  </a:cubicBezTo>
                  <a:cubicBezTo>
                    <a:pt x="715" y="1537"/>
                    <a:pt x="763" y="1358"/>
                    <a:pt x="834" y="1286"/>
                  </a:cubicBezTo>
                  <a:cubicBezTo>
                    <a:pt x="846" y="1251"/>
                    <a:pt x="882" y="1239"/>
                    <a:pt x="894" y="1239"/>
                  </a:cubicBezTo>
                  <a:close/>
                  <a:moveTo>
                    <a:pt x="1965" y="1382"/>
                  </a:moveTo>
                  <a:cubicBezTo>
                    <a:pt x="1977" y="1382"/>
                    <a:pt x="1989" y="1394"/>
                    <a:pt x="2001" y="1453"/>
                  </a:cubicBezTo>
                  <a:cubicBezTo>
                    <a:pt x="2049" y="1572"/>
                    <a:pt x="2025" y="1691"/>
                    <a:pt x="1942" y="1798"/>
                  </a:cubicBezTo>
                  <a:cubicBezTo>
                    <a:pt x="1858" y="1656"/>
                    <a:pt x="1870" y="1513"/>
                    <a:pt x="1918" y="1429"/>
                  </a:cubicBezTo>
                  <a:cubicBezTo>
                    <a:pt x="1930" y="1394"/>
                    <a:pt x="1954" y="1382"/>
                    <a:pt x="1965" y="1382"/>
                  </a:cubicBezTo>
                  <a:close/>
                  <a:moveTo>
                    <a:pt x="2011" y="101"/>
                  </a:moveTo>
                  <a:cubicBezTo>
                    <a:pt x="2095" y="101"/>
                    <a:pt x="2181" y="126"/>
                    <a:pt x="2263" y="179"/>
                  </a:cubicBezTo>
                  <a:cubicBezTo>
                    <a:pt x="2466" y="298"/>
                    <a:pt x="2585" y="501"/>
                    <a:pt x="2585" y="703"/>
                  </a:cubicBezTo>
                  <a:cubicBezTo>
                    <a:pt x="2346" y="751"/>
                    <a:pt x="2156" y="977"/>
                    <a:pt x="2156" y="1108"/>
                  </a:cubicBezTo>
                  <a:cubicBezTo>
                    <a:pt x="2156" y="1162"/>
                    <a:pt x="2196" y="1217"/>
                    <a:pt x="2293" y="1217"/>
                  </a:cubicBezTo>
                  <a:cubicBezTo>
                    <a:pt x="2302" y="1217"/>
                    <a:pt x="2312" y="1216"/>
                    <a:pt x="2323" y="1215"/>
                  </a:cubicBezTo>
                  <a:cubicBezTo>
                    <a:pt x="2513" y="1191"/>
                    <a:pt x="2656" y="1025"/>
                    <a:pt x="2680" y="798"/>
                  </a:cubicBezTo>
                  <a:cubicBezTo>
                    <a:pt x="2787" y="798"/>
                    <a:pt x="2882" y="846"/>
                    <a:pt x="2978" y="941"/>
                  </a:cubicBezTo>
                  <a:cubicBezTo>
                    <a:pt x="3132" y="1108"/>
                    <a:pt x="3097" y="1298"/>
                    <a:pt x="3037" y="1429"/>
                  </a:cubicBezTo>
                  <a:cubicBezTo>
                    <a:pt x="2906" y="1727"/>
                    <a:pt x="2537" y="2013"/>
                    <a:pt x="2263" y="2013"/>
                  </a:cubicBezTo>
                  <a:cubicBezTo>
                    <a:pt x="2192" y="2013"/>
                    <a:pt x="2120" y="1989"/>
                    <a:pt x="2073" y="1941"/>
                  </a:cubicBezTo>
                  <a:cubicBezTo>
                    <a:pt x="2037" y="1918"/>
                    <a:pt x="2013" y="1894"/>
                    <a:pt x="1989" y="1870"/>
                  </a:cubicBezTo>
                  <a:cubicBezTo>
                    <a:pt x="2108" y="1751"/>
                    <a:pt x="2144" y="1584"/>
                    <a:pt x="2096" y="1429"/>
                  </a:cubicBezTo>
                  <a:cubicBezTo>
                    <a:pt x="2061" y="1310"/>
                    <a:pt x="2001" y="1286"/>
                    <a:pt x="1965" y="1286"/>
                  </a:cubicBezTo>
                  <a:cubicBezTo>
                    <a:pt x="1918" y="1286"/>
                    <a:pt x="1870" y="1322"/>
                    <a:pt x="1835" y="1394"/>
                  </a:cubicBezTo>
                  <a:cubicBezTo>
                    <a:pt x="1775" y="1501"/>
                    <a:pt x="1763" y="1691"/>
                    <a:pt x="1870" y="1858"/>
                  </a:cubicBezTo>
                  <a:cubicBezTo>
                    <a:pt x="1763" y="1941"/>
                    <a:pt x="1561" y="2025"/>
                    <a:pt x="1180" y="2025"/>
                  </a:cubicBezTo>
                  <a:lnTo>
                    <a:pt x="1144" y="2025"/>
                  </a:lnTo>
                  <a:cubicBezTo>
                    <a:pt x="906" y="2025"/>
                    <a:pt x="811" y="1906"/>
                    <a:pt x="763" y="1787"/>
                  </a:cubicBezTo>
                  <a:cubicBezTo>
                    <a:pt x="918" y="1775"/>
                    <a:pt x="1037" y="1703"/>
                    <a:pt x="1084" y="1596"/>
                  </a:cubicBezTo>
                  <a:cubicBezTo>
                    <a:pt x="1144" y="1477"/>
                    <a:pt x="1120" y="1346"/>
                    <a:pt x="1037" y="1227"/>
                  </a:cubicBezTo>
                  <a:cubicBezTo>
                    <a:pt x="977" y="1167"/>
                    <a:pt x="930" y="1156"/>
                    <a:pt x="894" y="1156"/>
                  </a:cubicBezTo>
                  <a:cubicBezTo>
                    <a:pt x="846" y="1156"/>
                    <a:pt x="799" y="1179"/>
                    <a:pt x="763" y="1227"/>
                  </a:cubicBezTo>
                  <a:cubicBezTo>
                    <a:pt x="680" y="1334"/>
                    <a:pt x="632" y="1525"/>
                    <a:pt x="644" y="1691"/>
                  </a:cubicBezTo>
                  <a:cubicBezTo>
                    <a:pt x="549" y="1667"/>
                    <a:pt x="441" y="1620"/>
                    <a:pt x="334" y="1537"/>
                  </a:cubicBezTo>
                  <a:cubicBezTo>
                    <a:pt x="156" y="1406"/>
                    <a:pt x="108" y="1215"/>
                    <a:pt x="180" y="1001"/>
                  </a:cubicBezTo>
                  <a:cubicBezTo>
                    <a:pt x="251" y="786"/>
                    <a:pt x="441" y="608"/>
                    <a:pt x="608" y="608"/>
                  </a:cubicBezTo>
                  <a:cubicBezTo>
                    <a:pt x="644" y="608"/>
                    <a:pt x="680" y="620"/>
                    <a:pt x="715" y="644"/>
                  </a:cubicBezTo>
                  <a:lnTo>
                    <a:pt x="763" y="644"/>
                  </a:lnTo>
                  <a:cubicBezTo>
                    <a:pt x="787" y="632"/>
                    <a:pt x="787" y="608"/>
                    <a:pt x="787" y="596"/>
                  </a:cubicBezTo>
                  <a:cubicBezTo>
                    <a:pt x="787" y="596"/>
                    <a:pt x="763" y="346"/>
                    <a:pt x="882" y="203"/>
                  </a:cubicBezTo>
                  <a:cubicBezTo>
                    <a:pt x="930" y="149"/>
                    <a:pt x="997" y="121"/>
                    <a:pt x="1085" y="121"/>
                  </a:cubicBezTo>
                  <a:cubicBezTo>
                    <a:pt x="1152" y="121"/>
                    <a:pt x="1231" y="137"/>
                    <a:pt x="1323" y="167"/>
                  </a:cubicBezTo>
                  <a:cubicBezTo>
                    <a:pt x="1406" y="191"/>
                    <a:pt x="1477" y="227"/>
                    <a:pt x="1537" y="274"/>
                  </a:cubicBezTo>
                  <a:cubicBezTo>
                    <a:pt x="1406" y="453"/>
                    <a:pt x="1358" y="691"/>
                    <a:pt x="1501" y="810"/>
                  </a:cubicBezTo>
                  <a:cubicBezTo>
                    <a:pt x="1549" y="846"/>
                    <a:pt x="1596" y="870"/>
                    <a:pt x="1644" y="870"/>
                  </a:cubicBezTo>
                  <a:cubicBezTo>
                    <a:pt x="1715" y="870"/>
                    <a:pt x="1787" y="810"/>
                    <a:pt x="1811" y="727"/>
                  </a:cubicBezTo>
                  <a:cubicBezTo>
                    <a:pt x="1858" y="596"/>
                    <a:pt x="1835" y="417"/>
                    <a:pt x="1668" y="263"/>
                  </a:cubicBezTo>
                  <a:cubicBezTo>
                    <a:pt x="1767" y="156"/>
                    <a:pt x="1887" y="101"/>
                    <a:pt x="2011" y="101"/>
                  </a:cubicBezTo>
                  <a:close/>
                  <a:moveTo>
                    <a:pt x="2013" y="1"/>
                  </a:moveTo>
                  <a:cubicBezTo>
                    <a:pt x="1870" y="1"/>
                    <a:pt x="1715" y="72"/>
                    <a:pt x="1596" y="203"/>
                  </a:cubicBezTo>
                  <a:cubicBezTo>
                    <a:pt x="1525" y="143"/>
                    <a:pt x="1442" y="108"/>
                    <a:pt x="1346" y="72"/>
                  </a:cubicBezTo>
                  <a:cubicBezTo>
                    <a:pt x="1254" y="40"/>
                    <a:pt x="1168" y="23"/>
                    <a:pt x="1092" y="23"/>
                  </a:cubicBezTo>
                  <a:cubicBezTo>
                    <a:pt x="973" y="23"/>
                    <a:pt x="876" y="63"/>
                    <a:pt x="811" y="143"/>
                  </a:cubicBezTo>
                  <a:cubicBezTo>
                    <a:pt x="703" y="263"/>
                    <a:pt x="692" y="429"/>
                    <a:pt x="692" y="524"/>
                  </a:cubicBezTo>
                  <a:cubicBezTo>
                    <a:pt x="668" y="513"/>
                    <a:pt x="632" y="513"/>
                    <a:pt x="608" y="513"/>
                  </a:cubicBezTo>
                  <a:cubicBezTo>
                    <a:pt x="406" y="513"/>
                    <a:pt x="168" y="715"/>
                    <a:pt x="84" y="977"/>
                  </a:cubicBezTo>
                  <a:cubicBezTo>
                    <a:pt x="1" y="1227"/>
                    <a:pt x="72" y="1453"/>
                    <a:pt x="275" y="1608"/>
                  </a:cubicBezTo>
                  <a:cubicBezTo>
                    <a:pt x="406" y="1703"/>
                    <a:pt x="537" y="1763"/>
                    <a:pt x="668" y="1775"/>
                  </a:cubicBezTo>
                  <a:cubicBezTo>
                    <a:pt x="727" y="1989"/>
                    <a:pt x="894" y="2120"/>
                    <a:pt x="1144" y="2120"/>
                  </a:cubicBezTo>
                  <a:lnTo>
                    <a:pt x="1180" y="2120"/>
                  </a:lnTo>
                  <a:cubicBezTo>
                    <a:pt x="1501" y="2120"/>
                    <a:pt x="1763" y="2060"/>
                    <a:pt x="1930" y="1929"/>
                  </a:cubicBezTo>
                  <a:cubicBezTo>
                    <a:pt x="1954" y="1965"/>
                    <a:pt x="1977" y="1989"/>
                    <a:pt x="2013" y="2013"/>
                  </a:cubicBezTo>
                  <a:cubicBezTo>
                    <a:pt x="2085" y="2072"/>
                    <a:pt x="2168" y="2096"/>
                    <a:pt x="2263" y="2096"/>
                  </a:cubicBezTo>
                  <a:cubicBezTo>
                    <a:pt x="2573" y="2096"/>
                    <a:pt x="2978" y="1798"/>
                    <a:pt x="3120" y="1465"/>
                  </a:cubicBezTo>
                  <a:cubicBezTo>
                    <a:pt x="3216" y="1239"/>
                    <a:pt x="3192" y="1036"/>
                    <a:pt x="3049" y="882"/>
                  </a:cubicBezTo>
                  <a:cubicBezTo>
                    <a:pt x="2942" y="763"/>
                    <a:pt x="2811" y="703"/>
                    <a:pt x="2680" y="703"/>
                  </a:cubicBezTo>
                  <a:cubicBezTo>
                    <a:pt x="2680" y="465"/>
                    <a:pt x="2537" y="239"/>
                    <a:pt x="2311" y="96"/>
                  </a:cubicBezTo>
                  <a:cubicBezTo>
                    <a:pt x="2216" y="36"/>
                    <a:pt x="2120" y="1"/>
                    <a:pt x="201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2196263" y="2363465"/>
              <a:ext cx="109820" cy="62195"/>
            </a:xfrm>
            <a:custGeom>
              <a:avLst/>
              <a:gdLst/>
              <a:ahLst/>
              <a:cxnLst/>
              <a:rect l="l" t="t" r="r" b="b"/>
              <a:pathLst>
                <a:path w="3565" h="2019" extrusionOk="0">
                  <a:moveTo>
                    <a:pt x="2167" y="1"/>
                  </a:moveTo>
                  <a:cubicBezTo>
                    <a:pt x="2004" y="1"/>
                    <a:pt x="1859" y="90"/>
                    <a:pt x="1759" y="209"/>
                  </a:cubicBezTo>
                  <a:lnTo>
                    <a:pt x="1759" y="209"/>
                  </a:lnTo>
                  <a:cubicBezTo>
                    <a:pt x="1692" y="153"/>
                    <a:pt x="1603" y="103"/>
                    <a:pt x="1490" y="65"/>
                  </a:cubicBezTo>
                  <a:cubicBezTo>
                    <a:pt x="1394" y="34"/>
                    <a:pt x="1313" y="20"/>
                    <a:pt x="1245" y="20"/>
                  </a:cubicBezTo>
                  <a:cubicBezTo>
                    <a:pt x="824" y="20"/>
                    <a:pt x="894" y="542"/>
                    <a:pt x="894" y="542"/>
                  </a:cubicBezTo>
                  <a:cubicBezTo>
                    <a:pt x="853" y="517"/>
                    <a:pt x="809" y="506"/>
                    <a:pt x="764" y="506"/>
                  </a:cubicBezTo>
                  <a:cubicBezTo>
                    <a:pt x="415" y="506"/>
                    <a:pt x="1" y="1170"/>
                    <a:pt x="454" y="1518"/>
                  </a:cubicBezTo>
                  <a:cubicBezTo>
                    <a:pt x="600" y="1628"/>
                    <a:pt x="739" y="1677"/>
                    <a:pt x="858" y="1684"/>
                  </a:cubicBezTo>
                  <a:lnTo>
                    <a:pt x="858" y="1684"/>
                  </a:lnTo>
                  <a:cubicBezTo>
                    <a:pt x="898" y="1861"/>
                    <a:pt x="1026" y="2014"/>
                    <a:pt x="1299" y="2018"/>
                  </a:cubicBezTo>
                  <a:cubicBezTo>
                    <a:pt x="1313" y="2018"/>
                    <a:pt x="1326" y="2018"/>
                    <a:pt x="1339" y="2018"/>
                  </a:cubicBezTo>
                  <a:cubicBezTo>
                    <a:pt x="1698" y="2018"/>
                    <a:pt x="1940" y="1937"/>
                    <a:pt x="2079" y="1815"/>
                  </a:cubicBezTo>
                  <a:lnTo>
                    <a:pt x="2079" y="1815"/>
                  </a:lnTo>
                  <a:cubicBezTo>
                    <a:pt x="2108" y="1857"/>
                    <a:pt x="2145" y="1897"/>
                    <a:pt x="2192" y="1935"/>
                  </a:cubicBezTo>
                  <a:cubicBezTo>
                    <a:pt x="2254" y="1984"/>
                    <a:pt x="2329" y="2006"/>
                    <a:pt x="2410" y="2006"/>
                  </a:cubicBezTo>
                  <a:cubicBezTo>
                    <a:pt x="2880" y="2006"/>
                    <a:pt x="3564" y="1279"/>
                    <a:pt x="3169" y="863"/>
                  </a:cubicBezTo>
                  <a:cubicBezTo>
                    <a:pt x="3054" y="743"/>
                    <a:pt x="2933" y="698"/>
                    <a:pt x="2820" y="698"/>
                  </a:cubicBezTo>
                  <a:cubicBezTo>
                    <a:pt x="2810" y="698"/>
                    <a:pt x="2800" y="698"/>
                    <a:pt x="2791" y="699"/>
                  </a:cubicBezTo>
                  <a:lnTo>
                    <a:pt x="2791" y="699"/>
                  </a:lnTo>
                  <a:cubicBezTo>
                    <a:pt x="2796" y="492"/>
                    <a:pt x="2694" y="253"/>
                    <a:pt x="2442" y="89"/>
                  </a:cubicBezTo>
                  <a:cubicBezTo>
                    <a:pt x="2348" y="27"/>
                    <a:pt x="2255" y="1"/>
                    <a:pt x="2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2201069" y="2361801"/>
              <a:ext cx="99038" cy="65307"/>
            </a:xfrm>
            <a:custGeom>
              <a:avLst/>
              <a:gdLst/>
              <a:ahLst/>
              <a:cxnLst/>
              <a:rect l="l" t="t" r="r" b="b"/>
              <a:pathLst>
                <a:path w="3215" h="2120" extrusionOk="0">
                  <a:moveTo>
                    <a:pt x="1608" y="334"/>
                  </a:moveTo>
                  <a:cubicBezTo>
                    <a:pt x="1739" y="453"/>
                    <a:pt x="1762" y="596"/>
                    <a:pt x="1727" y="691"/>
                  </a:cubicBezTo>
                  <a:cubicBezTo>
                    <a:pt x="1712" y="743"/>
                    <a:pt x="1679" y="771"/>
                    <a:pt x="1638" y="771"/>
                  </a:cubicBezTo>
                  <a:cubicBezTo>
                    <a:pt x="1614" y="771"/>
                    <a:pt x="1587" y="761"/>
                    <a:pt x="1560" y="738"/>
                  </a:cubicBezTo>
                  <a:cubicBezTo>
                    <a:pt x="1477" y="667"/>
                    <a:pt x="1489" y="488"/>
                    <a:pt x="1608" y="334"/>
                  </a:cubicBezTo>
                  <a:close/>
                  <a:moveTo>
                    <a:pt x="2584" y="810"/>
                  </a:moveTo>
                  <a:lnTo>
                    <a:pt x="2584" y="810"/>
                  </a:lnTo>
                  <a:cubicBezTo>
                    <a:pt x="2560" y="977"/>
                    <a:pt x="2453" y="1108"/>
                    <a:pt x="2310" y="1119"/>
                  </a:cubicBezTo>
                  <a:cubicBezTo>
                    <a:pt x="2298" y="1131"/>
                    <a:pt x="2298" y="1131"/>
                    <a:pt x="2286" y="1131"/>
                  </a:cubicBezTo>
                  <a:cubicBezTo>
                    <a:pt x="2251" y="1131"/>
                    <a:pt x="2251" y="1108"/>
                    <a:pt x="2251" y="1108"/>
                  </a:cubicBezTo>
                  <a:cubicBezTo>
                    <a:pt x="2251" y="1036"/>
                    <a:pt x="2382" y="846"/>
                    <a:pt x="2584" y="810"/>
                  </a:cubicBezTo>
                  <a:close/>
                  <a:moveTo>
                    <a:pt x="893" y="1238"/>
                  </a:moveTo>
                  <a:cubicBezTo>
                    <a:pt x="917" y="1238"/>
                    <a:pt x="941" y="1262"/>
                    <a:pt x="965" y="1286"/>
                  </a:cubicBezTo>
                  <a:cubicBezTo>
                    <a:pt x="1024" y="1369"/>
                    <a:pt x="1048" y="1477"/>
                    <a:pt x="1000" y="1548"/>
                  </a:cubicBezTo>
                  <a:cubicBezTo>
                    <a:pt x="965" y="1643"/>
                    <a:pt x="858" y="1691"/>
                    <a:pt x="738" y="1691"/>
                  </a:cubicBezTo>
                  <a:cubicBezTo>
                    <a:pt x="715" y="1536"/>
                    <a:pt x="762" y="1369"/>
                    <a:pt x="834" y="1286"/>
                  </a:cubicBezTo>
                  <a:cubicBezTo>
                    <a:pt x="846" y="1262"/>
                    <a:pt x="869" y="1238"/>
                    <a:pt x="893" y="1238"/>
                  </a:cubicBezTo>
                  <a:close/>
                  <a:moveTo>
                    <a:pt x="1965" y="1381"/>
                  </a:moveTo>
                  <a:cubicBezTo>
                    <a:pt x="1965" y="1381"/>
                    <a:pt x="1989" y="1405"/>
                    <a:pt x="2001" y="1453"/>
                  </a:cubicBezTo>
                  <a:cubicBezTo>
                    <a:pt x="2036" y="1584"/>
                    <a:pt x="2012" y="1703"/>
                    <a:pt x="1929" y="1798"/>
                  </a:cubicBezTo>
                  <a:cubicBezTo>
                    <a:pt x="1858" y="1667"/>
                    <a:pt x="1870" y="1524"/>
                    <a:pt x="1905" y="1441"/>
                  </a:cubicBezTo>
                  <a:cubicBezTo>
                    <a:pt x="1929" y="1393"/>
                    <a:pt x="1953" y="1381"/>
                    <a:pt x="1965" y="1381"/>
                  </a:cubicBezTo>
                  <a:close/>
                  <a:moveTo>
                    <a:pt x="2008" y="100"/>
                  </a:moveTo>
                  <a:cubicBezTo>
                    <a:pt x="2091" y="100"/>
                    <a:pt x="2173" y="126"/>
                    <a:pt x="2251" y="179"/>
                  </a:cubicBezTo>
                  <a:cubicBezTo>
                    <a:pt x="2453" y="310"/>
                    <a:pt x="2584" y="500"/>
                    <a:pt x="2584" y="715"/>
                  </a:cubicBezTo>
                  <a:cubicBezTo>
                    <a:pt x="2346" y="750"/>
                    <a:pt x="2143" y="977"/>
                    <a:pt x="2155" y="1108"/>
                  </a:cubicBezTo>
                  <a:cubicBezTo>
                    <a:pt x="2155" y="1159"/>
                    <a:pt x="2191" y="1219"/>
                    <a:pt x="2278" y="1219"/>
                  </a:cubicBezTo>
                  <a:cubicBezTo>
                    <a:pt x="2291" y="1219"/>
                    <a:pt x="2306" y="1218"/>
                    <a:pt x="2322" y="1215"/>
                  </a:cubicBezTo>
                  <a:cubicBezTo>
                    <a:pt x="2512" y="1191"/>
                    <a:pt x="2655" y="1024"/>
                    <a:pt x="2679" y="798"/>
                  </a:cubicBezTo>
                  <a:cubicBezTo>
                    <a:pt x="2786" y="798"/>
                    <a:pt x="2882" y="846"/>
                    <a:pt x="2977" y="941"/>
                  </a:cubicBezTo>
                  <a:cubicBezTo>
                    <a:pt x="3132" y="1108"/>
                    <a:pt x="3084" y="1298"/>
                    <a:pt x="3036" y="1429"/>
                  </a:cubicBezTo>
                  <a:cubicBezTo>
                    <a:pt x="2905" y="1739"/>
                    <a:pt x="2536" y="2012"/>
                    <a:pt x="2262" y="2012"/>
                  </a:cubicBezTo>
                  <a:cubicBezTo>
                    <a:pt x="2179" y="2012"/>
                    <a:pt x="2120" y="1989"/>
                    <a:pt x="2072" y="1953"/>
                  </a:cubicBezTo>
                  <a:cubicBezTo>
                    <a:pt x="2036" y="1929"/>
                    <a:pt x="2012" y="1905"/>
                    <a:pt x="1989" y="1870"/>
                  </a:cubicBezTo>
                  <a:cubicBezTo>
                    <a:pt x="2108" y="1750"/>
                    <a:pt x="2143" y="1596"/>
                    <a:pt x="2096" y="1429"/>
                  </a:cubicBezTo>
                  <a:cubicBezTo>
                    <a:pt x="2060" y="1310"/>
                    <a:pt x="2001" y="1286"/>
                    <a:pt x="1965" y="1286"/>
                  </a:cubicBezTo>
                  <a:cubicBezTo>
                    <a:pt x="1905" y="1286"/>
                    <a:pt x="1858" y="1334"/>
                    <a:pt x="1834" y="1393"/>
                  </a:cubicBezTo>
                  <a:cubicBezTo>
                    <a:pt x="1774" y="1512"/>
                    <a:pt x="1762" y="1691"/>
                    <a:pt x="1870" y="1858"/>
                  </a:cubicBezTo>
                  <a:cubicBezTo>
                    <a:pt x="1762" y="1941"/>
                    <a:pt x="1560" y="2036"/>
                    <a:pt x="1179" y="2036"/>
                  </a:cubicBezTo>
                  <a:lnTo>
                    <a:pt x="1143" y="2036"/>
                  </a:lnTo>
                  <a:cubicBezTo>
                    <a:pt x="905" y="2024"/>
                    <a:pt x="810" y="1905"/>
                    <a:pt x="762" y="1786"/>
                  </a:cubicBezTo>
                  <a:cubicBezTo>
                    <a:pt x="905" y="1774"/>
                    <a:pt x="1036" y="1703"/>
                    <a:pt x="1084" y="1596"/>
                  </a:cubicBezTo>
                  <a:cubicBezTo>
                    <a:pt x="1143" y="1477"/>
                    <a:pt x="1119" y="1346"/>
                    <a:pt x="1024" y="1227"/>
                  </a:cubicBezTo>
                  <a:cubicBezTo>
                    <a:pt x="977" y="1167"/>
                    <a:pt x="929" y="1155"/>
                    <a:pt x="893" y="1155"/>
                  </a:cubicBezTo>
                  <a:cubicBezTo>
                    <a:pt x="846" y="1155"/>
                    <a:pt x="798" y="1179"/>
                    <a:pt x="750" y="1227"/>
                  </a:cubicBezTo>
                  <a:cubicBezTo>
                    <a:pt x="667" y="1334"/>
                    <a:pt x="631" y="1524"/>
                    <a:pt x="643" y="1691"/>
                  </a:cubicBezTo>
                  <a:cubicBezTo>
                    <a:pt x="548" y="1667"/>
                    <a:pt x="429" y="1619"/>
                    <a:pt x="334" y="1536"/>
                  </a:cubicBezTo>
                  <a:cubicBezTo>
                    <a:pt x="155" y="1405"/>
                    <a:pt x="96" y="1215"/>
                    <a:pt x="167" y="1000"/>
                  </a:cubicBezTo>
                  <a:cubicBezTo>
                    <a:pt x="238" y="786"/>
                    <a:pt x="441" y="607"/>
                    <a:pt x="596" y="607"/>
                  </a:cubicBezTo>
                  <a:cubicBezTo>
                    <a:pt x="643" y="607"/>
                    <a:pt x="679" y="619"/>
                    <a:pt x="715" y="643"/>
                  </a:cubicBezTo>
                  <a:cubicBezTo>
                    <a:pt x="721" y="649"/>
                    <a:pt x="730" y="652"/>
                    <a:pt x="738" y="652"/>
                  </a:cubicBezTo>
                  <a:cubicBezTo>
                    <a:pt x="747" y="652"/>
                    <a:pt x="756" y="649"/>
                    <a:pt x="762" y="643"/>
                  </a:cubicBezTo>
                  <a:cubicBezTo>
                    <a:pt x="774" y="631"/>
                    <a:pt x="786" y="619"/>
                    <a:pt x="786" y="596"/>
                  </a:cubicBezTo>
                  <a:cubicBezTo>
                    <a:pt x="786" y="596"/>
                    <a:pt x="750" y="346"/>
                    <a:pt x="869" y="215"/>
                  </a:cubicBezTo>
                  <a:cubicBezTo>
                    <a:pt x="918" y="152"/>
                    <a:pt x="991" y="122"/>
                    <a:pt x="1084" y="122"/>
                  </a:cubicBezTo>
                  <a:cubicBezTo>
                    <a:pt x="1150" y="122"/>
                    <a:pt x="1226" y="137"/>
                    <a:pt x="1310" y="167"/>
                  </a:cubicBezTo>
                  <a:cubicBezTo>
                    <a:pt x="1393" y="191"/>
                    <a:pt x="1477" y="226"/>
                    <a:pt x="1536" y="274"/>
                  </a:cubicBezTo>
                  <a:cubicBezTo>
                    <a:pt x="1405" y="453"/>
                    <a:pt x="1358" y="691"/>
                    <a:pt x="1500" y="810"/>
                  </a:cubicBezTo>
                  <a:cubicBezTo>
                    <a:pt x="1545" y="850"/>
                    <a:pt x="1593" y="868"/>
                    <a:pt x="1637" y="868"/>
                  </a:cubicBezTo>
                  <a:cubicBezTo>
                    <a:pt x="1713" y="868"/>
                    <a:pt x="1780" y="816"/>
                    <a:pt x="1810" y="727"/>
                  </a:cubicBezTo>
                  <a:cubicBezTo>
                    <a:pt x="1858" y="607"/>
                    <a:pt x="1822" y="417"/>
                    <a:pt x="1667" y="262"/>
                  </a:cubicBezTo>
                  <a:cubicBezTo>
                    <a:pt x="1766" y="156"/>
                    <a:pt x="1887" y="100"/>
                    <a:pt x="2008" y="100"/>
                  </a:cubicBezTo>
                  <a:close/>
                  <a:moveTo>
                    <a:pt x="2012" y="0"/>
                  </a:moveTo>
                  <a:cubicBezTo>
                    <a:pt x="1858" y="0"/>
                    <a:pt x="1715" y="72"/>
                    <a:pt x="1596" y="203"/>
                  </a:cubicBezTo>
                  <a:cubicBezTo>
                    <a:pt x="1524" y="155"/>
                    <a:pt x="1441" y="107"/>
                    <a:pt x="1346" y="72"/>
                  </a:cubicBezTo>
                  <a:cubicBezTo>
                    <a:pt x="1252" y="45"/>
                    <a:pt x="1168" y="31"/>
                    <a:pt x="1095" y="31"/>
                  </a:cubicBezTo>
                  <a:cubicBezTo>
                    <a:pt x="972" y="31"/>
                    <a:pt x="877" y="69"/>
                    <a:pt x="810" y="143"/>
                  </a:cubicBezTo>
                  <a:cubicBezTo>
                    <a:pt x="703" y="262"/>
                    <a:pt x="691" y="429"/>
                    <a:pt x="691" y="524"/>
                  </a:cubicBezTo>
                  <a:cubicBezTo>
                    <a:pt x="667" y="524"/>
                    <a:pt x="631" y="512"/>
                    <a:pt x="607" y="512"/>
                  </a:cubicBezTo>
                  <a:cubicBezTo>
                    <a:pt x="393" y="512"/>
                    <a:pt x="167" y="715"/>
                    <a:pt x="84" y="977"/>
                  </a:cubicBezTo>
                  <a:cubicBezTo>
                    <a:pt x="0" y="1227"/>
                    <a:pt x="72" y="1453"/>
                    <a:pt x="274" y="1608"/>
                  </a:cubicBezTo>
                  <a:cubicBezTo>
                    <a:pt x="405" y="1703"/>
                    <a:pt x="536" y="1762"/>
                    <a:pt x="667" y="1786"/>
                  </a:cubicBezTo>
                  <a:cubicBezTo>
                    <a:pt x="727" y="2000"/>
                    <a:pt x="893" y="2120"/>
                    <a:pt x="1143" y="2120"/>
                  </a:cubicBezTo>
                  <a:lnTo>
                    <a:pt x="1179" y="2120"/>
                  </a:lnTo>
                  <a:cubicBezTo>
                    <a:pt x="1500" y="2120"/>
                    <a:pt x="1762" y="2060"/>
                    <a:pt x="1929" y="1929"/>
                  </a:cubicBezTo>
                  <a:cubicBezTo>
                    <a:pt x="1953" y="1965"/>
                    <a:pt x="1977" y="1989"/>
                    <a:pt x="2012" y="2012"/>
                  </a:cubicBezTo>
                  <a:cubicBezTo>
                    <a:pt x="2084" y="2072"/>
                    <a:pt x="2167" y="2096"/>
                    <a:pt x="2262" y="2096"/>
                  </a:cubicBezTo>
                  <a:cubicBezTo>
                    <a:pt x="2572" y="2096"/>
                    <a:pt x="2965" y="1798"/>
                    <a:pt x="3120" y="1465"/>
                  </a:cubicBezTo>
                  <a:cubicBezTo>
                    <a:pt x="3215" y="1238"/>
                    <a:pt x="3191" y="1036"/>
                    <a:pt x="3048" y="881"/>
                  </a:cubicBezTo>
                  <a:cubicBezTo>
                    <a:pt x="2941" y="762"/>
                    <a:pt x="2810" y="703"/>
                    <a:pt x="2679" y="703"/>
                  </a:cubicBezTo>
                  <a:cubicBezTo>
                    <a:pt x="2667" y="465"/>
                    <a:pt x="2536" y="238"/>
                    <a:pt x="2310" y="95"/>
                  </a:cubicBezTo>
                  <a:cubicBezTo>
                    <a:pt x="2215" y="36"/>
                    <a:pt x="2120" y="0"/>
                    <a:pt x="20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1747373" y="2253953"/>
              <a:ext cx="27170" cy="2717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65" y="132"/>
                  </a:moveTo>
                  <a:cubicBezTo>
                    <a:pt x="476" y="167"/>
                    <a:pt x="488" y="215"/>
                    <a:pt x="500" y="239"/>
                  </a:cubicBezTo>
                  <a:cubicBezTo>
                    <a:pt x="512" y="322"/>
                    <a:pt x="524" y="346"/>
                    <a:pt x="536" y="358"/>
                  </a:cubicBezTo>
                  <a:cubicBezTo>
                    <a:pt x="548" y="382"/>
                    <a:pt x="572" y="382"/>
                    <a:pt x="655" y="418"/>
                  </a:cubicBezTo>
                  <a:cubicBezTo>
                    <a:pt x="679" y="429"/>
                    <a:pt x="715" y="441"/>
                    <a:pt x="738" y="453"/>
                  </a:cubicBezTo>
                  <a:cubicBezTo>
                    <a:pt x="691" y="477"/>
                    <a:pt x="619" y="501"/>
                    <a:pt x="560" y="525"/>
                  </a:cubicBezTo>
                  <a:cubicBezTo>
                    <a:pt x="548" y="525"/>
                    <a:pt x="536" y="537"/>
                    <a:pt x="536" y="548"/>
                  </a:cubicBezTo>
                  <a:cubicBezTo>
                    <a:pt x="500" y="620"/>
                    <a:pt x="465" y="703"/>
                    <a:pt x="441" y="751"/>
                  </a:cubicBezTo>
                  <a:cubicBezTo>
                    <a:pt x="417" y="691"/>
                    <a:pt x="393" y="608"/>
                    <a:pt x="381" y="537"/>
                  </a:cubicBezTo>
                  <a:cubicBezTo>
                    <a:pt x="369" y="513"/>
                    <a:pt x="357" y="501"/>
                    <a:pt x="346" y="501"/>
                  </a:cubicBezTo>
                  <a:cubicBezTo>
                    <a:pt x="274" y="489"/>
                    <a:pt x="191" y="465"/>
                    <a:pt x="131" y="453"/>
                  </a:cubicBezTo>
                  <a:cubicBezTo>
                    <a:pt x="191" y="429"/>
                    <a:pt x="286" y="382"/>
                    <a:pt x="369" y="346"/>
                  </a:cubicBezTo>
                  <a:cubicBezTo>
                    <a:pt x="381" y="346"/>
                    <a:pt x="381" y="334"/>
                    <a:pt x="393" y="322"/>
                  </a:cubicBezTo>
                  <a:cubicBezTo>
                    <a:pt x="417" y="263"/>
                    <a:pt x="441" y="179"/>
                    <a:pt x="465" y="132"/>
                  </a:cubicBezTo>
                  <a:close/>
                  <a:moveTo>
                    <a:pt x="476" y="1"/>
                  </a:moveTo>
                  <a:cubicBezTo>
                    <a:pt x="453" y="1"/>
                    <a:pt x="417" y="1"/>
                    <a:pt x="310" y="275"/>
                  </a:cubicBezTo>
                  <a:cubicBezTo>
                    <a:pt x="24" y="394"/>
                    <a:pt x="12" y="429"/>
                    <a:pt x="0" y="441"/>
                  </a:cubicBezTo>
                  <a:cubicBezTo>
                    <a:pt x="0" y="465"/>
                    <a:pt x="0" y="477"/>
                    <a:pt x="12" y="489"/>
                  </a:cubicBezTo>
                  <a:cubicBezTo>
                    <a:pt x="24" y="501"/>
                    <a:pt x="48" y="537"/>
                    <a:pt x="298" y="584"/>
                  </a:cubicBezTo>
                  <a:cubicBezTo>
                    <a:pt x="369" y="882"/>
                    <a:pt x="405" y="882"/>
                    <a:pt x="429" y="882"/>
                  </a:cubicBezTo>
                  <a:cubicBezTo>
                    <a:pt x="465" y="882"/>
                    <a:pt x="488" y="882"/>
                    <a:pt x="607" y="596"/>
                  </a:cubicBezTo>
                  <a:cubicBezTo>
                    <a:pt x="703" y="572"/>
                    <a:pt x="834" y="513"/>
                    <a:pt x="857" y="489"/>
                  </a:cubicBezTo>
                  <a:cubicBezTo>
                    <a:pt x="869" y="477"/>
                    <a:pt x="881" y="453"/>
                    <a:pt x="881" y="441"/>
                  </a:cubicBezTo>
                  <a:cubicBezTo>
                    <a:pt x="869" y="406"/>
                    <a:pt x="834" y="382"/>
                    <a:pt x="679" y="334"/>
                  </a:cubicBezTo>
                  <a:cubicBezTo>
                    <a:pt x="655" y="322"/>
                    <a:pt x="619" y="310"/>
                    <a:pt x="607" y="298"/>
                  </a:cubicBezTo>
                  <a:cubicBezTo>
                    <a:pt x="607" y="287"/>
                    <a:pt x="596" y="251"/>
                    <a:pt x="584" y="215"/>
                  </a:cubicBezTo>
                  <a:cubicBezTo>
                    <a:pt x="560" y="96"/>
                    <a:pt x="536" y="37"/>
                    <a:pt x="524" y="13"/>
                  </a:cubicBezTo>
                  <a:cubicBezTo>
                    <a:pt x="512" y="13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2253129" y="1996485"/>
              <a:ext cx="27170" cy="2717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65" y="132"/>
                  </a:moveTo>
                  <a:cubicBezTo>
                    <a:pt x="477" y="167"/>
                    <a:pt x="489" y="215"/>
                    <a:pt x="489" y="239"/>
                  </a:cubicBezTo>
                  <a:cubicBezTo>
                    <a:pt x="513" y="322"/>
                    <a:pt x="525" y="346"/>
                    <a:pt x="537" y="358"/>
                  </a:cubicBezTo>
                  <a:cubicBezTo>
                    <a:pt x="549" y="382"/>
                    <a:pt x="561" y="382"/>
                    <a:pt x="644" y="417"/>
                  </a:cubicBezTo>
                  <a:cubicBezTo>
                    <a:pt x="680" y="429"/>
                    <a:pt x="715" y="441"/>
                    <a:pt x="739" y="453"/>
                  </a:cubicBezTo>
                  <a:cubicBezTo>
                    <a:pt x="692" y="477"/>
                    <a:pt x="620" y="501"/>
                    <a:pt x="561" y="525"/>
                  </a:cubicBezTo>
                  <a:cubicBezTo>
                    <a:pt x="549" y="525"/>
                    <a:pt x="537" y="536"/>
                    <a:pt x="537" y="548"/>
                  </a:cubicBezTo>
                  <a:cubicBezTo>
                    <a:pt x="501" y="620"/>
                    <a:pt x="465" y="703"/>
                    <a:pt x="441" y="751"/>
                  </a:cubicBezTo>
                  <a:cubicBezTo>
                    <a:pt x="418" y="691"/>
                    <a:pt x="394" y="608"/>
                    <a:pt x="382" y="536"/>
                  </a:cubicBezTo>
                  <a:cubicBezTo>
                    <a:pt x="370" y="513"/>
                    <a:pt x="358" y="501"/>
                    <a:pt x="346" y="501"/>
                  </a:cubicBezTo>
                  <a:cubicBezTo>
                    <a:pt x="275" y="489"/>
                    <a:pt x="191" y="465"/>
                    <a:pt x="132" y="453"/>
                  </a:cubicBezTo>
                  <a:cubicBezTo>
                    <a:pt x="191" y="429"/>
                    <a:pt x="287" y="382"/>
                    <a:pt x="358" y="346"/>
                  </a:cubicBezTo>
                  <a:cubicBezTo>
                    <a:pt x="370" y="346"/>
                    <a:pt x="382" y="334"/>
                    <a:pt x="394" y="322"/>
                  </a:cubicBezTo>
                  <a:cubicBezTo>
                    <a:pt x="418" y="263"/>
                    <a:pt x="441" y="191"/>
                    <a:pt x="465" y="132"/>
                  </a:cubicBezTo>
                  <a:close/>
                  <a:moveTo>
                    <a:pt x="477" y="1"/>
                  </a:moveTo>
                  <a:cubicBezTo>
                    <a:pt x="453" y="1"/>
                    <a:pt x="418" y="1"/>
                    <a:pt x="311" y="274"/>
                  </a:cubicBezTo>
                  <a:cubicBezTo>
                    <a:pt x="25" y="394"/>
                    <a:pt x="13" y="429"/>
                    <a:pt x="1" y="453"/>
                  </a:cubicBezTo>
                  <a:cubicBezTo>
                    <a:pt x="1" y="465"/>
                    <a:pt x="1" y="477"/>
                    <a:pt x="13" y="489"/>
                  </a:cubicBezTo>
                  <a:cubicBezTo>
                    <a:pt x="25" y="501"/>
                    <a:pt x="49" y="536"/>
                    <a:pt x="299" y="584"/>
                  </a:cubicBezTo>
                  <a:cubicBezTo>
                    <a:pt x="370" y="882"/>
                    <a:pt x="406" y="882"/>
                    <a:pt x="430" y="882"/>
                  </a:cubicBezTo>
                  <a:lnTo>
                    <a:pt x="441" y="882"/>
                  </a:lnTo>
                  <a:cubicBezTo>
                    <a:pt x="465" y="882"/>
                    <a:pt x="489" y="882"/>
                    <a:pt x="620" y="596"/>
                  </a:cubicBezTo>
                  <a:cubicBezTo>
                    <a:pt x="703" y="572"/>
                    <a:pt x="834" y="513"/>
                    <a:pt x="870" y="489"/>
                  </a:cubicBezTo>
                  <a:cubicBezTo>
                    <a:pt x="882" y="477"/>
                    <a:pt x="882" y="465"/>
                    <a:pt x="882" y="441"/>
                  </a:cubicBezTo>
                  <a:cubicBezTo>
                    <a:pt x="870" y="405"/>
                    <a:pt x="834" y="382"/>
                    <a:pt x="680" y="334"/>
                  </a:cubicBezTo>
                  <a:cubicBezTo>
                    <a:pt x="656" y="322"/>
                    <a:pt x="620" y="310"/>
                    <a:pt x="608" y="298"/>
                  </a:cubicBezTo>
                  <a:cubicBezTo>
                    <a:pt x="596" y="286"/>
                    <a:pt x="596" y="251"/>
                    <a:pt x="584" y="215"/>
                  </a:cubicBezTo>
                  <a:cubicBezTo>
                    <a:pt x="561" y="96"/>
                    <a:pt x="537" y="48"/>
                    <a:pt x="525" y="24"/>
                  </a:cubicBezTo>
                  <a:cubicBezTo>
                    <a:pt x="513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2134684" y="2430743"/>
              <a:ext cx="27170" cy="27540"/>
            </a:xfrm>
            <a:custGeom>
              <a:avLst/>
              <a:gdLst/>
              <a:ahLst/>
              <a:cxnLst/>
              <a:rect l="l" t="t" r="r" b="b"/>
              <a:pathLst>
                <a:path w="882" h="894" extrusionOk="0">
                  <a:moveTo>
                    <a:pt x="465" y="143"/>
                  </a:moveTo>
                  <a:cubicBezTo>
                    <a:pt x="476" y="179"/>
                    <a:pt x="488" y="215"/>
                    <a:pt x="500" y="251"/>
                  </a:cubicBezTo>
                  <a:cubicBezTo>
                    <a:pt x="512" y="334"/>
                    <a:pt x="524" y="358"/>
                    <a:pt x="536" y="370"/>
                  </a:cubicBezTo>
                  <a:cubicBezTo>
                    <a:pt x="548" y="382"/>
                    <a:pt x="572" y="394"/>
                    <a:pt x="655" y="429"/>
                  </a:cubicBezTo>
                  <a:cubicBezTo>
                    <a:pt x="679" y="429"/>
                    <a:pt x="715" y="441"/>
                    <a:pt x="738" y="453"/>
                  </a:cubicBezTo>
                  <a:cubicBezTo>
                    <a:pt x="691" y="477"/>
                    <a:pt x="631" y="501"/>
                    <a:pt x="560" y="524"/>
                  </a:cubicBezTo>
                  <a:cubicBezTo>
                    <a:pt x="548" y="536"/>
                    <a:pt x="536" y="536"/>
                    <a:pt x="536" y="548"/>
                  </a:cubicBezTo>
                  <a:cubicBezTo>
                    <a:pt x="512" y="620"/>
                    <a:pt x="465" y="703"/>
                    <a:pt x="441" y="763"/>
                  </a:cubicBezTo>
                  <a:cubicBezTo>
                    <a:pt x="429" y="703"/>
                    <a:pt x="405" y="620"/>
                    <a:pt x="381" y="536"/>
                  </a:cubicBezTo>
                  <a:cubicBezTo>
                    <a:pt x="369" y="524"/>
                    <a:pt x="357" y="513"/>
                    <a:pt x="346" y="501"/>
                  </a:cubicBezTo>
                  <a:cubicBezTo>
                    <a:pt x="274" y="489"/>
                    <a:pt x="191" y="477"/>
                    <a:pt x="143" y="465"/>
                  </a:cubicBezTo>
                  <a:cubicBezTo>
                    <a:pt x="191" y="429"/>
                    <a:pt x="286" y="394"/>
                    <a:pt x="357" y="358"/>
                  </a:cubicBezTo>
                  <a:cubicBezTo>
                    <a:pt x="381" y="358"/>
                    <a:pt x="381" y="346"/>
                    <a:pt x="393" y="334"/>
                  </a:cubicBezTo>
                  <a:cubicBezTo>
                    <a:pt x="417" y="263"/>
                    <a:pt x="441" y="191"/>
                    <a:pt x="465" y="143"/>
                  </a:cubicBezTo>
                  <a:close/>
                  <a:moveTo>
                    <a:pt x="476" y="1"/>
                  </a:moveTo>
                  <a:cubicBezTo>
                    <a:pt x="453" y="1"/>
                    <a:pt x="417" y="1"/>
                    <a:pt x="310" y="274"/>
                  </a:cubicBezTo>
                  <a:cubicBezTo>
                    <a:pt x="24" y="394"/>
                    <a:pt x="12" y="429"/>
                    <a:pt x="0" y="453"/>
                  </a:cubicBezTo>
                  <a:cubicBezTo>
                    <a:pt x="0" y="465"/>
                    <a:pt x="0" y="489"/>
                    <a:pt x="12" y="501"/>
                  </a:cubicBezTo>
                  <a:cubicBezTo>
                    <a:pt x="24" y="513"/>
                    <a:pt x="48" y="536"/>
                    <a:pt x="298" y="584"/>
                  </a:cubicBezTo>
                  <a:cubicBezTo>
                    <a:pt x="369" y="894"/>
                    <a:pt x="405" y="894"/>
                    <a:pt x="441" y="894"/>
                  </a:cubicBezTo>
                  <a:cubicBezTo>
                    <a:pt x="465" y="894"/>
                    <a:pt x="488" y="882"/>
                    <a:pt x="619" y="608"/>
                  </a:cubicBezTo>
                  <a:cubicBezTo>
                    <a:pt x="703" y="572"/>
                    <a:pt x="834" y="524"/>
                    <a:pt x="869" y="501"/>
                  </a:cubicBezTo>
                  <a:cubicBezTo>
                    <a:pt x="881" y="489"/>
                    <a:pt x="881" y="465"/>
                    <a:pt x="881" y="453"/>
                  </a:cubicBezTo>
                  <a:cubicBezTo>
                    <a:pt x="869" y="405"/>
                    <a:pt x="834" y="394"/>
                    <a:pt x="679" y="334"/>
                  </a:cubicBezTo>
                  <a:cubicBezTo>
                    <a:pt x="655" y="322"/>
                    <a:pt x="619" y="322"/>
                    <a:pt x="607" y="310"/>
                  </a:cubicBezTo>
                  <a:cubicBezTo>
                    <a:pt x="607" y="286"/>
                    <a:pt x="596" y="251"/>
                    <a:pt x="584" y="227"/>
                  </a:cubicBezTo>
                  <a:cubicBezTo>
                    <a:pt x="560" y="108"/>
                    <a:pt x="536" y="48"/>
                    <a:pt x="524" y="24"/>
                  </a:cubicBezTo>
                  <a:cubicBezTo>
                    <a:pt x="512" y="13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1993844" y="2010778"/>
              <a:ext cx="27170" cy="27540"/>
            </a:xfrm>
            <a:custGeom>
              <a:avLst/>
              <a:gdLst/>
              <a:ahLst/>
              <a:cxnLst/>
              <a:rect l="l" t="t" r="r" b="b"/>
              <a:pathLst>
                <a:path w="882" h="894" extrusionOk="0">
                  <a:moveTo>
                    <a:pt x="465" y="144"/>
                  </a:moveTo>
                  <a:cubicBezTo>
                    <a:pt x="476" y="180"/>
                    <a:pt x="488" y="215"/>
                    <a:pt x="500" y="239"/>
                  </a:cubicBezTo>
                  <a:cubicBezTo>
                    <a:pt x="512" y="334"/>
                    <a:pt x="524" y="346"/>
                    <a:pt x="536" y="370"/>
                  </a:cubicBezTo>
                  <a:cubicBezTo>
                    <a:pt x="548" y="382"/>
                    <a:pt x="572" y="394"/>
                    <a:pt x="655" y="418"/>
                  </a:cubicBezTo>
                  <a:cubicBezTo>
                    <a:pt x="679" y="430"/>
                    <a:pt x="715" y="442"/>
                    <a:pt x="738" y="453"/>
                  </a:cubicBezTo>
                  <a:cubicBezTo>
                    <a:pt x="691" y="477"/>
                    <a:pt x="619" y="501"/>
                    <a:pt x="560" y="525"/>
                  </a:cubicBezTo>
                  <a:cubicBezTo>
                    <a:pt x="548" y="525"/>
                    <a:pt x="536" y="537"/>
                    <a:pt x="536" y="549"/>
                  </a:cubicBezTo>
                  <a:cubicBezTo>
                    <a:pt x="500" y="620"/>
                    <a:pt x="465" y="703"/>
                    <a:pt x="441" y="751"/>
                  </a:cubicBezTo>
                  <a:cubicBezTo>
                    <a:pt x="417" y="703"/>
                    <a:pt x="393" y="608"/>
                    <a:pt x="381" y="537"/>
                  </a:cubicBezTo>
                  <a:cubicBezTo>
                    <a:pt x="369" y="513"/>
                    <a:pt x="357" y="501"/>
                    <a:pt x="346" y="501"/>
                  </a:cubicBezTo>
                  <a:cubicBezTo>
                    <a:pt x="274" y="489"/>
                    <a:pt x="191" y="465"/>
                    <a:pt x="131" y="453"/>
                  </a:cubicBezTo>
                  <a:cubicBezTo>
                    <a:pt x="191" y="430"/>
                    <a:pt x="286" y="382"/>
                    <a:pt x="357" y="358"/>
                  </a:cubicBezTo>
                  <a:cubicBezTo>
                    <a:pt x="381" y="346"/>
                    <a:pt x="381" y="334"/>
                    <a:pt x="393" y="322"/>
                  </a:cubicBezTo>
                  <a:cubicBezTo>
                    <a:pt x="417" y="263"/>
                    <a:pt x="441" y="191"/>
                    <a:pt x="465" y="144"/>
                  </a:cubicBezTo>
                  <a:close/>
                  <a:moveTo>
                    <a:pt x="476" y="1"/>
                  </a:moveTo>
                  <a:cubicBezTo>
                    <a:pt x="453" y="1"/>
                    <a:pt x="417" y="1"/>
                    <a:pt x="310" y="275"/>
                  </a:cubicBezTo>
                  <a:cubicBezTo>
                    <a:pt x="24" y="394"/>
                    <a:pt x="12" y="430"/>
                    <a:pt x="0" y="453"/>
                  </a:cubicBezTo>
                  <a:cubicBezTo>
                    <a:pt x="0" y="465"/>
                    <a:pt x="0" y="489"/>
                    <a:pt x="12" y="501"/>
                  </a:cubicBezTo>
                  <a:cubicBezTo>
                    <a:pt x="24" y="513"/>
                    <a:pt x="48" y="537"/>
                    <a:pt x="298" y="584"/>
                  </a:cubicBezTo>
                  <a:cubicBezTo>
                    <a:pt x="369" y="894"/>
                    <a:pt x="405" y="894"/>
                    <a:pt x="441" y="894"/>
                  </a:cubicBezTo>
                  <a:cubicBezTo>
                    <a:pt x="465" y="894"/>
                    <a:pt x="488" y="882"/>
                    <a:pt x="619" y="608"/>
                  </a:cubicBezTo>
                  <a:cubicBezTo>
                    <a:pt x="703" y="572"/>
                    <a:pt x="834" y="525"/>
                    <a:pt x="869" y="501"/>
                  </a:cubicBezTo>
                  <a:cubicBezTo>
                    <a:pt x="881" y="489"/>
                    <a:pt x="881" y="465"/>
                    <a:pt x="881" y="453"/>
                  </a:cubicBezTo>
                  <a:cubicBezTo>
                    <a:pt x="869" y="406"/>
                    <a:pt x="834" y="394"/>
                    <a:pt x="679" y="334"/>
                  </a:cubicBezTo>
                  <a:cubicBezTo>
                    <a:pt x="655" y="322"/>
                    <a:pt x="619" y="311"/>
                    <a:pt x="607" y="311"/>
                  </a:cubicBezTo>
                  <a:cubicBezTo>
                    <a:pt x="607" y="287"/>
                    <a:pt x="596" y="251"/>
                    <a:pt x="584" y="227"/>
                  </a:cubicBezTo>
                  <a:cubicBezTo>
                    <a:pt x="560" y="108"/>
                    <a:pt x="536" y="49"/>
                    <a:pt x="524" y="25"/>
                  </a:cubicBezTo>
                  <a:cubicBezTo>
                    <a:pt x="512" y="13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1877216" y="1946611"/>
              <a:ext cx="20177" cy="20208"/>
            </a:xfrm>
            <a:custGeom>
              <a:avLst/>
              <a:gdLst/>
              <a:ahLst/>
              <a:cxnLst/>
              <a:rect l="l" t="t" r="r" b="b"/>
              <a:pathLst>
                <a:path w="655" h="656" extrusionOk="0">
                  <a:moveTo>
                    <a:pt x="333" y="96"/>
                  </a:moveTo>
                  <a:cubicBezTo>
                    <a:pt x="464" y="96"/>
                    <a:pt x="572" y="203"/>
                    <a:pt x="572" y="334"/>
                  </a:cubicBezTo>
                  <a:cubicBezTo>
                    <a:pt x="572" y="465"/>
                    <a:pt x="464" y="572"/>
                    <a:pt x="333" y="572"/>
                  </a:cubicBezTo>
                  <a:cubicBezTo>
                    <a:pt x="202" y="572"/>
                    <a:pt x="95" y="465"/>
                    <a:pt x="95" y="334"/>
                  </a:cubicBezTo>
                  <a:cubicBezTo>
                    <a:pt x="95" y="203"/>
                    <a:pt x="202" y="96"/>
                    <a:pt x="333" y="96"/>
                  </a:cubicBezTo>
                  <a:close/>
                  <a:moveTo>
                    <a:pt x="333" y="0"/>
                  </a:moveTo>
                  <a:cubicBezTo>
                    <a:pt x="155" y="0"/>
                    <a:pt x="12" y="155"/>
                    <a:pt x="0" y="334"/>
                  </a:cubicBezTo>
                  <a:cubicBezTo>
                    <a:pt x="0" y="512"/>
                    <a:pt x="155" y="655"/>
                    <a:pt x="333" y="655"/>
                  </a:cubicBezTo>
                  <a:cubicBezTo>
                    <a:pt x="512" y="655"/>
                    <a:pt x="655" y="512"/>
                    <a:pt x="655" y="334"/>
                  </a:cubicBezTo>
                  <a:cubicBezTo>
                    <a:pt x="655" y="155"/>
                    <a:pt x="512" y="0"/>
                    <a:pt x="33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2055454" y="2312636"/>
              <a:ext cx="20208" cy="20208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96"/>
                  </a:moveTo>
                  <a:cubicBezTo>
                    <a:pt x="393" y="96"/>
                    <a:pt x="453" y="120"/>
                    <a:pt x="489" y="156"/>
                  </a:cubicBezTo>
                  <a:cubicBezTo>
                    <a:pt x="536" y="203"/>
                    <a:pt x="560" y="263"/>
                    <a:pt x="560" y="322"/>
                  </a:cubicBezTo>
                  <a:cubicBezTo>
                    <a:pt x="560" y="453"/>
                    <a:pt x="453" y="560"/>
                    <a:pt x="322" y="560"/>
                  </a:cubicBezTo>
                  <a:cubicBezTo>
                    <a:pt x="191" y="560"/>
                    <a:pt x="96" y="453"/>
                    <a:pt x="96" y="322"/>
                  </a:cubicBezTo>
                  <a:cubicBezTo>
                    <a:pt x="96" y="191"/>
                    <a:pt x="203" y="96"/>
                    <a:pt x="322" y="96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501"/>
                    <a:pt x="143" y="656"/>
                    <a:pt x="322" y="656"/>
                  </a:cubicBezTo>
                  <a:cubicBezTo>
                    <a:pt x="501" y="656"/>
                    <a:pt x="655" y="501"/>
                    <a:pt x="655" y="322"/>
                  </a:cubicBezTo>
                  <a:cubicBezTo>
                    <a:pt x="655" y="239"/>
                    <a:pt x="620" y="156"/>
                    <a:pt x="560" y="96"/>
                  </a:cubicBezTo>
                  <a:cubicBezTo>
                    <a:pt x="501" y="37"/>
                    <a:pt x="417" y="1"/>
                    <a:pt x="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1784400" y="2319968"/>
              <a:ext cx="20208" cy="20208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34" y="96"/>
                  </a:moveTo>
                  <a:cubicBezTo>
                    <a:pt x="465" y="96"/>
                    <a:pt x="560" y="203"/>
                    <a:pt x="572" y="334"/>
                  </a:cubicBezTo>
                  <a:cubicBezTo>
                    <a:pt x="560" y="465"/>
                    <a:pt x="465" y="572"/>
                    <a:pt x="334" y="572"/>
                  </a:cubicBezTo>
                  <a:cubicBezTo>
                    <a:pt x="263" y="572"/>
                    <a:pt x="215" y="549"/>
                    <a:pt x="167" y="501"/>
                  </a:cubicBezTo>
                  <a:cubicBezTo>
                    <a:pt x="120" y="453"/>
                    <a:pt x="96" y="394"/>
                    <a:pt x="96" y="334"/>
                  </a:cubicBezTo>
                  <a:cubicBezTo>
                    <a:pt x="96" y="203"/>
                    <a:pt x="203" y="96"/>
                    <a:pt x="334" y="96"/>
                  </a:cubicBezTo>
                  <a:close/>
                  <a:moveTo>
                    <a:pt x="334" y="1"/>
                  </a:moveTo>
                  <a:cubicBezTo>
                    <a:pt x="156" y="1"/>
                    <a:pt x="1" y="156"/>
                    <a:pt x="1" y="334"/>
                  </a:cubicBezTo>
                  <a:cubicBezTo>
                    <a:pt x="1" y="418"/>
                    <a:pt x="36" y="501"/>
                    <a:pt x="96" y="561"/>
                  </a:cubicBezTo>
                  <a:cubicBezTo>
                    <a:pt x="156" y="632"/>
                    <a:pt x="239" y="656"/>
                    <a:pt x="334" y="656"/>
                  </a:cubicBezTo>
                  <a:cubicBezTo>
                    <a:pt x="513" y="656"/>
                    <a:pt x="656" y="513"/>
                    <a:pt x="656" y="334"/>
                  </a:cubicBezTo>
                  <a:cubicBezTo>
                    <a:pt x="656" y="156"/>
                    <a:pt x="513" y="13"/>
                    <a:pt x="33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2099104" y="2000890"/>
              <a:ext cx="20208" cy="20208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96"/>
                  </a:moveTo>
                  <a:cubicBezTo>
                    <a:pt x="453" y="96"/>
                    <a:pt x="560" y="203"/>
                    <a:pt x="560" y="334"/>
                  </a:cubicBezTo>
                  <a:cubicBezTo>
                    <a:pt x="560" y="465"/>
                    <a:pt x="453" y="572"/>
                    <a:pt x="322" y="572"/>
                  </a:cubicBezTo>
                  <a:cubicBezTo>
                    <a:pt x="191" y="572"/>
                    <a:pt x="84" y="465"/>
                    <a:pt x="84" y="334"/>
                  </a:cubicBezTo>
                  <a:cubicBezTo>
                    <a:pt x="84" y="203"/>
                    <a:pt x="191" y="96"/>
                    <a:pt x="322" y="96"/>
                  </a:cubicBezTo>
                  <a:close/>
                  <a:moveTo>
                    <a:pt x="322" y="1"/>
                  </a:moveTo>
                  <a:cubicBezTo>
                    <a:pt x="143" y="1"/>
                    <a:pt x="0" y="155"/>
                    <a:pt x="0" y="334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0" y="655"/>
                    <a:pt x="643" y="512"/>
                    <a:pt x="655" y="334"/>
                  </a:cubicBezTo>
                  <a:cubicBezTo>
                    <a:pt x="655" y="155"/>
                    <a:pt x="500" y="12"/>
                    <a:pt x="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1706279" y="2029508"/>
              <a:ext cx="353333" cy="271423"/>
            </a:xfrm>
            <a:custGeom>
              <a:avLst/>
              <a:gdLst/>
              <a:ahLst/>
              <a:cxnLst/>
              <a:rect l="l" t="t" r="r" b="b"/>
              <a:pathLst>
                <a:path w="11470" h="8811" extrusionOk="0">
                  <a:moveTo>
                    <a:pt x="6494" y="1"/>
                  </a:moveTo>
                  <a:cubicBezTo>
                    <a:pt x="6295" y="1"/>
                    <a:pt x="6088" y="12"/>
                    <a:pt x="5871" y="36"/>
                  </a:cubicBezTo>
                  <a:cubicBezTo>
                    <a:pt x="1203" y="548"/>
                    <a:pt x="1" y="5977"/>
                    <a:pt x="4775" y="8811"/>
                  </a:cubicBezTo>
                  <a:cubicBezTo>
                    <a:pt x="4775" y="8811"/>
                    <a:pt x="9633" y="7406"/>
                    <a:pt x="10097" y="7287"/>
                  </a:cubicBezTo>
                  <a:cubicBezTo>
                    <a:pt x="10475" y="7195"/>
                    <a:pt x="11470" y="1"/>
                    <a:pt x="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1912056" y="2268616"/>
              <a:ext cx="90598" cy="119616"/>
            </a:xfrm>
            <a:custGeom>
              <a:avLst/>
              <a:gdLst/>
              <a:ahLst/>
              <a:cxnLst/>
              <a:rect l="l" t="t" r="r" b="b"/>
              <a:pathLst>
                <a:path w="2941" h="3883" extrusionOk="0">
                  <a:moveTo>
                    <a:pt x="1505" y="1"/>
                  </a:moveTo>
                  <a:cubicBezTo>
                    <a:pt x="1280" y="1"/>
                    <a:pt x="0" y="501"/>
                    <a:pt x="0" y="501"/>
                  </a:cubicBezTo>
                  <a:cubicBezTo>
                    <a:pt x="0" y="501"/>
                    <a:pt x="869" y="3882"/>
                    <a:pt x="1000" y="3882"/>
                  </a:cubicBezTo>
                  <a:cubicBezTo>
                    <a:pt x="1131" y="3871"/>
                    <a:pt x="2941" y="3621"/>
                    <a:pt x="2858" y="3347"/>
                  </a:cubicBezTo>
                  <a:cubicBezTo>
                    <a:pt x="2739" y="2954"/>
                    <a:pt x="1703" y="13"/>
                    <a:pt x="1512" y="1"/>
                  </a:cubicBezTo>
                  <a:cubicBezTo>
                    <a:pt x="1510" y="1"/>
                    <a:pt x="1507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1910578" y="2267168"/>
              <a:ext cx="90998" cy="122542"/>
            </a:xfrm>
            <a:custGeom>
              <a:avLst/>
              <a:gdLst/>
              <a:ahLst/>
              <a:cxnLst/>
              <a:rect l="l" t="t" r="r" b="b"/>
              <a:pathLst>
                <a:path w="2954" h="3978" extrusionOk="0">
                  <a:moveTo>
                    <a:pt x="1548" y="96"/>
                  </a:moveTo>
                  <a:cubicBezTo>
                    <a:pt x="1739" y="191"/>
                    <a:pt x="2715" y="2870"/>
                    <a:pt x="2858" y="3406"/>
                  </a:cubicBezTo>
                  <a:cubicBezTo>
                    <a:pt x="2858" y="3418"/>
                    <a:pt x="2870" y="3418"/>
                    <a:pt x="2858" y="3429"/>
                  </a:cubicBezTo>
                  <a:cubicBezTo>
                    <a:pt x="2691" y="3644"/>
                    <a:pt x="1286" y="3870"/>
                    <a:pt x="1060" y="3882"/>
                  </a:cubicBezTo>
                  <a:cubicBezTo>
                    <a:pt x="929" y="3703"/>
                    <a:pt x="417" y="1798"/>
                    <a:pt x="96" y="572"/>
                  </a:cubicBezTo>
                  <a:cubicBezTo>
                    <a:pt x="489" y="429"/>
                    <a:pt x="1382" y="96"/>
                    <a:pt x="1548" y="96"/>
                  </a:cubicBezTo>
                  <a:close/>
                  <a:moveTo>
                    <a:pt x="1548" y="0"/>
                  </a:moveTo>
                  <a:cubicBezTo>
                    <a:pt x="1334" y="0"/>
                    <a:pt x="167" y="453"/>
                    <a:pt x="24" y="500"/>
                  </a:cubicBezTo>
                  <a:cubicBezTo>
                    <a:pt x="12" y="512"/>
                    <a:pt x="1" y="536"/>
                    <a:pt x="1" y="560"/>
                  </a:cubicBezTo>
                  <a:cubicBezTo>
                    <a:pt x="1" y="572"/>
                    <a:pt x="215" y="1417"/>
                    <a:pt x="453" y="2251"/>
                  </a:cubicBezTo>
                  <a:cubicBezTo>
                    <a:pt x="929" y="3977"/>
                    <a:pt x="989" y="3977"/>
                    <a:pt x="1048" y="3977"/>
                  </a:cubicBezTo>
                  <a:cubicBezTo>
                    <a:pt x="1120" y="3965"/>
                    <a:pt x="2727" y="3763"/>
                    <a:pt x="2929" y="3489"/>
                  </a:cubicBezTo>
                  <a:cubicBezTo>
                    <a:pt x="2953" y="3441"/>
                    <a:pt x="2953" y="3406"/>
                    <a:pt x="2953" y="3382"/>
                  </a:cubicBezTo>
                  <a:cubicBezTo>
                    <a:pt x="2941" y="3346"/>
                    <a:pt x="1834" y="12"/>
                    <a:pt x="15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1857039" y="2301392"/>
              <a:ext cx="65676" cy="23381"/>
            </a:xfrm>
            <a:custGeom>
              <a:avLst/>
              <a:gdLst/>
              <a:ahLst/>
              <a:cxnLst/>
              <a:rect l="l" t="t" r="r" b="b"/>
              <a:pathLst>
                <a:path w="2132" h="759" extrusionOk="0">
                  <a:moveTo>
                    <a:pt x="255" y="0"/>
                  </a:moveTo>
                  <a:cubicBezTo>
                    <a:pt x="99" y="0"/>
                    <a:pt x="0" y="9"/>
                    <a:pt x="0" y="9"/>
                  </a:cubicBezTo>
                  <a:lnTo>
                    <a:pt x="2131" y="759"/>
                  </a:lnTo>
                  <a:cubicBezTo>
                    <a:pt x="1789" y="82"/>
                    <a:pt x="74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1855560" y="2299975"/>
              <a:ext cx="68634" cy="26277"/>
            </a:xfrm>
            <a:custGeom>
              <a:avLst/>
              <a:gdLst/>
              <a:ahLst/>
              <a:cxnLst/>
              <a:rect l="l" t="t" r="r" b="b"/>
              <a:pathLst>
                <a:path w="2228" h="853" extrusionOk="0">
                  <a:moveTo>
                    <a:pt x="296" y="0"/>
                  </a:moveTo>
                  <a:cubicBezTo>
                    <a:pt x="155" y="0"/>
                    <a:pt x="62" y="7"/>
                    <a:pt x="48" y="7"/>
                  </a:cubicBezTo>
                  <a:cubicBezTo>
                    <a:pt x="12" y="19"/>
                    <a:pt x="1" y="31"/>
                    <a:pt x="1" y="67"/>
                  </a:cubicBezTo>
                  <a:cubicBezTo>
                    <a:pt x="1" y="90"/>
                    <a:pt x="24" y="102"/>
                    <a:pt x="48" y="102"/>
                  </a:cubicBezTo>
                  <a:cubicBezTo>
                    <a:pt x="54" y="102"/>
                    <a:pt x="147" y="95"/>
                    <a:pt x="293" y="95"/>
                  </a:cubicBezTo>
                  <a:cubicBezTo>
                    <a:pt x="770" y="95"/>
                    <a:pt x="1803" y="172"/>
                    <a:pt x="2132" y="829"/>
                  </a:cubicBezTo>
                  <a:cubicBezTo>
                    <a:pt x="2144" y="840"/>
                    <a:pt x="2156" y="852"/>
                    <a:pt x="2179" y="852"/>
                  </a:cubicBezTo>
                  <a:cubicBezTo>
                    <a:pt x="2179" y="852"/>
                    <a:pt x="2191" y="852"/>
                    <a:pt x="2191" y="840"/>
                  </a:cubicBezTo>
                  <a:cubicBezTo>
                    <a:pt x="2215" y="829"/>
                    <a:pt x="2227" y="805"/>
                    <a:pt x="2215" y="781"/>
                  </a:cubicBezTo>
                  <a:cubicBezTo>
                    <a:pt x="1855" y="79"/>
                    <a:pt x="786" y="0"/>
                    <a:pt x="29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975145" y="2254692"/>
              <a:ext cx="39246" cy="48456"/>
            </a:xfrm>
            <a:custGeom>
              <a:avLst/>
              <a:gdLst/>
              <a:ahLst/>
              <a:cxnLst/>
              <a:rect l="l" t="t" r="r" b="b"/>
              <a:pathLst>
                <a:path w="1274" h="1573" extrusionOk="0">
                  <a:moveTo>
                    <a:pt x="1274" y="1"/>
                  </a:moveTo>
                  <a:cubicBezTo>
                    <a:pt x="1274" y="1"/>
                    <a:pt x="0" y="834"/>
                    <a:pt x="48" y="1572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973666" y="2253367"/>
              <a:ext cx="42573" cy="51229"/>
            </a:xfrm>
            <a:custGeom>
              <a:avLst/>
              <a:gdLst/>
              <a:ahLst/>
              <a:cxnLst/>
              <a:rect l="l" t="t" r="r" b="b"/>
              <a:pathLst>
                <a:path w="1382" h="1663" extrusionOk="0">
                  <a:moveTo>
                    <a:pt x="1328" y="0"/>
                  </a:moveTo>
                  <a:cubicBezTo>
                    <a:pt x="1318" y="0"/>
                    <a:pt x="1308" y="3"/>
                    <a:pt x="1298" y="8"/>
                  </a:cubicBezTo>
                  <a:cubicBezTo>
                    <a:pt x="1251" y="44"/>
                    <a:pt x="0" y="853"/>
                    <a:pt x="48" y="1627"/>
                  </a:cubicBezTo>
                  <a:cubicBezTo>
                    <a:pt x="48" y="1651"/>
                    <a:pt x="60" y="1663"/>
                    <a:pt x="96" y="1663"/>
                  </a:cubicBezTo>
                  <a:cubicBezTo>
                    <a:pt x="119" y="1663"/>
                    <a:pt x="143" y="1639"/>
                    <a:pt x="131" y="1615"/>
                  </a:cubicBezTo>
                  <a:cubicBezTo>
                    <a:pt x="96" y="901"/>
                    <a:pt x="1334" y="91"/>
                    <a:pt x="1346" y="79"/>
                  </a:cubicBezTo>
                  <a:cubicBezTo>
                    <a:pt x="1370" y="67"/>
                    <a:pt x="1382" y="44"/>
                    <a:pt x="1370" y="20"/>
                  </a:cubicBezTo>
                  <a:cubicBezTo>
                    <a:pt x="1356" y="6"/>
                    <a:pt x="1342" y="0"/>
                    <a:pt x="132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877216" y="2043123"/>
              <a:ext cx="133879" cy="103782"/>
            </a:xfrm>
            <a:custGeom>
              <a:avLst/>
              <a:gdLst/>
              <a:ahLst/>
              <a:cxnLst/>
              <a:rect l="l" t="t" r="r" b="b"/>
              <a:pathLst>
                <a:path w="4346" h="3369" extrusionOk="0">
                  <a:moveTo>
                    <a:pt x="1142" y="1"/>
                  </a:moveTo>
                  <a:cubicBezTo>
                    <a:pt x="510" y="1"/>
                    <a:pt x="43" y="189"/>
                    <a:pt x="36" y="189"/>
                  </a:cubicBezTo>
                  <a:cubicBezTo>
                    <a:pt x="12" y="201"/>
                    <a:pt x="0" y="225"/>
                    <a:pt x="12" y="249"/>
                  </a:cubicBezTo>
                  <a:cubicBezTo>
                    <a:pt x="21" y="266"/>
                    <a:pt x="36" y="277"/>
                    <a:pt x="53" y="277"/>
                  </a:cubicBezTo>
                  <a:cubicBezTo>
                    <a:pt x="59" y="277"/>
                    <a:pt x="65" y="276"/>
                    <a:pt x="71" y="273"/>
                  </a:cubicBezTo>
                  <a:cubicBezTo>
                    <a:pt x="79" y="273"/>
                    <a:pt x="526" y="89"/>
                    <a:pt x="1134" y="89"/>
                  </a:cubicBezTo>
                  <a:cubicBezTo>
                    <a:pt x="1507" y="89"/>
                    <a:pt x="1940" y="158"/>
                    <a:pt x="2369" y="380"/>
                  </a:cubicBezTo>
                  <a:cubicBezTo>
                    <a:pt x="3274" y="832"/>
                    <a:pt x="3905" y="1832"/>
                    <a:pt x="4251" y="3332"/>
                  </a:cubicBezTo>
                  <a:cubicBezTo>
                    <a:pt x="4262" y="3344"/>
                    <a:pt x="4286" y="3368"/>
                    <a:pt x="4298" y="3368"/>
                  </a:cubicBezTo>
                  <a:cubicBezTo>
                    <a:pt x="4310" y="3368"/>
                    <a:pt x="4310" y="3356"/>
                    <a:pt x="4310" y="3356"/>
                  </a:cubicBezTo>
                  <a:cubicBezTo>
                    <a:pt x="4334" y="3356"/>
                    <a:pt x="4346" y="3332"/>
                    <a:pt x="4346" y="3309"/>
                  </a:cubicBezTo>
                  <a:cubicBezTo>
                    <a:pt x="3989" y="1785"/>
                    <a:pt x="3334" y="761"/>
                    <a:pt x="2417" y="296"/>
                  </a:cubicBezTo>
                  <a:cubicBezTo>
                    <a:pt x="1975" y="71"/>
                    <a:pt x="1528" y="1"/>
                    <a:pt x="114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938826" y="2317319"/>
              <a:ext cx="6623" cy="13708"/>
            </a:xfrm>
            <a:custGeom>
              <a:avLst/>
              <a:gdLst/>
              <a:ahLst/>
              <a:cxnLst/>
              <a:rect l="l" t="t" r="r" b="b"/>
              <a:pathLst>
                <a:path w="215" h="445" extrusionOk="0">
                  <a:moveTo>
                    <a:pt x="49" y="0"/>
                  </a:moveTo>
                  <a:cubicBezTo>
                    <a:pt x="45" y="0"/>
                    <a:pt x="40" y="1"/>
                    <a:pt x="36" y="4"/>
                  </a:cubicBezTo>
                  <a:cubicBezTo>
                    <a:pt x="12" y="4"/>
                    <a:pt x="0" y="27"/>
                    <a:pt x="0" y="51"/>
                  </a:cubicBezTo>
                  <a:cubicBezTo>
                    <a:pt x="12" y="123"/>
                    <a:pt x="48" y="373"/>
                    <a:pt x="131" y="432"/>
                  </a:cubicBezTo>
                  <a:cubicBezTo>
                    <a:pt x="143" y="444"/>
                    <a:pt x="155" y="444"/>
                    <a:pt x="155" y="444"/>
                  </a:cubicBezTo>
                  <a:cubicBezTo>
                    <a:pt x="179" y="444"/>
                    <a:pt x="191" y="432"/>
                    <a:pt x="191" y="420"/>
                  </a:cubicBezTo>
                  <a:cubicBezTo>
                    <a:pt x="215" y="408"/>
                    <a:pt x="203" y="373"/>
                    <a:pt x="191" y="361"/>
                  </a:cubicBezTo>
                  <a:cubicBezTo>
                    <a:pt x="155" y="337"/>
                    <a:pt x="107" y="170"/>
                    <a:pt x="96" y="39"/>
                  </a:cubicBezTo>
                  <a:cubicBezTo>
                    <a:pt x="86" y="20"/>
                    <a:pt x="68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953859" y="2329425"/>
              <a:ext cx="6623" cy="13708"/>
            </a:xfrm>
            <a:custGeom>
              <a:avLst/>
              <a:gdLst/>
              <a:ahLst/>
              <a:cxnLst/>
              <a:rect l="l" t="t" r="r" b="b"/>
              <a:pathLst>
                <a:path w="215" h="445" extrusionOk="0">
                  <a:moveTo>
                    <a:pt x="61" y="0"/>
                  </a:moveTo>
                  <a:cubicBezTo>
                    <a:pt x="57" y="0"/>
                    <a:pt x="52" y="1"/>
                    <a:pt x="48" y="3"/>
                  </a:cubicBezTo>
                  <a:cubicBezTo>
                    <a:pt x="24" y="3"/>
                    <a:pt x="0" y="27"/>
                    <a:pt x="0" y="51"/>
                  </a:cubicBezTo>
                  <a:cubicBezTo>
                    <a:pt x="12" y="123"/>
                    <a:pt x="60" y="373"/>
                    <a:pt x="131" y="432"/>
                  </a:cubicBezTo>
                  <a:cubicBezTo>
                    <a:pt x="143" y="444"/>
                    <a:pt x="155" y="444"/>
                    <a:pt x="167" y="444"/>
                  </a:cubicBezTo>
                  <a:cubicBezTo>
                    <a:pt x="179" y="444"/>
                    <a:pt x="191" y="432"/>
                    <a:pt x="203" y="420"/>
                  </a:cubicBezTo>
                  <a:cubicBezTo>
                    <a:pt x="215" y="408"/>
                    <a:pt x="215" y="373"/>
                    <a:pt x="191" y="361"/>
                  </a:cubicBezTo>
                  <a:cubicBezTo>
                    <a:pt x="155" y="337"/>
                    <a:pt x="120" y="170"/>
                    <a:pt x="96" y="39"/>
                  </a:cubicBezTo>
                  <a:cubicBezTo>
                    <a:pt x="96" y="20"/>
                    <a:pt x="80" y="0"/>
                    <a:pt x="6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944309" y="2336757"/>
              <a:ext cx="6654" cy="13708"/>
            </a:xfrm>
            <a:custGeom>
              <a:avLst/>
              <a:gdLst/>
              <a:ahLst/>
              <a:cxnLst/>
              <a:rect l="l" t="t" r="r" b="b"/>
              <a:pathLst>
                <a:path w="216" h="445" extrusionOk="0">
                  <a:moveTo>
                    <a:pt x="61" y="0"/>
                  </a:moveTo>
                  <a:cubicBezTo>
                    <a:pt x="57" y="0"/>
                    <a:pt x="53" y="1"/>
                    <a:pt x="49" y="4"/>
                  </a:cubicBezTo>
                  <a:cubicBezTo>
                    <a:pt x="25" y="4"/>
                    <a:pt x="1" y="27"/>
                    <a:pt x="13" y="51"/>
                  </a:cubicBezTo>
                  <a:cubicBezTo>
                    <a:pt x="13" y="123"/>
                    <a:pt x="60" y="373"/>
                    <a:pt x="132" y="432"/>
                  </a:cubicBezTo>
                  <a:cubicBezTo>
                    <a:pt x="144" y="444"/>
                    <a:pt x="156" y="444"/>
                    <a:pt x="168" y="444"/>
                  </a:cubicBezTo>
                  <a:cubicBezTo>
                    <a:pt x="179" y="444"/>
                    <a:pt x="191" y="432"/>
                    <a:pt x="203" y="420"/>
                  </a:cubicBezTo>
                  <a:cubicBezTo>
                    <a:pt x="215" y="408"/>
                    <a:pt x="215" y="373"/>
                    <a:pt x="191" y="361"/>
                  </a:cubicBezTo>
                  <a:cubicBezTo>
                    <a:pt x="156" y="337"/>
                    <a:pt x="120" y="170"/>
                    <a:pt x="96" y="39"/>
                  </a:cubicBezTo>
                  <a:cubicBezTo>
                    <a:pt x="96" y="20"/>
                    <a:pt x="80" y="0"/>
                    <a:pt x="6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957894" y="2349695"/>
              <a:ext cx="6623" cy="13585"/>
            </a:xfrm>
            <a:custGeom>
              <a:avLst/>
              <a:gdLst/>
              <a:ahLst/>
              <a:cxnLst/>
              <a:rect l="l" t="t" r="r" b="b"/>
              <a:pathLst>
                <a:path w="215" h="441" extrusionOk="0"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cubicBezTo>
                    <a:pt x="12" y="131"/>
                    <a:pt x="48" y="369"/>
                    <a:pt x="131" y="429"/>
                  </a:cubicBezTo>
                  <a:cubicBezTo>
                    <a:pt x="143" y="441"/>
                    <a:pt x="143" y="441"/>
                    <a:pt x="155" y="441"/>
                  </a:cubicBezTo>
                  <a:cubicBezTo>
                    <a:pt x="167" y="441"/>
                    <a:pt x="191" y="441"/>
                    <a:pt x="191" y="429"/>
                  </a:cubicBezTo>
                  <a:cubicBezTo>
                    <a:pt x="215" y="405"/>
                    <a:pt x="203" y="381"/>
                    <a:pt x="191" y="358"/>
                  </a:cubicBezTo>
                  <a:cubicBezTo>
                    <a:pt x="155" y="334"/>
                    <a:pt x="108" y="167"/>
                    <a:pt x="96" y="36"/>
                  </a:cubicBezTo>
                  <a:cubicBezTo>
                    <a:pt x="84" y="12"/>
                    <a:pt x="60" y="0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1952011" y="2360322"/>
              <a:ext cx="6654" cy="13985"/>
            </a:xfrm>
            <a:custGeom>
              <a:avLst/>
              <a:gdLst/>
              <a:ahLst/>
              <a:cxnLst/>
              <a:rect l="l" t="t" r="r" b="b"/>
              <a:pathLst>
                <a:path w="216" h="454" extrusionOk="0">
                  <a:moveTo>
                    <a:pt x="49" y="1"/>
                  </a:moveTo>
                  <a:cubicBezTo>
                    <a:pt x="25" y="13"/>
                    <a:pt x="1" y="36"/>
                    <a:pt x="13" y="60"/>
                  </a:cubicBezTo>
                  <a:cubicBezTo>
                    <a:pt x="25" y="132"/>
                    <a:pt x="60" y="370"/>
                    <a:pt x="144" y="441"/>
                  </a:cubicBezTo>
                  <a:cubicBezTo>
                    <a:pt x="144" y="441"/>
                    <a:pt x="156" y="453"/>
                    <a:pt x="168" y="453"/>
                  </a:cubicBezTo>
                  <a:cubicBezTo>
                    <a:pt x="180" y="453"/>
                    <a:pt x="191" y="441"/>
                    <a:pt x="203" y="429"/>
                  </a:cubicBezTo>
                  <a:cubicBezTo>
                    <a:pt x="215" y="405"/>
                    <a:pt x="215" y="382"/>
                    <a:pt x="191" y="370"/>
                  </a:cubicBezTo>
                  <a:cubicBezTo>
                    <a:pt x="156" y="334"/>
                    <a:pt x="120" y="179"/>
                    <a:pt x="96" y="48"/>
                  </a:cubicBezTo>
                  <a:cubicBezTo>
                    <a:pt x="96" y="13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2044734" y="2034282"/>
              <a:ext cx="353303" cy="271423"/>
            </a:xfrm>
            <a:custGeom>
              <a:avLst/>
              <a:gdLst/>
              <a:ahLst/>
              <a:cxnLst/>
              <a:rect l="l" t="t" r="r" b="b"/>
              <a:pathLst>
                <a:path w="11469" h="8811" extrusionOk="0">
                  <a:moveTo>
                    <a:pt x="4976" y="1"/>
                  </a:moveTo>
                  <a:cubicBezTo>
                    <a:pt x="0" y="1"/>
                    <a:pt x="995" y="7195"/>
                    <a:pt x="1372" y="7298"/>
                  </a:cubicBezTo>
                  <a:cubicBezTo>
                    <a:pt x="1837" y="7418"/>
                    <a:pt x="6695" y="8811"/>
                    <a:pt x="6695" y="8811"/>
                  </a:cubicBezTo>
                  <a:cubicBezTo>
                    <a:pt x="11469" y="5977"/>
                    <a:pt x="10266" y="548"/>
                    <a:pt x="5599" y="36"/>
                  </a:cubicBezTo>
                  <a:cubicBezTo>
                    <a:pt x="5382" y="12"/>
                    <a:pt x="5174" y="1"/>
                    <a:pt x="4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2101661" y="2273760"/>
              <a:ext cx="90628" cy="119246"/>
            </a:xfrm>
            <a:custGeom>
              <a:avLst/>
              <a:gdLst/>
              <a:ahLst/>
              <a:cxnLst/>
              <a:rect l="l" t="t" r="r" b="b"/>
              <a:pathLst>
                <a:path w="2942" h="3871" extrusionOk="0">
                  <a:moveTo>
                    <a:pt x="1437" y="1"/>
                  </a:moveTo>
                  <a:cubicBezTo>
                    <a:pt x="1434" y="1"/>
                    <a:pt x="1432" y="1"/>
                    <a:pt x="1429" y="1"/>
                  </a:cubicBezTo>
                  <a:cubicBezTo>
                    <a:pt x="1227" y="13"/>
                    <a:pt x="191" y="2942"/>
                    <a:pt x="84" y="3346"/>
                  </a:cubicBezTo>
                  <a:cubicBezTo>
                    <a:pt x="1" y="3620"/>
                    <a:pt x="1810" y="3870"/>
                    <a:pt x="1941" y="3870"/>
                  </a:cubicBezTo>
                  <a:cubicBezTo>
                    <a:pt x="1942" y="3870"/>
                    <a:pt x="1942" y="3870"/>
                    <a:pt x="1942" y="3870"/>
                  </a:cubicBezTo>
                  <a:cubicBezTo>
                    <a:pt x="2075" y="3870"/>
                    <a:pt x="2942" y="501"/>
                    <a:pt x="2942" y="501"/>
                  </a:cubicBezTo>
                  <a:cubicBezTo>
                    <a:pt x="2942" y="501"/>
                    <a:pt x="1662" y="1"/>
                    <a:pt x="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2102401" y="2272313"/>
              <a:ext cx="91368" cy="122142"/>
            </a:xfrm>
            <a:custGeom>
              <a:avLst/>
              <a:gdLst/>
              <a:ahLst/>
              <a:cxnLst/>
              <a:rect l="l" t="t" r="r" b="b"/>
              <a:pathLst>
                <a:path w="2966" h="3965" extrusionOk="0">
                  <a:moveTo>
                    <a:pt x="1417" y="95"/>
                  </a:moveTo>
                  <a:cubicBezTo>
                    <a:pt x="1584" y="95"/>
                    <a:pt x="2477" y="429"/>
                    <a:pt x="2858" y="572"/>
                  </a:cubicBezTo>
                  <a:cubicBezTo>
                    <a:pt x="2548" y="1786"/>
                    <a:pt x="2025" y="3703"/>
                    <a:pt x="1905" y="3882"/>
                  </a:cubicBezTo>
                  <a:cubicBezTo>
                    <a:pt x="1679" y="3858"/>
                    <a:pt x="262" y="3643"/>
                    <a:pt x="108" y="3429"/>
                  </a:cubicBezTo>
                  <a:cubicBezTo>
                    <a:pt x="96" y="3417"/>
                    <a:pt x="96" y="3405"/>
                    <a:pt x="108" y="3405"/>
                  </a:cubicBezTo>
                  <a:cubicBezTo>
                    <a:pt x="251" y="2870"/>
                    <a:pt x="1227" y="179"/>
                    <a:pt x="1417" y="95"/>
                  </a:cubicBezTo>
                  <a:close/>
                  <a:moveTo>
                    <a:pt x="1405" y="0"/>
                  </a:moveTo>
                  <a:cubicBezTo>
                    <a:pt x="1132" y="12"/>
                    <a:pt x="24" y="3346"/>
                    <a:pt x="12" y="3381"/>
                  </a:cubicBezTo>
                  <a:cubicBezTo>
                    <a:pt x="12" y="3405"/>
                    <a:pt x="0" y="3441"/>
                    <a:pt x="36" y="3489"/>
                  </a:cubicBezTo>
                  <a:cubicBezTo>
                    <a:pt x="239" y="3762"/>
                    <a:pt x="1846" y="3965"/>
                    <a:pt x="1917" y="3965"/>
                  </a:cubicBezTo>
                  <a:cubicBezTo>
                    <a:pt x="1977" y="3965"/>
                    <a:pt x="2036" y="3965"/>
                    <a:pt x="2513" y="2250"/>
                  </a:cubicBezTo>
                  <a:cubicBezTo>
                    <a:pt x="2739" y="1405"/>
                    <a:pt x="2965" y="560"/>
                    <a:pt x="2965" y="560"/>
                  </a:cubicBezTo>
                  <a:cubicBezTo>
                    <a:pt x="2965" y="536"/>
                    <a:pt x="2953" y="512"/>
                    <a:pt x="2929" y="500"/>
                  </a:cubicBezTo>
                  <a:cubicBezTo>
                    <a:pt x="2798" y="453"/>
                    <a:pt x="1632" y="0"/>
                    <a:pt x="1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2181631" y="2306475"/>
              <a:ext cx="65676" cy="23443"/>
            </a:xfrm>
            <a:custGeom>
              <a:avLst/>
              <a:gdLst/>
              <a:ahLst/>
              <a:cxnLst/>
              <a:rect l="l" t="t" r="r" b="b"/>
              <a:pathLst>
                <a:path w="2132" h="761" extrusionOk="0">
                  <a:moveTo>
                    <a:pt x="1852" y="0"/>
                  </a:moveTo>
                  <a:cubicBezTo>
                    <a:pt x="1355" y="0"/>
                    <a:pt x="337" y="86"/>
                    <a:pt x="0" y="760"/>
                  </a:cubicBezTo>
                  <a:lnTo>
                    <a:pt x="2131" y="10"/>
                  </a:lnTo>
                  <a:cubicBezTo>
                    <a:pt x="2131" y="10"/>
                    <a:pt x="2022" y="0"/>
                    <a:pt x="1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2180152" y="2304904"/>
              <a:ext cx="68634" cy="26123"/>
            </a:xfrm>
            <a:custGeom>
              <a:avLst/>
              <a:gdLst/>
              <a:ahLst/>
              <a:cxnLst/>
              <a:rect l="l" t="t" r="r" b="b"/>
              <a:pathLst>
                <a:path w="2228" h="848" extrusionOk="0">
                  <a:moveTo>
                    <a:pt x="1883" y="1"/>
                  </a:moveTo>
                  <a:cubicBezTo>
                    <a:pt x="1373" y="1"/>
                    <a:pt x="354" y="96"/>
                    <a:pt x="13" y="788"/>
                  </a:cubicBezTo>
                  <a:cubicBezTo>
                    <a:pt x="1" y="811"/>
                    <a:pt x="1" y="835"/>
                    <a:pt x="24" y="847"/>
                  </a:cubicBezTo>
                  <a:lnTo>
                    <a:pt x="48" y="847"/>
                  </a:lnTo>
                  <a:cubicBezTo>
                    <a:pt x="60" y="847"/>
                    <a:pt x="84" y="847"/>
                    <a:pt x="84" y="823"/>
                  </a:cubicBezTo>
                  <a:cubicBezTo>
                    <a:pt x="414" y="180"/>
                    <a:pt x="1414" y="100"/>
                    <a:pt x="1899" y="100"/>
                  </a:cubicBezTo>
                  <a:cubicBezTo>
                    <a:pt x="2060" y="100"/>
                    <a:pt x="2165" y="109"/>
                    <a:pt x="2168" y="109"/>
                  </a:cubicBezTo>
                  <a:cubicBezTo>
                    <a:pt x="2203" y="109"/>
                    <a:pt x="2215" y="85"/>
                    <a:pt x="2227" y="61"/>
                  </a:cubicBezTo>
                  <a:cubicBezTo>
                    <a:pt x="2227" y="37"/>
                    <a:pt x="2203" y="14"/>
                    <a:pt x="2179" y="14"/>
                  </a:cubicBezTo>
                  <a:cubicBezTo>
                    <a:pt x="2162" y="11"/>
                    <a:pt x="2050" y="1"/>
                    <a:pt x="188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2089555" y="2259836"/>
              <a:ext cx="39646" cy="48425"/>
            </a:xfrm>
            <a:custGeom>
              <a:avLst/>
              <a:gdLst/>
              <a:ahLst/>
              <a:cxnLst/>
              <a:rect l="l" t="t" r="r" b="b"/>
              <a:pathLst>
                <a:path w="1287" h="1572" extrusionOk="0">
                  <a:moveTo>
                    <a:pt x="1" y="0"/>
                  </a:moveTo>
                  <a:lnTo>
                    <a:pt x="1239" y="1572"/>
                  </a:lnTo>
                  <a:cubicBezTo>
                    <a:pt x="1287" y="82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2088107" y="2258327"/>
              <a:ext cx="42573" cy="51414"/>
            </a:xfrm>
            <a:custGeom>
              <a:avLst/>
              <a:gdLst/>
              <a:ahLst/>
              <a:cxnLst/>
              <a:rect l="l" t="t" r="r" b="b"/>
              <a:pathLst>
                <a:path w="1382" h="1669" extrusionOk="0">
                  <a:moveTo>
                    <a:pt x="53" y="1"/>
                  </a:moveTo>
                  <a:cubicBezTo>
                    <a:pt x="36" y="1"/>
                    <a:pt x="19" y="11"/>
                    <a:pt x="12" y="25"/>
                  </a:cubicBezTo>
                  <a:cubicBezTo>
                    <a:pt x="0" y="49"/>
                    <a:pt x="0" y="73"/>
                    <a:pt x="24" y="85"/>
                  </a:cubicBezTo>
                  <a:cubicBezTo>
                    <a:pt x="36" y="97"/>
                    <a:pt x="1286" y="907"/>
                    <a:pt x="1238" y="1621"/>
                  </a:cubicBezTo>
                  <a:cubicBezTo>
                    <a:pt x="1238" y="1645"/>
                    <a:pt x="1262" y="1669"/>
                    <a:pt x="1286" y="1669"/>
                  </a:cubicBezTo>
                  <a:cubicBezTo>
                    <a:pt x="1310" y="1669"/>
                    <a:pt x="1334" y="1645"/>
                    <a:pt x="1334" y="1621"/>
                  </a:cubicBezTo>
                  <a:cubicBezTo>
                    <a:pt x="1381" y="859"/>
                    <a:pt x="131" y="49"/>
                    <a:pt x="83" y="14"/>
                  </a:cubicBezTo>
                  <a:cubicBezTo>
                    <a:pt x="74" y="4"/>
                    <a:pt x="64" y="1"/>
                    <a:pt x="5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2264158" y="2073867"/>
              <a:ext cx="65307" cy="161418"/>
            </a:xfrm>
            <a:custGeom>
              <a:avLst/>
              <a:gdLst/>
              <a:ahLst/>
              <a:cxnLst/>
              <a:rect l="l" t="t" r="r" b="b"/>
              <a:pathLst>
                <a:path w="2120" h="5240" extrusionOk="0">
                  <a:moveTo>
                    <a:pt x="72" y="1"/>
                  </a:moveTo>
                  <a:cubicBezTo>
                    <a:pt x="48" y="1"/>
                    <a:pt x="24" y="13"/>
                    <a:pt x="12" y="37"/>
                  </a:cubicBezTo>
                  <a:cubicBezTo>
                    <a:pt x="0" y="60"/>
                    <a:pt x="12" y="84"/>
                    <a:pt x="36" y="96"/>
                  </a:cubicBezTo>
                  <a:cubicBezTo>
                    <a:pt x="48" y="96"/>
                    <a:pt x="1226" y="537"/>
                    <a:pt x="1667" y="1715"/>
                  </a:cubicBezTo>
                  <a:cubicBezTo>
                    <a:pt x="2024" y="2668"/>
                    <a:pt x="1822" y="3823"/>
                    <a:pt x="1072" y="5168"/>
                  </a:cubicBezTo>
                  <a:cubicBezTo>
                    <a:pt x="1060" y="5192"/>
                    <a:pt x="1060" y="5216"/>
                    <a:pt x="1084" y="5228"/>
                  </a:cubicBezTo>
                  <a:cubicBezTo>
                    <a:pt x="1096" y="5240"/>
                    <a:pt x="1096" y="5240"/>
                    <a:pt x="1107" y="5240"/>
                  </a:cubicBezTo>
                  <a:cubicBezTo>
                    <a:pt x="1119" y="5240"/>
                    <a:pt x="1143" y="5228"/>
                    <a:pt x="1143" y="5204"/>
                  </a:cubicBezTo>
                  <a:cubicBezTo>
                    <a:pt x="1917" y="3847"/>
                    <a:pt x="2119" y="2656"/>
                    <a:pt x="1750" y="1680"/>
                  </a:cubicBezTo>
                  <a:cubicBezTo>
                    <a:pt x="1298" y="453"/>
                    <a:pt x="83" y="13"/>
                    <a:pt x="7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2165859" y="2325020"/>
              <a:ext cx="6623" cy="13708"/>
            </a:xfrm>
            <a:custGeom>
              <a:avLst/>
              <a:gdLst/>
              <a:ahLst/>
              <a:cxnLst/>
              <a:rect l="l" t="t" r="r" b="b"/>
              <a:pathLst>
                <a:path w="215" h="445" extrusionOk="0">
                  <a:moveTo>
                    <a:pt x="154" y="0"/>
                  </a:moveTo>
                  <a:cubicBezTo>
                    <a:pt x="135" y="0"/>
                    <a:pt x="119" y="20"/>
                    <a:pt x="119" y="39"/>
                  </a:cubicBezTo>
                  <a:cubicBezTo>
                    <a:pt x="96" y="170"/>
                    <a:pt x="60" y="337"/>
                    <a:pt x="24" y="361"/>
                  </a:cubicBezTo>
                  <a:cubicBezTo>
                    <a:pt x="0" y="373"/>
                    <a:pt x="0" y="408"/>
                    <a:pt x="12" y="420"/>
                  </a:cubicBezTo>
                  <a:cubicBezTo>
                    <a:pt x="24" y="432"/>
                    <a:pt x="36" y="444"/>
                    <a:pt x="48" y="444"/>
                  </a:cubicBezTo>
                  <a:cubicBezTo>
                    <a:pt x="60" y="444"/>
                    <a:pt x="72" y="432"/>
                    <a:pt x="72" y="432"/>
                  </a:cubicBezTo>
                  <a:cubicBezTo>
                    <a:pt x="155" y="373"/>
                    <a:pt x="191" y="123"/>
                    <a:pt x="203" y="51"/>
                  </a:cubicBezTo>
                  <a:cubicBezTo>
                    <a:pt x="215" y="27"/>
                    <a:pt x="191" y="4"/>
                    <a:pt x="167" y="4"/>
                  </a:cubicBezTo>
                  <a:cubicBezTo>
                    <a:pt x="163" y="1"/>
                    <a:pt x="158" y="0"/>
                    <a:pt x="1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2150456" y="2336849"/>
              <a:ext cx="6623" cy="13985"/>
            </a:xfrm>
            <a:custGeom>
              <a:avLst/>
              <a:gdLst/>
              <a:ahLst/>
              <a:cxnLst/>
              <a:rect l="l" t="t" r="r" b="b"/>
              <a:pathLst>
                <a:path w="215" h="454" extrusionOk="0">
                  <a:moveTo>
                    <a:pt x="179" y="1"/>
                  </a:moveTo>
                  <a:cubicBezTo>
                    <a:pt x="155" y="1"/>
                    <a:pt x="131" y="13"/>
                    <a:pt x="119" y="48"/>
                  </a:cubicBezTo>
                  <a:cubicBezTo>
                    <a:pt x="107" y="179"/>
                    <a:pt x="60" y="334"/>
                    <a:pt x="24" y="370"/>
                  </a:cubicBezTo>
                  <a:cubicBezTo>
                    <a:pt x="12" y="382"/>
                    <a:pt x="0" y="417"/>
                    <a:pt x="24" y="429"/>
                  </a:cubicBezTo>
                  <a:cubicBezTo>
                    <a:pt x="36" y="441"/>
                    <a:pt x="48" y="453"/>
                    <a:pt x="60" y="453"/>
                  </a:cubicBezTo>
                  <a:cubicBezTo>
                    <a:pt x="72" y="453"/>
                    <a:pt x="84" y="441"/>
                    <a:pt x="84" y="441"/>
                  </a:cubicBezTo>
                  <a:cubicBezTo>
                    <a:pt x="167" y="370"/>
                    <a:pt x="203" y="132"/>
                    <a:pt x="215" y="60"/>
                  </a:cubicBezTo>
                  <a:cubicBezTo>
                    <a:pt x="215" y="36"/>
                    <a:pt x="203" y="13"/>
                    <a:pt x="1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2159975" y="2344181"/>
              <a:ext cx="6654" cy="13985"/>
            </a:xfrm>
            <a:custGeom>
              <a:avLst/>
              <a:gdLst/>
              <a:ahLst/>
              <a:cxnLst/>
              <a:rect l="l" t="t" r="r" b="b"/>
              <a:pathLst>
                <a:path w="216" h="454" extrusionOk="0">
                  <a:moveTo>
                    <a:pt x="179" y="1"/>
                  </a:moveTo>
                  <a:cubicBezTo>
                    <a:pt x="156" y="1"/>
                    <a:pt x="132" y="25"/>
                    <a:pt x="120" y="48"/>
                  </a:cubicBezTo>
                  <a:cubicBezTo>
                    <a:pt x="108" y="179"/>
                    <a:pt x="60" y="334"/>
                    <a:pt x="25" y="370"/>
                  </a:cubicBezTo>
                  <a:cubicBezTo>
                    <a:pt x="13" y="382"/>
                    <a:pt x="1" y="417"/>
                    <a:pt x="25" y="429"/>
                  </a:cubicBezTo>
                  <a:cubicBezTo>
                    <a:pt x="36" y="441"/>
                    <a:pt x="48" y="453"/>
                    <a:pt x="60" y="453"/>
                  </a:cubicBezTo>
                  <a:cubicBezTo>
                    <a:pt x="72" y="453"/>
                    <a:pt x="72" y="441"/>
                    <a:pt x="84" y="441"/>
                  </a:cubicBezTo>
                  <a:cubicBezTo>
                    <a:pt x="167" y="370"/>
                    <a:pt x="203" y="132"/>
                    <a:pt x="215" y="60"/>
                  </a:cubicBezTo>
                  <a:cubicBezTo>
                    <a:pt x="215" y="36"/>
                    <a:pt x="203" y="13"/>
                    <a:pt x="1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2146791" y="2357304"/>
              <a:ext cx="6623" cy="13677"/>
            </a:xfrm>
            <a:custGeom>
              <a:avLst/>
              <a:gdLst/>
              <a:ahLst/>
              <a:cxnLst/>
              <a:rect l="l" t="t" r="r" b="b"/>
              <a:pathLst>
                <a:path w="215" h="444" extrusionOk="0">
                  <a:moveTo>
                    <a:pt x="154" y="0"/>
                  </a:moveTo>
                  <a:cubicBezTo>
                    <a:pt x="135" y="0"/>
                    <a:pt x="119" y="20"/>
                    <a:pt x="119" y="39"/>
                  </a:cubicBezTo>
                  <a:cubicBezTo>
                    <a:pt x="95" y="170"/>
                    <a:pt x="60" y="337"/>
                    <a:pt x="24" y="361"/>
                  </a:cubicBezTo>
                  <a:cubicBezTo>
                    <a:pt x="0" y="372"/>
                    <a:pt x="0" y="408"/>
                    <a:pt x="12" y="432"/>
                  </a:cubicBezTo>
                  <a:cubicBezTo>
                    <a:pt x="24" y="444"/>
                    <a:pt x="36" y="444"/>
                    <a:pt x="48" y="444"/>
                  </a:cubicBezTo>
                  <a:cubicBezTo>
                    <a:pt x="60" y="444"/>
                    <a:pt x="72" y="444"/>
                    <a:pt x="83" y="432"/>
                  </a:cubicBezTo>
                  <a:cubicBezTo>
                    <a:pt x="155" y="372"/>
                    <a:pt x="203" y="122"/>
                    <a:pt x="203" y="51"/>
                  </a:cubicBezTo>
                  <a:cubicBezTo>
                    <a:pt x="214" y="27"/>
                    <a:pt x="191" y="3"/>
                    <a:pt x="167" y="3"/>
                  </a:cubicBezTo>
                  <a:cubicBezTo>
                    <a:pt x="162" y="1"/>
                    <a:pt x="158" y="0"/>
                    <a:pt x="1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2152274" y="2368024"/>
              <a:ext cx="6654" cy="13616"/>
            </a:xfrm>
            <a:custGeom>
              <a:avLst/>
              <a:gdLst/>
              <a:ahLst/>
              <a:cxnLst/>
              <a:rect l="l" t="t" r="r" b="b"/>
              <a:pathLst>
                <a:path w="216" h="442" extrusionOk="0">
                  <a:moveTo>
                    <a:pt x="179" y="1"/>
                  </a:moveTo>
                  <a:cubicBezTo>
                    <a:pt x="144" y="1"/>
                    <a:pt x="120" y="13"/>
                    <a:pt x="120" y="36"/>
                  </a:cubicBezTo>
                  <a:cubicBezTo>
                    <a:pt x="108" y="179"/>
                    <a:pt x="60" y="334"/>
                    <a:pt x="25" y="358"/>
                  </a:cubicBezTo>
                  <a:cubicBezTo>
                    <a:pt x="13" y="382"/>
                    <a:pt x="1" y="405"/>
                    <a:pt x="25" y="429"/>
                  </a:cubicBezTo>
                  <a:cubicBezTo>
                    <a:pt x="25" y="441"/>
                    <a:pt x="36" y="441"/>
                    <a:pt x="60" y="441"/>
                  </a:cubicBezTo>
                  <a:cubicBezTo>
                    <a:pt x="60" y="441"/>
                    <a:pt x="72" y="441"/>
                    <a:pt x="84" y="429"/>
                  </a:cubicBezTo>
                  <a:cubicBezTo>
                    <a:pt x="167" y="370"/>
                    <a:pt x="203" y="132"/>
                    <a:pt x="215" y="60"/>
                  </a:cubicBezTo>
                  <a:cubicBezTo>
                    <a:pt x="215" y="24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1870963" y="2075561"/>
              <a:ext cx="238800" cy="152023"/>
            </a:xfrm>
            <a:custGeom>
              <a:avLst/>
              <a:gdLst/>
              <a:ahLst/>
              <a:cxnLst/>
              <a:rect l="l" t="t" r="r" b="b"/>
              <a:pathLst>
                <a:path w="7752" h="4935" extrusionOk="0">
                  <a:moveTo>
                    <a:pt x="6425" y="0"/>
                  </a:moveTo>
                  <a:cubicBezTo>
                    <a:pt x="6406" y="0"/>
                    <a:pt x="6388" y="2"/>
                    <a:pt x="6370" y="5"/>
                  </a:cubicBezTo>
                  <a:cubicBezTo>
                    <a:pt x="6347" y="5"/>
                    <a:pt x="6323" y="17"/>
                    <a:pt x="6323" y="53"/>
                  </a:cubicBezTo>
                  <a:cubicBezTo>
                    <a:pt x="6323" y="77"/>
                    <a:pt x="6347" y="89"/>
                    <a:pt x="6370" y="89"/>
                  </a:cubicBezTo>
                  <a:cubicBezTo>
                    <a:pt x="6430" y="89"/>
                    <a:pt x="6490" y="89"/>
                    <a:pt x="6549" y="101"/>
                  </a:cubicBezTo>
                  <a:cubicBezTo>
                    <a:pt x="6573" y="101"/>
                    <a:pt x="6597" y="89"/>
                    <a:pt x="6597" y="65"/>
                  </a:cubicBezTo>
                  <a:cubicBezTo>
                    <a:pt x="6597" y="41"/>
                    <a:pt x="6585" y="17"/>
                    <a:pt x="6561" y="17"/>
                  </a:cubicBezTo>
                  <a:cubicBezTo>
                    <a:pt x="6519" y="9"/>
                    <a:pt x="6471" y="0"/>
                    <a:pt x="6425" y="0"/>
                  </a:cubicBezTo>
                  <a:close/>
                  <a:moveTo>
                    <a:pt x="6199" y="25"/>
                  </a:moveTo>
                  <a:cubicBezTo>
                    <a:pt x="6193" y="25"/>
                    <a:pt x="6186" y="26"/>
                    <a:pt x="6180" y="29"/>
                  </a:cubicBezTo>
                  <a:cubicBezTo>
                    <a:pt x="6120" y="41"/>
                    <a:pt x="6049" y="53"/>
                    <a:pt x="5989" y="77"/>
                  </a:cubicBezTo>
                  <a:cubicBezTo>
                    <a:pt x="5966" y="89"/>
                    <a:pt x="5954" y="113"/>
                    <a:pt x="5966" y="148"/>
                  </a:cubicBezTo>
                  <a:cubicBezTo>
                    <a:pt x="5978" y="160"/>
                    <a:pt x="5989" y="172"/>
                    <a:pt x="6013" y="172"/>
                  </a:cubicBezTo>
                  <a:lnTo>
                    <a:pt x="6025" y="172"/>
                  </a:lnTo>
                  <a:cubicBezTo>
                    <a:pt x="6085" y="148"/>
                    <a:pt x="6144" y="124"/>
                    <a:pt x="6192" y="113"/>
                  </a:cubicBezTo>
                  <a:cubicBezTo>
                    <a:pt x="6216" y="113"/>
                    <a:pt x="6240" y="89"/>
                    <a:pt x="6228" y="53"/>
                  </a:cubicBezTo>
                  <a:cubicBezTo>
                    <a:pt x="6228" y="36"/>
                    <a:pt x="6215" y="25"/>
                    <a:pt x="6199" y="25"/>
                  </a:cubicBezTo>
                  <a:close/>
                  <a:moveTo>
                    <a:pt x="6740" y="53"/>
                  </a:moveTo>
                  <a:cubicBezTo>
                    <a:pt x="6716" y="53"/>
                    <a:pt x="6692" y="65"/>
                    <a:pt x="6692" y="89"/>
                  </a:cubicBezTo>
                  <a:cubicBezTo>
                    <a:pt x="6680" y="113"/>
                    <a:pt x="6692" y="136"/>
                    <a:pt x="6716" y="148"/>
                  </a:cubicBezTo>
                  <a:cubicBezTo>
                    <a:pt x="6775" y="160"/>
                    <a:pt x="6823" y="184"/>
                    <a:pt x="6882" y="208"/>
                  </a:cubicBezTo>
                  <a:cubicBezTo>
                    <a:pt x="6882" y="220"/>
                    <a:pt x="6894" y="220"/>
                    <a:pt x="6906" y="220"/>
                  </a:cubicBezTo>
                  <a:cubicBezTo>
                    <a:pt x="6918" y="220"/>
                    <a:pt x="6930" y="208"/>
                    <a:pt x="6942" y="196"/>
                  </a:cubicBezTo>
                  <a:cubicBezTo>
                    <a:pt x="6954" y="172"/>
                    <a:pt x="6942" y="136"/>
                    <a:pt x="6918" y="124"/>
                  </a:cubicBezTo>
                  <a:cubicBezTo>
                    <a:pt x="6859" y="101"/>
                    <a:pt x="6799" y="77"/>
                    <a:pt x="6740" y="53"/>
                  </a:cubicBezTo>
                  <a:close/>
                  <a:moveTo>
                    <a:pt x="5852" y="164"/>
                  </a:moveTo>
                  <a:cubicBezTo>
                    <a:pt x="5843" y="164"/>
                    <a:pt x="5833" y="167"/>
                    <a:pt x="5823" y="172"/>
                  </a:cubicBezTo>
                  <a:cubicBezTo>
                    <a:pt x="5775" y="196"/>
                    <a:pt x="5716" y="232"/>
                    <a:pt x="5668" y="279"/>
                  </a:cubicBezTo>
                  <a:cubicBezTo>
                    <a:pt x="5644" y="291"/>
                    <a:pt x="5644" y="315"/>
                    <a:pt x="5656" y="339"/>
                  </a:cubicBezTo>
                  <a:cubicBezTo>
                    <a:pt x="5668" y="351"/>
                    <a:pt x="5680" y="363"/>
                    <a:pt x="5692" y="363"/>
                  </a:cubicBezTo>
                  <a:cubicBezTo>
                    <a:pt x="5704" y="363"/>
                    <a:pt x="5716" y="351"/>
                    <a:pt x="5716" y="351"/>
                  </a:cubicBezTo>
                  <a:cubicBezTo>
                    <a:pt x="5775" y="315"/>
                    <a:pt x="5823" y="279"/>
                    <a:pt x="5870" y="244"/>
                  </a:cubicBezTo>
                  <a:cubicBezTo>
                    <a:pt x="5894" y="232"/>
                    <a:pt x="5894" y="208"/>
                    <a:pt x="5882" y="184"/>
                  </a:cubicBezTo>
                  <a:cubicBezTo>
                    <a:pt x="5875" y="170"/>
                    <a:pt x="5864" y="164"/>
                    <a:pt x="5852" y="164"/>
                  </a:cubicBezTo>
                  <a:close/>
                  <a:moveTo>
                    <a:pt x="7066" y="215"/>
                  </a:moveTo>
                  <a:cubicBezTo>
                    <a:pt x="7049" y="215"/>
                    <a:pt x="7034" y="226"/>
                    <a:pt x="7025" y="244"/>
                  </a:cubicBezTo>
                  <a:cubicBezTo>
                    <a:pt x="7013" y="255"/>
                    <a:pt x="7013" y="291"/>
                    <a:pt x="7037" y="303"/>
                  </a:cubicBezTo>
                  <a:cubicBezTo>
                    <a:pt x="7085" y="339"/>
                    <a:pt x="7132" y="374"/>
                    <a:pt x="7180" y="410"/>
                  </a:cubicBezTo>
                  <a:cubicBezTo>
                    <a:pt x="7192" y="422"/>
                    <a:pt x="7204" y="422"/>
                    <a:pt x="7204" y="422"/>
                  </a:cubicBezTo>
                  <a:cubicBezTo>
                    <a:pt x="7228" y="422"/>
                    <a:pt x="7240" y="410"/>
                    <a:pt x="7240" y="398"/>
                  </a:cubicBezTo>
                  <a:cubicBezTo>
                    <a:pt x="7263" y="386"/>
                    <a:pt x="7252" y="351"/>
                    <a:pt x="7240" y="339"/>
                  </a:cubicBezTo>
                  <a:cubicBezTo>
                    <a:pt x="7192" y="291"/>
                    <a:pt x="7132" y="255"/>
                    <a:pt x="7085" y="220"/>
                  </a:cubicBezTo>
                  <a:cubicBezTo>
                    <a:pt x="7078" y="217"/>
                    <a:pt x="7072" y="215"/>
                    <a:pt x="7066" y="215"/>
                  </a:cubicBezTo>
                  <a:close/>
                  <a:moveTo>
                    <a:pt x="5555" y="389"/>
                  </a:moveTo>
                  <a:cubicBezTo>
                    <a:pt x="5543" y="389"/>
                    <a:pt x="5531" y="392"/>
                    <a:pt x="5525" y="398"/>
                  </a:cubicBezTo>
                  <a:cubicBezTo>
                    <a:pt x="5501" y="410"/>
                    <a:pt x="5489" y="434"/>
                    <a:pt x="5478" y="446"/>
                  </a:cubicBezTo>
                  <a:cubicBezTo>
                    <a:pt x="5442" y="470"/>
                    <a:pt x="5418" y="505"/>
                    <a:pt x="5394" y="529"/>
                  </a:cubicBezTo>
                  <a:cubicBezTo>
                    <a:pt x="5370" y="553"/>
                    <a:pt x="5370" y="577"/>
                    <a:pt x="5394" y="601"/>
                  </a:cubicBezTo>
                  <a:cubicBezTo>
                    <a:pt x="5406" y="601"/>
                    <a:pt x="5418" y="613"/>
                    <a:pt x="5430" y="613"/>
                  </a:cubicBezTo>
                  <a:cubicBezTo>
                    <a:pt x="5442" y="613"/>
                    <a:pt x="5454" y="601"/>
                    <a:pt x="5454" y="601"/>
                  </a:cubicBezTo>
                  <a:cubicBezTo>
                    <a:pt x="5489" y="565"/>
                    <a:pt x="5513" y="541"/>
                    <a:pt x="5537" y="517"/>
                  </a:cubicBezTo>
                  <a:cubicBezTo>
                    <a:pt x="5561" y="494"/>
                    <a:pt x="5573" y="482"/>
                    <a:pt x="5585" y="470"/>
                  </a:cubicBezTo>
                  <a:cubicBezTo>
                    <a:pt x="5608" y="446"/>
                    <a:pt x="5608" y="422"/>
                    <a:pt x="5585" y="398"/>
                  </a:cubicBezTo>
                  <a:cubicBezTo>
                    <a:pt x="5579" y="392"/>
                    <a:pt x="5567" y="389"/>
                    <a:pt x="5555" y="389"/>
                  </a:cubicBezTo>
                  <a:close/>
                  <a:moveTo>
                    <a:pt x="7347" y="452"/>
                  </a:moveTo>
                  <a:cubicBezTo>
                    <a:pt x="7335" y="452"/>
                    <a:pt x="7323" y="458"/>
                    <a:pt x="7311" y="470"/>
                  </a:cubicBezTo>
                  <a:cubicBezTo>
                    <a:pt x="7299" y="482"/>
                    <a:pt x="7299" y="517"/>
                    <a:pt x="7311" y="529"/>
                  </a:cubicBezTo>
                  <a:cubicBezTo>
                    <a:pt x="7359" y="577"/>
                    <a:pt x="7394" y="613"/>
                    <a:pt x="7442" y="660"/>
                  </a:cubicBezTo>
                  <a:cubicBezTo>
                    <a:pt x="7454" y="672"/>
                    <a:pt x="7466" y="672"/>
                    <a:pt x="7478" y="672"/>
                  </a:cubicBezTo>
                  <a:lnTo>
                    <a:pt x="7502" y="672"/>
                  </a:lnTo>
                  <a:cubicBezTo>
                    <a:pt x="7525" y="648"/>
                    <a:pt x="7525" y="625"/>
                    <a:pt x="7513" y="601"/>
                  </a:cubicBezTo>
                  <a:cubicBezTo>
                    <a:pt x="7466" y="553"/>
                    <a:pt x="7418" y="505"/>
                    <a:pt x="7383" y="470"/>
                  </a:cubicBezTo>
                  <a:cubicBezTo>
                    <a:pt x="7371" y="458"/>
                    <a:pt x="7359" y="452"/>
                    <a:pt x="7347" y="452"/>
                  </a:cubicBezTo>
                  <a:close/>
                  <a:moveTo>
                    <a:pt x="5304" y="658"/>
                  </a:moveTo>
                  <a:cubicBezTo>
                    <a:pt x="5291" y="658"/>
                    <a:pt x="5277" y="665"/>
                    <a:pt x="5263" y="672"/>
                  </a:cubicBezTo>
                  <a:cubicBezTo>
                    <a:pt x="5227" y="732"/>
                    <a:pt x="5192" y="779"/>
                    <a:pt x="5168" y="839"/>
                  </a:cubicBezTo>
                  <a:cubicBezTo>
                    <a:pt x="5156" y="863"/>
                    <a:pt x="5156" y="886"/>
                    <a:pt x="5180" y="898"/>
                  </a:cubicBezTo>
                  <a:cubicBezTo>
                    <a:pt x="5192" y="898"/>
                    <a:pt x="5204" y="910"/>
                    <a:pt x="5204" y="910"/>
                  </a:cubicBezTo>
                  <a:cubicBezTo>
                    <a:pt x="5216" y="910"/>
                    <a:pt x="5239" y="898"/>
                    <a:pt x="5239" y="886"/>
                  </a:cubicBezTo>
                  <a:cubicBezTo>
                    <a:pt x="5275" y="839"/>
                    <a:pt x="5311" y="779"/>
                    <a:pt x="5347" y="732"/>
                  </a:cubicBezTo>
                  <a:cubicBezTo>
                    <a:pt x="5358" y="708"/>
                    <a:pt x="5358" y="684"/>
                    <a:pt x="5335" y="672"/>
                  </a:cubicBezTo>
                  <a:cubicBezTo>
                    <a:pt x="5325" y="662"/>
                    <a:pt x="5315" y="658"/>
                    <a:pt x="5304" y="658"/>
                  </a:cubicBezTo>
                  <a:close/>
                  <a:moveTo>
                    <a:pt x="7591" y="724"/>
                  </a:moveTo>
                  <a:cubicBezTo>
                    <a:pt x="7581" y="724"/>
                    <a:pt x="7571" y="727"/>
                    <a:pt x="7561" y="732"/>
                  </a:cubicBezTo>
                  <a:cubicBezTo>
                    <a:pt x="7549" y="755"/>
                    <a:pt x="7537" y="779"/>
                    <a:pt x="7561" y="803"/>
                  </a:cubicBezTo>
                  <a:cubicBezTo>
                    <a:pt x="7621" y="886"/>
                    <a:pt x="7656" y="946"/>
                    <a:pt x="7656" y="946"/>
                  </a:cubicBezTo>
                  <a:cubicBezTo>
                    <a:pt x="7668" y="958"/>
                    <a:pt x="7680" y="970"/>
                    <a:pt x="7704" y="970"/>
                  </a:cubicBezTo>
                  <a:lnTo>
                    <a:pt x="7728" y="970"/>
                  </a:lnTo>
                  <a:cubicBezTo>
                    <a:pt x="7740" y="946"/>
                    <a:pt x="7752" y="922"/>
                    <a:pt x="7740" y="898"/>
                  </a:cubicBezTo>
                  <a:cubicBezTo>
                    <a:pt x="7740" y="898"/>
                    <a:pt x="7704" y="839"/>
                    <a:pt x="7633" y="744"/>
                  </a:cubicBezTo>
                  <a:cubicBezTo>
                    <a:pt x="7619" y="730"/>
                    <a:pt x="7605" y="724"/>
                    <a:pt x="7591" y="724"/>
                  </a:cubicBezTo>
                  <a:close/>
                  <a:moveTo>
                    <a:pt x="4489" y="1089"/>
                  </a:moveTo>
                  <a:cubicBezTo>
                    <a:pt x="4465" y="1089"/>
                    <a:pt x="4442" y="1113"/>
                    <a:pt x="4442" y="1136"/>
                  </a:cubicBezTo>
                  <a:cubicBezTo>
                    <a:pt x="4442" y="1160"/>
                    <a:pt x="4465" y="1184"/>
                    <a:pt x="4489" y="1184"/>
                  </a:cubicBezTo>
                  <a:cubicBezTo>
                    <a:pt x="4549" y="1184"/>
                    <a:pt x="4608" y="1184"/>
                    <a:pt x="4668" y="1196"/>
                  </a:cubicBezTo>
                  <a:lnTo>
                    <a:pt x="4680" y="1196"/>
                  </a:lnTo>
                  <a:cubicBezTo>
                    <a:pt x="4704" y="1196"/>
                    <a:pt x="4716" y="1172"/>
                    <a:pt x="4727" y="1160"/>
                  </a:cubicBezTo>
                  <a:cubicBezTo>
                    <a:pt x="4727" y="1125"/>
                    <a:pt x="4704" y="1101"/>
                    <a:pt x="4680" y="1101"/>
                  </a:cubicBezTo>
                  <a:cubicBezTo>
                    <a:pt x="4620" y="1101"/>
                    <a:pt x="4561" y="1089"/>
                    <a:pt x="4489" y="1089"/>
                  </a:cubicBezTo>
                  <a:close/>
                  <a:moveTo>
                    <a:pt x="4316" y="1098"/>
                  </a:moveTo>
                  <a:cubicBezTo>
                    <a:pt x="4311" y="1098"/>
                    <a:pt x="4305" y="1099"/>
                    <a:pt x="4299" y="1101"/>
                  </a:cubicBezTo>
                  <a:cubicBezTo>
                    <a:pt x="4239" y="1101"/>
                    <a:pt x="4180" y="1113"/>
                    <a:pt x="4120" y="1125"/>
                  </a:cubicBezTo>
                  <a:cubicBezTo>
                    <a:pt x="4096" y="1125"/>
                    <a:pt x="4073" y="1148"/>
                    <a:pt x="4084" y="1184"/>
                  </a:cubicBezTo>
                  <a:cubicBezTo>
                    <a:pt x="4084" y="1196"/>
                    <a:pt x="4108" y="1220"/>
                    <a:pt x="4120" y="1220"/>
                  </a:cubicBezTo>
                  <a:lnTo>
                    <a:pt x="4132" y="1220"/>
                  </a:lnTo>
                  <a:cubicBezTo>
                    <a:pt x="4192" y="1208"/>
                    <a:pt x="4251" y="1196"/>
                    <a:pt x="4311" y="1184"/>
                  </a:cubicBezTo>
                  <a:cubicBezTo>
                    <a:pt x="4335" y="1184"/>
                    <a:pt x="4358" y="1160"/>
                    <a:pt x="4358" y="1136"/>
                  </a:cubicBezTo>
                  <a:cubicBezTo>
                    <a:pt x="4349" y="1117"/>
                    <a:pt x="4339" y="1098"/>
                    <a:pt x="4316" y="1098"/>
                  </a:cubicBezTo>
                  <a:close/>
                  <a:moveTo>
                    <a:pt x="5123" y="977"/>
                  </a:moveTo>
                  <a:cubicBezTo>
                    <a:pt x="5104" y="977"/>
                    <a:pt x="5085" y="988"/>
                    <a:pt x="5085" y="1006"/>
                  </a:cubicBezTo>
                  <a:cubicBezTo>
                    <a:pt x="5061" y="1065"/>
                    <a:pt x="5037" y="1125"/>
                    <a:pt x="5037" y="1184"/>
                  </a:cubicBezTo>
                  <a:cubicBezTo>
                    <a:pt x="4977" y="1160"/>
                    <a:pt x="4918" y="1148"/>
                    <a:pt x="4870" y="1136"/>
                  </a:cubicBezTo>
                  <a:cubicBezTo>
                    <a:pt x="4864" y="1134"/>
                    <a:pt x="4858" y="1133"/>
                    <a:pt x="4852" y="1133"/>
                  </a:cubicBezTo>
                  <a:cubicBezTo>
                    <a:pt x="4827" y="1133"/>
                    <a:pt x="4811" y="1153"/>
                    <a:pt x="4811" y="1172"/>
                  </a:cubicBezTo>
                  <a:cubicBezTo>
                    <a:pt x="4799" y="1196"/>
                    <a:pt x="4823" y="1220"/>
                    <a:pt x="4846" y="1220"/>
                  </a:cubicBezTo>
                  <a:cubicBezTo>
                    <a:pt x="4906" y="1232"/>
                    <a:pt x="4966" y="1256"/>
                    <a:pt x="5013" y="1267"/>
                  </a:cubicBezTo>
                  <a:cubicBezTo>
                    <a:pt x="5025" y="1279"/>
                    <a:pt x="5025" y="1279"/>
                    <a:pt x="5037" y="1279"/>
                  </a:cubicBezTo>
                  <a:cubicBezTo>
                    <a:pt x="5049" y="1279"/>
                    <a:pt x="5073" y="1267"/>
                    <a:pt x="5073" y="1244"/>
                  </a:cubicBezTo>
                  <a:cubicBezTo>
                    <a:pt x="5097" y="1244"/>
                    <a:pt x="5120" y="1232"/>
                    <a:pt x="5120" y="1208"/>
                  </a:cubicBezTo>
                  <a:cubicBezTo>
                    <a:pt x="5132" y="1148"/>
                    <a:pt x="5144" y="1101"/>
                    <a:pt x="5168" y="1041"/>
                  </a:cubicBezTo>
                  <a:cubicBezTo>
                    <a:pt x="5180" y="1017"/>
                    <a:pt x="5168" y="994"/>
                    <a:pt x="5144" y="982"/>
                  </a:cubicBezTo>
                  <a:cubicBezTo>
                    <a:pt x="5138" y="979"/>
                    <a:pt x="5131" y="977"/>
                    <a:pt x="5123" y="977"/>
                  </a:cubicBezTo>
                  <a:close/>
                  <a:moveTo>
                    <a:pt x="3930" y="1172"/>
                  </a:moveTo>
                  <a:cubicBezTo>
                    <a:pt x="3870" y="1196"/>
                    <a:pt x="3811" y="1220"/>
                    <a:pt x="3763" y="1256"/>
                  </a:cubicBezTo>
                  <a:cubicBezTo>
                    <a:pt x="3739" y="1267"/>
                    <a:pt x="3727" y="1291"/>
                    <a:pt x="3739" y="1315"/>
                  </a:cubicBezTo>
                  <a:cubicBezTo>
                    <a:pt x="3739" y="1327"/>
                    <a:pt x="3763" y="1339"/>
                    <a:pt x="3775" y="1339"/>
                  </a:cubicBezTo>
                  <a:lnTo>
                    <a:pt x="3799" y="1339"/>
                  </a:lnTo>
                  <a:cubicBezTo>
                    <a:pt x="3858" y="1303"/>
                    <a:pt x="3906" y="1279"/>
                    <a:pt x="3965" y="1267"/>
                  </a:cubicBezTo>
                  <a:cubicBezTo>
                    <a:pt x="3989" y="1256"/>
                    <a:pt x="4001" y="1232"/>
                    <a:pt x="3989" y="1208"/>
                  </a:cubicBezTo>
                  <a:cubicBezTo>
                    <a:pt x="3989" y="1184"/>
                    <a:pt x="3954" y="1172"/>
                    <a:pt x="3930" y="1172"/>
                  </a:cubicBezTo>
                  <a:close/>
                  <a:moveTo>
                    <a:pt x="5209" y="1251"/>
                  </a:moveTo>
                  <a:cubicBezTo>
                    <a:pt x="5192" y="1251"/>
                    <a:pt x="5177" y="1262"/>
                    <a:pt x="5168" y="1279"/>
                  </a:cubicBezTo>
                  <a:cubicBezTo>
                    <a:pt x="5156" y="1303"/>
                    <a:pt x="5168" y="1327"/>
                    <a:pt x="5192" y="1339"/>
                  </a:cubicBezTo>
                  <a:cubicBezTo>
                    <a:pt x="5239" y="1363"/>
                    <a:pt x="5299" y="1387"/>
                    <a:pt x="5347" y="1422"/>
                  </a:cubicBezTo>
                  <a:lnTo>
                    <a:pt x="5370" y="1422"/>
                  </a:lnTo>
                  <a:cubicBezTo>
                    <a:pt x="5394" y="1422"/>
                    <a:pt x="5406" y="1422"/>
                    <a:pt x="5418" y="1398"/>
                  </a:cubicBezTo>
                  <a:cubicBezTo>
                    <a:pt x="5430" y="1375"/>
                    <a:pt x="5418" y="1351"/>
                    <a:pt x="5394" y="1339"/>
                  </a:cubicBezTo>
                  <a:cubicBezTo>
                    <a:pt x="5347" y="1303"/>
                    <a:pt x="5287" y="1279"/>
                    <a:pt x="5227" y="1256"/>
                  </a:cubicBezTo>
                  <a:cubicBezTo>
                    <a:pt x="5221" y="1252"/>
                    <a:pt x="5215" y="1251"/>
                    <a:pt x="5209" y="1251"/>
                  </a:cubicBezTo>
                  <a:close/>
                  <a:moveTo>
                    <a:pt x="3625" y="1343"/>
                  </a:moveTo>
                  <a:cubicBezTo>
                    <a:pt x="3616" y="1343"/>
                    <a:pt x="3606" y="1346"/>
                    <a:pt x="3596" y="1351"/>
                  </a:cubicBezTo>
                  <a:cubicBezTo>
                    <a:pt x="3549" y="1387"/>
                    <a:pt x="3489" y="1422"/>
                    <a:pt x="3442" y="1470"/>
                  </a:cubicBezTo>
                  <a:cubicBezTo>
                    <a:pt x="3430" y="1482"/>
                    <a:pt x="3430" y="1506"/>
                    <a:pt x="3442" y="1529"/>
                  </a:cubicBezTo>
                  <a:cubicBezTo>
                    <a:pt x="3453" y="1541"/>
                    <a:pt x="3465" y="1541"/>
                    <a:pt x="3477" y="1541"/>
                  </a:cubicBezTo>
                  <a:cubicBezTo>
                    <a:pt x="3489" y="1541"/>
                    <a:pt x="3501" y="1541"/>
                    <a:pt x="3501" y="1529"/>
                  </a:cubicBezTo>
                  <a:cubicBezTo>
                    <a:pt x="3549" y="1494"/>
                    <a:pt x="3596" y="1458"/>
                    <a:pt x="3644" y="1422"/>
                  </a:cubicBezTo>
                  <a:cubicBezTo>
                    <a:pt x="3668" y="1410"/>
                    <a:pt x="3680" y="1387"/>
                    <a:pt x="3656" y="1363"/>
                  </a:cubicBezTo>
                  <a:cubicBezTo>
                    <a:pt x="3649" y="1349"/>
                    <a:pt x="3638" y="1343"/>
                    <a:pt x="3625" y="1343"/>
                  </a:cubicBezTo>
                  <a:close/>
                  <a:moveTo>
                    <a:pt x="5061" y="1339"/>
                  </a:moveTo>
                  <a:cubicBezTo>
                    <a:pt x="5037" y="1339"/>
                    <a:pt x="5025" y="1363"/>
                    <a:pt x="5025" y="1387"/>
                  </a:cubicBezTo>
                  <a:cubicBezTo>
                    <a:pt x="5037" y="1458"/>
                    <a:pt x="5049" y="1517"/>
                    <a:pt x="5073" y="1577"/>
                  </a:cubicBezTo>
                  <a:cubicBezTo>
                    <a:pt x="5073" y="1601"/>
                    <a:pt x="5097" y="1613"/>
                    <a:pt x="5108" y="1613"/>
                  </a:cubicBezTo>
                  <a:cubicBezTo>
                    <a:pt x="5120" y="1613"/>
                    <a:pt x="5120" y="1613"/>
                    <a:pt x="5132" y="1601"/>
                  </a:cubicBezTo>
                  <a:cubicBezTo>
                    <a:pt x="5156" y="1601"/>
                    <a:pt x="5168" y="1577"/>
                    <a:pt x="5156" y="1553"/>
                  </a:cubicBezTo>
                  <a:cubicBezTo>
                    <a:pt x="5132" y="1494"/>
                    <a:pt x="5120" y="1434"/>
                    <a:pt x="5120" y="1387"/>
                  </a:cubicBezTo>
                  <a:cubicBezTo>
                    <a:pt x="5108" y="1351"/>
                    <a:pt x="5097" y="1339"/>
                    <a:pt x="5061" y="1339"/>
                  </a:cubicBezTo>
                  <a:close/>
                  <a:moveTo>
                    <a:pt x="5527" y="1432"/>
                  </a:moveTo>
                  <a:cubicBezTo>
                    <a:pt x="5511" y="1432"/>
                    <a:pt x="5496" y="1439"/>
                    <a:pt x="5489" y="1446"/>
                  </a:cubicBezTo>
                  <a:cubicBezTo>
                    <a:pt x="5478" y="1470"/>
                    <a:pt x="5478" y="1506"/>
                    <a:pt x="5501" y="1517"/>
                  </a:cubicBezTo>
                  <a:cubicBezTo>
                    <a:pt x="5549" y="1553"/>
                    <a:pt x="5597" y="1589"/>
                    <a:pt x="5632" y="1637"/>
                  </a:cubicBezTo>
                  <a:cubicBezTo>
                    <a:pt x="5644" y="1637"/>
                    <a:pt x="5656" y="1648"/>
                    <a:pt x="5668" y="1648"/>
                  </a:cubicBezTo>
                  <a:cubicBezTo>
                    <a:pt x="5680" y="1648"/>
                    <a:pt x="5692" y="1637"/>
                    <a:pt x="5704" y="1637"/>
                  </a:cubicBezTo>
                  <a:cubicBezTo>
                    <a:pt x="5716" y="1613"/>
                    <a:pt x="5716" y="1589"/>
                    <a:pt x="5704" y="1565"/>
                  </a:cubicBezTo>
                  <a:cubicBezTo>
                    <a:pt x="5656" y="1529"/>
                    <a:pt x="5608" y="1482"/>
                    <a:pt x="5561" y="1446"/>
                  </a:cubicBezTo>
                  <a:cubicBezTo>
                    <a:pt x="5551" y="1436"/>
                    <a:pt x="5539" y="1432"/>
                    <a:pt x="5527" y="1432"/>
                  </a:cubicBezTo>
                  <a:close/>
                  <a:moveTo>
                    <a:pt x="3340" y="1583"/>
                  </a:moveTo>
                  <a:cubicBezTo>
                    <a:pt x="3328" y="1583"/>
                    <a:pt x="3317" y="1589"/>
                    <a:pt x="3311" y="1601"/>
                  </a:cubicBezTo>
                  <a:cubicBezTo>
                    <a:pt x="3263" y="1648"/>
                    <a:pt x="3227" y="1696"/>
                    <a:pt x="3192" y="1744"/>
                  </a:cubicBezTo>
                  <a:cubicBezTo>
                    <a:pt x="3180" y="1768"/>
                    <a:pt x="3180" y="1791"/>
                    <a:pt x="3203" y="1815"/>
                  </a:cubicBezTo>
                  <a:lnTo>
                    <a:pt x="3227" y="1815"/>
                  </a:lnTo>
                  <a:cubicBezTo>
                    <a:pt x="3239" y="1815"/>
                    <a:pt x="3251" y="1815"/>
                    <a:pt x="3263" y="1803"/>
                  </a:cubicBezTo>
                  <a:cubicBezTo>
                    <a:pt x="3299" y="1756"/>
                    <a:pt x="3334" y="1708"/>
                    <a:pt x="3382" y="1660"/>
                  </a:cubicBezTo>
                  <a:cubicBezTo>
                    <a:pt x="3394" y="1637"/>
                    <a:pt x="3394" y="1613"/>
                    <a:pt x="3370" y="1601"/>
                  </a:cubicBezTo>
                  <a:cubicBezTo>
                    <a:pt x="3364" y="1589"/>
                    <a:pt x="3352" y="1583"/>
                    <a:pt x="3340" y="1583"/>
                  </a:cubicBezTo>
                  <a:close/>
                  <a:moveTo>
                    <a:pt x="5204" y="1682"/>
                  </a:moveTo>
                  <a:cubicBezTo>
                    <a:pt x="5194" y="1682"/>
                    <a:pt x="5185" y="1686"/>
                    <a:pt x="5180" y="1696"/>
                  </a:cubicBezTo>
                  <a:cubicBezTo>
                    <a:pt x="5156" y="1708"/>
                    <a:pt x="5144" y="1732"/>
                    <a:pt x="5168" y="1756"/>
                  </a:cubicBezTo>
                  <a:cubicBezTo>
                    <a:pt x="5204" y="1803"/>
                    <a:pt x="5251" y="1851"/>
                    <a:pt x="5299" y="1898"/>
                  </a:cubicBezTo>
                  <a:cubicBezTo>
                    <a:pt x="5311" y="1910"/>
                    <a:pt x="5323" y="1910"/>
                    <a:pt x="5323" y="1910"/>
                  </a:cubicBezTo>
                  <a:cubicBezTo>
                    <a:pt x="5347" y="1910"/>
                    <a:pt x="5358" y="1898"/>
                    <a:pt x="5358" y="1898"/>
                  </a:cubicBezTo>
                  <a:cubicBezTo>
                    <a:pt x="5382" y="1875"/>
                    <a:pt x="5370" y="1839"/>
                    <a:pt x="5358" y="1827"/>
                  </a:cubicBezTo>
                  <a:cubicBezTo>
                    <a:pt x="5311" y="1791"/>
                    <a:pt x="5275" y="1744"/>
                    <a:pt x="5239" y="1696"/>
                  </a:cubicBezTo>
                  <a:cubicBezTo>
                    <a:pt x="5233" y="1689"/>
                    <a:pt x="5218" y="1682"/>
                    <a:pt x="5204" y="1682"/>
                  </a:cubicBezTo>
                  <a:close/>
                  <a:moveTo>
                    <a:pt x="5770" y="1703"/>
                  </a:moveTo>
                  <a:cubicBezTo>
                    <a:pt x="5764" y="1703"/>
                    <a:pt x="5758" y="1705"/>
                    <a:pt x="5751" y="1708"/>
                  </a:cubicBezTo>
                  <a:cubicBezTo>
                    <a:pt x="5728" y="1720"/>
                    <a:pt x="5728" y="1744"/>
                    <a:pt x="5739" y="1768"/>
                  </a:cubicBezTo>
                  <a:cubicBezTo>
                    <a:pt x="5751" y="1791"/>
                    <a:pt x="5751" y="1815"/>
                    <a:pt x="5763" y="1827"/>
                  </a:cubicBezTo>
                  <a:cubicBezTo>
                    <a:pt x="5763" y="1851"/>
                    <a:pt x="5763" y="1863"/>
                    <a:pt x="5763" y="1887"/>
                  </a:cubicBezTo>
                  <a:cubicBezTo>
                    <a:pt x="5763" y="1898"/>
                    <a:pt x="5763" y="1910"/>
                    <a:pt x="5763" y="1910"/>
                  </a:cubicBezTo>
                  <a:cubicBezTo>
                    <a:pt x="5751" y="1934"/>
                    <a:pt x="5775" y="1958"/>
                    <a:pt x="5799" y="1970"/>
                  </a:cubicBezTo>
                  <a:lnTo>
                    <a:pt x="5811" y="1970"/>
                  </a:lnTo>
                  <a:cubicBezTo>
                    <a:pt x="5823" y="1970"/>
                    <a:pt x="5847" y="1958"/>
                    <a:pt x="5847" y="1934"/>
                  </a:cubicBezTo>
                  <a:cubicBezTo>
                    <a:pt x="5859" y="1922"/>
                    <a:pt x="5859" y="1898"/>
                    <a:pt x="5859" y="1887"/>
                  </a:cubicBezTo>
                  <a:cubicBezTo>
                    <a:pt x="5859" y="1863"/>
                    <a:pt x="5859" y="1827"/>
                    <a:pt x="5847" y="1803"/>
                  </a:cubicBezTo>
                  <a:cubicBezTo>
                    <a:pt x="5847" y="1779"/>
                    <a:pt x="5835" y="1756"/>
                    <a:pt x="5823" y="1732"/>
                  </a:cubicBezTo>
                  <a:cubicBezTo>
                    <a:pt x="5805" y="1714"/>
                    <a:pt x="5788" y="1703"/>
                    <a:pt x="5770" y="1703"/>
                  </a:cubicBezTo>
                  <a:close/>
                  <a:moveTo>
                    <a:pt x="5482" y="1918"/>
                  </a:moveTo>
                  <a:cubicBezTo>
                    <a:pt x="5466" y="1918"/>
                    <a:pt x="5451" y="1929"/>
                    <a:pt x="5442" y="1946"/>
                  </a:cubicBezTo>
                  <a:cubicBezTo>
                    <a:pt x="5430" y="1970"/>
                    <a:pt x="5442" y="1994"/>
                    <a:pt x="5466" y="2006"/>
                  </a:cubicBezTo>
                  <a:cubicBezTo>
                    <a:pt x="5525" y="2041"/>
                    <a:pt x="5597" y="2053"/>
                    <a:pt x="5656" y="2053"/>
                  </a:cubicBezTo>
                  <a:cubicBezTo>
                    <a:pt x="5680" y="2053"/>
                    <a:pt x="5704" y="2041"/>
                    <a:pt x="5704" y="2006"/>
                  </a:cubicBezTo>
                  <a:cubicBezTo>
                    <a:pt x="5704" y="1982"/>
                    <a:pt x="5680" y="1970"/>
                    <a:pt x="5656" y="1958"/>
                  </a:cubicBezTo>
                  <a:cubicBezTo>
                    <a:pt x="5608" y="1958"/>
                    <a:pt x="5561" y="1946"/>
                    <a:pt x="5501" y="1922"/>
                  </a:cubicBezTo>
                  <a:cubicBezTo>
                    <a:pt x="5495" y="1919"/>
                    <a:pt x="5489" y="1918"/>
                    <a:pt x="5482" y="1918"/>
                  </a:cubicBezTo>
                  <a:close/>
                  <a:moveTo>
                    <a:pt x="3128" y="1882"/>
                  </a:moveTo>
                  <a:cubicBezTo>
                    <a:pt x="3113" y="1882"/>
                    <a:pt x="3093" y="1890"/>
                    <a:pt x="3084" y="1898"/>
                  </a:cubicBezTo>
                  <a:cubicBezTo>
                    <a:pt x="3061" y="1958"/>
                    <a:pt x="3025" y="2006"/>
                    <a:pt x="3001" y="2065"/>
                  </a:cubicBezTo>
                  <a:cubicBezTo>
                    <a:pt x="2989" y="2089"/>
                    <a:pt x="2989" y="2113"/>
                    <a:pt x="3013" y="2125"/>
                  </a:cubicBezTo>
                  <a:cubicBezTo>
                    <a:pt x="3025" y="2137"/>
                    <a:pt x="3025" y="2137"/>
                    <a:pt x="3037" y="2137"/>
                  </a:cubicBezTo>
                  <a:cubicBezTo>
                    <a:pt x="3049" y="2137"/>
                    <a:pt x="3072" y="2125"/>
                    <a:pt x="3084" y="2113"/>
                  </a:cubicBezTo>
                  <a:cubicBezTo>
                    <a:pt x="3108" y="2053"/>
                    <a:pt x="3132" y="1994"/>
                    <a:pt x="3168" y="1946"/>
                  </a:cubicBezTo>
                  <a:cubicBezTo>
                    <a:pt x="3180" y="1922"/>
                    <a:pt x="3168" y="1898"/>
                    <a:pt x="3144" y="1887"/>
                  </a:cubicBezTo>
                  <a:cubicBezTo>
                    <a:pt x="3140" y="1883"/>
                    <a:pt x="3135" y="1882"/>
                    <a:pt x="3128" y="1882"/>
                  </a:cubicBezTo>
                  <a:close/>
                  <a:moveTo>
                    <a:pt x="2977" y="2208"/>
                  </a:moveTo>
                  <a:cubicBezTo>
                    <a:pt x="2953" y="2208"/>
                    <a:pt x="2930" y="2220"/>
                    <a:pt x="2918" y="2244"/>
                  </a:cubicBezTo>
                  <a:cubicBezTo>
                    <a:pt x="2894" y="2291"/>
                    <a:pt x="2882" y="2339"/>
                    <a:pt x="2858" y="2399"/>
                  </a:cubicBezTo>
                  <a:lnTo>
                    <a:pt x="2858" y="2410"/>
                  </a:lnTo>
                  <a:cubicBezTo>
                    <a:pt x="2846" y="2434"/>
                    <a:pt x="2858" y="2458"/>
                    <a:pt x="2882" y="2470"/>
                  </a:cubicBezTo>
                  <a:lnTo>
                    <a:pt x="2894" y="2470"/>
                  </a:lnTo>
                  <a:cubicBezTo>
                    <a:pt x="2918" y="2470"/>
                    <a:pt x="2930" y="2458"/>
                    <a:pt x="2941" y="2446"/>
                  </a:cubicBezTo>
                  <a:lnTo>
                    <a:pt x="2941" y="2422"/>
                  </a:lnTo>
                  <a:cubicBezTo>
                    <a:pt x="2965" y="2375"/>
                    <a:pt x="2989" y="2327"/>
                    <a:pt x="3001" y="2268"/>
                  </a:cubicBezTo>
                  <a:cubicBezTo>
                    <a:pt x="3013" y="2256"/>
                    <a:pt x="3001" y="2220"/>
                    <a:pt x="2977" y="2208"/>
                  </a:cubicBezTo>
                  <a:close/>
                  <a:moveTo>
                    <a:pt x="2837" y="2561"/>
                  </a:moveTo>
                  <a:cubicBezTo>
                    <a:pt x="2818" y="2561"/>
                    <a:pt x="2799" y="2572"/>
                    <a:pt x="2799" y="2589"/>
                  </a:cubicBezTo>
                  <a:cubicBezTo>
                    <a:pt x="2775" y="2649"/>
                    <a:pt x="2763" y="2708"/>
                    <a:pt x="2739" y="2768"/>
                  </a:cubicBezTo>
                  <a:cubicBezTo>
                    <a:pt x="2739" y="2791"/>
                    <a:pt x="2751" y="2815"/>
                    <a:pt x="2775" y="2827"/>
                  </a:cubicBezTo>
                  <a:lnTo>
                    <a:pt x="2787" y="2827"/>
                  </a:lnTo>
                  <a:cubicBezTo>
                    <a:pt x="2811" y="2827"/>
                    <a:pt x="2834" y="2815"/>
                    <a:pt x="2834" y="2791"/>
                  </a:cubicBezTo>
                  <a:cubicBezTo>
                    <a:pt x="2846" y="2732"/>
                    <a:pt x="2870" y="2684"/>
                    <a:pt x="2882" y="2613"/>
                  </a:cubicBezTo>
                  <a:cubicBezTo>
                    <a:pt x="2894" y="2589"/>
                    <a:pt x="2882" y="2565"/>
                    <a:pt x="2858" y="2565"/>
                  </a:cubicBezTo>
                  <a:cubicBezTo>
                    <a:pt x="2852" y="2562"/>
                    <a:pt x="2845" y="2561"/>
                    <a:pt x="2837" y="2561"/>
                  </a:cubicBezTo>
                  <a:close/>
                  <a:moveTo>
                    <a:pt x="2732" y="2918"/>
                  </a:moveTo>
                  <a:cubicBezTo>
                    <a:pt x="2716" y="2918"/>
                    <a:pt x="2703" y="2929"/>
                    <a:pt x="2703" y="2946"/>
                  </a:cubicBezTo>
                  <a:cubicBezTo>
                    <a:pt x="2691" y="3018"/>
                    <a:pt x="2680" y="3077"/>
                    <a:pt x="2668" y="3137"/>
                  </a:cubicBezTo>
                  <a:cubicBezTo>
                    <a:pt x="2656" y="3161"/>
                    <a:pt x="2680" y="3184"/>
                    <a:pt x="2703" y="3184"/>
                  </a:cubicBezTo>
                  <a:lnTo>
                    <a:pt x="2715" y="3184"/>
                  </a:lnTo>
                  <a:cubicBezTo>
                    <a:pt x="2727" y="3184"/>
                    <a:pt x="2751" y="3172"/>
                    <a:pt x="2751" y="3149"/>
                  </a:cubicBezTo>
                  <a:cubicBezTo>
                    <a:pt x="2763" y="3089"/>
                    <a:pt x="2775" y="3030"/>
                    <a:pt x="2787" y="2970"/>
                  </a:cubicBezTo>
                  <a:cubicBezTo>
                    <a:pt x="2799" y="2946"/>
                    <a:pt x="2787" y="2922"/>
                    <a:pt x="2751" y="2922"/>
                  </a:cubicBezTo>
                  <a:cubicBezTo>
                    <a:pt x="2745" y="2919"/>
                    <a:pt x="2738" y="2918"/>
                    <a:pt x="2732" y="2918"/>
                  </a:cubicBezTo>
                  <a:close/>
                  <a:moveTo>
                    <a:pt x="1703" y="3208"/>
                  </a:moveTo>
                  <a:cubicBezTo>
                    <a:pt x="1679" y="3208"/>
                    <a:pt x="1656" y="3220"/>
                    <a:pt x="1656" y="3256"/>
                  </a:cubicBezTo>
                  <a:cubicBezTo>
                    <a:pt x="1656" y="3280"/>
                    <a:pt x="1679" y="3292"/>
                    <a:pt x="1703" y="3303"/>
                  </a:cubicBezTo>
                  <a:cubicBezTo>
                    <a:pt x="1763" y="3303"/>
                    <a:pt x="1822" y="3303"/>
                    <a:pt x="1882" y="3315"/>
                  </a:cubicBezTo>
                  <a:cubicBezTo>
                    <a:pt x="1906" y="3315"/>
                    <a:pt x="1929" y="3292"/>
                    <a:pt x="1929" y="3268"/>
                  </a:cubicBezTo>
                  <a:cubicBezTo>
                    <a:pt x="1929" y="3244"/>
                    <a:pt x="1918" y="3220"/>
                    <a:pt x="1894" y="3220"/>
                  </a:cubicBezTo>
                  <a:cubicBezTo>
                    <a:pt x="1822" y="3208"/>
                    <a:pt x="1763" y="3208"/>
                    <a:pt x="1703" y="3208"/>
                  </a:cubicBezTo>
                  <a:close/>
                  <a:moveTo>
                    <a:pt x="1513" y="3208"/>
                  </a:moveTo>
                  <a:cubicBezTo>
                    <a:pt x="1453" y="3208"/>
                    <a:pt x="1394" y="3220"/>
                    <a:pt x="1322" y="3232"/>
                  </a:cubicBezTo>
                  <a:cubicBezTo>
                    <a:pt x="1298" y="3232"/>
                    <a:pt x="1287" y="3256"/>
                    <a:pt x="1287" y="3280"/>
                  </a:cubicBezTo>
                  <a:cubicBezTo>
                    <a:pt x="1298" y="3303"/>
                    <a:pt x="1310" y="3327"/>
                    <a:pt x="1334" y="3327"/>
                  </a:cubicBezTo>
                  <a:lnTo>
                    <a:pt x="1346" y="3327"/>
                  </a:lnTo>
                  <a:cubicBezTo>
                    <a:pt x="1394" y="3315"/>
                    <a:pt x="1453" y="3303"/>
                    <a:pt x="1525" y="3303"/>
                  </a:cubicBezTo>
                  <a:cubicBezTo>
                    <a:pt x="1548" y="3303"/>
                    <a:pt x="1560" y="3280"/>
                    <a:pt x="1560" y="3256"/>
                  </a:cubicBezTo>
                  <a:cubicBezTo>
                    <a:pt x="1560" y="3232"/>
                    <a:pt x="1537" y="3208"/>
                    <a:pt x="1513" y="3208"/>
                  </a:cubicBezTo>
                  <a:close/>
                  <a:moveTo>
                    <a:pt x="2066" y="3253"/>
                  </a:moveTo>
                  <a:cubicBezTo>
                    <a:pt x="2041" y="3253"/>
                    <a:pt x="2025" y="3272"/>
                    <a:pt x="2025" y="3292"/>
                  </a:cubicBezTo>
                  <a:cubicBezTo>
                    <a:pt x="2013" y="3315"/>
                    <a:pt x="2037" y="3339"/>
                    <a:pt x="2060" y="3339"/>
                  </a:cubicBezTo>
                  <a:cubicBezTo>
                    <a:pt x="2120" y="3351"/>
                    <a:pt x="2179" y="3363"/>
                    <a:pt x="2239" y="3387"/>
                  </a:cubicBezTo>
                  <a:lnTo>
                    <a:pt x="2251" y="3387"/>
                  </a:lnTo>
                  <a:cubicBezTo>
                    <a:pt x="2263" y="3387"/>
                    <a:pt x="2287" y="3375"/>
                    <a:pt x="2299" y="3351"/>
                  </a:cubicBezTo>
                  <a:cubicBezTo>
                    <a:pt x="2299" y="3327"/>
                    <a:pt x="2287" y="3303"/>
                    <a:pt x="2263" y="3292"/>
                  </a:cubicBezTo>
                  <a:cubicBezTo>
                    <a:pt x="2203" y="3280"/>
                    <a:pt x="2144" y="3268"/>
                    <a:pt x="2084" y="3256"/>
                  </a:cubicBezTo>
                  <a:cubicBezTo>
                    <a:pt x="2078" y="3254"/>
                    <a:pt x="2072" y="3253"/>
                    <a:pt x="2066" y="3253"/>
                  </a:cubicBezTo>
                  <a:close/>
                  <a:moveTo>
                    <a:pt x="1163" y="3275"/>
                  </a:moveTo>
                  <a:cubicBezTo>
                    <a:pt x="1156" y="3275"/>
                    <a:pt x="1150" y="3276"/>
                    <a:pt x="1144" y="3280"/>
                  </a:cubicBezTo>
                  <a:cubicBezTo>
                    <a:pt x="1084" y="3292"/>
                    <a:pt x="1025" y="3315"/>
                    <a:pt x="965" y="3339"/>
                  </a:cubicBezTo>
                  <a:cubicBezTo>
                    <a:pt x="941" y="3351"/>
                    <a:pt x="929" y="3387"/>
                    <a:pt x="941" y="3411"/>
                  </a:cubicBezTo>
                  <a:cubicBezTo>
                    <a:pt x="953" y="3422"/>
                    <a:pt x="965" y="3434"/>
                    <a:pt x="989" y="3434"/>
                  </a:cubicBezTo>
                  <a:lnTo>
                    <a:pt x="1001" y="3434"/>
                  </a:lnTo>
                  <a:cubicBezTo>
                    <a:pt x="1060" y="3399"/>
                    <a:pt x="1108" y="3387"/>
                    <a:pt x="1167" y="3363"/>
                  </a:cubicBezTo>
                  <a:cubicBezTo>
                    <a:pt x="1191" y="3363"/>
                    <a:pt x="1203" y="3327"/>
                    <a:pt x="1203" y="3303"/>
                  </a:cubicBezTo>
                  <a:cubicBezTo>
                    <a:pt x="1194" y="3286"/>
                    <a:pt x="1179" y="3275"/>
                    <a:pt x="1163" y="3275"/>
                  </a:cubicBezTo>
                  <a:close/>
                  <a:moveTo>
                    <a:pt x="2691" y="3280"/>
                  </a:moveTo>
                  <a:cubicBezTo>
                    <a:pt x="2668" y="3280"/>
                    <a:pt x="2644" y="3292"/>
                    <a:pt x="2644" y="3315"/>
                  </a:cubicBezTo>
                  <a:cubicBezTo>
                    <a:pt x="2632" y="3363"/>
                    <a:pt x="2632" y="3399"/>
                    <a:pt x="2632" y="3434"/>
                  </a:cubicBezTo>
                  <a:cubicBezTo>
                    <a:pt x="2620" y="3422"/>
                    <a:pt x="2620" y="3422"/>
                    <a:pt x="2608" y="3422"/>
                  </a:cubicBezTo>
                  <a:cubicBezTo>
                    <a:pt x="2560" y="3399"/>
                    <a:pt x="2501" y="3375"/>
                    <a:pt x="2441" y="3351"/>
                  </a:cubicBezTo>
                  <a:cubicBezTo>
                    <a:pt x="2435" y="3348"/>
                    <a:pt x="2429" y="3346"/>
                    <a:pt x="2422" y="3346"/>
                  </a:cubicBezTo>
                  <a:cubicBezTo>
                    <a:pt x="2406" y="3346"/>
                    <a:pt x="2391" y="3357"/>
                    <a:pt x="2382" y="3375"/>
                  </a:cubicBezTo>
                  <a:cubicBezTo>
                    <a:pt x="2370" y="3399"/>
                    <a:pt x="2382" y="3434"/>
                    <a:pt x="2406" y="3434"/>
                  </a:cubicBezTo>
                  <a:cubicBezTo>
                    <a:pt x="2465" y="3458"/>
                    <a:pt x="2525" y="3482"/>
                    <a:pt x="2572" y="3506"/>
                  </a:cubicBezTo>
                  <a:cubicBezTo>
                    <a:pt x="2579" y="3509"/>
                    <a:pt x="2585" y="3511"/>
                    <a:pt x="2591" y="3511"/>
                  </a:cubicBezTo>
                  <a:cubicBezTo>
                    <a:pt x="2604" y="3511"/>
                    <a:pt x="2615" y="3502"/>
                    <a:pt x="2632" y="3494"/>
                  </a:cubicBezTo>
                  <a:lnTo>
                    <a:pt x="2632" y="3506"/>
                  </a:lnTo>
                  <a:cubicBezTo>
                    <a:pt x="2632" y="3530"/>
                    <a:pt x="2644" y="3553"/>
                    <a:pt x="2668" y="3553"/>
                  </a:cubicBezTo>
                  <a:cubicBezTo>
                    <a:pt x="2703" y="3553"/>
                    <a:pt x="2715" y="3530"/>
                    <a:pt x="2715" y="3506"/>
                  </a:cubicBezTo>
                  <a:cubicBezTo>
                    <a:pt x="2715" y="3446"/>
                    <a:pt x="2727" y="3387"/>
                    <a:pt x="2727" y="3327"/>
                  </a:cubicBezTo>
                  <a:cubicBezTo>
                    <a:pt x="2727" y="3303"/>
                    <a:pt x="2715" y="3280"/>
                    <a:pt x="2691" y="3280"/>
                  </a:cubicBezTo>
                  <a:close/>
                  <a:moveTo>
                    <a:pt x="827" y="3427"/>
                  </a:moveTo>
                  <a:cubicBezTo>
                    <a:pt x="818" y="3427"/>
                    <a:pt x="808" y="3429"/>
                    <a:pt x="798" y="3434"/>
                  </a:cubicBezTo>
                  <a:cubicBezTo>
                    <a:pt x="739" y="3470"/>
                    <a:pt x="691" y="3506"/>
                    <a:pt x="644" y="3542"/>
                  </a:cubicBezTo>
                  <a:cubicBezTo>
                    <a:pt x="620" y="3565"/>
                    <a:pt x="620" y="3589"/>
                    <a:pt x="632" y="3613"/>
                  </a:cubicBezTo>
                  <a:cubicBezTo>
                    <a:pt x="644" y="3625"/>
                    <a:pt x="655" y="3625"/>
                    <a:pt x="667" y="3625"/>
                  </a:cubicBezTo>
                  <a:cubicBezTo>
                    <a:pt x="679" y="3625"/>
                    <a:pt x="691" y="3625"/>
                    <a:pt x="703" y="3613"/>
                  </a:cubicBezTo>
                  <a:cubicBezTo>
                    <a:pt x="751" y="3577"/>
                    <a:pt x="798" y="3542"/>
                    <a:pt x="846" y="3518"/>
                  </a:cubicBezTo>
                  <a:cubicBezTo>
                    <a:pt x="870" y="3494"/>
                    <a:pt x="870" y="3470"/>
                    <a:pt x="858" y="3446"/>
                  </a:cubicBezTo>
                  <a:cubicBezTo>
                    <a:pt x="851" y="3432"/>
                    <a:pt x="840" y="3427"/>
                    <a:pt x="827" y="3427"/>
                  </a:cubicBezTo>
                  <a:close/>
                  <a:moveTo>
                    <a:pt x="2764" y="3501"/>
                  </a:moveTo>
                  <a:cubicBezTo>
                    <a:pt x="2744" y="3501"/>
                    <a:pt x="2724" y="3509"/>
                    <a:pt x="2715" y="3518"/>
                  </a:cubicBezTo>
                  <a:cubicBezTo>
                    <a:pt x="2703" y="3542"/>
                    <a:pt x="2715" y="3577"/>
                    <a:pt x="2739" y="3589"/>
                  </a:cubicBezTo>
                  <a:cubicBezTo>
                    <a:pt x="2799" y="3613"/>
                    <a:pt x="2846" y="3649"/>
                    <a:pt x="2894" y="3684"/>
                  </a:cubicBezTo>
                  <a:lnTo>
                    <a:pt x="2918" y="3684"/>
                  </a:lnTo>
                  <a:cubicBezTo>
                    <a:pt x="2930" y="3684"/>
                    <a:pt x="2953" y="3684"/>
                    <a:pt x="2953" y="3673"/>
                  </a:cubicBezTo>
                  <a:cubicBezTo>
                    <a:pt x="2965" y="3649"/>
                    <a:pt x="2965" y="3613"/>
                    <a:pt x="2941" y="3601"/>
                  </a:cubicBezTo>
                  <a:cubicBezTo>
                    <a:pt x="2894" y="3565"/>
                    <a:pt x="2846" y="3530"/>
                    <a:pt x="2787" y="3506"/>
                  </a:cubicBezTo>
                  <a:cubicBezTo>
                    <a:pt x="2780" y="3502"/>
                    <a:pt x="2772" y="3501"/>
                    <a:pt x="2764" y="3501"/>
                  </a:cubicBezTo>
                  <a:close/>
                  <a:moveTo>
                    <a:pt x="543" y="3665"/>
                  </a:moveTo>
                  <a:cubicBezTo>
                    <a:pt x="531" y="3665"/>
                    <a:pt x="520" y="3670"/>
                    <a:pt x="513" y="3684"/>
                  </a:cubicBezTo>
                  <a:cubicBezTo>
                    <a:pt x="465" y="3720"/>
                    <a:pt x="429" y="3780"/>
                    <a:pt x="394" y="3827"/>
                  </a:cubicBezTo>
                  <a:cubicBezTo>
                    <a:pt x="370" y="3851"/>
                    <a:pt x="382" y="3875"/>
                    <a:pt x="394" y="3887"/>
                  </a:cubicBezTo>
                  <a:cubicBezTo>
                    <a:pt x="405" y="3899"/>
                    <a:pt x="417" y="3899"/>
                    <a:pt x="429" y="3899"/>
                  </a:cubicBezTo>
                  <a:cubicBezTo>
                    <a:pt x="441" y="3899"/>
                    <a:pt x="453" y="3899"/>
                    <a:pt x="465" y="3887"/>
                  </a:cubicBezTo>
                  <a:cubicBezTo>
                    <a:pt x="501" y="3827"/>
                    <a:pt x="536" y="3780"/>
                    <a:pt x="572" y="3744"/>
                  </a:cubicBezTo>
                  <a:cubicBezTo>
                    <a:pt x="596" y="3720"/>
                    <a:pt x="596" y="3696"/>
                    <a:pt x="572" y="3673"/>
                  </a:cubicBezTo>
                  <a:cubicBezTo>
                    <a:pt x="562" y="3668"/>
                    <a:pt x="552" y="3665"/>
                    <a:pt x="543" y="3665"/>
                  </a:cubicBezTo>
                  <a:close/>
                  <a:moveTo>
                    <a:pt x="2680" y="3649"/>
                  </a:moveTo>
                  <a:cubicBezTo>
                    <a:pt x="2656" y="3649"/>
                    <a:pt x="2632" y="3673"/>
                    <a:pt x="2632" y="3696"/>
                  </a:cubicBezTo>
                  <a:cubicBezTo>
                    <a:pt x="2644" y="3768"/>
                    <a:pt x="2656" y="3827"/>
                    <a:pt x="2668" y="3887"/>
                  </a:cubicBezTo>
                  <a:cubicBezTo>
                    <a:pt x="2680" y="3911"/>
                    <a:pt x="2691" y="3923"/>
                    <a:pt x="2715" y="3923"/>
                  </a:cubicBezTo>
                  <a:lnTo>
                    <a:pt x="2727" y="3923"/>
                  </a:lnTo>
                  <a:cubicBezTo>
                    <a:pt x="2751" y="3911"/>
                    <a:pt x="2763" y="3887"/>
                    <a:pt x="2751" y="3863"/>
                  </a:cubicBezTo>
                  <a:cubicBezTo>
                    <a:pt x="2739" y="3803"/>
                    <a:pt x="2727" y="3756"/>
                    <a:pt x="2727" y="3684"/>
                  </a:cubicBezTo>
                  <a:cubicBezTo>
                    <a:pt x="2727" y="3661"/>
                    <a:pt x="2703" y="3649"/>
                    <a:pt x="2680" y="3649"/>
                  </a:cubicBezTo>
                  <a:close/>
                  <a:moveTo>
                    <a:pt x="3067" y="3706"/>
                  </a:moveTo>
                  <a:cubicBezTo>
                    <a:pt x="3054" y="3706"/>
                    <a:pt x="3044" y="3713"/>
                    <a:pt x="3037" y="3720"/>
                  </a:cubicBezTo>
                  <a:cubicBezTo>
                    <a:pt x="3013" y="3744"/>
                    <a:pt x="3013" y="3768"/>
                    <a:pt x="3037" y="3792"/>
                  </a:cubicBezTo>
                  <a:cubicBezTo>
                    <a:pt x="3084" y="3827"/>
                    <a:pt x="3120" y="3875"/>
                    <a:pt x="3144" y="3911"/>
                  </a:cubicBezTo>
                  <a:cubicBezTo>
                    <a:pt x="3144" y="3934"/>
                    <a:pt x="3168" y="3934"/>
                    <a:pt x="3180" y="3934"/>
                  </a:cubicBezTo>
                  <a:lnTo>
                    <a:pt x="3203" y="3934"/>
                  </a:lnTo>
                  <a:cubicBezTo>
                    <a:pt x="3227" y="3923"/>
                    <a:pt x="3239" y="3899"/>
                    <a:pt x="3227" y="3875"/>
                  </a:cubicBezTo>
                  <a:cubicBezTo>
                    <a:pt x="3203" y="3827"/>
                    <a:pt x="3156" y="3768"/>
                    <a:pt x="3096" y="3720"/>
                  </a:cubicBezTo>
                  <a:cubicBezTo>
                    <a:pt x="3086" y="3710"/>
                    <a:pt x="3076" y="3706"/>
                    <a:pt x="3067" y="3706"/>
                  </a:cubicBezTo>
                  <a:close/>
                  <a:moveTo>
                    <a:pt x="325" y="3965"/>
                  </a:moveTo>
                  <a:cubicBezTo>
                    <a:pt x="309" y="3965"/>
                    <a:pt x="295" y="3974"/>
                    <a:pt x="286" y="3982"/>
                  </a:cubicBezTo>
                  <a:cubicBezTo>
                    <a:pt x="263" y="4042"/>
                    <a:pt x="227" y="4101"/>
                    <a:pt x="203" y="4161"/>
                  </a:cubicBezTo>
                  <a:cubicBezTo>
                    <a:pt x="191" y="4184"/>
                    <a:pt x="203" y="4208"/>
                    <a:pt x="227" y="4220"/>
                  </a:cubicBezTo>
                  <a:lnTo>
                    <a:pt x="251" y="4220"/>
                  </a:lnTo>
                  <a:cubicBezTo>
                    <a:pt x="263" y="4220"/>
                    <a:pt x="286" y="4208"/>
                    <a:pt x="286" y="4196"/>
                  </a:cubicBezTo>
                  <a:cubicBezTo>
                    <a:pt x="310" y="4137"/>
                    <a:pt x="334" y="4077"/>
                    <a:pt x="370" y="4030"/>
                  </a:cubicBezTo>
                  <a:cubicBezTo>
                    <a:pt x="382" y="4006"/>
                    <a:pt x="370" y="3982"/>
                    <a:pt x="346" y="3970"/>
                  </a:cubicBezTo>
                  <a:cubicBezTo>
                    <a:pt x="339" y="3967"/>
                    <a:pt x="332" y="3965"/>
                    <a:pt x="325" y="3965"/>
                  </a:cubicBezTo>
                  <a:close/>
                  <a:moveTo>
                    <a:pt x="2792" y="3998"/>
                  </a:moveTo>
                  <a:cubicBezTo>
                    <a:pt x="2783" y="3998"/>
                    <a:pt x="2773" y="4001"/>
                    <a:pt x="2763" y="4006"/>
                  </a:cubicBezTo>
                  <a:cubicBezTo>
                    <a:pt x="2739" y="4018"/>
                    <a:pt x="2727" y="4042"/>
                    <a:pt x="2739" y="4065"/>
                  </a:cubicBezTo>
                  <a:cubicBezTo>
                    <a:pt x="2787" y="4137"/>
                    <a:pt x="2834" y="4184"/>
                    <a:pt x="2882" y="4220"/>
                  </a:cubicBezTo>
                  <a:lnTo>
                    <a:pt x="2906" y="4220"/>
                  </a:lnTo>
                  <a:cubicBezTo>
                    <a:pt x="2930" y="4220"/>
                    <a:pt x="2941" y="4208"/>
                    <a:pt x="2953" y="4196"/>
                  </a:cubicBezTo>
                  <a:cubicBezTo>
                    <a:pt x="2965" y="4173"/>
                    <a:pt x="2953" y="4149"/>
                    <a:pt x="2930" y="4137"/>
                  </a:cubicBezTo>
                  <a:cubicBezTo>
                    <a:pt x="2894" y="4113"/>
                    <a:pt x="2858" y="4065"/>
                    <a:pt x="2822" y="4018"/>
                  </a:cubicBezTo>
                  <a:cubicBezTo>
                    <a:pt x="2815" y="4004"/>
                    <a:pt x="2804" y="3998"/>
                    <a:pt x="2792" y="3998"/>
                  </a:cubicBezTo>
                  <a:close/>
                  <a:moveTo>
                    <a:pt x="3198" y="4025"/>
                  </a:moveTo>
                  <a:cubicBezTo>
                    <a:pt x="3181" y="4025"/>
                    <a:pt x="3168" y="4039"/>
                    <a:pt x="3168" y="4065"/>
                  </a:cubicBezTo>
                  <a:cubicBezTo>
                    <a:pt x="3156" y="4101"/>
                    <a:pt x="3120" y="4137"/>
                    <a:pt x="3072" y="4149"/>
                  </a:cubicBezTo>
                  <a:cubicBezTo>
                    <a:pt x="3049" y="4161"/>
                    <a:pt x="3037" y="4184"/>
                    <a:pt x="3049" y="4208"/>
                  </a:cubicBezTo>
                  <a:cubicBezTo>
                    <a:pt x="3049" y="4232"/>
                    <a:pt x="3072" y="4244"/>
                    <a:pt x="3084" y="4244"/>
                  </a:cubicBezTo>
                  <a:lnTo>
                    <a:pt x="3096" y="4244"/>
                  </a:lnTo>
                  <a:cubicBezTo>
                    <a:pt x="3180" y="4220"/>
                    <a:pt x="3239" y="4161"/>
                    <a:pt x="3251" y="4077"/>
                  </a:cubicBezTo>
                  <a:cubicBezTo>
                    <a:pt x="3263" y="4054"/>
                    <a:pt x="3239" y="4030"/>
                    <a:pt x="3215" y="4030"/>
                  </a:cubicBezTo>
                  <a:cubicBezTo>
                    <a:pt x="3209" y="4027"/>
                    <a:pt x="3203" y="4025"/>
                    <a:pt x="3198" y="4025"/>
                  </a:cubicBezTo>
                  <a:close/>
                  <a:moveTo>
                    <a:pt x="178" y="4300"/>
                  </a:moveTo>
                  <a:cubicBezTo>
                    <a:pt x="159" y="4300"/>
                    <a:pt x="141" y="4320"/>
                    <a:pt x="132" y="4339"/>
                  </a:cubicBezTo>
                  <a:cubicBezTo>
                    <a:pt x="120" y="4387"/>
                    <a:pt x="96" y="4446"/>
                    <a:pt x="84" y="4518"/>
                  </a:cubicBezTo>
                  <a:cubicBezTo>
                    <a:pt x="72" y="4542"/>
                    <a:pt x="84" y="4565"/>
                    <a:pt x="108" y="4565"/>
                  </a:cubicBezTo>
                  <a:lnTo>
                    <a:pt x="120" y="4565"/>
                  </a:lnTo>
                  <a:cubicBezTo>
                    <a:pt x="144" y="4565"/>
                    <a:pt x="167" y="4554"/>
                    <a:pt x="167" y="4542"/>
                  </a:cubicBezTo>
                  <a:cubicBezTo>
                    <a:pt x="179" y="4482"/>
                    <a:pt x="203" y="4423"/>
                    <a:pt x="227" y="4363"/>
                  </a:cubicBezTo>
                  <a:cubicBezTo>
                    <a:pt x="227" y="4339"/>
                    <a:pt x="215" y="4315"/>
                    <a:pt x="191" y="4304"/>
                  </a:cubicBezTo>
                  <a:cubicBezTo>
                    <a:pt x="187" y="4301"/>
                    <a:pt x="182" y="4300"/>
                    <a:pt x="178" y="4300"/>
                  </a:cubicBezTo>
                  <a:close/>
                  <a:moveTo>
                    <a:pt x="96" y="4661"/>
                  </a:moveTo>
                  <a:cubicBezTo>
                    <a:pt x="72" y="4661"/>
                    <a:pt x="36" y="4673"/>
                    <a:pt x="36" y="4696"/>
                  </a:cubicBezTo>
                  <a:cubicBezTo>
                    <a:pt x="24" y="4756"/>
                    <a:pt x="13" y="4815"/>
                    <a:pt x="1" y="4875"/>
                  </a:cubicBezTo>
                  <a:cubicBezTo>
                    <a:pt x="1" y="4899"/>
                    <a:pt x="13" y="4923"/>
                    <a:pt x="48" y="4935"/>
                  </a:cubicBezTo>
                  <a:cubicBezTo>
                    <a:pt x="72" y="4935"/>
                    <a:pt x="96" y="4911"/>
                    <a:pt x="96" y="4887"/>
                  </a:cubicBezTo>
                  <a:cubicBezTo>
                    <a:pt x="108" y="4827"/>
                    <a:pt x="120" y="4768"/>
                    <a:pt x="132" y="4708"/>
                  </a:cubicBezTo>
                  <a:cubicBezTo>
                    <a:pt x="132" y="4685"/>
                    <a:pt x="120" y="4661"/>
                    <a:pt x="96" y="466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2097995" y="2084494"/>
              <a:ext cx="110436" cy="96913"/>
            </a:xfrm>
            <a:custGeom>
              <a:avLst/>
              <a:gdLst/>
              <a:ahLst/>
              <a:cxnLst/>
              <a:rect l="l" t="t" r="r" b="b"/>
              <a:pathLst>
                <a:path w="3585" h="3146" extrusionOk="0">
                  <a:moveTo>
                    <a:pt x="1782" y="0"/>
                  </a:moveTo>
                  <a:cubicBezTo>
                    <a:pt x="1475" y="0"/>
                    <a:pt x="1165" y="89"/>
                    <a:pt x="894" y="275"/>
                  </a:cubicBezTo>
                  <a:cubicBezTo>
                    <a:pt x="179" y="775"/>
                    <a:pt x="1" y="1751"/>
                    <a:pt x="489" y="2466"/>
                  </a:cubicBezTo>
                  <a:cubicBezTo>
                    <a:pt x="799" y="2908"/>
                    <a:pt x="1296" y="3145"/>
                    <a:pt x="1800" y="3145"/>
                  </a:cubicBezTo>
                  <a:cubicBezTo>
                    <a:pt x="2108" y="3145"/>
                    <a:pt x="2420" y="3056"/>
                    <a:pt x="2691" y="2871"/>
                  </a:cubicBezTo>
                  <a:cubicBezTo>
                    <a:pt x="3406" y="2370"/>
                    <a:pt x="3584" y="1394"/>
                    <a:pt x="3084" y="680"/>
                  </a:cubicBezTo>
                  <a:cubicBezTo>
                    <a:pt x="2774" y="237"/>
                    <a:pt x="2282" y="0"/>
                    <a:pt x="1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2156679" y="2096632"/>
              <a:ext cx="38537" cy="43651"/>
            </a:xfrm>
            <a:custGeom>
              <a:avLst/>
              <a:gdLst/>
              <a:ahLst/>
              <a:cxnLst/>
              <a:rect l="l" t="t" r="r" b="b"/>
              <a:pathLst>
                <a:path w="1251" h="1417" extrusionOk="0">
                  <a:moveTo>
                    <a:pt x="60" y="0"/>
                  </a:moveTo>
                  <a:cubicBezTo>
                    <a:pt x="36" y="0"/>
                    <a:pt x="13" y="24"/>
                    <a:pt x="13" y="48"/>
                  </a:cubicBezTo>
                  <a:cubicBezTo>
                    <a:pt x="1" y="71"/>
                    <a:pt x="24" y="95"/>
                    <a:pt x="48" y="95"/>
                  </a:cubicBezTo>
                  <a:cubicBezTo>
                    <a:pt x="60" y="95"/>
                    <a:pt x="667" y="143"/>
                    <a:pt x="965" y="536"/>
                  </a:cubicBezTo>
                  <a:cubicBezTo>
                    <a:pt x="1120" y="750"/>
                    <a:pt x="1156" y="1024"/>
                    <a:pt x="1084" y="1357"/>
                  </a:cubicBezTo>
                  <a:cubicBezTo>
                    <a:pt x="1084" y="1381"/>
                    <a:pt x="1096" y="1405"/>
                    <a:pt x="1120" y="1417"/>
                  </a:cubicBezTo>
                  <a:lnTo>
                    <a:pt x="1132" y="1417"/>
                  </a:lnTo>
                  <a:cubicBezTo>
                    <a:pt x="1156" y="1417"/>
                    <a:pt x="1167" y="1405"/>
                    <a:pt x="1179" y="1381"/>
                  </a:cubicBezTo>
                  <a:cubicBezTo>
                    <a:pt x="1251" y="1024"/>
                    <a:pt x="1203" y="714"/>
                    <a:pt x="1036" y="488"/>
                  </a:cubicBezTo>
                  <a:cubicBezTo>
                    <a:pt x="715" y="48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1894066" y="2363619"/>
              <a:ext cx="177190" cy="99808"/>
            </a:xfrm>
            <a:custGeom>
              <a:avLst/>
              <a:gdLst/>
              <a:ahLst/>
              <a:cxnLst/>
              <a:rect l="l" t="t" r="r" b="b"/>
              <a:pathLst>
                <a:path w="5752" h="3240" extrusionOk="0">
                  <a:moveTo>
                    <a:pt x="4918" y="1"/>
                  </a:moveTo>
                  <a:cubicBezTo>
                    <a:pt x="4894" y="13"/>
                    <a:pt x="4882" y="36"/>
                    <a:pt x="4882" y="60"/>
                  </a:cubicBezTo>
                  <a:cubicBezTo>
                    <a:pt x="4882" y="84"/>
                    <a:pt x="4906" y="96"/>
                    <a:pt x="4930" y="96"/>
                  </a:cubicBezTo>
                  <a:lnTo>
                    <a:pt x="4989" y="96"/>
                  </a:lnTo>
                  <a:cubicBezTo>
                    <a:pt x="5013" y="96"/>
                    <a:pt x="5037" y="84"/>
                    <a:pt x="5037" y="60"/>
                  </a:cubicBezTo>
                  <a:cubicBezTo>
                    <a:pt x="5049" y="25"/>
                    <a:pt x="5025" y="13"/>
                    <a:pt x="5001" y="1"/>
                  </a:cubicBezTo>
                  <a:close/>
                  <a:moveTo>
                    <a:pt x="5173" y="56"/>
                  </a:moveTo>
                  <a:cubicBezTo>
                    <a:pt x="5156" y="56"/>
                    <a:pt x="5141" y="67"/>
                    <a:pt x="5132" y="84"/>
                  </a:cubicBezTo>
                  <a:cubicBezTo>
                    <a:pt x="5120" y="108"/>
                    <a:pt x="5120" y="132"/>
                    <a:pt x="5144" y="144"/>
                  </a:cubicBezTo>
                  <a:cubicBezTo>
                    <a:pt x="5192" y="167"/>
                    <a:pt x="5239" y="203"/>
                    <a:pt x="5287" y="251"/>
                  </a:cubicBezTo>
                  <a:cubicBezTo>
                    <a:pt x="5299" y="251"/>
                    <a:pt x="5311" y="263"/>
                    <a:pt x="5323" y="263"/>
                  </a:cubicBezTo>
                  <a:cubicBezTo>
                    <a:pt x="5335" y="263"/>
                    <a:pt x="5347" y="251"/>
                    <a:pt x="5347" y="251"/>
                  </a:cubicBezTo>
                  <a:cubicBezTo>
                    <a:pt x="5370" y="227"/>
                    <a:pt x="5370" y="203"/>
                    <a:pt x="5347" y="179"/>
                  </a:cubicBezTo>
                  <a:cubicBezTo>
                    <a:pt x="5299" y="132"/>
                    <a:pt x="5251" y="96"/>
                    <a:pt x="5192" y="60"/>
                  </a:cubicBezTo>
                  <a:cubicBezTo>
                    <a:pt x="5185" y="57"/>
                    <a:pt x="5179" y="56"/>
                    <a:pt x="5173" y="56"/>
                  </a:cubicBezTo>
                  <a:close/>
                  <a:moveTo>
                    <a:pt x="5440" y="308"/>
                  </a:moveTo>
                  <a:cubicBezTo>
                    <a:pt x="5428" y="308"/>
                    <a:pt x="5416" y="312"/>
                    <a:pt x="5406" y="322"/>
                  </a:cubicBezTo>
                  <a:cubicBezTo>
                    <a:pt x="5394" y="334"/>
                    <a:pt x="5382" y="358"/>
                    <a:pt x="5406" y="382"/>
                  </a:cubicBezTo>
                  <a:cubicBezTo>
                    <a:pt x="5430" y="429"/>
                    <a:pt x="5466" y="477"/>
                    <a:pt x="5490" y="537"/>
                  </a:cubicBezTo>
                  <a:cubicBezTo>
                    <a:pt x="5501" y="548"/>
                    <a:pt x="5513" y="560"/>
                    <a:pt x="5537" y="560"/>
                  </a:cubicBezTo>
                  <a:cubicBezTo>
                    <a:pt x="5537" y="560"/>
                    <a:pt x="5549" y="560"/>
                    <a:pt x="5561" y="548"/>
                  </a:cubicBezTo>
                  <a:cubicBezTo>
                    <a:pt x="5573" y="537"/>
                    <a:pt x="5585" y="513"/>
                    <a:pt x="5573" y="489"/>
                  </a:cubicBezTo>
                  <a:cubicBezTo>
                    <a:pt x="5549" y="429"/>
                    <a:pt x="5513" y="382"/>
                    <a:pt x="5478" y="322"/>
                  </a:cubicBezTo>
                  <a:cubicBezTo>
                    <a:pt x="5471" y="315"/>
                    <a:pt x="5456" y="308"/>
                    <a:pt x="5440" y="308"/>
                  </a:cubicBezTo>
                  <a:close/>
                  <a:moveTo>
                    <a:pt x="5585" y="632"/>
                  </a:moveTo>
                  <a:cubicBezTo>
                    <a:pt x="5561" y="644"/>
                    <a:pt x="5549" y="668"/>
                    <a:pt x="5561" y="691"/>
                  </a:cubicBezTo>
                  <a:cubicBezTo>
                    <a:pt x="5585" y="751"/>
                    <a:pt x="5609" y="810"/>
                    <a:pt x="5620" y="870"/>
                  </a:cubicBezTo>
                  <a:cubicBezTo>
                    <a:pt x="5620" y="882"/>
                    <a:pt x="5644" y="906"/>
                    <a:pt x="5656" y="906"/>
                  </a:cubicBezTo>
                  <a:lnTo>
                    <a:pt x="5668" y="906"/>
                  </a:lnTo>
                  <a:cubicBezTo>
                    <a:pt x="5692" y="894"/>
                    <a:pt x="5716" y="870"/>
                    <a:pt x="5704" y="846"/>
                  </a:cubicBezTo>
                  <a:cubicBezTo>
                    <a:pt x="5692" y="787"/>
                    <a:pt x="5668" y="727"/>
                    <a:pt x="5644" y="668"/>
                  </a:cubicBezTo>
                  <a:cubicBezTo>
                    <a:pt x="5644" y="644"/>
                    <a:pt x="5620" y="632"/>
                    <a:pt x="5585" y="632"/>
                  </a:cubicBezTo>
                  <a:close/>
                  <a:moveTo>
                    <a:pt x="5692" y="989"/>
                  </a:moveTo>
                  <a:cubicBezTo>
                    <a:pt x="5668" y="1001"/>
                    <a:pt x="5644" y="1013"/>
                    <a:pt x="5644" y="1049"/>
                  </a:cubicBezTo>
                  <a:cubicBezTo>
                    <a:pt x="5656" y="1096"/>
                    <a:pt x="5656" y="1156"/>
                    <a:pt x="5656" y="1215"/>
                  </a:cubicBezTo>
                  <a:lnTo>
                    <a:pt x="5656" y="1227"/>
                  </a:lnTo>
                  <a:cubicBezTo>
                    <a:pt x="5656" y="1251"/>
                    <a:pt x="5680" y="1263"/>
                    <a:pt x="5704" y="1263"/>
                  </a:cubicBezTo>
                  <a:cubicBezTo>
                    <a:pt x="5728" y="1263"/>
                    <a:pt x="5751" y="1251"/>
                    <a:pt x="5751" y="1215"/>
                  </a:cubicBezTo>
                  <a:cubicBezTo>
                    <a:pt x="5751" y="1156"/>
                    <a:pt x="5751" y="1096"/>
                    <a:pt x="5740" y="1037"/>
                  </a:cubicBezTo>
                  <a:cubicBezTo>
                    <a:pt x="5740" y="1013"/>
                    <a:pt x="5716" y="989"/>
                    <a:pt x="5692" y="989"/>
                  </a:cubicBezTo>
                  <a:close/>
                  <a:moveTo>
                    <a:pt x="60" y="1084"/>
                  </a:moveTo>
                  <a:cubicBezTo>
                    <a:pt x="36" y="1084"/>
                    <a:pt x="13" y="1108"/>
                    <a:pt x="13" y="1132"/>
                  </a:cubicBezTo>
                  <a:cubicBezTo>
                    <a:pt x="13" y="1132"/>
                    <a:pt x="1" y="1156"/>
                    <a:pt x="1" y="1215"/>
                  </a:cubicBezTo>
                  <a:cubicBezTo>
                    <a:pt x="1" y="1239"/>
                    <a:pt x="1" y="1275"/>
                    <a:pt x="13" y="1322"/>
                  </a:cubicBezTo>
                  <a:cubicBezTo>
                    <a:pt x="13" y="1346"/>
                    <a:pt x="36" y="1370"/>
                    <a:pt x="60" y="1370"/>
                  </a:cubicBezTo>
                  <a:lnTo>
                    <a:pt x="60" y="1358"/>
                  </a:lnTo>
                  <a:cubicBezTo>
                    <a:pt x="84" y="1358"/>
                    <a:pt x="96" y="1346"/>
                    <a:pt x="96" y="1310"/>
                  </a:cubicBezTo>
                  <a:cubicBezTo>
                    <a:pt x="96" y="1275"/>
                    <a:pt x="96" y="1239"/>
                    <a:pt x="96" y="1215"/>
                  </a:cubicBezTo>
                  <a:cubicBezTo>
                    <a:pt x="96" y="1168"/>
                    <a:pt x="96" y="1144"/>
                    <a:pt x="96" y="1132"/>
                  </a:cubicBezTo>
                  <a:cubicBezTo>
                    <a:pt x="108" y="1108"/>
                    <a:pt x="84" y="1096"/>
                    <a:pt x="60" y="1084"/>
                  </a:cubicBezTo>
                  <a:close/>
                  <a:moveTo>
                    <a:pt x="5704" y="1358"/>
                  </a:moveTo>
                  <a:cubicBezTo>
                    <a:pt x="5668" y="1358"/>
                    <a:pt x="5644" y="1370"/>
                    <a:pt x="5644" y="1406"/>
                  </a:cubicBezTo>
                  <a:cubicBezTo>
                    <a:pt x="5644" y="1465"/>
                    <a:pt x="5632" y="1525"/>
                    <a:pt x="5609" y="1572"/>
                  </a:cubicBezTo>
                  <a:cubicBezTo>
                    <a:pt x="5609" y="1596"/>
                    <a:pt x="5620" y="1632"/>
                    <a:pt x="5644" y="1632"/>
                  </a:cubicBezTo>
                  <a:lnTo>
                    <a:pt x="5656" y="1632"/>
                  </a:lnTo>
                  <a:cubicBezTo>
                    <a:pt x="5680" y="1632"/>
                    <a:pt x="5692" y="1620"/>
                    <a:pt x="5704" y="1596"/>
                  </a:cubicBezTo>
                  <a:cubicBezTo>
                    <a:pt x="5716" y="1537"/>
                    <a:pt x="5728" y="1477"/>
                    <a:pt x="5740" y="1418"/>
                  </a:cubicBezTo>
                  <a:cubicBezTo>
                    <a:pt x="5740" y="1382"/>
                    <a:pt x="5728" y="1358"/>
                    <a:pt x="5704" y="1358"/>
                  </a:cubicBezTo>
                  <a:close/>
                  <a:moveTo>
                    <a:pt x="72" y="1453"/>
                  </a:moveTo>
                  <a:cubicBezTo>
                    <a:pt x="48" y="1453"/>
                    <a:pt x="25" y="1477"/>
                    <a:pt x="25" y="1513"/>
                  </a:cubicBezTo>
                  <a:cubicBezTo>
                    <a:pt x="36" y="1572"/>
                    <a:pt x="48" y="1632"/>
                    <a:pt x="60" y="1691"/>
                  </a:cubicBezTo>
                  <a:cubicBezTo>
                    <a:pt x="72" y="1715"/>
                    <a:pt x="84" y="1727"/>
                    <a:pt x="108" y="1727"/>
                  </a:cubicBezTo>
                  <a:lnTo>
                    <a:pt x="120" y="1727"/>
                  </a:lnTo>
                  <a:cubicBezTo>
                    <a:pt x="144" y="1715"/>
                    <a:pt x="156" y="1691"/>
                    <a:pt x="156" y="1668"/>
                  </a:cubicBezTo>
                  <a:cubicBezTo>
                    <a:pt x="144" y="1608"/>
                    <a:pt x="132" y="1549"/>
                    <a:pt x="120" y="1489"/>
                  </a:cubicBezTo>
                  <a:cubicBezTo>
                    <a:pt x="120" y="1465"/>
                    <a:pt x="96" y="1453"/>
                    <a:pt x="72" y="1453"/>
                  </a:cubicBezTo>
                  <a:close/>
                  <a:moveTo>
                    <a:pt x="3466" y="1724"/>
                  </a:moveTo>
                  <a:cubicBezTo>
                    <a:pt x="3462" y="1724"/>
                    <a:pt x="3458" y="1725"/>
                    <a:pt x="3454" y="1727"/>
                  </a:cubicBezTo>
                  <a:cubicBezTo>
                    <a:pt x="3394" y="1727"/>
                    <a:pt x="3323" y="1739"/>
                    <a:pt x="3263" y="1775"/>
                  </a:cubicBezTo>
                  <a:cubicBezTo>
                    <a:pt x="3239" y="1787"/>
                    <a:pt x="3227" y="1811"/>
                    <a:pt x="3239" y="1834"/>
                  </a:cubicBezTo>
                  <a:cubicBezTo>
                    <a:pt x="3239" y="1858"/>
                    <a:pt x="3263" y="1858"/>
                    <a:pt x="3275" y="1858"/>
                  </a:cubicBezTo>
                  <a:lnTo>
                    <a:pt x="3299" y="1858"/>
                  </a:lnTo>
                  <a:cubicBezTo>
                    <a:pt x="3358" y="1834"/>
                    <a:pt x="3406" y="1811"/>
                    <a:pt x="3454" y="1811"/>
                  </a:cubicBezTo>
                  <a:cubicBezTo>
                    <a:pt x="3477" y="1811"/>
                    <a:pt x="3501" y="1787"/>
                    <a:pt x="3501" y="1763"/>
                  </a:cubicBezTo>
                  <a:cubicBezTo>
                    <a:pt x="3501" y="1743"/>
                    <a:pt x="3485" y="1724"/>
                    <a:pt x="3466" y="1724"/>
                  </a:cubicBezTo>
                  <a:close/>
                  <a:moveTo>
                    <a:pt x="5600" y="1711"/>
                  </a:moveTo>
                  <a:cubicBezTo>
                    <a:pt x="5580" y="1711"/>
                    <a:pt x="5561" y="1722"/>
                    <a:pt x="5561" y="1739"/>
                  </a:cubicBezTo>
                  <a:cubicBezTo>
                    <a:pt x="5537" y="1799"/>
                    <a:pt x="5501" y="1846"/>
                    <a:pt x="5478" y="1906"/>
                  </a:cubicBezTo>
                  <a:cubicBezTo>
                    <a:pt x="5466" y="1918"/>
                    <a:pt x="5466" y="1953"/>
                    <a:pt x="5490" y="1965"/>
                  </a:cubicBezTo>
                  <a:cubicBezTo>
                    <a:pt x="5501" y="1965"/>
                    <a:pt x="5501" y="1977"/>
                    <a:pt x="5513" y="1977"/>
                  </a:cubicBezTo>
                  <a:cubicBezTo>
                    <a:pt x="5525" y="1977"/>
                    <a:pt x="5549" y="1965"/>
                    <a:pt x="5549" y="1953"/>
                  </a:cubicBezTo>
                  <a:cubicBezTo>
                    <a:pt x="5585" y="1894"/>
                    <a:pt x="5620" y="1834"/>
                    <a:pt x="5644" y="1775"/>
                  </a:cubicBezTo>
                  <a:cubicBezTo>
                    <a:pt x="5656" y="1751"/>
                    <a:pt x="5644" y="1727"/>
                    <a:pt x="5620" y="1715"/>
                  </a:cubicBezTo>
                  <a:cubicBezTo>
                    <a:pt x="5614" y="1712"/>
                    <a:pt x="5607" y="1711"/>
                    <a:pt x="5600" y="1711"/>
                  </a:cubicBezTo>
                  <a:close/>
                  <a:moveTo>
                    <a:pt x="3627" y="1779"/>
                  </a:moveTo>
                  <a:cubicBezTo>
                    <a:pt x="3614" y="1779"/>
                    <a:pt x="3603" y="1785"/>
                    <a:pt x="3596" y="1799"/>
                  </a:cubicBezTo>
                  <a:cubicBezTo>
                    <a:pt x="3573" y="1811"/>
                    <a:pt x="3573" y="1846"/>
                    <a:pt x="3596" y="1858"/>
                  </a:cubicBezTo>
                  <a:cubicBezTo>
                    <a:pt x="3632" y="1894"/>
                    <a:pt x="3656" y="1941"/>
                    <a:pt x="3668" y="2001"/>
                  </a:cubicBezTo>
                  <a:cubicBezTo>
                    <a:pt x="3668" y="2013"/>
                    <a:pt x="3692" y="2037"/>
                    <a:pt x="3715" y="2037"/>
                  </a:cubicBezTo>
                  <a:cubicBezTo>
                    <a:pt x="3715" y="2037"/>
                    <a:pt x="3715" y="2025"/>
                    <a:pt x="3715" y="2025"/>
                  </a:cubicBezTo>
                  <a:cubicBezTo>
                    <a:pt x="3739" y="2025"/>
                    <a:pt x="3763" y="2001"/>
                    <a:pt x="3751" y="1977"/>
                  </a:cubicBezTo>
                  <a:cubicBezTo>
                    <a:pt x="3739" y="1894"/>
                    <a:pt x="3704" y="1834"/>
                    <a:pt x="3656" y="1787"/>
                  </a:cubicBezTo>
                  <a:cubicBezTo>
                    <a:pt x="3646" y="1782"/>
                    <a:pt x="3636" y="1779"/>
                    <a:pt x="3627" y="1779"/>
                  </a:cubicBezTo>
                  <a:close/>
                  <a:moveTo>
                    <a:pt x="163" y="1818"/>
                  </a:moveTo>
                  <a:cubicBezTo>
                    <a:pt x="156" y="1818"/>
                    <a:pt x="150" y="1819"/>
                    <a:pt x="144" y="1822"/>
                  </a:cubicBezTo>
                  <a:cubicBezTo>
                    <a:pt x="120" y="1822"/>
                    <a:pt x="108" y="1846"/>
                    <a:pt x="120" y="1870"/>
                  </a:cubicBezTo>
                  <a:cubicBezTo>
                    <a:pt x="144" y="1930"/>
                    <a:pt x="167" y="1989"/>
                    <a:pt x="191" y="2049"/>
                  </a:cubicBezTo>
                  <a:cubicBezTo>
                    <a:pt x="191" y="2072"/>
                    <a:pt x="215" y="2072"/>
                    <a:pt x="227" y="2072"/>
                  </a:cubicBezTo>
                  <a:lnTo>
                    <a:pt x="251" y="2072"/>
                  </a:lnTo>
                  <a:cubicBezTo>
                    <a:pt x="263" y="2061"/>
                    <a:pt x="275" y="2037"/>
                    <a:pt x="263" y="2013"/>
                  </a:cubicBezTo>
                  <a:cubicBezTo>
                    <a:pt x="239" y="1953"/>
                    <a:pt x="227" y="1906"/>
                    <a:pt x="203" y="1846"/>
                  </a:cubicBezTo>
                  <a:cubicBezTo>
                    <a:pt x="194" y="1829"/>
                    <a:pt x="179" y="1818"/>
                    <a:pt x="163" y="1818"/>
                  </a:cubicBezTo>
                  <a:close/>
                  <a:moveTo>
                    <a:pt x="3126" y="1868"/>
                  </a:moveTo>
                  <a:cubicBezTo>
                    <a:pt x="3116" y="1868"/>
                    <a:pt x="3106" y="1872"/>
                    <a:pt x="3096" y="1882"/>
                  </a:cubicBezTo>
                  <a:cubicBezTo>
                    <a:pt x="3037" y="1930"/>
                    <a:pt x="2989" y="1977"/>
                    <a:pt x="2965" y="2025"/>
                  </a:cubicBezTo>
                  <a:cubicBezTo>
                    <a:pt x="2953" y="2049"/>
                    <a:pt x="2965" y="2084"/>
                    <a:pt x="2977" y="2096"/>
                  </a:cubicBezTo>
                  <a:lnTo>
                    <a:pt x="3001" y="2096"/>
                  </a:lnTo>
                  <a:cubicBezTo>
                    <a:pt x="3025" y="2096"/>
                    <a:pt x="3037" y="2096"/>
                    <a:pt x="3049" y="2072"/>
                  </a:cubicBezTo>
                  <a:cubicBezTo>
                    <a:pt x="3061" y="2037"/>
                    <a:pt x="3108" y="1989"/>
                    <a:pt x="3156" y="1953"/>
                  </a:cubicBezTo>
                  <a:cubicBezTo>
                    <a:pt x="3168" y="1930"/>
                    <a:pt x="3180" y="1906"/>
                    <a:pt x="3156" y="1882"/>
                  </a:cubicBezTo>
                  <a:cubicBezTo>
                    <a:pt x="3149" y="1875"/>
                    <a:pt x="3138" y="1868"/>
                    <a:pt x="3126" y="1868"/>
                  </a:cubicBezTo>
                  <a:close/>
                  <a:moveTo>
                    <a:pt x="5406" y="2029"/>
                  </a:moveTo>
                  <a:cubicBezTo>
                    <a:pt x="5393" y="2029"/>
                    <a:pt x="5377" y="2035"/>
                    <a:pt x="5370" y="2049"/>
                  </a:cubicBezTo>
                  <a:cubicBezTo>
                    <a:pt x="5335" y="2096"/>
                    <a:pt x="5287" y="2132"/>
                    <a:pt x="5251" y="2180"/>
                  </a:cubicBezTo>
                  <a:cubicBezTo>
                    <a:pt x="5228" y="2192"/>
                    <a:pt x="5228" y="2215"/>
                    <a:pt x="5239" y="2239"/>
                  </a:cubicBezTo>
                  <a:cubicBezTo>
                    <a:pt x="5251" y="2251"/>
                    <a:pt x="5263" y="2251"/>
                    <a:pt x="5275" y="2251"/>
                  </a:cubicBezTo>
                  <a:cubicBezTo>
                    <a:pt x="5287" y="2251"/>
                    <a:pt x="5299" y="2251"/>
                    <a:pt x="5311" y="2239"/>
                  </a:cubicBezTo>
                  <a:cubicBezTo>
                    <a:pt x="5359" y="2203"/>
                    <a:pt x="5406" y="2156"/>
                    <a:pt x="5442" y="2108"/>
                  </a:cubicBezTo>
                  <a:cubicBezTo>
                    <a:pt x="5454" y="2084"/>
                    <a:pt x="5454" y="2061"/>
                    <a:pt x="5430" y="2037"/>
                  </a:cubicBezTo>
                  <a:cubicBezTo>
                    <a:pt x="5425" y="2032"/>
                    <a:pt x="5416" y="2029"/>
                    <a:pt x="5406" y="2029"/>
                  </a:cubicBezTo>
                  <a:close/>
                  <a:moveTo>
                    <a:pt x="320" y="2148"/>
                  </a:moveTo>
                  <a:cubicBezTo>
                    <a:pt x="308" y="2148"/>
                    <a:pt x="296" y="2151"/>
                    <a:pt x="286" y="2156"/>
                  </a:cubicBezTo>
                  <a:cubicBezTo>
                    <a:pt x="263" y="2168"/>
                    <a:pt x="263" y="2192"/>
                    <a:pt x="275" y="2215"/>
                  </a:cubicBezTo>
                  <a:cubicBezTo>
                    <a:pt x="310" y="2275"/>
                    <a:pt x="334" y="2322"/>
                    <a:pt x="382" y="2382"/>
                  </a:cubicBezTo>
                  <a:cubicBezTo>
                    <a:pt x="382" y="2394"/>
                    <a:pt x="394" y="2394"/>
                    <a:pt x="417" y="2394"/>
                  </a:cubicBezTo>
                  <a:cubicBezTo>
                    <a:pt x="417" y="2394"/>
                    <a:pt x="429" y="2394"/>
                    <a:pt x="441" y="2382"/>
                  </a:cubicBezTo>
                  <a:cubicBezTo>
                    <a:pt x="465" y="2370"/>
                    <a:pt x="465" y="2346"/>
                    <a:pt x="453" y="2322"/>
                  </a:cubicBezTo>
                  <a:cubicBezTo>
                    <a:pt x="417" y="2275"/>
                    <a:pt x="382" y="2227"/>
                    <a:pt x="358" y="2168"/>
                  </a:cubicBezTo>
                  <a:cubicBezTo>
                    <a:pt x="351" y="2154"/>
                    <a:pt x="336" y="2148"/>
                    <a:pt x="320" y="2148"/>
                  </a:cubicBezTo>
                  <a:close/>
                  <a:moveTo>
                    <a:pt x="3715" y="2120"/>
                  </a:moveTo>
                  <a:cubicBezTo>
                    <a:pt x="3704" y="2120"/>
                    <a:pt x="3668" y="2144"/>
                    <a:pt x="3668" y="2168"/>
                  </a:cubicBezTo>
                  <a:cubicBezTo>
                    <a:pt x="3668" y="2215"/>
                    <a:pt x="3656" y="2275"/>
                    <a:pt x="3632" y="2334"/>
                  </a:cubicBezTo>
                  <a:cubicBezTo>
                    <a:pt x="3620" y="2358"/>
                    <a:pt x="3644" y="2382"/>
                    <a:pt x="3668" y="2394"/>
                  </a:cubicBezTo>
                  <a:lnTo>
                    <a:pt x="3680" y="2394"/>
                  </a:lnTo>
                  <a:cubicBezTo>
                    <a:pt x="3704" y="2394"/>
                    <a:pt x="3715" y="2382"/>
                    <a:pt x="3715" y="2358"/>
                  </a:cubicBezTo>
                  <a:cubicBezTo>
                    <a:pt x="3739" y="2299"/>
                    <a:pt x="3751" y="2239"/>
                    <a:pt x="3763" y="2180"/>
                  </a:cubicBezTo>
                  <a:cubicBezTo>
                    <a:pt x="3763" y="2144"/>
                    <a:pt x="3751" y="2132"/>
                    <a:pt x="3715" y="2120"/>
                  </a:cubicBezTo>
                  <a:close/>
                  <a:moveTo>
                    <a:pt x="2983" y="2187"/>
                  </a:moveTo>
                  <a:cubicBezTo>
                    <a:pt x="2977" y="2187"/>
                    <a:pt x="2971" y="2189"/>
                    <a:pt x="2965" y="2192"/>
                  </a:cubicBezTo>
                  <a:cubicBezTo>
                    <a:pt x="2942" y="2192"/>
                    <a:pt x="2930" y="2215"/>
                    <a:pt x="2930" y="2239"/>
                  </a:cubicBezTo>
                  <a:cubicBezTo>
                    <a:pt x="2942" y="2299"/>
                    <a:pt x="2977" y="2370"/>
                    <a:pt x="3025" y="2418"/>
                  </a:cubicBezTo>
                  <a:cubicBezTo>
                    <a:pt x="3037" y="2430"/>
                    <a:pt x="3049" y="2442"/>
                    <a:pt x="3061" y="2442"/>
                  </a:cubicBezTo>
                  <a:cubicBezTo>
                    <a:pt x="3073" y="2442"/>
                    <a:pt x="3084" y="2430"/>
                    <a:pt x="3096" y="2430"/>
                  </a:cubicBezTo>
                  <a:cubicBezTo>
                    <a:pt x="3120" y="2406"/>
                    <a:pt x="3120" y="2382"/>
                    <a:pt x="3096" y="2358"/>
                  </a:cubicBezTo>
                  <a:cubicBezTo>
                    <a:pt x="3061" y="2311"/>
                    <a:pt x="3037" y="2263"/>
                    <a:pt x="3025" y="2227"/>
                  </a:cubicBezTo>
                  <a:cubicBezTo>
                    <a:pt x="3016" y="2200"/>
                    <a:pt x="3000" y="2187"/>
                    <a:pt x="2983" y="2187"/>
                  </a:cubicBezTo>
                  <a:close/>
                  <a:moveTo>
                    <a:pt x="5137" y="2279"/>
                  </a:moveTo>
                  <a:cubicBezTo>
                    <a:pt x="5128" y="2279"/>
                    <a:pt x="5118" y="2282"/>
                    <a:pt x="5109" y="2287"/>
                  </a:cubicBezTo>
                  <a:cubicBezTo>
                    <a:pt x="5073" y="2311"/>
                    <a:pt x="5025" y="2334"/>
                    <a:pt x="4989" y="2370"/>
                  </a:cubicBezTo>
                  <a:lnTo>
                    <a:pt x="4954" y="2382"/>
                  </a:lnTo>
                  <a:cubicBezTo>
                    <a:pt x="4930" y="2394"/>
                    <a:pt x="4930" y="2418"/>
                    <a:pt x="4942" y="2442"/>
                  </a:cubicBezTo>
                  <a:cubicBezTo>
                    <a:pt x="4942" y="2453"/>
                    <a:pt x="4966" y="2465"/>
                    <a:pt x="4978" y="2465"/>
                  </a:cubicBezTo>
                  <a:lnTo>
                    <a:pt x="5001" y="2465"/>
                  </a:lnTo>
                  <a:lnTo>
                    <a:pt x="5025" y="2442"/>
                  </a:lnTo>
                  <a:cubicBezTo>
                    <a:pt x="5073" y="2418"/>
                    <a:pt x="5120" y="2394"/>
                    <a:pt x="5156" y="2358"/>
                  </a:cubicBezTo>
                  <a:cubicBezTo>
                    <a:pt x="5180" y="2346"/>
                    <a:pt x="5192" y="2322"/>
                    <a:pt x="5168" y="2299"/>
                  </a:cubicBezTo>
                  <a:cubicBezTo>
                    <a:pt x="5161" y="2285"/>
                    <a:pt x="5150" y="2279"/>
                    <a:pt x="5137" y="2279"/>
                  </a:cubicBezTo>
                  <a:close/>
                  <a:moveTo>
                    <a:pt x="4818" y="2461"/>
                  </a:moveTo>
                  <a:cubicBezTo>
                    <a:pt x="4812" y="2461"/>
                    <a:pt x="4805" y="2462"/>
                    <a:pt x="4799" y="2465"/>
                  </a:cubicBezTo>
                  <a:cubicBezTo>
                    <a:pt x="4739" y="2489"/>
                    <a:pt x="4680" y="2513"/>
                    <a:pt x="4632" y="2525"/>
                  </a:cubicBezTo>
                  <a:cubicBezTo>
                    <a:pt x="4597" y="2537"/>
                    <a:pt x="4585" y="2561"/>
                    <a:pt x="4597" y="2584"/>
                  </a:cubicBezTo>
                  <a:cubicBezTo>
                    <a:pt x="4608" y="2608"/>
                    <a:pt x="4620" y="2620"/>
                    <a:pt x="4644" y="2620"/>
                  </a:cubicBezTo>
                  <a:lnTo>
                    <a:pt x="4656" y="2620"/>
                  </a:lnTo>
                  <a:cubicBezTo>
                    <a:pt x="4716" y="2596"/>
                    <a:pt x="4775" y="2573"/>
                    <a:pt x="4835" y="2549"/>
                  </a:cubicBezTo>
                  <a:cubicBezTo>
                    <a:pt x="4858" y="2537"/>
                    <a:pt x="4870" y="2513"/>
                    <a:pt x="4858" y="2489"/>
                  </a:cubicBezTo>
                  <a:cubicBezTo>
                    <a:pt x="4850" y="2472"/>
                    <a:pt x="4835" y="2461"/>
                    <a:pt x="4818" y="2461"/>
                  </a:cubicBezTo>
                  <a:close/>
                  <a:moveTo>
                    <a:pt x="3206" y="2458"/>
                  </a:moveTo>
                  <a:cubicBezTo>
                    <a:pt x="3190" y="2458"/>
                    <a:pt x="3175" y="2463"/>
                    <a:pt x="3168" y="2477"/>
                  </a:cubicBezTo>
                  <a:cubicBezTo>
                    <a:pt x="3156" y="2501"/>
                    <a:pt x="3168" y="2537"/>
                    <a:pt x="3192" y="2549"/>
                  </a:cubicBezTo>
                  <a:cubicBezTo>
                    <a:pt x="3239" y="2573"/>
                    <a:pt x="3299" y="2608"/>
                    <a:pt x="3358" y="2632"/>
                  </a:cubicBezTo>
                  <a:lnTo>
                    <a:pt x="3370" y="2632"/>
                  </a:lnTo>
                  <a:cubicBezTo>
                    <a:pt x="3394" y="2632"/>
                    <a:pt x="3406" y="2620"/>
                    <a:pt x="3418" y="2596"/>
                  </a:cubicBezTo>
                  <a:cubicBezTo>
                    <a:pt x="3430" y="2584"/>
                    <a:pt x="3418" y="2549"/>
                    <a:pt x="3394" y="2537"/>
                  </a:cubicBezTo>
                  <a:cubicBezTo>
                    <a:pt x="3334" y="2525"/>
                    <a:pt x="3287" y="2489"/>
                    <a:pt x="3239" y="2465"/>
                  </a:cubicBezTo>
                  <a:cubicBezTo>
                    <a:pt x="3229" y="2460"/>
                    <a:pt x="3217" y="2458"/>
                    <a:pt x="3206" y="2458"/>
                  </a:cubicBezTo>
                  <a:close/>
                  <a:moveTo>
                    <a:pt x="524" y="2446"/>
                  </a:moveTo>
                  <a:cubicBezTo>
                    <a:pt x="515" y="2446"/>
                    <a:pt x="506" y="2449"/>
                    <a:pt x="501" y="2453"/>
                  </a:cubicBezTo>
                  <a:cubicBezTo>
                    <a:pt x="477" y="2477"/>
                    <a:pt x="477" y="2501"/>
                    <a:pt x="489" y="2525"/>
                  </a:cubicBezTo>
                  <a:cubicBezTo>
                    <a:pt x="537" y="2573"/>
                    <a:pt x="584" y="2620"/>
                    <a:pt x="632" y="2656"/>
                  </a:cubicBezTo>
                  <a:cubicBezTo>
                    <a:pt x="632" y="2668"/>
                    <a:pt x="644" y="2668"/>
                    <a:pt x="656" y="2668"/>
                  </a:cubicBezTo>
                  <a:cubicBezTo>
                    <a:pt x="667" y="2668"/>
                    <a:pt x="679" y="2668"/>
                    <a:pt x="691" y="2656"/>
                  </a:cubicBezTo>
                  <a:cubicBezTo>
                    <a:pt x="715" y="2632"/>
                    <a:pt x="703" y="2608"/>
                    <a:pt x="691" y="2584"/>
                  </a:cubicBezTo>
                  <a:cubicBezTo>
                    <a:pt x="644" y="2549"/>
                    <a:pt x="608" y="2501"/>
                    <a:pt x="560" y="2465"/>
                  </a:cubicBezTo>
                  <a:cubicBezTo>
                    <a:pt x="553" y="2451"/>
                    <a:pt x="538" y="2446"/>
                    <a:pt x="524" y="2446"/>
                  </a:cubicBezTo>
                  <a:close/>
                  <a:moveTo>
                    <a:pt x="4473" y="2580"/>
                  </a:moveTo>
                  <a:cubicBezTo>
                    <a:pt x="4466" y="2580"/>
                    <a:pt x="4460" y="2581"/>
                    <a:pt x="4454" y="2584"/>
                  </a:cubicBezTo>
                  <a:cubicBezTo>
                    <a:pt x="4394" y="2596"/>
                    <a:pt x="4335" y="2608"/>
                    <a:pt x="4275" y="2620"/>
                  </a:cubicBezTo>
                  <a:cubicBezTo>
                    <a:pt x="4251" y="2620"/>
                    <a:pt x="4239" y="2644"/>
                    <a:pt x="4239" y="2668"/>
                  </a:cubicBezTo>
                  <a:cubicBezTo>
                    <a:pt x="4239" y="2692"/>
                    <a:pt x="4263" y="2703"/>
                    <a:pt x="4287" y="2703"/>
                  </a:cubicBezTo>
                  <a:cubicBezTo>
                    <a:pt x="4358" y="2703"/>
                    <a:pt x="4418" y="2680"/>
                    <a:pt x="4477" y="2668"/>
                  </a:cubicBezTo>
                  <a:cubicBezTo>
                    <a:pt x="4501" y="2668"/>
                    <a:pt x="4513" y="2644"/>
                    <a:pt x="4513" y="2608"/>
                  </a:cubicBezTo>
                  <a:cubicBezTo>
                    <a:pt x="4504" y="2591"/>
                    <a:pt x="4489" y="2580"/>
                    <a:pt x="4473" y="2580"/>
                  </a:cubicBezTo>
                  <a:close/>
                  <a:moveTo>
                    <a:pt x="3606" y="2473"/>
                  </a:moveTo>
                  <a:cubicBezTo>
                    <a:pt x="3591" y="2473"/>
                    <a:pt x="3569" y="2484"/>
                    <a:pt x="3561" y="2501"/>
                  </a:cubicBezTo>
                  <a:cubicBezTo>
                    <a:pt x="3537" y="2549"/>
                    <a:pt x="3501" y="2596"/>
                    <a:pt x="3465" y="2644"/>
                  </a:cubicBezTo>
                  <a:cubicBezTo>
                    <a:pt x="3454" y="2668"/>
                    <a:pt x="3454" y="2692"/>
                    <a:pt x="3477" y="2703"/>
                  </a:cubicBezTo>
                  <a:cubicBezTo>
                    <a:pt x="3487" y="2714"/>
                    <a:pt x="3497" y="2717"/>
                    <a:pt x="3507" y="2717"/>
                  </a:cubicBezTo>
                  <a:cubicBezTo>
                    <a:pt x="3519" y="2717"/>
                    <a:pt x="3530" y="2710"/>
                    <a:pt x="3537" y="2703"/>
                  </a:cubicBezTo>
                  <a:cubicBezTo>
                    <a:pt x="3537" y="2692"/>
                    <a:pt x="3549" y="2692"/>
                    <a:pt x="3549" y="2692"/>
                  </a:cubicBezTo>
                  <a:cubicBezTo>
                    <a:pt x="3608" y="2703"/>
                    <a:pt x="3668" y="2715"/>
                    <a:pt x="3727" y="2715"/>
                  </a:cubicBezTo>
                  <a:cubicBezTo>
                    <a:pt x="3751" y="2715"/>
                    <a:pt x="3775" y="2703"/>
                    <a:pt x="3775" y="2680"/>
                  </a:cubicBezTo>
                  <a:cubicBezTo>
                    <a:pt x="3787" y="2656"/>
                    <a:pt x="3763" y="2632"/>
                    <a:pt x="3739" y="2632"/>
                  </a:cubicBezTo>
                  <a:cubicBezTo>
                    <a:pt x="3692" y="2620"/>
                    <a:pt x="3656" y="2620"/>
                    <a:pt x="3608" y="2608"/>
                  </a:cubicBezTo>
                  <a:cubicBezTo>
                    <a:pt x="3620" y="2584"/>
                    <a:pt x="3632" y="2561"/>
                    <a:pt x="3644" y="2537"/>
                  </a:cubicBezTo>
                  <a:cubicBezTo>
                    <a:pt x="3656" y="2513"/>
                    <a:pt x="3644" y="2489"/>
                    <a:pt x="3620" y="2477"/>
                  </a:cubicBezTo>
                  <a:cubicBezTo>
                    <a:pt x="3617" y="2474"/>
                    <a:pt x="3612" y="2473"/>
                    <a:pt x="3606" y="2473"/>
                  </a:cubicBezTo>
                  <a:close/>
                  <a:moveTo>
                    <a:pt x="4096" y="2632"/>
                  </a:moveTo>
                  <a:cubicBezTo>
                    <a:pt x="4037" y="2644"/>
                    <a:pt x="3977" y="2644"/>
                    <a:pt x="3918" y="2644"/>
                  </a:cubicBezTo>
                  <a:cubicBezTo>
                    <a:pt x="3894" y="2644"/>
                    <a:pt x="3870" y="2656"/>
                    <a:pt x="3870" y="2680"/>
                  </a:cubicBezTo>
                  <a:cubicBezTo>
                    <a:pt x="3870" y="2715"/>
                    <a:pt x="3894" y="2727"/>
                    <a:pt x="3918" y="2727"/>
                  </a:cubicBezTo>
                  <a:lnTo>
                    <a:pt x="4108" y="2727"/>
                  </a:lnTo>
                  <a:cubicBezTo>
                    <a:pt x="4132" y="2727"/>
                    <a:pt x="4144" y="2703"/>
                    <a:pt x="4144" y="2680"/>
                  </a:cubicBezTo>
                  <a:cubicBezTo>
                    <a:pt x="4144" y="2656"/>
                    <a:pt x="4120" y="2632"/>
                    <a:pt x="4096" y="2632"/>
                  </a:cubicBezTo>
                  <a:close/>
                  <a:moveTo>
                    <a:pt x="799" y="2696"/>
                  </a:moveTo>
                  <a:cubicBezTo>
                    <a:pt x="785" y="2696"/>
                    <a:pt x="770" y="2701"/>
                    <a:pt x="763" y="2715"/>
                  </a:cubicBezTo>
                  <a:cubicBezTo>
                    <a:pt x="751" y="2739"/>
                    <a:pt x="751" y="2763"/>
                    <a:pt x="775" y="2775"/>
                  </a:cubicBezTo>
                  <a:cubicBezTo>
                    <a:pt x="822" y="2811"/>
                    <a:pt x="882" y="2846"/>
                    <a:pt x="929" y="2882"/>
                  </a:cubicBezTo>
                  <a:cubicBezTo>
                    <a:pt x="941" y="2882"/>
                    <a:pt x="953" y="2894"/>
                    <a:pt x="953" y="2894"/>
                  </a:cubicBezTo>
                  <a:cubicBezTo>
                    <a:pt x="977" y="2894"/>
                    <a:pt x="989" y="2882"/>
                    <a:pt x="989" y="2870"/>
                  </a:cubicBezTo>
                  <a:cubicBezTo>
                    <a:pt x="1013" y="2846"/>
                    <a:pt x="1001" y="2823"/>
                    <a:pt x="977" y="2799"/>
                  </a:cubicBezTo>
                  <a:cubicBezTo>
                    <a:pt x="929" y="2775"/>
                    <a:pt x="870" y="2739"/>
                    <a:pt x="822" y="2703"/>
                  </a:cubicBezTo>
                  <a:cubicBezTo>
                    <a:pt x="817" y="2699"/>
                    <a:pt x="808" y="2696"/>
                    <a:pt x="799" y="2696"/>
                  </a:cubicBezTo>
                  <a:close/>
                  <a:moveTo>
                    <a:pt x="3377" y="2761"/>
                  </a:moveTo>
                  <a:cubicBezTo>
                    <a:pt x="3367" y="2761"/>
                    <a:pt x="3356" y="2765"/>
                    <a:pt x="3346" y="2775"/>
                  </a:cubicBezTo>
                  <a:cubicBezTo>
                    <a:pt x="3311" y="2811"/>
                    <a:pt x="3263" y="2858"/>
                    <a:pt x="3215" y="2882"/>
                  </a:cubicBezTo>
                  <a:cubicBezTo>
                    <a:pt x="3192" y="2906"/>
                    <a:pt x="3180" y="2930"/>
                    <a:pt x="3204" y="2954"/>
                  </a:cubicBezTo>
                  <a:cubicBezTo>
                    <a:pt x="3204" y="2965"/>
                    <a:pt x="3227" y="2965"/>
                    <a:pt x="3239" y="2965"/>
                  </a:cubicBezTo>
                  <a:lnTo>
                    <a:pt x="3263" y="2965"/>
                  </a:lnTo>
                  <a:cubicBezTo>
                    <a:pt x="3311" y="2930"/>
                    <a:pt x="3370" y="2882"/>
                    <a:pt x="3406" y="2846"/>
                  </a:cubicBezTo>
                  <a:cubicBezTo>
                    <a:pt x="3430" y="2823"/>
                    <a:pt x="3430" y="2799"/>
                    <a:pt x="3418" y="2775"/>
                  </a:cubicBezTo>
                  <a:cubicBezTo>
                    <a:pt x="3404" y="2768"/>
                    <a:pt x="3390" y="2761"/>
                    <a:pt x="3377" y="2761"/>
                  </a:cubicBezTo>
                  <a:close/>
                  <a:moveTo>
                    <a:pt x="1121" y="2889"/>
                  </a:moveTo>
                  <a:cubicBezTo>
                    <a:pt x="1101" y="2889"/>
                    <a:pt x="1081" y="2897"/>
                    <a:pt x="1072" y="2906"/>
                  </a:cubicBezTo>
                  <a:cubicBezTo>
                    <a:pt x="1060" y="2930"/>
                    <a:pt x="1072" y="2965"/>
                    <a:pt x="1096" y="2977"/>
                  </a:cubicBezTo>
                  <a:cubicBezTo>
                    <a:pt x="1156" y="3001"/>
                    <a:pt x="1215" y="3025"/>
                    <a:pt x="1275" y="3049"/>
                  </a:cubicBezTo>
                  <a:lnTo>
                    <a:pt x="1287" y="3049"/>
                  </a:lnTo>
                  <a:cubicBezTo>
                    <a:pt x="1310" y="3049"/>
                    <a:pt x="1322" y="3037"/>
                    <a:pt x="1334" y="3025"/>
                  </a:cubicBezTo>
                  <a:cubicBezTo>
                    <a:pt x="1334" y="3001"/>
                    <a:pt x="1322" y="2977"/>
                    <a:pt x="1299" y="2965"/>
                  </a:cubicBezTo>
                  <a:cubicBezTo>
                    <a:pt x="1251" y="2942"/>
                    <a:pt x="1191" y="2918"/>
                    <a:pt x="1144" y="2894"/>
                  </a:cubicBezTo>
                  <a:cubicBezTo>
                    <a:pt x="1137" y="2890"/>
                    <a:pt x="1129" y="2889"/>
                    <a:pt x="1121" y="2889"/>
                  </a:cubicBezTo>
                  <a:close/>
                  <a:moveTo>
                    <a:pt x="3080" y="2973"/>
                  </a:moveTo>
                  <a:cubicBezTo>
                    <a:pt x="3073" y="2973"/>
                    <a:pt x="3067" y="2974"/>
                    <a:pt x="3061" y="2977"/>
                  </a:cubicBezTo>
                  <a:cubicBezTo>
                    <a:pt x="3013" y="3001"/>
                    <a:pt x="2953" y="3025"/>
                    <a:pt x="2894" y="3049"/>
                  </a:cubicBezTo>
                  <a:cubicBezTo>
                    <a:pt x="2870" y="3061"/>
                    <a:pt x="2858" y="3084"/>
                    <a:pt x="2870" y="3108"/>
                  </a:cubicBezTo>
                  <a:cubicBezTo>
                    <a:pt x="2870" y="3132"/>
                    <a:pt x="2894" y="3144"/>
                    <a:pt x="2906" y="3144"/>
                  </a:cubicBezTo>
                  <a:cubicBezTo>
                    <a:pt x="2918" y="3144"/>
                    <a:pt x="2918" y="3144"/>
                    <a:pt x="2930" y="3132"/>
                  </a:cubicBezTo>
                  <a:cubicBezTo>
                    <a:pt x="2989" y="3120"/>
                    <a:pt x="3049" y="3084"/>
                    <a:pt x="3108" y="3061"/>
                  </a:cubicBezTo>
                  <a:cubicBezTo>
                    <a:pt x="3120" y="3049"/>
                    <a:pt x="3132" y="3025"/>
                    <a:pt x="3120" y="3001"/>
                  </a:cubicBezTo>
                  <a:cubicBezTo>
                    <a:pt x="3111" y="2984"/>
                    <a:pt x="3096" y="2973"/>
                    <a:pt x="3080" y="2973"/>
                  </a:cubicBezTo>
                  <a:close/>
                  <a:moveTo>
                    <a:pt x="1458" y="3020"/>
                  </a:moveTo>
                  <a:cubicBezTo>
                    <a:pt x="1441" y="3020"/>
                    <a:pt x="1426" y="3031"/>
                    <a:pt x="1418" y="3049"/>
                  </a:cubicBezTo>
                  <a:cubicBezTo>
                    <a:pt x="1406" y="3073"/>
                    <a:pt x="1429" y="3096"/>
                    <a:pt x="1453" y="3108"/>
                  </a:cubicBezTo>
                  <a:cubicBezTo>
                    <a:pt x="1501" y="3120"/>
                    <a:pt x="1560" y="3144"/>
                    <a:pt x="1632" y="3156"/>
                  </a:cubicBezTo>
                  <a:lnTo>
                    <a:pt x="1644" y="3156"/>
                  </a:lnTo>
                  <a:cubicBezTo>
                    <a:pt x="1656" y="3156"/>
                    <a:pt x="1680" y="3144"/>
                    <a:pt x="1680" y="3120"/>
                  </a:cubicBezTo>
                  <a:cubicBezTo>
                    <a:pt x="1691" y="3096"/>
                    <a:pt x="1680" y="3073"/>
                    <a:pt x="1656" y="3073"/>
                  </a:cubicBezTo>
                  <a:cubicBezTo>
                    <a:pt x="1596" y="3049"/>
                    <a:pt x="1537" y="3037"/>
                    <a:pt x="1477" y="3025"/>
                  </a:cubicBezTo>
                  <a:cubicBezTo>
                    <a:pt x="1471" y="3022"/>
                    <a:pt x="1464" y="3020"/>
                    <a:pt x="1458" y="3020"/>
                  </a:cubicBezTo>
                  <a:close/>
                  <a:moveTo>
                    <a:pt x="1809" y="3105"/>
                  </a:moveTo>
                  <a:cubicBezTo>
                    <a:pt x="1791" y="3105"/>
                    <a:pt x="1775" y="3125"/>
                    <a:pt x="1775" y="3144"/>
                  </a:cubicBezTo>
                  <a:cubicBezTo>
                    <a:pt x="1775" y="3168"/>
                    <a:pt x="1787" y="3192"/>
                    <a:pt x="1810" y="3192"/>
                  </a:cubicBezTo>
                  <a:cubicBezTo>
                    <a:pt x="1834" y="3204"/>
                    <a:pt x="1870" y="3204"/>
                    <a:pt x="1906" y="3215"/>
                  </a:cubicBezTo>
                  <a:cubicBezTo>
                    <a:pt x="1930" y="3215"/>
                    <a:pt x="1965" y="3215"/>
                    <a:pt x="2001" y="3227"/>
                  </a:cubicBezTo>
                  <a:cubicBezTo>
                    <a:pt x="2025" y="3227"/>
                    <a:pt x="2049" y="3204"/>
                    <a:pt x="2049" y="3180"/>
                  </a:cubicBezTo>
                  <a:cubicBezTo>
                    <a:pt x="2049" y="3156"/>
                    <a:pt x="2037" y="3132"/>
                    <a:pt x="2001" y="3132"/>
                  </a:cubicBezTo>
                  <a:cubicBezTo>
                    <a:pt x="1977" y="3132"/>
                    <a:pt x="1941" y="3120"/>
                    <a:pt x="1918" y="3120"/>
                  </a:cubicBezTo>
                  <a:cubicBezTo>
                    <a:pt x="1882" y="3120"/>
                    <a:pt x="1858" y="3108"/>
                    <a:pt x="1822" y="3108"/>
                  </a:cubicBezTo>
                  <a:cubicBezTo>
                    <a:pt x="1818" y="3106"/>
                    <a:pt x="1814" y="3105"/>
                    <a:pt x="1809" y="3105"/>
                  </a:cubicBezTo>
                  <a:close/>
                  <a:moveTo>
                    <a:pt x="2727" y="3096"/>
                  </a:moveTo>
                  <a:cubicBezTo>
                    <a:pt x="2668" y="3120"/>
                    <a:pt x="2608" y="3120"/>
                    <a:pt x="2549" y="3132"/>
                  </a:cubicBezTo>
                  <a:cubicBezTo>
                    <a:pt x="2525" y="3132"/>
                    <a:pt x="2501" y="3156"/>
                    <a:pt x="2501" y="3180"/>
                  </a:cubicBezTo>
                  <a:cubicBezTo>
                    <a:pt x="2513" y="3204"/>
                    <a:pt x="2525" y="3227"/>
                    <a:pt x="2549" y="3227"/>
                  </a:cubicBezTo>
                  <a:lnTo>
                    <a:pt x="2561" y="3227"/>
                  </a:lnTo>
                  <a:cubicBezTo>
                    <a:pt x="2620" y="3215"/>
                    <a:pt x="2680" y="3204"/>
                    <a:pt x="2739" y="3192"/>
                  </a:cubicBezTo>
                  <a:cubicBezTo>
                    <a:pt x="2775" y="3180"/>
                    <a:pt x="2787" y="3156"/>
                    <a:pt x="2775" y="3132"/>
                  </a:cubicBezTo>
                  <a:cubicBezTo>
                    <a:pt x="2775" y="3108"/>
                    <a:pt x="2751" y="3096"/>
                    <a:pt x="2727" y="3096"/>
                  </a:cubicBezTo>
                  <a:close/>
                  <a:moveTo>
                    <a:pt x="2180" y="3144"/>
                  </a:moveTo>
                  <a:cubicBezTo>
                    <a:pt x="2168" y="3144"/>
                    <a:pt x="2144" y="3168"/>
                    <a:pt x="2132" y="3192"/>
                  </a:cubicBezTo>
                  <a:cubicBezTo>
                    <a:pt x="2132" y="3215"/>
                    <a:pt x="2156" y="3239"/>
                    <a:pt x="2180" y="3239"/>
                  </a:cubicBezTo>
                  <a:lnTo>
                    <a:pt x="2370" y="3239"/>
                  </a:lnTo>
                  <a:cubicBezTo>
                    <a:pt x="2394" y="3239"/>
                    <a:pt x="2418" y="3215"/>
                    <a:pt x="2418" y="3192"/>
                  </a:cubicBezTo>
                  <a:cubicBezTo>
                    <a:pt x="2418" y="3168"/>
                    <a:pt x="2394" y="3144"/>
                    <a:pt x="2370" y="314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2038942" y="1896738"/>
              <a:ext cx="145646" cy="55387"/>
            </a:xfrm>
            <a:custGeom>
              <a:avLst/>
              <a:gdLst/>
              <a:ahLst/>
              <a:cxnLst/>
              <a:rect l="l" t="t" r="r" b="b"/>
              <a:pathLst>
                <a:path w="4728" h="1798" extrusionOk="0">
                  <a:moveTo>
                    <a:pt x="1668" y="0"/>
                  </a:moveTo>
                  <a:cubicBezTo>
                    <a:pt x="1608" y="0"/>
                    <a:pt x="1549" y="12"/>
                    <a:pt x="1477" y="24"/>
                  </a:cubicBezTo>
                  <a:cubicBezTo>
                    <a:pt x="1453" y="24"/>
                    <a:pt x="1441" y="48"/>
                    <a:pt x="1441" y="72"/>
                  </a:cubicBezTo>
                  <a:cubicBezTo>
                    <a:pt x="1453" y="95"/>
                    <a:pt x="1465" y="107"/>
                    <a:pt x="1489" y="107"/>
                  </a:cubicBezTo>
                  <a:lnTo>
                    <a:pt x="1501" y="107"/>
                  </a:lnTo>
                  <a:cubicBezTo>
                    <a:pt x="1560" y="95"/>
                    <a:pt x="1620" y="95"/>
                    <a:pt x="1679" y="95"/>
                  </a:cubicBezTo>
                  <a:cubicBezTo>
                    <a:pt x="1703" y="95"/>
                    <a:pt x="1715" y="72"/>
                    <a:pt x="1715" y="48"/>
                  </a:cubicBezTo>
                  <a:cubicBezTo>
                    <a:pt x="1715" y="24"/>
                    <a:pt x="1691" y="0"/>
                    <a:pt x="1668" y="0"/>
                  </a:cubicBezTo>
                  <a:close/>
                  <a:moveTo>
                    <a:pt x="1858" y="12"/>
                  </a:moveTo>
                  <a:cubicBezTo>
                    <a:pt x="1834" y="12"/>
                    <a:pt x="1810" y="24"/>
                    <a:pt x="1810" y="48"/>
                  </a:cubicBezTo>
                  <a:cubicBezTo>
                    <a:pt x="1810" y="72"/>
                    <a:pt x="1822" y="95"/>
                    <a:pt x="1846" y="107"/>
                  </a:cubicBezTo>
                  <a:cubicBezTo>
                    <a:pt x="1906" y="119"/>
                    <a:pt x="1965" y="131"/>
                    <a:pt x="2013" y="155"/>
                  </a:cubicBezTo>
                  <a:lnTo>
                    <a:pt x="2037" y="155"/>
                  </a:lnTo>
                  <a:cubicBezTo>
                    <a:pt x="2049" y="155"/>
                    <a:pt x="2072" y="143"/>
                    <a:pt x="2072" y="131"/>
                  </a:cubicBezTo>
                  <a:cubicBezTo>
                    <a:pt x="2084" y="107"/>
                    <a:pt x="2072" y="72"/>
                    <a:pt x="2049" y="72"/>
                  </a:cubicBezTo>
                  <a:cubicBezTo>
                    <a:pt x="1989" y="48"/>
                    <a:pt x="1930" y="24"/>
                    <a:pt x="1858" y="12"/>
                  </a:cubicBezTo>
                  <a:close/>
                  <a:moveTo>
                    <a:pt x="1317" y="67"/>
                  </a:moveTo>
                  <a:cubicBezTo>
                    <a:pt x="1311" y="67"/>
                    <a:pt x="1305" y="68"/>
                    <a:pt x="1298" y="72"/>
                  </a:cubicBezTo>
                  <a:cubicBezTo>
                    <a:pt x="1239" y="95"/>
                    <a:pt x="1179" y="119"/>
                    <a:pt x="1120" y="143"/>
                  </a:cubicBezTo>
                  <a:cubicBezTo>
                    <a:pt x="1096" y="155"/>
                    <a:pt x="1084" y="191"/>
                    <a:pt x="1096" y="214"/>
                  </a:cubicBezTo>
                  <a:cubicBezTo>
                    <a:pt x="1108" y="226"/>
                    <a:pt x="1132" y="238"/>
                    <a:pt x="1144" y="238"/>
                  </a:cubicBezTo>
                  <a:cubicBezTo>
                    <a:pt x="1156" y="238"/>
                    <a:pt x="1156" y="238"/>
                    <a:pt x="1168" y="226"/>
                  </a:cubicBezTo>
                  <a:cubicBezTo>
                    <a:pt x="1215" y="203"/>
                    <a:pt x="1275" y="179"/>
                    <a:pt x="1322" y="155"/>
                  </a:cubicBezTo>
                  <a:cubicBezTo>
                    <a:pt x="1346" y="155"/>
                    <a:pt x="1370" y="119"/>
                    <a:pt x="1358" y="95"/>
                  </a:cubicBezTo>
                  <a:cubicBezTo>
                    <a:pt x="1349" y="78"/>
                    <a:pt x="1334" y="67"/>
                    <a:pt x="1317" y="67"/>
                  </a:cubicBezTo>
                  <a:close/>
                  <a:moveTo>
                    <a:pt x="3704" y="221"/>
                  </a:moveTo>
                  <a:cubicBezTo>
                    <a:pt x="3685" y="221"/>
                    <a:pt x="3665" y="223"/>
                    <a:pt x="3644" y="226"/>
                  </a:cubicBezTo>
                  <a:cubicBezTo>
                    <a:pt x="3620" y="226"/>
                    <a:pt x="3596" y="250"/>
                    <a:pt x="3596" y="274"/>
                  </a:cubicBezTo>
                  <a:cubicBezTo>
                    <a:pt x="3608" y="298"/>
                    <a:pt x="3632" y="322"/>
                    <a:pt x="3656" y="322"/>
                  </a:cubicBezTo>
                  <a:cubicBezTo>
                    <a:pt x="3686" y="316"/>
                    <a:pt x="3712" y="313"/>
                    <a:pt x="3739" y="313"/>
                  </a:cubicBezTo>
                  <a:cubicBezTo>
                    <a:pt x="3766" y="313"/>
                    <a:pt x="3793" y="316"/>
                    <a:pt x="3823" y="322"/>
                  </a:cubicBezTo>
                  <a:lnTo>
                    <a:pt x="3835" y="322"/>
                  </a:lnTo>
                  <a:cubicBezTo>
                    <a:pt x="3858" y="322"/>
                    <a:pt x="3870" y="310"/>
                    <a:pt x="3882" y="286"/>
                  </a:cubicBezTo>
                  <a:cubicBezTo>
                    <a:pt x="3882" y="262"/>
                    <a:pt x="3870" y="238"/>
                    <a:pt x="3835" y="238"/>
                  </a:cubicBezTo>
                  <a:cubicBezTo>
                    <a:pt x="3792" y="230"/>
                    <a:pt x="3750" y="221"/>
                    <a:pt x="3704" y="221"/>
                  </a:cubicBezTo>
                  <a:close/>
                  <a:moveTo>
                    <a:pt x="2194" y="147"/>
                  </a:moveTo>
                  <a:cubicBezTo>
                    <a:pt x="2178" y="147"/>
                    <a:pt x="2163" y="153"/>
                    <a:pt x="2156" y="167"/>
                  </a:cubicBezTo>
                  <a:cubicBezTo>
                    <a:pt x="2144" y="191"/>
                    <a:pt x="2156" y="214"/>
                    <a:pt x="2168" y="238"/>
                  </a:cubicBezTo>
                  <a:cubicBezTo>
                    <a:pt x="2215" y="262"/>
                    <a:pt x="2263" y="298"/>
                    <a:pt x="2311" y="345"/>
                  </a:cubicBezTo>
                  <a:cubicBezTo>
                    <a:pt x="2322" y="345"/>
                    <a:pt x="2334" y="357"/>
                    <a:pt x="2346" y="357"/>
                  </a:cubicBezTo>
                  <a:cubicBezTo>
                    <a:pt x="2358" y="357"/>
                    <a:pt x="2370" y="345"/>
                    <a:pt x="2382" y="334"/>
                  </a:cubicBezTo>
                  <a:cubicBezTo>
                    <a:pt x="2394" y="310"/>
                    <a:pt x="2394" y="286"/>
                    <a:pt x="2370" y="262"/>
                  </a:cubicBezTo>
                  <a:cubicBezTo>
                    <a:pt x="2322" y="226"/>
                    <a:pt x="2275" y="191"/>
                    <a:pt x="2227" y="155"/>
                  </a:cubicBezTo>
                  <a:cubicBezTo>
                    <a:pt x="2217" y="150"/>
                    <a:pt x="2205" y="147"/>
                    <a:pt x="2194" y="147"/>
                  </a:cubicBezTo>
                  <a:close/>
                  <a:moveTo>
                    <a:pt x="986" y="230"/>
                  </a:moveTo>
                  <a:cubicBezTo>
                    <a:pt x="975" y="230"/>
                    <a:pt x="963" y="233"/>
                    <a:pt x="953" y="238"/>
                  </a:cubicBezTo>
                  <a:cubicBezTo>
                    <a:pt x="906" y="274"/>
                    <a:pt x="858" y="310"/>
                    <a:pt x="798" y="345"/>
                  </a:cubicBezTo>
                  <a:cubicBezTo>
                    <a:pt x="787" y="357"/>
                    <a:pt x="775" y="393"/>
                    <a:pt x="798" y="405"/>
                  </a:cubicBezTo>
                  <a:cubicBezTo>
                    <a:pt x="798" y="417"/>
                    <a:pt x="822" y="429"/>
                    <a:pt x="834" y="429"/>
                  </a:cubicBezTo>
                  <a:cubicBezTo>
                    <a:pt x="846" y="429"/>
                    <a:pt x="846" y="429"/>
                    <a:pt x="858" y="417"/>
                  </a:cubicBezTo>
                  <a:cubicBezTo>
                    <a:pt x="906" y="381"/>
                    <a:pt x="953" y="345"/>
                    <a:pt x="1013" y="322"/>
                  </a:cubicBezTo>
                  <a:cubicBezTo>
                    <a:pt x="1025" y="310"/>
                    <a:pt x="1037" y="274"/>
                    <a:pt x="1025" y="250"/>
                  </a:cubicBezTo>
                  <a:cubicBezTo>
                    <a:pt x="1018" y="236"/>
                    <a:pt x="1003" y="230"/>
                    <a:pt x="986" y="230"/>
                  </a:cubicBezTo>
                  <a:close/>
                  <a:moveTo>
                    <a:pt x="3454" y="262"/>
                  </a:moveTo>
                  <a:cubicBezTo>
                    <a:pt x="3394" y="286"/>
                    <a:pt x="3334" y="310"/>
                    <a:pt x="3275" y="345"/>
                  </a:cubicBezTo>
                  <a:cubicBezTo>
                    <a:pt x="3251" y="357"/>
                    <a:pt x="3251" y="381"/>
                    <a:pt x="3263" y="405"/>
                  </a:cubicBezTo>
                  <a:cubicBezTo>
                    <a:pt x="3263" y="417"/>
                    <a:pt x="3287" y="429"/>
                    <a:pt x="3299" y="429"/>
                  </a:cubicBezTo>
                  <a:lnTo>
                    <a:pt x="3323" y="429"/>
                  </a:lnTo>
                  <a:cubicBezTo>
                    <a:pt x="3382" y="393"/>
                    <a:pt x="3430" y="369"/>
                    <a:pt x="3489" y="357"/>
                  </a:cubicBezTo>
                  <a:cubicBezTo>
                    <a:pt x="3513" y="345"/>
                    <a:pt x="3525" y="322"/>
                    <a:pt x="3513" y="298"/>
                  </a:cubicBezTo>
                  <a:cubicBezTo>
                    <a:pt x="3501" y="274"/>
                    <a:pt x="3477" y="262"/>
                    <a:pt x="3454" y="262"/>
                  </a:cubicBezTo>
                  <a:close/>
                  <a:moveTo>
                    <a:pt x="4006" y="293"/>
                  </a:moveTo>
                  <a:cubicBezTo>
                    <a:pt x="3989" y="293"/>
                    <a:pt x="3974" y="304"/>
                    <a:pt x="3965" y="322"/>
                  </a:cubicBezTo>
                  <a:cubicBezTo>
                    <a:pt x="3954" y="345"/>
                    <a:pt x="3965" y="369"/>
                    <a:pt x="3989" y="381"/>
                  </a:cubicBezTo>
                  <a:cubicBezTo>
                    <a:pt x="4037" y="405"/>
                    <a:pt x="4085" y="441"/>
                    <a:pt x="4132" y="476"/>
                  </a:cubicBezTo>
                  <a:cubicBezTo>
                    <a:pt x="4144" y="488"/>
                    <a:pt x="4144" y="488"/>
                    <a:pt x="4156" y="488"/>
                  </a:cubicBezTo>
                  <a:cubicBezTo>
                    <a:pt x="4168" y="488"/>
                    <a:pt x="4180" y="476"/>
                    <a:pt x="4192" y="464"/>
                  </a:cubicBezTo>
                  <a:cubicBezTo>
                    <a:pt x="4216" y="453"/>
                    <a:pt x="4204" y="417"/>
                    <a:pt x="4192" y="405"/>
                  </a:cubicBezTo>
                  <a:cubicBezTo>
                    <a:pt x="4132" y="357"/>
                    <a:pt x="4085" y="322"/>
                    <a:pt x="4025" y="298"/>
                  </a:cubicBezTo>
                  <a:cubicBezTo>
                    <a:pt x="4019" y="295"/>
                    <a:pt x="4012" y="293"/>
                    <a:pt x="4006" y="293"/>
                  </a:cubicBezTo>
                  <a:close/>
                  <a:moveTo>
                    <a:pt x="2472" y="391"/>
                  </a:moveTo>
                  <a:cubicBezTo>
                    <a:pt x="2462" y="391"/>
                    <a:pt x="2452" y="395"/>
                    <a:pt x="2441" y="405"/>
                  </a:cubicBezTo>
                  <a:cubicBezTo>
                    <a:pt x="2430" y="417"/>
                    <a:pt x="2430" y="453"/>
                    <a:pt x="2441" y="464"/>
                  </a:cubicBezTo>
                  <a:cubicBezTo>
                    <a:pt x="2477" y="512"/>
                    <a:pt x="2513" y="560"/>
                    <a:pt x="2549" y="607"/>
                  </a:cubicBezTo>
                  <a:cubicBezTo>
                    <a:pt x="2561" y="619"/>
                    <a:pt x="2572" y="631"/>
                    <a:pt x="2584" y="631"/>
                  </a:cubicBezTo>
                  <a:cubicBezTo>
                    <a:pt x="2596" y="631"/>
                    <a:pt x="2608" y="619"/>
                    <a:pt x="2620" y="619"/>
                  </a:cubicBezTo>
                  <a:cubicBezTo>
                    <a:pt x="2644" y="607"/>
                    <a:pt x="2644" y="572"/>
                    <a:pt x="2632" y="560"/>
                  </a:cubicBezTo>
                  <a:cubicBezTo>
                    <a:pt x="2596" y="500"/>
                    <a:pt x="2549" y="453"/>
                    <a:pt x="2513" y="405"/>
                  </a:cubicBezTo>
                  <a:cubicBezTo>
                    <a:pt x="2499" y="398"/>
                    <a:pt x="2485" y="391"/>
                    <a:pt x="2472" y="391"/>
                  </a:cubicBezTo>
                  <a:close/>
                  <a:moveTo>
                    <a:pt x="3108" y="441"/>
                  </a:moveTo>
                  <a:cubicBezTo>
                    <a:pt x="3061" y="476"/>
                    <a:pt x="3013" y="512"/>
                    <a:pt x="2965" y="548"/>
                  </a:cubicBezTo>
                  <a:cubicBezTo>
                    <a:pt x="2942" y="572"/>
                    <a:pt x="2942" y="595"/>
                    <a:pt x="2953" y="619"/>
                  </a:cubicBezTo>
                  <a:cubicBezTo>
                    <a:pt x="2965" y="631"/>
                    <a:pt x="2977" y="631"/>
                    <a:pt x="2989" y="631"/>
                  </a:cubicBezTo>
                  <a:cubicBezTo>
                    <a:pt x="3001" y="631"/>
                    <a:pt x="3013" y="631"/>
                    <a:pt x="3025" y="619"/>
                  </a:cubicBezTo>
                  <a:cubicBezTo>
                    <a:pt x="3073" y="595"/>
                    <a:pt x="3108" y="560"/>
                    <a:pt x="3168" y="524"/>
                  </a:cubicBezTo>
                  <a:lnTo>
                    <a:pt x="3144" y="476"/>
                  </a:lnTo>
                  <a:lnTo>
                    <a:pt x="3108" y="441"/>
                  </a:lnTo>
                  <a:close/>
                  <a:moveTo>
                    <a:pt x="685" y="451"/>
                  </a:moveTo>
                  <a:cubicBezTo>
                    <a:pt x="676" y="451"/>
                    <a:pt x="666" y="454"/>
                    <a:pt x="656" y="464"/>
                  </a:cubicBezTo>
                  <a:cubicBezTo>
                    <a:pt x="608" y="500"/>
                    <a:pt x="560" y="536"/>
                    <a:pt x="513" y="584"/>
                  </a:cubicBezTo>
                  <a:cubicBezTo>
                    <a:pt x="501" y="607"/>
                    <a:pt x="489" y="631"/>
                    <a:pt x="513" y="643"/>
                  </a:cubicBezTo>
                  <a:cubicBezTo>
                    <a:pt x="525" y="655"/>
                    <a:pt x="536" y="667"/>
                    <a:pt x="548" y="667"/>
                  </a:cubicBezTo>
                  <a:cubicBezTo>
                    <a:pt x="560" y="667"/>
                    <a:pt x="572" y="655"/>
                    <a:pt x="572" y="655"/>
                  </a:cubicBezTo>
                  <a:cubicBezTo>
                    <a:pt x="620" y="607"/>
                    <a:pt x="667" y="572"/>
                    <a:pt x="715" y="536"/>
                  </a:cubicBezTo>
                  <a:cubicBezTo>
                    <a:pt x="739" y="512"/>
                    <a:pt x="739" y="488"/>
                    <a:pt x="715" y="464"/>
                  </a:cubicBezTo>
                  <a:cubicBezTo>
                    <a:pt x="708" y="458"/>
                    <a:pt x="697" y="451"/>
                    <a:pt x="685" y="451"/>
                  </a:cubicBezTo>
                  <a:close/>
                  <a:moveTo>
                    <a:pt x="4287" y="522"/>
                  </a:moveTo>
                  <a:cubicBezTo>
                    <a:pt x="4277" y="522"/>
                    <a:pt x="4268" y="526"/>
                    <a:pt x="4263" y="536"/>
                  </a:cubicBezTo>
                  <a:cubicBezTo>
                    <a:pt x="4239" y="548"/>
                    <a:pt x="4239" y="584"/>
                    <a:pt x="4251" y="595"/>
                  </a:cubicBezTo>
                  <a:cubicBezTo>
                    <a:pt x="4287" y="643"/>
                    <a:pt x="4323" y="691"/>
                    <a:pt x="4358" y="750"/>
                  </a:cubicBezTo>
                  <a:cubicBezTo>
                    <a:pt x="4370" y="762"/>
                    <a:pt x="4382" y="762"/>
                    <a:pt x="4394" y="762"/>
                  </a:cubicBezTo>
                  <a:lnTo>
                    <a:pt x="4418" y="762"/>
                  </a:lnTo>
                  <a:cubicBezTo>
                    <a:pt x="4442" y="750"/>
                    <a:pt x="4454" y="715"/>
                    <a:pt x="4442" y="691"/>
                  </a:cubicBezTo>
                  <a:cubicBezTo>
                    <a:pt x="4406" y="643"/>
                    <a:pt x="4358" y="584"/>
                    <a:pt x="4323" y="536"/>
                  </a:cubicBezTo>
                  <a:cubicBezTo>
                    <a:pt x="4316" y="529"/>
                    <a:pt x="4301" y="522"/>
                    <a:pt x="4287" y="522"/>
                  </a:cubicBezTo>
                  <a:close/>
                  <a:moveTo>
                    <a:pt x="417" y="697"/>
                  </a:moveTo>
                  <a:cubicBezTo>
                    <a:pt x="406" y="697"/>
                    <a:pt x="394" y="703"/>
                    <a:pt x="382" y="715"/>
                  </a:cubicBezTo>
                  <a:cubicBezTo>
                    <a:pt x="346" y="762"/>
                    <a:pt x="298" y="798"/>
                    <a:pt x="251" y="845"/>
                  </a:cubicBezTo>
                  <a:cubicBezTo>
                    <a:pt x="239" y="869"/>
                    <a:pt x="239" y="893"/>
                    <a:pt x="263" y="917"/>
                  </a:cubicBezTo>
                  <a:cubicBezTo>
                    <a:pt x="263" y="917"/>
                    <a:pt x="275" y="929"/>
                    <a:pt x="286" y="929"/>
                  </a:cubicBezTo>
                  <a:cubicBezTo>
                    <a:pt x="298" y="929"/>
                    <a:pt x="310" y="917"/>
                    <a:pt x="322" y="917"/>
                  </a:cubicBezTo>
                  <a:cubicBezTo>
                    <a:pt x="370" y="869"/>
                    <a:pt x="406" y="822"/>
                    <a:pt x="453" y="774"/>
                  </a:cubicBezTo>
                  <a:cubicBezTo>
                    <a:pt x="465" y="762"/>
                    <a:pt x="465" y="726"/>
                    <a:pt x="453" y="715"/>
                  </a:cubicBezTo>
                  <a:cubicBezTo>
                    <a:pt x="441" y="703"/>
                    <a:pt x="429" y="697"/>
                    <a:pt x="417" y="697"/>
                  </a:cubicBezTo>
                  <a:close/>
                  <a:moveTo>
                    <a:pt x="2852" y="670"/>
                  </a:moveTo>
                  <a:cubicBezTo>
                    <a:pt x="2840" y="670"/>
                    <a:pt x="2828" y="673"/>
                    <a:pt x="2822" y="679"/>
                  </a:cubicBezTo>
                  <a:cubicBezTo>
                    <a:pt x="2799" y="703"/>
                    <a:pt x="2775" y="726"/>
                    <a:pt x="2751" y="750"/>
                  </a:cubicBezTo>
                  <a:cubicBezTo>
                    <a:pt x="2739" y="738"/>
                    <a:pt x="2739" y="726"/>
                    <a:pt x="2727" y="715"/>
                  </a:cubicBezTo>
                  <a:cubicBezTo>
                    <a:pt x="2719" y="697"/>
                    <a:pt x="2703" y="686"/>
                    <a:pt x="2687" y="686"/>
                  </a:cubicBezTo>
                  <a:cubicBezTo>
                    <a:pt x="2680" y="686"/>
                    <a:pt x="2674" y="688"/>
                    <a:pt x="2668" y="691"/>
                  </a:cubicBezTo>
                  <a:cubicBezTo>
                    <a:pt x="2644" y="715"/>
                    <a:pt x="2632" y="738"/>
                    <a:pt x="2644" y="762"/>
                  </a:cubicBezTo>
                  <a:cubicBezTo>
                    <a:pt x="2668" y="786"/>
                    <a:pt x="2680" y="810"/>
                    <a:pt x="2692" y="834"/>
                  </a:cubicBezTo>
                  <a:cubicBezTo>
                    <a:pt x="2680" y="857"/>
                    <a:pt x="2692" y="881"/>
                    <a:pt x="2703" y="893"/>
                  </a:cubicBezTo>
                  <a:lnTo>
                    <a:pt x="2727" y="893"/>
                  </a:lnTo>
                  <a:cubicBezTo>
                    <a:pt x="2727" y="905"/>
                    <a:pt x="2727" y="905"/>
                    <a:pt x="2739" y="917"/>
                  </a:cubicBezTo>
                  <a:cubicBezTo>
                    <a:pt x="2739" y="941"/>
                    <a:pt x="2763" y="941"/>
                    <a:pt x="2775" y="941"/>
                  </a:cubicBezTo>
                  <a:lnTo>
                    <a:pt x="2799" y="941"/>
                  </a:lnTo>
                  <a:cubicBezTo>
                    <a:pt x="2822" y="929"/>
                    <a:pt x="2834" y="905"/>
                    <a:pt x="2822" y="881"/>
                  </a:cubicBezTo>
                  <a:lnTo>
                    <a:pt x="2799" y="845"/>
                  </a:lnTo>
                  <a:cubicBezTo>
                    <a:pt x="2822" y="810"/>
                    <a:pt x="2858" y="774"/>
                    <a:pt x="2882" y="750"/>
                  </a:cubicBezTo>
                  <a:cubicBezTo>
                    <a:pt x="2906" y="726"/>
                    <a:pt x="2906" y="703"/>
                    <a:pt x="2882" y="679"/>
                  </a:cubicBezTo>
                  <a:cubicBezTo>
                    <a:pt x="2876" y="673"/>
                    <a:pt x="2864" y="670"/>
                    <a:pt x="2852" y="670"/>
                  </a:cubicBezTo>
                  <a:close/>
                  <a:moveTo>
                    <a:pt x="4486" y="841"/>
                  </a:moveTo>
                  <a:cubicBezTo>
                    <a:pt x="4479" y="841"/>
                    <a:pt x="4473" y="842"/>
                    <a:pt x="4466" y="845"/>
                  </a:cubicBezTo>
                  <a:cubicBezTo>
                    <a:pt x="4442" y="857"/>
                    <a:pt x="4430" y="881"/>
                    <a:pt x="4442" y="905"/>
                  </a:cubicBezTo>
                  <a:cubicBezTo>
                    <a:pt x="4477" y="953"/>
                    <a:pt x="4489" y="1012"/>
                    <a:pt x="4525" y="1072"/>
                  </a:cubicBezTo>
                  <a:cubicBezTo>
                    <a:pt x="4525" y="1084"/>
                    <a:pt x="4549" y="1096"/>
                    <a:pt x="4561" y="1096"/>
                  </a:cubicBezTo>
                  <a:lnTo>
                    <a:pt x="4585" y="1096"/>
                  </a:lnTo>
                  <a:cubicBezTo>
                    <a:pt x="4608" y="1084"/>
                    <a:pt x="4620" y="1060"/>
                    <a:pt x="4608" y="1036"/>
                  </a:cubicBezTo>
                  <a:cubicBezTo>
                    <a:pt x="4585" y="976"/>
                    <a:pt x="4561" y="917"/>
                    <a:pt x="4525" y="857"/>
                  </a:cubicBezTo>
                  <a:cubicBezTo>
                    <a:pt x="4517" y="849"/>
                    <a:pt x="4502" y="841"/>
                    <a:pt x="4486" y="841"/>
                  </a:cubicBezTo>
                  <a:close/>
                  <a:moveTo>
                    <a:pt x="161" y="971"/>
                  </a:moveTo>
                  <a:cubicBezTo>
                    <a:pt x="150" y="971"/>
                    <a:pt x="138" y="976"/>
                    <a:pt x="132" y="988"/>
                  </a:cubicBezTo>
                  <a:cubicBezTo>
                    <a:pt x="96" y="1036"/>
                    <a:pt x="48" y="1084"/>
                    <a:pt x="13" y="1131"/>
                  </a:cubicBezTo>
                  <a:cubicBezTo>
                    <a:pt x="1" y="1155"/>
                    <a:pt x="1" y="1179"/>
                    <a:pt x="13" y="1191"/>
                  </a:cubicBezTo>
                  <a:cubicBezTo>
                    <a:pt x="25" y="1203"/>
                    <a:pt x="36" y="1203"/>
                    <a:pt x="48" y="1203"/>
                  </a:cubicBezTo>
                  <a:cubicBezTo>
                    <a:pt x="60" y="1203"/>
                    <a:pt x="72" y="1203"/>
                    <a:pt x="84" y="1191"/>
                  </a:cubicBezTo>
                  <a:cubicBezTo>
                    <a:pt x="120" y="1143"/>
                    <a:pt x="155" y="1096"/>
                    <a:pt x="203" y="1048"/>
                  </a:cubicBezTo>
                  <a:cubicBezTo>
                    <a:pt x="215" y="1024"/>
                    <a:pt x="215" y="1000"/>
                    <a:pt x="191" y="988"/>
                  </a:cubicBezTo>
                  <a:cubicBezTo>
                    <a:pt x="185" y="976"/>
                    <a:pt x="173" y="971"/>
                    <a:pt x="161" y="971"/>
                  </a:cubicBezTo>
                  <a:close/>
                  <a:moveTo>
                    <a:pt x="2642" y="960"/>
                  </a:moveTo>
                  <a:cubicBezTo>
                    <a:pt x="2626" y="960"/>
                    <a:pt x="2605" y="971"/>
                    <a:pt x="2596" y="988"/>
                  </a:cubicBezTo>
                  <a:cubicBezTo>
                    <a:pt x="2572" y="1048"/>
                    <a:pt x="2549" y="1119"/>
                    <a:pt x="2549" y="1179"/>
                  </a:cubicBezTo>
                  <a:cubicBezTo>
                    <a:pt x="2537" y="1203"/>
                    <a:pt x="2561" y="1226"/>
                    <a:pt x="2584" y="1226"/>
                  </a:cubicBezTo>
                  <a:cubicBezTo>
                    <a:pt x="2608" y="1226"/>
                    <a:pt x="2632" y="1215"/>
                    <a:pt x="2632" y="1191"/>
                  </a:cubicBezTo>
                  <a:cubicBezTo>
                    <a:pt x="2644" y="1143"/>
                    <a:pt x="2656" y="1084"/>
                    <a:pt x="2680" y="1024"/>
                  </a:cubicBezTo>
                  <a:cubicBezTo>
                    <a:pt x="2692" y="1000"/>
                    <a:pt x="2680" y="976"/>
                    <a:pt x="2656" y="965"/>
                  </a:cubicBezTo>
                  <a:cubicBezTo>
                    <a:pt x="2653" y="961"/>
                    <a:pt x="2648" y="960"/>
                    <a:pt x="2642" y="960"/>
                  </a:cubicBezTo>
                  <a:close/>
                  <a:moveTo>
                    <a:pt x="2853" y="1019"/>
                  </a:moveTo>
                  <a:cubicBezTo>
                    <a:pt x="2847" y="1019"/>
                    <a:pt x="2841" y="1021"/>
                    <a:pt x="2834" y="1024"/>
                  </a:cubicBezTo>
                  <a:cubicBezTo>
                    <a:pt x="2811" y="1036"/>
                    <a:pt x="2799" y="1060"/>
                    <a:pt x="2811" y="1084"/>
                  </a:cubicBezTo>
                  <a:cubicBezTo>
                    <a:pt x="2834" y="1143"/>
                    <a:pt x="2858" y="1203"/>
                    <a:pt x="2870" y="1250"/>
                  </a:cubicBezTo>
                  <a:cubicBezTo>
                    <a:pt x="2882" y="1274"/>
                    <a:pt x="2906" y="1286"/>
                    <a:pt x="2918" y="1286"/>
                  </a:cubicBezTo>
                  <a:lnTo>
                    <a:pt x="2942" y="1286"/>
                  </a:lnTo>
                  <a:cubicBezTo>
                    <a:pt x="2965" y="1274"/>
                    <a:pt x="2977" y="1250"/>
                    <a:pt x="2965" y="1226"/>
                  </a:cubicBezTo>
                  <a:cubicBezTo>
                    <a:pt x="2942" y="1167"/>
                    <a:pt x="2918" y="1107"/>
                    <a:pt x="2894" y="1048"/>
                  </a:cubicBezTo>
                  <a:cubicBezTo>
                    <a:pt x="2885" y="1030"/>
                    <a:pt x="2870" y="1019"/>
                    <a:pt x="2853" y="1019"/>
                  </a:cubicBezTo>
                  <a:close/>
                  <a:moveTo>
                    <a:pt x="4608" y="1179"/>
                  </a:moveTo>
                  <a:cubicBezTo>
                    <a:pt x="4585" y="1191"/>
                    <a:pt x="4573" y="1215"/>
                    <a:pt x="4585" y="1238"/>
                  </a:cubicBezTo>
                  <a:cubicBezTo>
                    <a:pt x="4620" y="1346"/>
                    <a:pt x="4632" y="1417"/>
                    <a:pt x="4632" y="1417"/>
                  </a:cubicBezTo>
                  <a:cubicBezTo>
                    <a:pt x="4632" y="1441"/>
                    <a:pt x="4656" y="1453"/>
                    <a:pt x="4680" y="1453"/>
                  </a:cubicBezTo>
                  <a:cubicBezTo>
                    <a:pt x="4704" y="1441"/>
                    <a:pt x="4727" y="1417"/>
                    <a:pt x="4716" y="1393"/>
                  </a:cubicBezTo>
                  <a:cubicBezTo>
                    <a:pt x="4716" y="1393"/>
                    <a:pt x="4704" y="1322"/>
                    <a:pt x="4668" y="1215"/>
                  </a:cubicBezTo>
                  <a:cubicBezTo>
                    <a:pt x="4656" y="1191"/>
                    <a:pt x="4632" y="1179"/>
                    <a:pt x="4608" y="1179"/>
                  </a:cubicBezTo>
                  <a:close/>
                  <a:moveTo>
                    <a:pt x="2584" y="1322"/>
                  </a:moveTo>
                  <a:cubicBezTo>
                    <a:pt x="2561" y="1334"/>
                    <a:pt x="2549" y="1357"/>
                    <a:pt x="2549" y="1381"/>
                  </a:cubicBezTo>
                  <a:cubicBezTo>
                    <a:pt x="2561" y="1441"/>
                    <a:pt x="2584" y="1512"/>
                    <a:pt x="2620" y="1560"/>
                  </a:cubicBezTo>
                  <a:cubicBezTo>
                    <a:pt x="2632" y="1584"/>
                    <a:pt x="2644" y="1584"/>
                    <a:pt x="2656" y="1584"/>
                  </a:cubicBezTo>
                  <a:lnTo>
                    <a:pt x="2680" y="1584"/>
                  </a:lnTo>
                  <a:cubicBezTo>
                    <a:pt x="2703" y="1572"/>
                    <a:pt x="2715" y="1548"/>
                    <a:pt x="2703" y="1524"/>
                  </a:cubicBezTo>
                  <a:cubicBezTo>
                    <a:pt x="2668" y="1477"/>
                    <a:pt x="2644" y="1417"/>
                    <a:pt x="2644" y="1357"/>
                  </a:cubicBezTo>
                  <a:cubicBezTo>
                    <a:pt x="2632" y="1334"/>
                    <a:pt x="2608" y="1322"/>
                    <a:pt x="2584" y="1322"/>
                  </a:cubicBezTo>
                  <a:close/>
                  <a:moveTo>
                    <a:pt x="2965" y="1369"/>
                  </a:moveTo>
                  <a:cubicBezTo>
                    <a:pt x="2942" y="1381"/>
                    <a:pt x="2918" y="1405"/>
                    <a:pt x="2930" y="1429"/>
                  </a:cubicBezTo>
                  <a:cubicBezTo>
                    <a:pt x="2942" y="1500"/>
                    <a:pt x="2953" y="1560"/>
                    <a:pt x="2965" y="1607"/>
                  </a:cubicBezTo>
                  <a:cubicBezTo>
                    <a:pt x="2965" y="1631"/>
                    <a:pt x="2989" y="1643"/>
                    <a:pt x="3013" y="1643"/>
                  </a:cubicBezTo>
                  <a:cubicBezTo>
                    <a:pt x="3037" y="1643"/>
                    <a:pt x="3061" y="1619"/>
                    <a:pt x="3061" y="1596"/>
                  </a:cubicBezTo>
                  <a:cubicBezTo>
                    <a:pt x="3049" y="1536"/>
                    <a:pt x="3037" y="1477"/>
                    <a:pt x="3013" y="1405"/>
                  </a:cubicBezTo>
                  <a:cubicBezTo>
                    <a:pt x="3013" y="1381"/>
                    <a:pt x="2989" y="1369"/>
                    <a:pt x="2965" y="1369"/>
                  </a:cubicBezTo>
                  <a:close/>
                  <a:moveTo>
                    <a:pt x="2775" y="1635"/>
                  </a:moveTo>
                  <a:cubicBezTo>
                    <a:pt x="2761" y="1635"/>
                    <a:pt x="2746" y="1641"/>
                    <a:pt x="2739" y="1655"/>
                  </a:cubicBezTo>
                  <a:cubicBezTo>
                    <a:pt x="2727" y="1667"/>
                    <a:pt x="2727" y="1703"/>
                    <a:pt x="2751" y="1715"/>
                  </a:cubicBezTo>
                  <a:cubicBezTo>
                    <a:pt x="2811" y="1762"/>
                    <a:pt x="2870" y="1798"/>
                    <a:pt x="2930" y="1798"/>
                  </a:cubicBezTo>
                  <a:lnTo>
                    <a:pt x="2953" y="1798"/>
                  </a:lnTo>
                  <a:cubicBezTo>
                    <a:pt x="2977" y="1786"/>
                    <a:pt x="2989" y="1762"/>
                    <a:pt x="2989" y="1738"/>
                  </a:cubicBezTo>
                  <a:cubicBezTo>
                    <a:pt x="2977" y="1715"/>
                    <a:pt x="2953" y="1703"/>
                    <a:pt x="2930" y="1703"/>
                  </a:cubicBezTo>
                  <a:cubicBezTo>
                    <a:pt x="2894" y="1703"/>
                    <a:pt x="2846" y="1679"/>
                    <a:pt x="2799" y="1643"/>
                  </a:cubicBezTo>
                  <a:cubicBezTo>
                    <a:pt x="2794" y="1638"/>
                    <a:pt x="2785" y="1635"/>
                    <a:pt x="2775" y="163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14"/>
          <p:cNvGrpSpPr/>
          <p:nvPr/>
        </p:nvGrpSpPr>
        <p:grpSpPr>
          <a:xfrm>
            <a:off x="7280811" y="2143525"/>
            <a:ext cx="986698" cy="1106044"/>
            <a:chOff x="6857245" y="2652261"/>
            <a:chExt cx="532803" cy="597248"/>
          </a:xfrm>
        </p:grpSpPr>
        <p:sp>
          <p:nvSpPr>
            <p:cNvPr id="1145" name="Google Shape;1145;p14"/>
            <p:cNvSpPr/>
            <p:nvPr/>
          </p:nvSpPr>
          <p:spPr>
            <a:xfrm>
              <a:off x="7353482" y="3000327"/>
              <a:ext cx="30096" cy="30127"/>
            </a:xfrm>
            <a:custGeom>
              <a:avLst/>
              <a:gdLst/>
              <a:ahLst/>
              <a:cxnLst/>
              <a:rect l="l" t="t" r="r" b="b"/>
              <a:pathLst>
                <a:path w="977" h="978" extrusionOk="0">
                  <a:moveTo>
                    <a:pt x="524" y="132"/>
                  </a:moveTo>
                  <a:cubicBezTo>
                    <a:pt x="536" y="168"/>
                    <a:pt x="548" y="227"/>
                    <a:pt x="560" y="263"/>
                  </a:cubicBezTo>
                  <a:cubicBezTo>
                    <a:pt x="584" y="358"/>
                    <a:pt x="596" y="382"/>
                    <a:pt x="607" y="394"/>
                  </a:cubicBezTo>
                  <a:cubicBezTo>
                    <a:pt x="619" y="418"/>
                    <a:pt x="631" y="418"/>
                    <a:pt x="727" y="453"/>
                  </a:cubicBezTo>
                  <a:cubicBezTo>
                    <a:pt x="762" y="465"/>
                    <a:pt x="810" y="489"/>
                    <a:pt x="858" y="501"/>
                  </a:cubicBezTo>
                  <a:cubicBezTo>
                    <a:pt x="798" y="525"/>
                    <a:pt x="715" y="561"/>
                    <a:pt x="631" y="584"/>
                  </a:cubicBezTo>
                  <a:cubicBezTo>
                    <a:pt x="619" y="596"/>
                    <a:pt x="607" y="596"/>
                    <a:pt x="607" y="608"/>
                  </a:cubicBezTo>
                  <a:cubicBezTo>
                    <a:pt x="572" y="703"/>
                    <a:pt x="524" y="799"/>
                    <a:pt x="488" y="858"/>
                  </a:cubicBezTo>
                  <a:cubicBezTo>
                    <a:pt x="465" y="799"/>
                    <a:pt x="441" y="692"/>
                    <a:pt x="417" y="596"/>
                  </a:cubicBezTo>
                  <a:cubicBezTo>
                    <a:pt x="405" y="584"/>
                    <a:pt x="393" y="572"/>
                    <a:pt x="381" y="561"/>
                  </a:cubicBezTo>
                  <a:cubicBezTo>
                    <a:pt x="286" y="549"/>
                    <a:pt x="179" y="525"/>
                    <a:pt x="131" y="513"/>
                  </a:cubicBezTo>
                  <a:cubicBezTo>
                    <a:pt x="191" y="477"/>
                    <a:pt x="298" y="418"/>
                    <a:pt x="405" y="382"/>
                  </a:cubicBezTo>
                  <a:cubicBezTo>
                    <a:pt x="417" y="382"/>
                    <a:pt x="417" y="370"/>
                    <a:pt x="429" y="358"/>
                  </a:cubicBezTo>
                  <a:cubicBezTo>
                    <a:pt x="453" y="275"/>
                    <a:pt x="500" y="180"/>
                    <a:pt x="524" y="132"/>
                  </a:cubicBezTo>
                  <a:close/>
                  <a:moveTo>
                    <a:pt x="536" y="1"/>
                  </a:moveTo>
                  <a:cubicBezTo>
                    <a:pt x="512" y="1"/>
                    <a:pt x="465" y="1"/>
                    <a:pt x="357" y="311"/>
                  </a:cubicBezTo>
                  <a:cubicBezTo>
                    <a:pt x="24" y="442"/>
                    <a:pt x="12" y="489"/>
                    <a:pt x="12" y="501"/>
                  </a:cubicBezTo>
                  <a:cubicBezTo>
                    <a:pt x="0" y="513"/>
                    <a:pt x="12" y="537"/>
                    <a:pt x="12" y="549"/>
                  </a:cubicBezTo>
                  <a:cubicBezTo>
                    <a:pt x="24" y="561"/>
                    <a:pt x="48" y="584"/>
                    <a:pt x="334" y="644"/>
                  </a:cubicBezTo>
                  <a:cubicBezTo>
                    <a:pt x="417" y="977"/>
                    <a:pt x="453" y="977"/>
                    <a:pt x="488" y="977"/>
                  </a:cubicBezTo>
                  <a:cubicBezTo>
                    <a:pt x="512" y="977"/>
                    <a:pt x="536" y="977"/>
                    <a:pt x="679" y="668"/>
                  </a:cubicBezTo>
                  <a:cubicBezTo>
                    <a:pt x="762" y="632"/>
                    <a:pt x="929" y="572"/>
                    <a:pt x="965" y="549"/>
                  </a:cubicBezTo>
                  <a:cubicBezTo>
                    <a:pt x="977" y="537"/>
                    <a:pt x="977" y="513"/>
                    <a:pt x="977" y="501"/>
                  </a:cubicBezTo>
                  <a:cubicBezTo>
                    <a:pt x="965" y="453"/>
                    <a:pt x="929" y="442"/>
                    <a:pt x="762" y="382"/>
                  </a:cubicBezTo>
                  <a:cubicBezTo>
                    <a:pt x="727" y="370"/>
                    <a:pt x="691" y="358"/>
                    <a:pt x="667" y="346"/>
                  </a:cubicBezTo>
                  <a:cubicBezTo>
                    <a:pt x="667" y="322"/>
                    <a:pt x="655" y="287"/>
                    <a:pt x="643" y="239"/>
                  </a:cubicBezTo>
                  <a:cubicBezTo>
                    <a:pt x="619" y="132"/>
                    <a:pt x="596" y="49"/>
                    <a:pt x="572" y="25"/>
                  </a:cubicBezTo>
                  <a:cubicBezTo>
                    <a:pt x="572" y="13"/>
                    <a:pt x="548" y="1"/>
                    <a:pt x="5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6964323" y="3006581"/>
              <a:ext cx="30127" cy="30096"/>
            </a:xfrm>
            <a:custGeom>
              <a:avLst/>
              <a:gdLst/>
              <a:ahLst/>
              <a:cxnLst/>
              <a:rect l="l" t="t" r="r" b="b"/>
              <a:pathLst>
                <a:path w="978" h="977" extrusionOk="0">
                  <a:moveTo>
                    <a:pt x="525" y="131"/>
                  </a:moveTo>
                  <a:cubicBezTo>
                    <a:pt x="537" y="167"/>
                    <a:pt x="548" y="227"/>
                    <a:pt x="560" y="262"/>
                  </a:cubicBezTo>
                  <a:cubicBezTo>
                    <a:pt x="584" y="358"/>
                    <a:pt x="596" y="381"/>
                    <a:pt x="596" y="393"/>
                  </a:cubicBezTo>
                  <a:cubicBezTo>
                    <a:pt x="620" y="417"/>
                    <a:pt x="632" y="417"/>
                    <a:pt x="727" y="453"/>
                  </a:cubicBezTo>
                  <a:cubicBezTo>
                    <a:pt x="763" y="465"/>
                    <a:pt x="810" y="489"/>
                    <a:pt x="858" y="500"/>
                  </a:cubicBezTo>
                  <a:cubicBezTo>
                    <a:pt x="798" y="524"/>
                    <a:pt x="715" y="560"/>
                    <a:pt x="632" y="584"/>
                  </a:cubicBezTo>
                  <a:cubicBezTo>
                    <a:pt x="620" y="596"/>
                    <a:pt x="608" y="608"/>
                    <a:pt x="608" y="608"/>
                  </a:cubicBezTo>
                  <a:cubicBezTo>
                    <a:pt x="572" y="703"/>
                    <a:pt x="525" y="798"/>
                    <a:pt x="489" y="858"/>
                  </a:cubicBezTo>
                  <a:cubicBezTo>
                    <a:pt x="465" y="798"/>
                    <a:pt x="441" y="691"/>
                    <a:pt x="417" y="596"/>
                  </a:cubicBezTo>
                  <a:cubicBezTo>
                    <a:pt x="406" y="584"/>
                    <a:pt x="394" y="572"/>
                    <a:pt x="382" y="560"/>
                  </a:cubicBezTo>
                  <a:cubicBezTo>
                    <a:pt x="286" y="548"/>
                    <a:pt x="179" y="524"/>
                    <a:pt x="120" y="500"/>
                  </a:cubicBezTo>
                  <a:cubicBezTo>
                    <a:pt x="179" y="477"/>
                    <a:pt x="298" y="417"/>
                    <a:pt x="406" y="381"/>
                  </a:cubicBezTo>
                  <a:cubicBezTo>
                    <a:pt x="406" y="381"/>
                    <a:pt x="417" y="369"/>
                    <a:pt x="429" y="358"/>
                  </a:cubicBezTo>
                  <a:cubicBezTo>
                    <a:pt x="453" y="274"/>
                    <a:pt x="501" y="179"/>
                    <a:pt x="525" y="131"/>
                  </a:cubicBezTo>
                  <a:close/>
                  <a:moveTo>
                    <a:pt x="537" y="0"/>
                  </a:moveTo>
                  <a:cubicBezTo>
                    <a:pt x="513" y="0"/>
                    <a:pt x="465" y="0"/>
                    <a:pt x="358" y="310"/>
                  </a:cubicBezTo>
                  <a:cubicBezTo>
                    <a:pt x="25" y="441"/>
                    <a:pt x="13" y="477"/>
                    <a:pt x="13" y="500"/>
                  </a:cubicBezTo>
                  <a:cubicBezTo>
                    <a:pt x="1" y="512"/>
                    <a:pt x="13" y="536"/>
                    <a:pt x="13" y="548"/>
                  </a:cubicBezTo>
                  <a:cubicBezTo>
                    <a:pt x="25" y="548"/>
                    <a:pt x="48" y="584"/>
                    <a:pt x="334" y="643"/>
                  </a:cubicBezTo>
                  <a:cubicBezTo>
                    <a:pt x="417" y="977"/>
                    <a:pt x="453" y="977"/>
                    <a:pt x="477" y="977"/>
                  </a:cubicBezTo>
                  <a:lnTo>
                    <a:pt x="489" y="977"/>
                  </a:lnTo>
                  <a:cubicBezTo>
                    <a:pt x="513" y="977"/>
                    <a:pt x="537" y="977"/>
                    <a:pt x="679" y="667"/>
                  </a:cubicBezTo>
                  <a:cubicBezTo>
                    <a:pt x="763" y="631"/>
                    <a:pt x="929" y="572"/>
                    <a:pt x="965" y="548"/>
                  </a:cubicBezTo>
                  <a:cubicBezTo>
                    <a:pt x="977" y="536"/>
                    <a:pt x="977" y="512"/>
                    <a:pt x="977" y="500"/>
                  </a:cubicBezTo>
                  <a:cubicBezTo>
                    <a:pt x="965" y="453"/>
                    <a:pt x="929" y="441"/>
                    <a:pt x="763" y="381"/>
                  </a:cubicBezTo>
                  <a:cubicBezTo>
                    <a:pt x="727" y="369"/>
                    <a:pt x="691" y="346"/>
                    <a:pt x="667" y="346"/>
                  </a:cubicBezTo>
                  <a:cubicBezTo>
                    <a:pt x="667" y="322"/>
                    <a:pt x="656" y="274"/>
                    <a:pt x="644" y="239"/>
                  </a:cubicBezTo>
                  <a:cubicBezTo>
                    <a:pt x="620" y="119"/>
                    <a:pt x="596" y="48"/>
                    <a:pt x="572" y="24"/>
                  </a:cubicBezTo>
                  <a:cubicBezTo>
                    <a:pt x="572" y="12"/>
                    <a:pt x="548" y="0"/>
                    <a:pt x="5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7039148" y="3165750"/>
              <a:ext cx="18729" cy="18729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84"/>
                  </a:moveTo>
                  <a:cubicBezTo>
                    <a:pt x="429" y="84"/>
                    <a:pt x="524" y="179"/>
                    <a:pt x="524" y="298"/>
                  </a:cubicBezTo>
                  <a:cubicBezTo>
                    <a:pt x="524" y="417"/>
                    <a:pt x="429" y="525"/>
                    <a:pt x="310" y="525"/>
                  </a:cubicBezTo>
                  <a:lnTo>
                    <a:pt x="310" y="560"/>
                  </a:lnTo>
                  <a:lnTo>
                    <a:pt x="298" y="525"/>
                  </a:lnTo>
                  <a:cubicBezTo>
                    <a:pt x="179" y="525"/>
                    <a:pt x="84" y="417"/>
                    <a:pt x="84" y="298"/>
                  </a:cubicBezTo>
                  <a:cubicBezTo>
                    <a:pt x="84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3" y="1"/>
                    <a:pt x="1" y="132"/>
                    <a:pt x="1" y="298"/>
                  </a:cubicBezTo>
                  <a:cubicBezTo>
                    <a:pt x="1" y="465"/>
                    <a:pt x="132" y="608"/>
                    <a:pt x="310" y="608"/>
                  </a:cubicBezTo>
                  <a:cubicBezTo>
                    <a:pt x="477" y="608"/>
                    <a:pt x="608" y="477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6958840" y="2756074"/>
              <a:ext cx="19099" cy="18729"/>
            </a:xfrm>
            <a:custGeom>
              <a:avLst/>
              <a:gdLst/>
              <a:ahLst/>
              <a:cxnLst/>
              <a:rect l="l" t="t" r="r" b="b"/>
              <a:pathLst>
                <a:path w="620" h="608" extrusionOk="0">
                  <a:moveTo>
                    <a:pt x="310" y="84"/>
                  </a:moveTo>
                  <a:cubicBezTo>
                    <a:pt x="369" y="84"/>
                    <a:pt x="429" y="108"/>
                    <a:pt x="464" y="155"/>
                  </a:cubicBezTo>
                  <a:cubicBezTo>
                    <a:pt x="500" y="191"/>
                    <a:pt x="524" y="250"/>
                    <a:pt x="524" y="310"/>
                  </a:cubicBezTo>
                  <a:cubicBezTo>
                    <a:pt x="524" y="429"/>
                    <a:pt x="429" y="524"/>
                    <a:pt x="310" y="524"/>
                  </a:cubicBezTo>
                  <a:cubicBezTo>
                    <a:pt x="191" y="524"/>
                    <a:pt x="95" y="429"/>
                    <a:pt x="95" y="310"/>
                  </a:cubicBezTo>
                  <a:cubicBezTo>
                    <a:pt x="95" y="179"/>
                    <a:pt x="191" y="84"/>
                    <a:pt x="310" y="84"/>
                  </a:cubicBezTo>
                  <a:close/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77"/>
                    <a:pt x="143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19" y="227"/>
                    <a:pt x="584" y="155"/>
                    <a:pt x="524" y="96"/>
                  </a:cubicBezTo>
                  <a:cubicBezTo>
                    <a:pt x="464" y="36"/>
                    <a:pt x="393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7354561" y="2906095"/>
              <a:ext cx="18760" cy="18729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95"/>
                  </a:moveTo>
                  <a:cubicBezTo>
                    <a:pt x="358" y="95"/>
                    <a:pt x="418" y="107"/>
                    <a:pt x="453" y="155"/>
                  </a:cubicBezTo>
                  <a:cubicBezTo>
                    <a:pt x="501" y="202"/>
                    <a:pt x="525" y="250"/>
                    <a:pt x="525" y="310"/>
                  </a:cubicBezTo>
                  <a:cubicBezTo>
                    <a:pt x="525" y="429"/>
                    <a:pt x="418" y="524"/>
                    <a:pt x="299" y="524"/>
                  </a:cubicBezTo>
                  <a:cubicBezTo>
                    <a:pt x="180" y="524"/>
                    <a:pt x="84" y="429"/>
                    <a:pt x="84" y="310"/>
                  </a:cubicBezTo>
                  <a:cubicBezTo>
                    <a:pt x="84" y="191"/>
                    <a:pt x="180" y="95"/>
                    <a:pt x="299" y="95"/>
                  </a:cubicBezTo>
                  <a:close/>
                  <a:moveTo>
                    <a:pt x="299" y="0"/>
                  </a:moveTo>
                  <a:cubicBezTo>
                    <a:pt x="132" y="0"/>
                    <a:pt x="1" y="143"/>
                    <a:pt x="1" y="310"/>
                  </a:cubicBezTo>
                  <a:cubicBezTo>
                    <a:pt x="1" y="476"/>
                    <a:pt x="132" y="607"/>
                    <a:pt x="299" y="607"/>
                  </a:cubicBezTo>
                  <a:cubicBezTo>
                    <a:pt x="465" y="607"/>
                    <a:pt x="608" y="476"/>
                    <a:pt x="608" y="310"/>
                  </a:cubicBezTo>
                  <a:cubicBezTo>
                    <a:pt x="608" y="226"/>
                    <a:pt x="572" y="155"/>
                    <a:pt x="513" y="95"/>
                  </a:cubicBezTo>
                  <a:cubicBezTo>
                    <a:pt x="453" y="36"/>
                    <a:pt x="382" y="0"/>
                    <a:pt x="29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7359705" y="3073705"/>
              <a:ext cx="18729" cy="19099"/>
            </a:xfrm>
            <a:custGeom>
              <a:avLst/>
              <a:gdLst/>
              <a:ahLst/>
              <a:cxnLst/>
              <a:rect l="l" t="t" r="r" b="b"/>
              <a:pathLst>
                <a:path w="608" h="620" extrusionOk="0">
                  <a:moveTo>
                    <a:pt x="310" y="95"/>
                  </a:moveTo>
                  <a:cubicBezTo>
                    <a:pt x="370" y="95"/>
                    <a:pt x="417" y="119"/>
                    <a:pt x="465" y="155"/>
                  </a:cubicBezTo>
                  <a:cubicBezTo>
                    <a:pt x="501" y="203"/>
                    <a:pt x="525" y="250"/>
                    <a:pt x="525" y="310"/>
                  </a:cubicBezTo>
                  <a:cubicBezTo>
                    <a:pt x="525" y="429"/>
                    <a:pt x="429" y="536"/>
                    <a:pt x="310" y="536"/>
                  </a:cubicBezTo>
                  <a:lnTo>
                    <a:pt x="310" y="572"/>
                  </a:lnTo>
                  <a:lnTo>
                    <a:pt x="298" y="536"/>
                  </a:lnTo>
                  <a:cubicBezTo>
                    <a:pt x="179" y="524"/>
                    <a:pt x="84" y="429"/>
                    <a:pt x="84" y="310"/>
                  </a:cubicBezTo>
                  <a:cubicBezTo>
                    <a:pt x="84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2" y="0"/>
                    <a:pt x="1" y="143"/>
                    <a:pt x="1" y="310"/>
                  </a:cubicBezTo>
                  <a:cubicBezTo>
                    <a:pt x="1" y="476"/>
                    <a:pt x="132" y="619"/>
                    <a:pt x="310" y="619"/>
                  </a:cubicBezTo>
                  <a:cubicBezTo>
                    <a:pt x="477" y="619"/>
                    <a:pt x="608" y="476"/>
                    <a:pt x="608" y="310"/>
                  </a:cubicBezTo>
                  <a:cubicBezTo>
                    <a:pt x="608" y="226"/>
                    <a:pt x="584" y="155"/>
                    <a:pt x="525" y="95"/>
                  </a:cubicBezTo>
                  <a:cubicBezTo>
                    <a:pt x="465" y="36"/>
                    <a:pt x="394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6889775" y="2813433"/>
              <a:ext cx="99716" cy="56373"/>
            </a:xfrm>
            <a:custGeom>
              <a:avLst/>
              <a:gdLst/>
              <a:ahLst/>
              <a:cxnLst/>
              <a:rect l="l" t="t" r="r" b="b"/>
              <a:pathLst>
                <a:path w="3237" h="1830" extrusionOk="0">
                  <a:moveTo>
                    <a:pt x="1970" y="1"/>
                  </a:moveTo>
                  <a:cubicBezTo>
                    <a:pt x="1822" y="1"/>
                    <a:pt x="1690" y="83"/>
                    <a:pt x="1598" y="192"/>
                  </a:cubicBezTo>
                  <a:lnTo>
                    <a:pt x="1598" y="192"/>
                  </a:lnTo>
                  <a:cubicBezTo>
                    <a:pt x="1537" y="139"/>
                    <a:pt x="1455" y="92"/>
                    <a:pt x="1349" y="55"/>
                  </a:cubicBezTo>
                  <a:cubicBezTo>
                    <a:pt x="1265" y="28"/>
                    <a:pt x="1194" y="16"/>
                    <a:pt x="1134" y="16"/>
                  </a:cubicBezTo>
                  <a:cubicBezTo>
                    <a:pt x="751" y="16"/>
                    <a:pt x="813" y="496"/>
                    <a:pt x="813" y="496"/>
                  </a:cubicBezTo>
                  <a:cubicBezTo>
                    <a:pt x="774" y="472"/>
                    <a:pt x="731" y="461"/>
                    <a:pt x="688" y="461"/>
                  </a:cubicBezTo>
                  <a:cubicBezTo>
                    <a:pt x="367" y="461"/>
                    <a:pt x="1" y="1062"/>
                    <a:pt x="420" y="1377"/>
                  </a:cubicBezTo>
                  <a:cubicBezTo>
                    <a:pt x="552" y="1476"/>
                    <a:pt x="677" y="1521"/>
                    <a:pt x="783" y="1528"/>
                  </a:cubicBezTo>
                  <a:lnTo>
                    <a:pt x="783" y="1528"/>
                  </a:lnTo>
                  <a:cubicBezTo>
                    <a:pt x="820" y="1687"/>
                    <a:pt x="936" y="1825"/>
                    <a:pt x="1182" y="1829"/>
                  </a:cubicBezTo>
                  <a:cubicBezTo>
                    <a:pt x="1196" y="1830"/>
                    <a:pt x="1209" y="1830"/>
                    <a:pt x="1222" y="1830"/>
                  </a:cubicBezTo>
                  <a:cubicBezTo>
                    <a:pt x="1549" y="1830"/>
                    <a:pt x="1767" y="1756"/>
                    <a:pt x="1892" y="1645"/>
                  </a:cubicBezTo>
                  <a:lnTo>
                    <a:pt x="1892" y="1645"/>
                  </a:lnTo>
                  <a:cubicBezTo>
                    <a:pt x="1918" y="1680"/>
                    <a:pt x="1951" y="1714"/>
                    <a:pt x="1992" y="1746"/>
                  </a:cubicBezTo>
                  <a:cubicBezTo>
                    <a:pt x="2050" y="1793"/>
                    <a:pt x="2121" y="1814"/>
                    <a:pt x="2197" y="1814"/>
                  </a:cubicBezTo>
                  <a:cubicBezTo>
                    <a:pt x="2624" y="1814"/>
                    <a:pt x="3237" y="1165"/>
                    <a:pt x="2873" y="782"/>
                  </a:cubicBezTo>
                  <a:cubicBezTo>
                    <a:pt x="2771" y="674"/>
                    <a:pt x="2662" y="633"/>
                    <a:pt x="2561" y="633"/>
                  </a:cubicBezTo>
                  <a:cubicBezTo>
                    <a:pt x="2553" y="633"/>
                    <a:pt x="2546" y="633"/>
                    <a:pt x="2539" y="633"/>
                  </a:cubicBezTo>
                  <a:lnTo>
                    <a:pt x="2539" y="633"/>
                  </a:lnTo>
                  <a:cubicBezTo>
                    <a:pt x="2546" y="444"/>
                    <a:pt x="2452" y="225"/>
                    <a:pt x="2218" y="79"/>
                  </a:cubicBezTo>
                  <a:cubicBezTo>
                    <a:pt x="2133" y="24"/>
                    <a:pt x="2049" y="1"/>
                    <a:pt x="1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6894272" y="2812201"/>
              <a:ext cx="89519" cy="59053"/>
            </a:xfrm>
            <a:custGeom>
              <a:avLst/>
              <a:gdLst/>
              <a:ahLst/>
              <a:cxnLst/>
              <a:rect l="l" t="t" r="r" b="b"/>
              <a:pathLst>
                <a:path w="2906" h="1917" extrusionOk="0">
                  <a:moveTo>
                    <a:pt x="1453" y="298"/>
                  </a:moveTo>
                  <a:cubicBezTo>
                    <a:pt x="1572" y="405"/>
                    <a:pt x="1596" y="536"/>
                    <a:pt x="1560" y="619"/>
                  </a:cubicBezTo>
                  <a:cubicBezTo>
                    <a:pt x="1546" y="670"/>
                    <a:pt x="1518" y="695"/>
                    <a:pt x="1484" y="695"/>
                  </a:cubicBezTo>
                  <a:cubicBezTo>
                    <a:pt x="1463" y="695"/>
                    <a:pt x="1440" y="685"/>
                    <a:pt x="1417" y="667"/>
                  </a:cubicBezTo>
                  <a:cubicBezTo>
                    <a:pt x="1334" y="595"/>
                    <a:pt x="1358" y="429"/>
                    <a:pt x="1453" y="298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322" y="881"/>
                    <a:pt x="2227" y="1000"/>
                    <a:pt x="2096" y="1012"/>
                  </a:cubicBezTo>
                  <a:lnTo>
                    <a:pt x="2072" y="1012"/>
                  </a:lnTo>
                  <a:cubicBezTo>
                    <a:pt x="2037" y="1012"/>
                    <a:pt x="2037" y="1000"/>
                    <a:pt x="2037" y="1000"/>
                  </a:cubicBezTo>
                  <a:cubicBezTo>
                    <a:pt x="2037" y="929"/>
                    <a:pt x="2156" y="762"/>
                    <a:pt x="2346" y="726"/>
                  </a:cubicBezTo>
                  <a:close/>
                  <a:moveTo>
                    <a:pt x="810" y="1119"/>
                  </a:moveTo>
                  <a:cubicBezTo>
                    <a:pt x="834" y="1119"/>
                    <a:pt x="858" y="1143"/>
                    <a:pt x="870" y="1155"/>
                  </a:cubicBezTo>
                  <a:cubicBezTo>
                    <a:pt x="929" y="1238"/>
                    <a:pt x="941" y="1322"/>
                    <a:pt x="906" y="1393"/>
                  </a:cubicBezTo>
                  <a:cubicBezTo>
                    <a:pt x="870" y="1476"/>
                    <a:pt x="775" y="1524"/>
                    <a:pt x="667" y="1524"/>
                  </a:cubicBezTo>
                  <a:cubicBezTo>
                    <a:pt x="655" y="1381"/>
                    <a:pt x="691" y="1226"/>
                    <a:pt x="751" y="1155"/>
                  </a:cubicBezTo>
                  <a:cubicBezTo>
                    <a:pt x="775" y="1131"/>
                    <a:pt x="786" y="1119"/>
                    <a:pt x="810" y="1119"/>
                  </a:cubicBezTo>
                  <a:close/>
                  <a:moveTo>
                    <a:pt x="1775" y="1250"/>
                  </a:moveTo>
                  <a:cubicBezTo>
                    <a:pt x="1787" y="1250"/>
                    <a:pt x="1798" y="1262"/>
                    <a:pt x="1810" y="1310"/>
                  </a:cubicBezTo>
                  <a:cubicBezTo>
                    <a:pt x="1846" y="1429"/>
                    <a:pt x="1822" y="1536"/>
                    <a:pt x="1751" y="1619"/>
                  </a:cubicBezTo>
                  <a:cubicBezTo>
                    <a:pt x="1691" y="1500"/>
                    <a:pt x="1691" y="1369"/>
                    <a:pt x="1727" y="1298"/>
                  </a:cubicBezTo>
                  <a:cubicBezTo>
                    <a:pt x="1751" y="1262"/>
                    <a:pt x="1763" y="1250"/>
                    <a:pt x="1775" y="1250"/>
                  </a:cubicBezTo>
                  <a:close/>
                  <a:moveTo>
                    <a:pt x="1822" y="84"/>
                  </a:moveTo>
                  <a:cubicBezTo>
                    <a:pt x="1899" y="84"/>
                    <a:pt x="1976" y="107"/>
                    <a:pt x="2049" y="155"/>
                  </a:cubicBezTo>
                  <a:cubicBezTo>
                    <a:pt x="2227" y="274"/>
                    <a:pt x="2334" y="453"/>
                    <a:pt x="2346" y="631"/>
                  </a:cubicBezTo>
                  <a:cubicBezTo>
                    <a:pt x="2120" y="679"/>
                    <a:pt x="1953" y="881"/>
                    <a:pt x="1953" y="1000"/>
                  </a:cubicBezTo>
                  <a:cubicBezTo>
                    <a:pt x="1953" y="1051"/>
                    <a:pt x="1979" y="1101"/>
                    <a:pt x="2059" y="1101"/>
                  </a:cubicBezTo>
                  <a:cubicBezTo>
                    <a:pt x="2073" y="1101"/>
                    <a:pt x="2090" y="1099"/>
                    <a:pt x="2108" y="1095"/>
                  </a:cubicBezTo>
                  <a:cubicBezTo>
                    <a:pt x="2275" y="1072"/>
                    <a:pt x="2406" y="917"/>
                    <a:pt x="2430" y="714"/>
                  </a:cubicBezTo>
                  <a:cubicBezTo>
                    <a:pt x="2525" y="714"/>
                    <a:pt x="2620" y="762"/>
                    <a:pt x="2691" y="845"/>
                  </a:cubicBezTo>
                  <a:cubicBezTo>
                    <a:pt x="2834" y="1000"/>
                    <a:pt x="2799" y="1167"/>
                    <a:pt x="2751" y="1286"/>
                  </a:cubicBezTo>
                  <a:cubicBezTo>
                    <a:pt x="2632" y="1560"/>
                    <a:pt x="2299" y="1810"/>
                    <a:pt x="2049" y="1810"/>
                  </a:cubicBezTo>
                  <a:cubicBezTo>
                    <a:pt x="1977" y="1810"/>
                    <a:pt x="1918" y="1798"/>
                    <a:pt x="1870" y="1762"/>
                  </a:cubicBezTo>
                  <a:cubicBezTo>
                    <a:pt x="1846" y="1738"/>
                    <a:pt x="1822" y="1715"/>
                    <a:pt x="1798" y="1691"/>
                  </a:cubicBezTo>
                  <a:cubicBezTo>
                    <a:pt x="1906" y="1584"/>
                    <a:pt x="1941" y="1429"/>
                    <a:pt x="1894" y="1286"/>
                  </a:cubicBezTo>
                  <a:cubicBezTo>
                    <a:pt x="1858" y="1179"/>
                    <a:pt x="1810" y="1167"/>
                    <a:pt x="1775" y="1167"/>
                  </a:cubicBezTo>
                  <a:cubicBezTo>
                    <a:pt x="1727" y="1167"/>
                    <a:pt x="1679" y="1191"/>
                    <a:pt x="1656" y="1250"/>
                  </a:cubicBezTo>
                  <a:cubicBezTo>
                    <a:pt x="1596" y="1357"/>
                    <a:pt x="1596" y="1524"/>
                    <a:pt x="1691" y="1679"/>
                  </a:cubicBezTo>
                  <a:cubicBezTo>
                    <a:pt x="1596" y="1750"/>
                    <a:pt x="1406" y="1834"/>
                    <a:pt x="1072" y="1834"/>
                  </a:cubicBezTo>
                  <a:lnTo>
                    <a:pt x="1036" y="1834"/>
                  </a:lnTo>
                  <a:cubicBezTo>
                    <a:pt x="822" y="1834"/>
                    <a:pt x="727" y="1726"/>
                    <a:pt x="691" y="1607"/>
                  </a:cubicBezTo>
                  <a:cubicBezTo>
                    <a:pt x="822" y="1607"/>
                    <a:pt x="941" y="1536"/>
                    <a:pt x="989" y="1441"/>
                  </a:cubicBezTo>
                  <a:cubicBezTo>
                    <a:pt x="1036" y="1334"/>
                    <a:pt x="1025" y="1215"/>
                    <a:pt x="941" y="1107"/>
                  </a:cubicBezTo>
                  <a:cubicBezTo>
                    <a:pt x="894" y="1048"/>
                    <a:pt x="846" y="1036"/>
                    <a:pt x="810" y="1036"/>
                  </a:cubicBezTo>
                  <a:cubicBezTo>
                    <a:pt x="763" y="1036"/>
                    <a:pt x="727" y="1060"/>
                    <a:pt x="679" y="1107"/>
                  </a:cubicBezTo>
                  <a:cubicBezTo>
                    <a:pt x="620" y="1191"/>
                    <a:pt x="560" y="1357"/>
                    <a:pt x="584" y="1524"/>
                  </a:cubicBezTo>
                  <a:cubicBezTo>
                    <a:pt x="489" y="1500"/>
                    <a:pt x="394" y="1453"/>
                    <a:pt x="298" y="1381"/>
                  </a:cubicBezTo>
                  <a:cubicBezTo>
                    <a:pt x="84" y="1226"/>
                    <a:pt x="132" y="1000"/>
                    <a:pt x="155" y="905"/>
                  </a:cubicBezTo>
                  <a:cubicBezTo>
                    <a:pt x="227" y="703"/>
                    <a:pt x="394" y="548"/>
                    <a:pt x="548" y="548"/>
                  </a:cubicBezTo>
                  <a:cubicBezTo>
                    <a:pt x="584" y="548"/>
                    <a:pt x="620" y="560"/>
                    <a:pt x="644" y="572"/>
                  </a:cubicBezTo>
                  <a:cubicBezTo>
                    <a:pt x="655" y="578"/>
                    <a:pt x="664" y="581"/>
                    <a:pt x="672" y="581"/>
                  </a:cubicBezTo>
                  <a:cubicBezTo>
                    <a:pt x="679" y="581"/>
                    <a:pt x="685" y="578"/>
                    <a:pt x="691" y="572"/>
                  </a:cubicBezTo>
                  <a:cubicBezTo>
                    <a:pt x="703" y="560"/>
                    <a:pt x="715" y="548"/>
                    <a:pt x="715" y="536"/>
                  </a:cubicBezTo>
                  <a:cubicBezTo>
                    <a:pt x="715" y="524"/>
                    <a:pt x="691" y="298"/>
                    <a:pt x="798" y="179"/>
                  </a:cubicBezTo>
                  <a:cubicBezTo>
                    <a:pt x="840" y="130"/>
                    <a:pt x="902" y="106"/>
                    <a:pt x="984" y="106"/>
                  </a:cubicBezTo>
                  <a:cubicBezTo>
                    <a:pt x="1043" y="106"/>
                    <a:pt x="1112" y="118"/>
                    <a:pt x="1191" y="143"/>
                  </a:cubicBezTo>
                  <a:cubicBezTo>
                    <a:pt x="1263" y="167"/>
                    <a:pt x="1334" y="202"/>
                    <a:pt x="1394" y="238"/>
                  </a:cubicBezTo>
                  <a:cubicBezTo>
                    <a:pt x="1275" y="405"/>
                    <a:pt x="1227" y="619"/>
                    <a:pt x="1358" y="726"/>
                  </a:cubicBezTo>
                  <a:cubicBezTo>
                    <a:pt x="1394" y="762"/>
                    <a:pt x="1441" y="786"/>
                    <a:pt x="1489" y="786"/>
                  </a:cubicBezTo>
                  <a:cubicBezTo>
                    <a:pt x="1548" y="786"/>
                    <a:pt x="1620" y="738"/>
                    <a:pt x="1644" y="655"/>
                  </a:cubicBezTo>
                  <a:cubicBezTo>
                    <a:pt x="1679" y="536"/>
                    <a:pt x="1656" y="369"/>
                    <a:pt x="1513" y="226"/>
                  </a:cubicBezTo>
                  <a:cubicBezTo>
                    <a:pt x="1598" y="134"/>
                    <a:pt x="1709" y="84"/>
                    <a:pt x="1822" y="84"/>
                  </a:cubicBezTo>
                  <a:close/>
                  <a:moveTo>
                    <a:pt x="1822" y="0"/>
                  </a:moveTo>
                  <a:cubicBezTo>
                    <a:pt x="1679" y="0"/>
                    <a:pt x="1548" y="60"/>
                    <a:pt x="1441" y="167"/>
                  </a:cubicBezTo>
                  <a:cubicBezTo>
                    <a:pt x="1382" y="131"/>
                    <a:pt x="1298" y="83"/>
                    <a:pt x="1215" y="60"/>
                  </a:cubicBezTo>
                  <a:cubicBezTo>
                    <a:pt x="1128" y="32"/>
                    <a:pt x="1050" y="19"/>
                    <a:pt x="981" y="19"/>
                  </a:cubicBezTo>
                  <a:cubicBezTo>
                    <a:pt x="871" y="19"/>
                    <a:pt x="786" y="53"/>
                    <a:pt x="727" y="119"/>
                  </a:cubicBezTo>
                  <a:cubicBezTo>
                    <a:pt x="632" y="226"/>
                    <a:pt x="620" y="381"/>
                    <a:pt x="620" y="464"/>
                  </a:cubicBezTo>
                  <a:cubicBezTo>
                    <a:pt x="596" y="464"/>
                    <a:pt x="572" y="453"/>
                    <a:pt x="548" y="453"/>
                  </a:cubicBezTo>
                  <a:cubicBezTo>
                    <a:pt x="358" y="453"/>
                    <a:pt x="144" y="643"/>
                    <a:pt x="72" y="881"/>
                  </a:cubicBezTo>
                  <a:cubicBezTo>
                    <a:pt x="1" y="1107"/>
                    <a:pt x="60" y="1310"/>
                    <a:pt x="239" y="1453"/>
                  </a:cubicBezTo>
                  <a:cubicBezTo>
                    <a:pt x="358" y="1536"/>
                    <a:pt x="489" y="1596"/>
                    <a:pt x="596" y="1607"/>
                  </a:cubicBezTo>
                  <a:cubicBezTo>
                    <a:pt x="655" y="1810"/>
                    <a:pt x="810" y="1917"/>
                    <a:pt x="1025" y="1917"/>
                  </a:cubicBezTo>
                  <a:lnTo>
                    <a:pt x="1072" y="1917"/>
                  </a:lnTo>
                  <a:cubicBezTo>
                    <a:pt x="1358" y="1917"/>
                    <a:pt x="1596" y="1857"/>
                    <a:pt x="1739" y="1750"/>
                  </a:cubicBezTo>
                  <a:cubicBezTo>
                    <a:pt x="1763" y="1774"/>
                    <a:pt x="1787" y="1810"/>
                    <a:pt x="1822" y="1834"/>
                  </a:cubicBezTo>
                  <a:cubicBezTo>
                    <a:pt x="1882" y="1881"/>
                    <a:pt x="1953" y="1905"/>
                    <a:pt x="2049" y="1905"/>
                  </a:cubicBezTo>
                  <a:cubicBezTo>
                    <a:pt x="2322" y="1905"/>
                    <a:pt x="2691" y="1631"/>
                    <a:pt x="2822" y="1322"/>
                  </a:cubicBezTo>
                  <a:cubicBezTo>
                    <a:pt x="2906" y="1119"/>
                    <a:pt x="2882" y="929"/>
                    <a:pt x="2751" y="786"/>
                  </a:cubicBezTo>
                  <a:cubicBezTo>
                    <a:pt x="2656" y="691"/>
                    <a:pt x="2549" y="631"/>
                    <a:pt x="2430" y="631"/>
                  </a:cubicBezTo>
                  <a:cubicBezTo>
                    <a:pt x="2418" y="417"/>
                    <a:pt x="2299" y="214"/>
                    <a:pt x="2084" y="83"/>
                  </a:cubicBezTo>
                  <a:cubicBezTo>
                    <a:pt x="2001" y="24"/>
                    <a:pt x="1906" y="0"/>
                    <a:pt x="182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7290671" y="3140921"/>
              <a:ext cx="99377" cy="56404"/>
            </a:xfrm>
            <a:custGeom>
              <a:avLst/>
              <a:gdLst/>
              <a:ahLst/>
              <a:cxnLst/>
              <a:rect l="l" t="t" r="r" b="b"/>
              <a:pathLst>
                <a:path w="3226" h="1831" extrusionOk="0">
                  <a:moveTo>
                    <a:pt x="1959" y="1"/>
                  </a:moveTo>
                  <a:cubicBezTo>
                    <a:pt x="1813" y="1"/>
                    <a:pt x="1682" y="81"/>
                    <a:pt x="1591" y="188"/>
                  </a:cubicBezTo>
                  <a:lnTo>
                    <a:pt x="1591" y="188"/>
                  </a:lnTo>
                  <a:cubicBezTo>
                    <a:pt x="1531" y="137"/>
                    <a:pt x="1451" y="92"/>
                    <a:pt x="1349" y="57"/>
                  </a:cubicBezTo>
                  <a:cubicBezTo>
                    <a:pt x="1264" y="29"/>
                    <a:pt x="1193" y="17"/>
                    <a:pt x="1133" y="17"/>
                  </a:cubicBezTo>
                  <a:cubicBezTo>
                    <a:pt x="751" y="17"/>
                    <a:pt x="813" y="497"/>
                    <a:pt x="813" y="497"/>
                  </a:cubicBezTo>
                  <a:cubicBezTo>
                    <a:pt x="773" y="473"/>
                    <a:pt x="731" y="462"/>
                    <a:pt x="688" y="462"/>
                  </a:cubicBezTo>
                  <a:cubicBezTo>
                    <a:pt x="366" y="462"/>
                    <a:pt x="0" y="1063"/>
                    <a:pt x="420" y="1378"/>
                  </a:cubicBezTo>
                  <a:cubicBezTo>
                    <a:pt x="549" y="1478"/>
                    <a:pt x="673" y="1523"/>
                    <a:pt x="779" y="1529"/>
                  </a:cubicBezTo>
                  <a:lnTo>
                    <a:pt x="779" y="1529"/>
                  </a:lnTo>
                  <a:cubicBezTo>
                    <a:pt x="815" y="1689"/>
                    <a:pt x="928" y="1826"/>
                    <a:pt x="1170" y="1831"/>
                  </a:cubicBezTo>
                  <a:cubicBezTo>
                    <a:pt x="1184" y="1831"/>
                    <a:pt x="1197" y="1831"/>
                    <a:pt x="1211" y="1831"/>
                  </a:cubicBezTo>
                  <a:cubicBezTo>
                    <a:pt x="1543" y="1831"/>
                    <a:pt x="1765" y="1757"/>
                    <a:pt x="1891" y="1646"/>
                  </a:cubicBezTo>
                  <a:lnTo>
                    <a:pt x="1891" y="1646"/>
                  </a:lnTo>
                  <a:cubicBezTo>
                    <a:pt x="1917" y="1681"/>
                    <a:pt x="1951" y="1715"/>
                    <a:pt x="1992" y="1747"/>
                  </a:cubicBezTo>
                  <a:cubicBezTo>
                    <a:pt x="2050" y="1794"/>
                    <a:pt x="2120" y="1815"/>
                    <a:pt x="2196" y="1815"/>
                  </a:cubicBezTo>
                  <a:cubicBezTo>
                    <a:pt x="2621" y="1815"/>
                    <a:pt x="3226" y="1166"/>
                    <a:pt x="2873" y="783"/>
                  </a:cubicBezTo>
                  <a:cubicBezTo>
                    <a:pt x="2770" y="675"/>
                    <a:pt x="2661" y="634"/>
                    <a:pt x="2560" y="634"/>
                  </a:cubicBezTo>
                  <a:cubicBezTo>
                    <a:pt x="2549" y="634"/>
                    <a:pt x="2538" y="634"/>
                    <a:pt x="2528" y="635"/>
                  </a:cubicBezTo>
                  <a:lnTo>
                    <a:pt x="2528" y="635"/>
                  </a:lnTo>
                  <a:cubicBezTo>
                    <a:pt x="2534" y="446"/>
                    <a:pt x="2441" y="227"/>
                    <a:pt x="2206" y="80"/>
                  </a:cubicBezTo>
                  <a:cubicBezTo>
                    <a:pt x="2122" y="24"/>
                    <a:pt x="2038" y="1"/>
                    <a:pt x="1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7294799" y="3139720"/>
              <a:ext cx="89889" cy="59084"/>
            </a:xfrm>
            <a:custGeom>
              <a:avLst/>
              <a:gdLst/>
              <a:ahLst/>
              <a:cxnLst/>
              <a:rect l="l" t="t" r="r" b="b"/>
              <a:pathLst>
                <a:path w="2918" h="1918" extrusionOk="0">
                  <a:moveTo>
                    <a:pt x="1465" y="298"/>
                  </a:moveTo>
                  <a:cubicBezTo>
                    <a:pt x="1572" y="405"/>
                    <a:pt x="1596" y="536"/>
                    <a:pt x="1572" y="619"/>
                  </a:cubicBezTo>
                  <a:cubicBezTo>
                    <a:pt x="1557" y="666"/>
                    <a:pt x="1526" y="692"/>
                    <a:pt x="1487" y="692"/>
                  </a:cubicBezTo>
                  <a:cubicBezTo>
                    <a:pt x="1466" y="692"/>
                    <a:pt x="1442" y="684"/>
                    <a:pt x="1417" y="667"/>
                  </a:cubicBezTo>
                  <a:cubicBezTo>
                    <a:pt x="1346" y="596"/>
                    <a:pt x="1358" y="429"/>
                    <a:pt x="1465" y="298"/>
                  </a:cubicBezTo>
                  <a:close/>
                  <a:moveTo>
                    <a:pt x="2346" y="727"/>
                  </a:moveTo>
                  <a:lnTo>
                    <a:pt x="2346" y="727"/>
                  </a:lnTo>
                  <a:cubicBezTo>
                    <a:pt x="2322" y="881"/>
                    <a:pt x="2227" y="989"/>
                    <a:pt x="2108" y="1012"/>
                  </a:cubicBezTo>
                  <a:lnTo>
                    <a:pt x="2084" y="1012"/>
                  </a:lnTo>
                  <a:cubicBezTo>
                    <a:pt x="2048" y="1012"/>
                    <a:pt x="2048" y="1000"/>
                    <a:pt x="2048" y="989"/>
                  </a:cubicBezTo>
                  <a:cubicBezTo>
                    <a:pt x="2036" y="929"/>
                    <a:pt x="2167" y="762"/>
                    <a:pt x="2346" y="727"/>
                  </a:cubicBezTo>
                  <a:close/>
                  <a:moveTo>
                    <a:pt x="822" y="1120"/>
                  </a:moveTo>
                  <a:cubicBezTo>
                    <a:pt x="834" y="1120"/>
                    <a:pt x="858" y="1143"/>
                    <a:pt x="869" y="1155"/>
                  </a:cubicBezTo>
                  <a:cubicBezTo>
                    <a:pt x="929" y="1239"/>
                    <a:pt x="953" y="1322"/>
                    <a:pt x="917" y="1393"/>
                  </a:cubicBezTo>
                  <a:cubicBezTo>
                    <a:pt x="881" y="1477"/>
                    <a:pt x="786" y="1524"/>
                    <a:pt x="679" y="1524"/>
                  </a:cubicBezTo>
                  <a:cubicBezTo>
                    <a:pt x="655" y="1381"/>
                    <a:pt x="703" y="1227"/>
                    <a:pt x="762" y="1155"/>
                  </a:cubicBezTo>
                  <a:cubicBezTo>
                    <a:pt x="774" y="1131"/>
                    <a:pt x="798" y="1120"/>
                    <a:pt x="822" y="1120"/>
                  </a:cubicBezTo>
                  <a:close/>
                  <a:moveTo>
                    <a:pt x="1786" y="1250"/>
                  </a:moveTo>
                  <a:cubicBezTo>
                    <a:pt x="1786" y="1250"/>
                    <a:pt x="1810" y="1262"/>
                    <a:pt x="1822" y="1310"/>
                  </a:cubicBezTo>
                  <a:cubicBezTo>
                    <a:pt x="1858" y="1429"/>
                    <a:pt x="1834" y="1536"/>
                    <a:pt x="1762" y="1620"/>
                  </a:cubicBezTo>
                  <a:cubicBezTo>
                    <a:pt x="1691" y="1501"/>
                    <a:pt x="1703" y="1370"/>
                    <a:pt x="1739" y="1298"/>
                  </a:cubicBezTo>
                  <a:cubicBezTo>
                    <a:pt x="1762" y="1262"/>
                    <a:pt x="1774" y="1250"/>
                    <a:pt x="1786" y="1250"/>
                  </a:cubicBezTo>
                  <a:close/>
                  <a:moveTo>
                    <a:pt x="1825" y="84"/>
                  </a:moveTo>
                  <a:cubicBezTo>
                    <a:pt x="1900" y="84"/>
                    <a:pt x="1976" y="107"/>
                    <a:pt x="2048" y="155"/>
                  </a:cubicBezTo>
                  <a:cubicBezTo>
                    <a:pt x="2239" y="262"/>
                    <a:pt x="2346" y="441"/>
                    <a:pt x="2358" y="631"/>
                  </a:cubicBezTo>
                  <a:cubicBezTo>
                    <a:pt x="2131" y="667"/>
                    <a:pt x="1953" y="881"/>
                    <a:pt x="1965" y="1000"/>
                  </a:cubicBezTo>
                  <a:cubicBezTo>
                    <a:pt x="1965" y="1044"/>
                    <a:pt x="1995" y="1097"/>
                    <a:pt x="2081" y="1097"/>
                  </a:cubicBezTo>
                  <a:cubicBezTo>
                    <a:pt x="2089" y="1097"/>
                    <a:pt x="2098" y="1097"/>
                    <a:pt x="2108" y="1096"/>
                  </a:cubicBezTo>
                  <a:cubicBezTo>
                    <a:pt x="2286" y="1072"/>
                    <a:pt x="2417" y="917"/>
                    <a:pt x="2441" y="715"/>
                  </a:cubicBezTo>
                  <a:cubicBezTo>
                    <a:pt x="2536" y="715"/>
                    <a:pt x="2620" y="762"/>
                    <a:pt x="2703" y="846"/>
                  </a:cubicBezTo>
                  <a:cubicBezTo>
                    <a:pt x="2834" y="989"/>
                    <a:pt x="2810" y="1167"/>
                    <a:pt x="2751" y="1286"/>
                  </a:cubicBezTo>
                  <a:cubicBezTo>
                    <a:pt x="2632" y="1560"/>
                    <a:pt x="2298" y="1810"/>
                    <a:pt x="2048" y="1810"/>
                  </a:cubicBezTo>
                  <a:cubicBezTo>
                    <a:pt x="1989" y="1810"/>
                    <a:pt x="1929" y="1798"/>
                    <a:pt x="1881" y="1762"/>
                  </a:cubicBezTo>
                  <a:cubicBezTo>
                    <a:pt x="1858" y="1739"/>
                    <a:pt x="1834" y="1715"/>
                    <a:pt x="1810" y="1691"/>
                  </a:cubicBezTo>
                  <a:cubicBezTo>
                    <a:pt x="1917" y="1584"/>
                    <a:pt x="1953" y="1429"/>
                    <a:pt x="1905" y="1286"/>
                  </a:cubicBezTo>
                  <a:cubicBezTo>
                    <a:pt x="1870" y="1179"/>
                    <a:pt x="1810" y="1155"/>
                    <a:pt x="1786" y="1155"/>
                  </a:cubicBezTo>
                  <a:cubicBezTo>
                    <a:pt x="1739" y="1155"/>
                    <a:pt x="1691" y="1191"/>
                    <a:pt x="1667" y="1250"/>
                  </a:cubicBezTo>
                  <a:cubicBezTo>
                    <a:pt x="1608" y="1358"/>
                    <a:pt x="1608" y="1524"/>
                    <a:pt x="1691" y="1679"/>
                  </a:cubicBezTo>
                  <a:cubicBezTo>
                    <a:pt x="1596" y="1751"/>
                    <a:pt x="1417" y="1834"/>
                    <a:pt x="1072" y="1834"/>
                  </a:cubicBezTo>
                  <a:lnTo>
                    <a:pt x="1036" y="1834"/>
                  </a:lnTo>
                  <a:cubicBezTo>
                    <a:pt x="834" y="1834"/>
                    <a:pt x="738" y="1715"/>
                    <a:pt x="703" y="1608"/>
                  </a:cubicBezTo>
                  <a:cubicBezTo>
                    <a:pt x="834" y="1608"/>
                    <a:pt x="941" y="1536"/>
                    <a:pt x="988" y="1441"/>
                  </a:cubicBezTo>
                  <a:cubicBezTo>
                    <a:pt x="1048" y="1334"/>
                    <a:pt x="1024" y="1215"/>
                    <a:pt x="941" y="1108"/>
                  </a:cubicBezTo>
                  <a:cubicBezTo>
                    <a:pt x="893" y="1048"/>
                    <a:pt x="846" y="1036"/>
                    <a:pt x="822" y="1036"/>
                  </a:cubicBezTo>
                  <a:cubicBezTo>
                    <a:pt x="774" y="1036"/>
                    <a:pt x="727" y="1060"/>
                    <a:pt x="691" y="1108"/>
                  </a:cubicBezTo>
                  <a:cubicBezTo>
                    <a:pt x="619" y="1191"/>
                    <a:pt x="572" y="1358"/>
                    <a:pt x="596" y="1524"/>
                  </a:cubicBezTo>
                  <a:cubicBezTo>
                    <a:pt x="500" y="1501"/>
                    <a:pt x="405" y="1453"/>
                    <a:pt x="310" y="1381"/>
                  </a:cubicBezTo>
                  <a:cubicBezTo>
                    <a:pt x="84" y="1215"/>
                    <a:pt x="131" y="989"/>
                    <a:pt x="167" y="905"/>
                  </a:cubicBezTo>
                  <a:cubicBezTo>
                    <a:pt x="226" y="703"/>
                    <a:pt x="405" y="548"/>
                    <a:pt x="548" y="548"/>
                  </a:cubicBezTo>
                  <a:cubicBezTo>
                    <a:pt x="584" y="548"/>
                    <a:pt x="619" y="548"/>
                    <a:pt x="655" y="572"/>
                  </a:cubicBezTo>
                  <a:cubicBezTo>
                    <a:pt x="661" y="578"/>
                    <a:pt x="670" y="581"/>
                    <a:pt x="679" y="581"/>
                  </a:cubicBezTo>
                  <a:cubicBezTo>
                    <a:pt x="688" y="581"/>
                    <a:pt x="697" y="578"/>
                    <a:pt x="703" y="572"/>
                  </a:cubicBezTo>
                  <a:cubicBezTo>
                    <a:pt x="715" y="560"/>
                    <a:pt x="727" y="548"/>
                    <a:pt x="715" y="524"/>
                  </a:cubicBezTo>
                  <a:cubicBezTo>
                    <a:pt x="715" y="524"/>
                    <a:pt x="691" y="298"/>
                    <a:pt x="798" y="179"/>
                  </a:cubicBezTo>
                  <a:cubicBezTo>
                    <a:pt x="846" y="125"/>
                    <a:pt x="909" y="97"/>
                    <a:pt x="990" y="97"/>
                  </a:cubicBezTo>
                  <a:cubicBezTo>
                    <a:pt x="1050" y="97"/>
                    <a:pt x="1121" y="113"/>
                    <a:pt x="1203" y="143"/>
                  </a:cubicBezTo>
                  <a:cubicBezTo>
                    <a:pt x="1274" y="167"/>
                    <a:pt x="1346" y="203"/>
                    <a:pt x="1393" y="238"/>
                  </a:cubicBezTo>
                  <a:cubicBezTo>
                    <a:pt x="1274" y="393"/>
                    <a:pt x="1239" y="619"/>
                    <a:pt x="1369" y="727"/>
                  </a:cubicBezTo>
                  <a:cubicBezTo>
                    <a:pt x="1405" y="762"/>
                    <a:pt x="1453" y="774"/>
                    <a:pt x="1489" y="774"/>
                  </a:cubicBezTo>
                  <a:cubicBezTo>
                    <a:pt x="1560" y="774"/>
                    <a:pt x="1620" y="727"/>
                    <a:pt x="1655" y="655"/>
                  </a:cubicBezTo>
                  <a:cubicBezTo>
                    <a:pt x="1691" y="536"/>
                    <a:pt x="1667" y="369"/>
                    <a:pt x="1512" y="227"/>
                  </a:cubicBezTo>
                  <a:cubicBezTo>
                    <a:pt x="1605" y="134"/>
                    <a:pt x="1714" y="84"/>
                    <a:pt x="1825" y="84"/>
                  </a:cubicBezTo>
                  <a:close/>
                  <a:moveTo>
                    <a:pt x="1822" y="0"/>
                  </a:moveTo>
                  <a:cubicBezTo>
                    <a:pt x="1691" y="0"/>
                    <a:pt x="1560" y="60"/>
                    <a:pt x="1453" y="167"/>
                  </a:cubicBezTo>
                  <a:cubicBezTo>
                    <a:pt x="1381" y="131"/>
                    <a:pt x="1310" y="84"/>
                    <a:pt x="1227" y="60"/>
                  </a:cubicBezTo>
                  <a:cubicBezTo>
                    <a:pt x="1140" y="32"/>
                    <a:pt x="1062" y="19"/>
                    <a:pt x="992" y="19"/>
                  </a:cubicBezTo>
                  <a:cubicBezTo>
                    <a:pt x="881" y="19"/>
                    <a:pt x="793" y="53"/>
                    <a:pt x="727" y="119"/>
                  </a:cubicBezTo>
                  <a:cubicBezTo>
                    <a:pt x="643" y="227"/>
                    <a:pt x="631" y="381"/>
                    <a:pt x="631" y="465"/>
                  </a:cubicBezTo>
                  <a:cubicBezTo>
                    <a:pt x="607" y="465"/>
                    <a:pt x="572" y="453"/>
                    <a:pt x="548" y="453"/>
                  </a:cubicBezTo>
                  <a:cubicBezTo>
                    <a:pt x="369" y="453"/>
                    <a:pt x="155" y="643"/>
                    <a:pt x="84" y="869"/>
                  </a:cubicBezTo>
                  <a:cubicBezTo>
                    <a:pt x="0" y="1108"/>
                    <a:pt x="60" y="1310"/>
                    <a:pt x="250" y="1453"/>
                  </a:cubicBezTo>
                  <a:cubicBezTo>
                    <a:pt x="369" y="1536"/>
                    <a:pt x="488" y="1596"/>
                    <a:pt x="607" y="1608"/>
                  </a:cubicBezTo>
                  <a:cubicBezTo>
                    <a:pt x="667" y="1798"/>
                    <a:pt x="822" y="1917"/>
                    <a:pt x="1036" y="1917"/>
                  </a:cubicBezTo>
                  <a:lnTo>
                    <a:pt x="1072" y="1917"/>
                  </a:lnTo>
                  <a:cubicBezTo>
                    <a:pt x="1369" y="1917"/>
                    <a:pt x="1596" y="1858"/>
                    <a:pt x="1750" y="1751"/>
                  </a:cubicBezTo>
                  <a:cubicBezTo>
                    <a:pt x="1774" y="1774"/>
                    <a:pt x="1798" y="1798"/>
                    <a:pt x="1822" y="1822"/>
                  </a:cubicBezTo>
                  <a:cubicBezTo>
                    <a:pt x="1881" y="1882"/>
                    <a:pt x="1965" y="1905"/>
                    <a:pt x="2048" y="1905"/>
                  </a:cubicBezTo>
                  <a:cubicBezTo>
                    <a:pt x="2334" y="1905"/>
                    <a:pt x="2703" y="1631"/>
                    <a:pt x="2834" y="1322"/>
                  </a:cubicBezTo>
                  <a:cubicBezTo>
                    <a:pt x="2917" y="1120"/>
                    <a:pt x="2893" y="929"/>
                    <a:pt x="2763" y="786"/>
                  </a:cubicBezTo>
                  <a:cubicBezTo>
                    <a:pt x="2667" y="691"/>
                    <a:pt x="2560" y="631"/>
                    <a:pt x="2441" y="631"/>
                  </a:cubicBezTo>
                  <a:cubicBezTo>
                    <a:pt x="2429" y="417"/>
                    <a:pt x="2298" y="215"/>
                    <a:pt x="2096" y="84"/>
                  </a:cubicBezTo>
                  <a:cubicBezTo>
                    <a:pt x="2012" y="24"/>
                    <a:pt x="1917" y="0"/>
                    <a:pt x="182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314976" y="2712424"/>
              <a:ext cx="53200" cy="49196"/>
            </a:xfrm>
            <a:custGeom>
              <a:avLst/>
              <a:gdLst/>
              <a:ahLst/>
              <a:cxnLst/>
              <a:rect l="l" t="t" r="r" b="b"/>
              <a:pathLst>
                <a:path w="1727" h="1597" extrusionOk="0">
                  <a:moveTo>
                    <a:pt x="345" y="143"/>
                  </a:moveTo>
                  <a:cubicBezTo>
                    <a:pt x="762" y="239"/>
                    <a:pt x="1512" y="477"/>
                    <a:pt x="1643" y="572"/>
                  </a:cubicBezTo>
                  <a:cubicBezTo>
                    <a:pt x="1596" y="608"/>
                    <a:pt x="1441" y="679"/>
                    <a:pt x="1310" y="715"/>
                  </a:cubicBezTo>
                  <a:cubicBezTo>
                    <a:pt x="1024" y="536"/>
                    <a:pt x="619" y="286"/>
                    <a:pt x="345" y="143"/>
                  </a:cubicBezTo>
                  <a:close/>
                  <a:moveTo>
                    <a:pt x="167" y="215"/>
                  </a:moveTo>
                  <a:cubicBezTo>
                    <a:pt x="298" y="346"/>
                    <a:pt x="536" y="572"/>
                    <a:pt x="988" y="965"/>
                  </a:cubicBezTo>
                  <a:cubicBezTo>
                    <a:pt x="941" y="1179"/>
                    <a:pt x="869" y="1429"/>
                    <a:pt x="822" y="1489"/>
                  </a:cubicBezTo>
                  <a:cubicBezTo>
                    <a:pt x="714" y="1358"/>
                    <a:pt x="310" y="572"/>
                    <a:pt x="167" y="215"/>
                  </a:cubicBezTo>
                  <a:close/>
                  <a:moveTo>
                    <a:pt x="83" y="1"/>
                  </a:moveTo>
                  <a:cubicBezTo>
                    <a:pt x="72" y="1"/>
                    <a:pt x="60" y="1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95" y="274"/>
                  </a:cubicBezTo>
                  <a:cubicBezTo>
                    <a:pt x="143" y="370"/>
                    <a:pt x="703" y="1584"/>
                    <a:pt x="822" y="1596"/>
                  </a:cubicBezTo>
                  <a:cubicBezTo>
                    <a:pt x="857" y="1596"/>
                    <a:pt x="941" y="1596"/>
                    <a:pt x="1072" y="965"/>
                  </a:cubicBezTo>
                  <a:cubicBezTo>
                    <a:pt x="1084" y="941"/>
                    <a:pt x="1072" y="929"/>
                    <a:pt x="1060" y="917"/>
                  </a:cubicBezTo>
                  <a:cubicBezTo>
                    <a:pt x="810" y="703"/>
                    <a:pt x="441" y="370"/>
                    <a:pt x="250" y="179"/>
                  </a:cubicBezTo>
                  <a:lnTo>
                    <a:pt x="250" y="179"/>
                  </a:lnTo>
                  <a:cubicBezTo>
                    <a:pt x="500" y="322"/>
                    <a:pt x="965" y="608"/>
                    <a:pt x="1274" y="798"/>
                  </a:cubicBezTo>
                  <a:cubicBezTo>
                    <a:pt x="1286" y="810"/>
                    <a:pt x="1298" y="810"/>
                    <a:pt x="1310" y="810"/>
                  </a:cubicBezTo>
                  <a:cubicBezTo>
                    <a:pt x="1393" y="786"/>
                    <a:pt x="1679" y="691"/>
                    <a:pt x="1727" y="584"/>
                  </a:cubicBezTo>
                  <a:cubicBezTo>
                    <a:pt x="1727" y="572"/>
                    <a:pt x="1727" y="548"/>
                    <a:pt x="1715" y="536"/>
                  </a:cubicBezTo>
                  <a:cubicBezTo>
                    <a:pt x="1631" y="393"/>
                    <a:pt x="262" y="1"/>
                    <a:pt x="8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343933" y="2734788"/>
              <a:ext cx="12507" cy="20208"/>
            </a:xfrm>
            <a:custGeom>
              <a:avLst/>
              <a:gdLst/>
              <a:ahLst/>
              <a:cxnLst/>
              <a:rect l="l" t="t" r="r" b="b"/>
              <a:pathLst>
                <a:path w="406" h="656" extrusionOk="0">
                  <a:moveTo>
                    <a:pt x="358" y="1"/>
                  </a:moveTo>
                  <a:cubicBezTo>
                    <a:pt x="334" y="1"/>
                    <a:pt x="322" y="25"/>
                    <a:pt x="310" y="48"/>
                  </a:cubicBezTo>
                  <a:cubicBezTo>
                    <a:pt x="298" y="251"/>
                    <a:pt x="263" y="501"/>
                    <a:pt x="239" y="560"/>
                  </a:cubicBezTo>
                  <a:cubicBezTo>
                    <a:pt x="215" y="537"/>
                    <a:pt x="144" y="477"/>
                    <a:pt x="84" y="394"/>
                  </a:cubicBezTo>
                  <a:cubicBezTo>
                    <a:pt x="72" y="388"/>
                    <a:pt x="60" y="385"/>
                    <a:pt x="48" y="385"/>
                  </a:cubicBezTo>
                  <a:cubicBezTo>
                    <a:pt x="36" y="385"/>
                    <a:pt x="25" y="388"/>
                    <a:pt x="13" y="394"/>
                  </a:cubicBezTo>
                  <a:cubicBezTo>
                    <a:pt x="1" y="406"/>
                    <a:pt x="1" y="429"/>
                    <a:pt x="13" y="453"/>
                  </a:cubicBezTo>
                  <a:cubicBezTo>
                    <a:pt x="60" y="513"/>
                    <a:pt x="179" y="644"/>
                    <a:pt x="251" y="656"/>
                  </a:cubicBezTo>
                  <a:cubicBezTo>
                    <a:pt x="275" y="656"/>
                    <a:pt x="286" y="644"/>
                    <a:pt x="298" y="632"/>
                  </a:cubicBezTo>
                  <a:cubicBezTo>
                    <a:pt x="334" y="608"/>
                    <a:pt x="370" y="406"/>
                    <a:pt x="406" y="48"/>
                  </a:cubicBezTo>
                  <a:cubicBezTo>
                    <a:pt x="406" y="25"/>
                    <a:pt x="382" y="1"/>
                    <a:pt x="3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6875943" y="3123578"/>
              <a:ext cx="55788" cy="44421"/>
            </a:xfrm>
            <a:custGeom>
              <a:avLst/>
              <a:gdLst/>
              <a:ahLst/>
              <a:cxnLst/>
              <a:rect l="l" t="t" r="r" b="b"/>
              <a:pathLst>
                <a:path w="1811" h="1442" extrusionOk="0">
                  <a:moveTo>
                    <a:pt x="727" y="84"/>
                  </a:moveTo>
                  <a:cubicBezTo>
                    <a:pt x="858" y="167"/>
                    <a:pt x="1334" y="798"/>
                    <a:pt x="1584" y="1155"/>
                  </a:cubicBezTo>
                  <a:cubicBezTo>
                    <a:pt x="1393" y="1001"/>
                    <a:pt x="1108" y="762"/>
                    <a:pt x="703" y="453"/>
                  </a:cubicBezTo>
                  <a:cubicBezTo>
                    <a:pt x="691" y="310"/>
                    <a:pt x="703" y="143"/>
                    <a:pt x="727" y="84"/>
                  </a:cubicBezTo>
                  <a:close/>
                  <a:moveTo>
                    <a:pt x="584" y="834"/>
                  </a:moveTo>
                  <a:cubicBezTo>
                    <a:pt x="834" y="977"/>
                    <a:pt x="1298" y="1227"/>
                    <a:pt x="1560" y="1358"/>
                  </a:cubicBezTo>
                  <a:cubicBezTo>
                    <a:pt x="1155" y="1334"/>
                    <a:pt x="310" y="1227"/>
                    <a:pt x="143" y="1179"/>
                  </a:cubicBezTo>
                  <a:cubicBezTo>
                    <a:pt x="191" y="1108"/>
                    <a:pt x="393" y="965"/>
                    <a:pt x="584" y="834"/>
                  </a:cubicBezTo>
                  <a:close/>
                  <a:moveTo>
                    <a:pt x="715" y="0"/>
                  </a:moveTo>
                  <a:cubicBezTo>
                    <a:pt x="715" y="0"/>
                    <a:pt x="691" y="0"/>
                    <a:pt x="679" y="12"/>
                  </a:cubicBezTo>
                  <a:cubicBezTo>
                    <a:pt x="596" y="96"/>
                    <a:pt x="608" y="393"/>
                    <a:pt x="619" y="477"/>
                  </a:cubicBezTo>
                  <a:cubicBezTo>
                    <a:pt x="619" y="489"/>
                    <a:pt x="631" y="501"/>
                    <a:pt x="631" y="512"/>
                  </a:cubicBezTo>
                  <a:cubicBezTo>
                    <a:pt x="929" y="739"/>
                    <a:pt x="1346" y="1072"/>
                    <a:pt x="1572" y="1263"/>
                  </a:cubicBezTo>
                  <a:cubicBezTo>
                    <a:pt x="1322" y="1143"/>
                    <a:pt x="893" y="905"/>
                    <a:pt x="596" y="751"/>
                  </a:cubicBezTo>
                  <a:cubicBezTo>
                    <a:pt x="590" y="745"/>
                    <a:pt x="584" y="742"/>
                    <a:pt x="578" y="742"/>
                  </a:cubicBezTo>
                  <a:cubicBezTo>
                    <a:pt x="572" y="742"/>
                    <a:pt x="566" y="745"/>
                    <a:pt x="560" y="751"/>
                  </a:cubicBezTo>
                  <a:cubicBezTo>
                    <a:pt x="0" y="1108"/>
                    <a:pt x="36" y="1179"/>
                    <a:pt x="48" y="1215"/>
                  </a:cubicBezTo>
                  <a:cubicBezTo>
                    <a:pt x="96" y="1322"/>
                    <a:pt x="1489" y="1441"/>
                    <a:pt x="1667" y="1441"/>
                  </a:cubicBezTo>
                  <a:cubicBezTo>
                    <a:pt x="1751" y="1441"/>
                    <a:pt x="1786" y="1429"/>
                    <a:pt x="1798" y="1405"/>
                  </a:cubicBezTo>
                  <a:cubicBezTo>
                    <a:pt x="1798" y="1405"/>
                    <a:pt x="1798" y="1405"/>
                    <a:pt x="1798" y="1393"/>
                  </a:cubicBezTo>
                  <a:cubicBezTo>
                    <a:pt x="1810" y="1393"/>
                    <a:pt x="1810" y="1393"/>
                    <a:pt x="1810" y="1382"/>
                  </a:cubicBezTo>
                  <a:cubicBezTo>
                    <a:pt x="1810" y="1382"/>
                    <a:pt x="1810" y="1382"/>
                    <a:pt x="1798" y="1370"/>
                  </a:cubicBezTo>
                  <a:cubicBezTo>
                    <a:pt x="1751" y="1203"/>
                    <a:pt x="1131" y="381"/>
                    <a:pt x="893" y="120"/>
                  </a:cubicBezTo>
                  <a:cubicBezTo>
                    <a:pt x="774" y="12"/>
                    <a:pt x="739" y="0"/>
                    <a:pt x="71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6879609" y="3137009"/>
              <a:ext cx="17990" cy="15926"/>
            </a:xfrm>
            <a:custGeom>
              <a:avLst/>
              <a:gdLst/>
              <a:ahLst/>
              <a:cxnLst/>
              <a:rect l="l" t="t" r="r" b="b"/>
              <a:pathLst>
                <a:path w="584" h="517" extrusionOk="0">
                  <a:moveTo>
                    <a:pt x="531" y="0"/>
                  </a:moveTo>
                  <a:cubicBezTo>
                    <a:pt x="525" y="0"/>
                    <a:pt x="519" y="2"/>
                    <a:pt x="512" y="5"/>
                  </a:cubicBezTo>
                  <a:cubicBezTo>
                    <a:pt x="191" y="160"/>
                    <a:pt x="24" y="267"/>
                    <a:pt x="0" y="315"/>
                  </a:cubicBezTo>
                  <a:cubicBezTo>
                    <a:pt x="0" y="326"/>
                    <a:pt x="0" y="338"/>
                    <a:pt x="12" y="362"/>
                  </a:cubicBezTo>
                  <a:cubicBezTo>
                    <a:pt x="36" y="422"/>
                    <a:pt x="203" y="481"/>
                    <a:pt x="274" y="505"/>
                  </a:cubicBezTo>
                  <a:cubicBezTo>
                    <a:pt x="274" y="517"/>
                    <a:pt x="286" y="517"/>
                    <a:pt x="286" y="517"/>
                  </a:cubicBezTo>
                  <a:cubicBezTo>
                    <a:pt x="310" y="517"/>
                    <a:pt x="322" y="505"/>
                    <a:pt x="334" y="481"/>
                  </a:cubicBezTo>
                  <a:cubicBezTo>
                    <a:pt x="334" y="457"/>
                    <a:pt x="322" y="434"/>
                    <a:pt x="298" y="434"/>
                  </a:cubicBezTo>
                  <a:cubicBezTo>
                    <a:pt x="215" y="398"/>
                    <a:pt x="119" y="350"/>
                    <a:pt x="96" y="326"/>
                  </a:cubicBezTo>
                  <a:cubicBezTo>
                    <a:pt x="155" y="291"/>
                    <a:pt x="369" y="172"/>
                    <a:pt x="548" y="88"/>
                  </a:cubicBezTo>
                  <a:cubicBezTo>
                    <a:pt x="572" y="76"/>
                    <a:pt x="584" y="53"/>
                    <a:pt x="572" y="29"/>
                  </a:cubicBezTo>
                  <a:cubicBezTo>
                    <a:pt x="563" y="11"/>
                    <a:pt x="548" y="0"/>
                    <a:pt x="53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285249" y="2751792"/>
              <a:ext cx="94664" cy="142227"/>
            </a:xfrm>
            <a:custGeom>
              <a:avLst/>
              <a:gdLst/>
              <a:ahLst/>
              <a:cxnLst/>
              <a:rect l="l" t="t" r="r" b="b"/>
              <a:pathLst>
                <a:path w="3073" h="4617" extrusionOk="0">
                  <a:moveTo>
                    <a:pt x="2460" y="1"/>
                  </a:moveTo>
                  <a:cubicBezTo>
                    <a:pt x="2448" y="1"/>
                    <a:pt x="2437" y="6"/>
                    <a:pt x="2430" y="20"/>
                  </a:cubicBezTo>
                  <a:cubicBezTo>
                    <a:pt x="2418" y="32"/>
                    <a:pt x="2418" y="56"/>
                    <a:pt x="2430" y="80"/>
                  </a:cubicBezTo>
                  <a:cubicBezTo>
                    <a:pt x="2465" y="104"/>
                    <a:pt x="2501" y="139"/>
                    <a:pt x="2525" y="163"/>
                  </a:cubicBezTo>
                  <a:cubicBezTo>
                    <a:pt x="2537" y="175"/>
                    <a:pt x="2549" y="175"/>
                    <a:pt x="2561" y="175"/>
                  </a:cubicBezTo>
                  <a:cubicBezTo>
                    <a:pt x="2572" y="175"/>
                    <a:pt x="2584" y="175"/>
                    <a:pt x="2584" y="163"/>
                  </a:cubicBezTo>
                  <a:cubicBezTo>
                    <a:pt x="2608" y="151"/>
                    <a:pt x="2608" y="116"/>
                    <a:pt x="2596" y="104"/>
                  </a:cubicBezTo>
                  <a:cubicBezTo>
                    <a:pt x="2561" y="68"/>
                    <a:pt x="2525" y="44"/>
                    <a:pt x="2489" y="8"/>
                  </a:cubicBezTo>
                  <a:cubicBezTo>
                    <a:pt x="2479" y="4"/>
                    <a:pt x="2469" y="1"/>
                    <a:pt x="2460" y="1"/>
                  </a:cubicBezTo>
                  <a:close/>
                  <a:moveTo>
                    <a:pt x="2673" y="227"/>
                  </a:moveTo>
                  <a:cubicBezTo>
                    <a:pt x="2664" y="227"/>
                    <a:pt x="2654" y="230"/>
                    <a:pt x="2644" y="235"/>
                  </a:cubicBezTo>
                  <a:cubicBezTo>
                    <a:pt x="2632" y="247"/>
                    <a:pt x="2620" y="270"/>
                    <a:pt x="2632" y="294"/>
                  </a:cubicBezTo>
                  <a:cubicBezTo>
                    <a:pt x="2668" y="342"/>
                    <a:pt x="2692" y="389"/>
                    <a:pt x="2727" y="437"/>
                  </a:cubicBezTo>
                  <a:cubicBezTo>
                    <a:pt x="2727" y="449"/>
                    <a:pt x="2751" y="461"/>
                    <a:pt x="2763" y="461"/>
                  </a:cubicBezTo>
                  <a:cubicBezTo>
                    <a:pt x="2763" y="461"/>
                    <a:pt x="2775" y="449"/>
                    <a:pt x="2775" y="449"/>
                  </a:cubicBezTo>
                  <a:cubicBezTo>
                    <a:pt x="2799" y="437"/>
                    <a:pt x="2811" y="413"/>
                    <a:pt x="2799" y="389"/>
                  </a:cubicBezTo>
                  <a:cubicBezTo>
                    <a:pt x="2775" y="342"/>
                    <a:pt x="2739" y="294"/>
                    <a:pt x="2703" y="247"/>
                  </a:cubicBezTo>
                  <a:cubicBezTo>
                    <a:pt x="2696" y="233"/>
                    <a:pt x="2685" y="227"/>
                    <a:pt x="2673" y="227"/>
                  </a:cubicBezTo>
                  <a:close/>
                  <a:moveTo>
                    <a:pt x="2829" y="528"/>
                  </a:moveTo>
                  <a:cubicBezTo>
                    <a:pt x="2823" y="528"/>
                    <a:pt x="2817" y="529"/>
                    <a:pt x="2811" y="532"/>
                  </a:cubicBezTo>
                  <a:cubicBezTo>
                    <a:pt x="2787" y="532"/>
                    <a:pt x="2775" y="568"/>
                    <a:pt x="2787" y="580"/>
                  </a:cubicBezTo>
                  <a:cubicBezTo>
                    <a:pt x="2799" y="639"/>
                    <a:pt x="2822" y="687"/>
                    <a:pt x="2822" y="747"/>
                  </a:cubicBezTo>
                  <a:cubicBezTo>
                    <a:pt x="2834" y="770"/>
                    <a:pt x="2846" y="782"/>
                    <a:pt x="2870" y="782"/>
                  </a:cubicBezTo>
                  <a:lnTo>
                    <a:pt x="2882" y="782"/>
                  </a:lnTo>
                  <a:cubicBezTo>
                    <a:pt x="2906" y="770"/>
                    <a:pt x="2918" y="747"/>
                    <a:pt x="2918" y="723"/>
                  </a:cubicBezTo>
                  <a:cubicBezTo>
                    <a:pt x="2906" y="663"/>
                    <a:pt x="2882" y="616"/>
                    <a:pt x="2870" y="556"/>
                  </a:cubicBezTo>
                  <a:cubicBezTo>
                    <a:pt x="2861" y="539"/>
                    <a:pt x="2846" y="528"/>
                    <a:pt x="2829" y="528"/>
                  </a:cubicBezTo>
                  <a:close/>
                  <a:moveTo>
                    <a:pt x="2882" y="866"/>
                  </a:moveTo>
                  <a:cubicBezTo>
                    <a:pt x="2858" y="866"/>
                    <a:pt x="2846" y="890"/>
                    <a:pt x="2846" y="913"/>
                  </a:cubicBezTo>
                  <a:cubicBezTo>
                    <a:pt x="2846" y="937"/>
                    <a:pt x="2846" y="973"/>
                    <a:pt x="2846" y="997"/>
                  </a:cubicBezTo>
                  <a:cubicBezTo>
                    <a:pt x="2846" y="1020"/>
                    <a:pt x="2846" y="1056"/>
                    <a:pt x="2846" y="1080"/>
                  </a:cubicBezTo>
                  <a:cubicBezTo>
                    <a:pt x="2846" y="1104"/>
                    <a:pt x="2870" y="1128"/>
                    <a:pt x="2894" y="1128"/>
                  </a:cubicBezTo>
                  <a:cubicBezTo>
                    <a:pt x="2918" y="1128"/>
                    <a:pt x="2930" y="1104"/>
                    <a:pt x="2930" y="1080"/>
                  </a:cubicBezTo>
                  <a:cubicBezTo>
                    <a:pt x="2930" y="1056"/>
                    <a:pt x="2930" y="1032"/>
                    <a:pt x="2930" y="997"/>
                  </a:cubicBezTo>
                  <a:cubicBezTo>
                    <a:pt x="2930" y="973"/>
                    <a:pt x="2930" y="937"/>
                    <a:pt x="2930" y="913"/>
                  </a:cubicBezTo>
                  <a:cubicBezTo>
                    <a:pt x="2930" y="890"/>
                    <a:pt x="2918" y="866"/>
                    <a:pt x="2882" y="866"/>
                  </a:cubicBezTo>
                  <a:close/>
                  <a:moveTo>
                    <a:pt x="2869" y="1208"/>
                  </a:moveTo>
                  <a:cubicBezTo>
                    <a:pt x="2850" y="1208"/>
                    <a:pt x="2834" y="1227"/>
                    <a:pt x="2834" y="1247"/>
                  </a:cubicBezTo>
                  <a:cubicBezTo>
                    <a:pt x="2822" y="1294"/>
                    <a:pt x="2811" y="1354"/>
                    <a:pt x="2799" y="1413"/>
                  </a:cubicBezTo>
                  <a:cubicBezTo>
                    <a:pt x="2787" y="1437"/>
                    <a:pt x="2799" y="1461"/>
                    <a:pt x="2822" y="1461"/>
                  </a:cubicBezTo>
                  <a:lnTo>
                    <a:pt x="2834" y="1461"/>
                  </a:lnTo>
                  <a:cubicBezTo>
                    <a:pt x="2858" y="1461"/>
                    <a:pt x="2870" y="1449"/>
                    <a:pt x="2882" y="1425"/>
                  </a:cubicBezTo>
                  <a:cubicBezTo>
                    <a:pt x="2894" y="1378"/>
                    <a:pt x="2906" y="1318"/>
                    <a:pt x="2918" y="1259"/>
                  </a:cubicBezTo>
                  <a:cubicBezTo>
                    <a:pt x="2918" y="1235"/>
                    <a:pt x="2906" y="1211"/>
                    <a:pt x="2882" y="1211"/>
                  </a:cubicBezTo>
                  <a:cubicBezTo>
                    <a:pt x="2878" y="1209"/>
                    <a:pt x="2873" y="1208"/>
                    <a:pt x="2869" y="1208"/>
                  </a:cubicBezTo>
                  <a:close/>
                  <a:moveTo>
                    <a:pt x="2792" y="1540"/>
                  </a:moveTo>
                  <a:cubicBezTo>
                    <a:pt x="2775" y="1540"/>
                    <a:pt x="2760" y="1551"/>
                    <a:pt x="2751" y="1568"/>
                  </a:cubicBezTo>
                  <a:cubicBezTo>
                    <a:pt x="2727" y="1628"/>
                    <a:pt x="2715" y="1675"/>
                    <a:pt x="2692" y="1735"/>
                  </a:cubicBezTo>
                  <a:cubicBezTo>
                    <a:pt x="2680" y="1747"/>
                    <a:pt x="2692" y="1782"/>
                    <a:pt x="2715" y="1782"/>
                  </a:cubicBezTo>
                  <a:cubicBezTo>
                    <a:pt x="2715" y="1782"/>
                    <a:pt x="2727" y="1794"/>
                    <a:pt x="2727" y="1794"/>
                  </a:cubicBezTo>
                  <a:cubicBezTo>
                    <a:pt x="2751" y="1794"/>
                    <a:pt x="2763" y="1782"/>
                    <a:pt x="2775" y="1759"/>
                  </a:cubicBezTo>
                  <a:cubicBezTo>
                    <a:pt x="2787" y="1711"/>
                    <a:pt x="2811" y="1652"/>
                    <a:pt x="2834" y="1604"/>
                  </a:cubicBezTo>
                  <a:cubicBezTo>
                    <a:pt x="2834" y="1580"/>
                    <a:pt x="2822" y="1556"/>
                    <a:pt x="2811" y="1544"/>
                  </a:cubicBezTo>
                  <a:cubicBezTo>
                    <a:pt x="2804" y="1541"/>
                    <a:pt x="2798" y="1540"/>
                    <a:pt x="2792" y="1540"/>
                  </a:cubicBezTo>
                  <a:close/>
                  <a:moveTo>
                    <a:pt x="2659" y="1861"/>
                  </a:moveTo>
                  <a:cubicBezTo>
                    <a:pt x="2643" y="1861"/>
                    <a:pt x="2628" y="1869"/>
                    <a:pt x="2620" y="1878"/>
                  </a:cubicBezTo>
                  <a:cubicBezTo>
                    <a:pt x="2596" y="1937"/>
                    <a:pt x="2561" y="1985"/>
                    <a:pt x="2537" y="2033"/>
                  </a:cubicBezTo>
                  <a:cubicBezTo>
                    <a:pt x="2525" y="2044"/>
                    <a:pt x="2525" y="2080"/>
                    <a:pt x="2549" y="2092"/>
                  </a:cubicBezTo>
                  <a:lnTo>
                    <a:pt x="2572" y="2092"/>
                  </a:lnTo>
                  <a:cubicBezTo>
                    <a:pt x="2584" y="2092"/>
                    <a:pt x="2596" y="2092"/>
                    <a:pt x="2608" y="2080"/>
                  </a:cubicBezTo>
                  <a:cubicBezTo>
                    <a:pt x="2632" y="2021"/>
                    <a:pt x="2668" y="1973"/>
                    <a:pt x="2692" y="1925"/>
                  </a:cubicBezTo>
                  <a:cubicBezTo>
                    <a:pt x="2703" y="1902"/>
                    <a:pt x="2703" y="1878"/>
                    <a:pt x="2680" y="1866"/>
                  </a:cubicBezTo>
                  <a:cubicBezTo>
                    <a:pt x="2673" y="1862"/>
                    <a:pt x="2666" y="1861"/>
                    <a:pt x="2659" y="1861"/>
                  </a:cubicBezTo>
                  <a:close/>
                  <a:moveTo>
                    <a:pt x="1930" y="2163"/>
                  </a:moveTo>
                  <a:cubicBezTo>
                    <a:pt x="1882" y="2163"/>
                    <a:pt x="1822" y="2175"/>
                    <a:pt x="1775" y="2175"/>
                  </a:cubicBezTo>
                  <a:cubicBezTo>
                    <a:pt x="1751" y="2187"/>
                    <a:pt x="1739" y="2211"/>
                    <a:pt x="1751" y="2235"/>
                  </a:cubicBezTo>
                  <a:cubicBezTo>
                    <a:pt x="1751" y="2247"/>
                    <a:pt x="1763" y="2271"/>
                    <a:pt x="1787" y="2271"/>
                  </a:cubicBezTo>
                  <a:cubicBezTo>
                    <a:pt x="1787" y="2271"/>
                    <a:pt x="1799" y="2271"/>
                    <a:pt x="1799" y="2259"/>
                  </a:cubicBezTo>
                  <a:cubicBezTo>
                    <a:pt x="1834" y="2259"/>
                    <a:pt x="1882" y="2247"/>
                    <a:pt x="1930" y="2247"/>
                  </a:cubicBezTo>
                  <a:lnTo>
                    <a:pt x="1953" y="2247"/>
                  </a:lnTo>
                  <a:cubicBezTo>
                    <a:pt x="1977" y="2247"/>
                    <a:pt x="2001" y="2235"/>
                    <a:pt x="2001" y="2211"/>
                  </a:cubicBezTo>
                  <a:cubicBezTo>
                    <a:pt x="2001" y="2187"/>
                    <a:pt x="1989" y="2163"/>
                    <a:pt x="1965" y="2163"/>
                  </a:cubicBezTo>
                  <a:close/>
                  <a:moveTo>
                    <a:pt x="2120" y="2184"/>
                  </a:moveTo>
                  <a:cubicBezTo>
                    <a:pt x="2104" y="2184"/>
                    <a:pt x="2094" y="2204"/>
                    <a:pt x="2084" y="2223"/>
                  </a:cubicBezTo>
                  <a:cubicBezTo>
                    <a:pt x="2084" y="2247"/>
                    <a:pt x="2096" y="2271"/>
                    <a:pt x="2120" y="2271"/>
                  </a:cubicBezTo>
                  <a:cubicBezTo>
                    <a:pt x="2180" y="2283"/>
                    <a:pt x="2227" y="2294"/>
                    <a:pt x="2287" y="2306"/>
                  </a:cubicBezTo>
                  <a:lnTo>
                    <a:pt x="2299" y="2306"/>
                  </a:lnTo>
                  <a:cubicBezTo>
                    <a:pt x="2322" y="2306"/>
                    <a:pt x="2334" y="2294"/>
                    <a:pt x="2334" y="2271"/>
                  </a:cubicBezTo>
                  <a:cubicBezTo>
                    <a:pt x="2346" y="2247"/>
                    <a:pt x="2334" y="2223"/>
                    <a:pt x="2311" y="2223"/>
                  </a:cubicBezTo>
                  <a:cubicBezTo>
                    <a:pt x="2251" y="2211"/>
                    <a:pt x="2191" y="2187"/>
                    <a:pt x="2132" y="2187"/>
                  </a:cubicBezTo>
                  <a:cubicBezTo>
                    <a:pt x="2128" y="2185"/>
                    <a:pt x="2124" y="2184"/>
                    <a:pt x="2120" y="2184"/>
                  </a:cubicBezTo>
                  <a:close/>
                  <a:moveTo>
                    <a:pt x="2472" y="2150"/>
                  </a:moveTo>
                  <a:cubicBezTo>
                    <a:pt x="2459" y="2150"/>
                    <a:pt x="2448" y="2157"/>
                    <a:pt x="2441" y="2163"/>
                  </a:cubicBezTo>
                  <a:cubicBezTo>
                    <a:pt x="2406" y="2211"/>
                    <a:pt x="2370" y="2259"/>
                    <a:pt x="2334" y="2294"/>
                  </a:cubicBezTo>
                  <a:cubicBezTo>
                    <a:pt x="2311" y="2318"/>
                    <a:pt x="2311" y="2342"/>
                    <a:pt x="2334" y="2354"/>
                  </a:cubicBezTo>
                  <a:cubicBezTo>
                    <a:pt x="2340" y="2360"/>
                    <a:pt x="2352" y="2363"/>
                    <a:pt x="2364" y="2363"/>
                  </a:cubicBezTo>
                  <a:cubicBezTo>
                    <a:pt x="2376" y="2363"/>
                    <a:pt x="2388" y="2360"/>
                    <a:pt x="2394" y="2354"/>
                  </a:cubicBezTo>
                  <a:cubicBezTo>
                    <a:pt x="2406" y="2342"/>
                    <a:pt x="2406" y="2330"/>
                    <a:pt x="2418" y="2330"/>
                  </a:cubicBezTo>
                  <a:cubicBezTo>
                    <a:pt x="2418" y="2342"/>
                    <a:pt x="2430" y="2354"/>
                    <a:pt x="2441" y="2354"/>
                  </a:cubicBezTo>
                  <a:cubicBezTo>
                    <a:pt x="2501" y="2378"/>
                    <a:pt x="2549" y="2402"/>
                    <a:pt x="2596" y="2425"/>
                  </a:cubicBezTo>
                  <a:cubicBezTo>
                    <a:pt x="2596" y="2437"/>
                    <a:pt x="2608" y="2437"/>
                    <a:pt x="2620" y="2437"/>
                  </a:cubicBezTo>
                  <a:cubicBezTo>
                    <a:pt x="2632" y="2437"/>
                    <a:pt x="2644" y="2425"/>
                    <a:pt x="2656" y="2414"/>
                  </a:cubicBezTo>
                  <a:cubicBezTo>
                    <a:pt x="2668" y="2390"/>
                    <a:pt x="2656" y="2366"/>
                    <a:pt x="2632" y="2354"/>
                  </a:cubicBezTo>
                  <a:cubicBezTo>
                    <a:pt x="2584" y="2330"/>
                    <a:pt x="2537" y="2294"/>
                    <a:pt x="2477" y="2271"/>
                  </a:cubicBezTo>
                  <a:lnTo>
                    <a:pt x="2465" y="2271"/>
                  </a:lnTo>
                  <a:cubicBezTo>
                    <a:pt x="2477" y="2259"/>
                    <a:pt x="2489" y="2235"/>
                    <a:pt x="2501" y="2223"/>
                  </a:cubicBezTo>
                  <a:cubicBezTo>
                    <a:pt x="2525" y="2199"/>
                    <a:pt x="2513" y="2175"/>
                    <a:pt x="2501" y="2163"/>
                  </a:cubicBezTo>
                  <a:cubicBezTo>
                    <a:pt x="2491" y="2153"/>
                    <a:pt x="2481" y="2150"/>
                    <a:pt x="2472" y="2150"/>
                  </a:cubicBezTo>
                  <a:close/>
                  <a:moveTo>
                    <a:pt x="1633" y="2250"/>
                  </a:moveTo>
                  <a:cubicBezTo>
                    <a:pt x="1623" y="2250"/>
                    <a:pt x="1614" y="2253"/>
                    <a:pt x="1608" y="2259"/>
                  </a:cubicBezTo>
                  <a:cubicBezTo>
                    <a:pt x="1584" y="2294"/>
                    <a:pt x="1572" y="2318"/>
                    <a:pt x="1572" y="2354"/>
                  </a:cubicBezTo>
                  <a:cubicBezTo>
                    <a:pt x="1572" y="2390"/>
                    <a:pt x="1584" y="2437"/>
                    <a:pt x="1608" y="2473"/>
                  </a:cubicBezTo>
                  <a:cubicBezTo>
                    <a:pt x="1620" y="2485"/>
                    <a:pt x="1632" y="2497"/>
                    <a:pt x="1644" y="2497"/>
                  </a:cubicBezTo>
                  <a:cubicBezTo>
                    <a:pt x="1656" y="2497"/>
                    <a:pt x="1656" y="2497"/>
                    <a:pt x="1668" y="2485"/>
                  </a:cubicBezTo>
                  <a:cubicBezTo>
                    <a:pt x="1691" y="2473"/>
                    <a:pt x="1691" y="2449"/>
                    <a:pt x="1679" y="2425"/>
                  </a:cubicBezTo>
                  <a:cubicBezTo>
                    <a:pt x="1668" y="2402"/>
                    <a:pt x="1656" y="2378"/>
                    <a:pt x="1656" y="2354"/>
                  </a:cubicBezTo>
                  <a:cubicBezTo>
                    <a:pt x="1656" y="2342"/>
                    <a:pt x="1656" y="2330"/>
                    <a:pt x="1668" y="2318"/>
                  </a:cubicBezTo>
                  <a:cubicBezTo>
                    <a:pt x="1679" y="2306"/>
                    <a:pt x="1679" y="2271"/>
                    <a:pt x="1668" y="2259"/>
                  </a:cubicBezTo>
                  <a:cubicBezTo>
                    <a:pt x="1656" y="2253"/>
                    <a:pt x="1644" y="2250"/>
                    <a:pt x="1633" y="2250"/>
                  </a:cubicBezTo>
                  <a:close/>
                  <a:moveTo>
                    <a:pt x="2241" y="2405"/>
                  </a:moveTo>
                  <a:cubicBezTo>
                    <a:pt x="2230" y="2405"/>
                    <a:pt x="2221" y="2408"/>
                    <a:pt x="2215" y="2414"/>
                  </a:cubicBezTo>
                  <a:cubicBezTo>
                    <a:pt x="2168" y="2449"/>
                    <a:pt x="2120" y="2473"/>
                    <a:pt x="2072" y="2497"/>
                  </a:cubicBezTo>
                  <a:cubicBezTo>
                    <a:pt x="2060" y="2509"/>
                    <a:pt x="2049" y="2544"/>
                    <a:pt x="2060" y="2556"/>
                  </a:cubicBezTo>
                  <a:cubicBezTo>
                    <a:pt x="2072" y="2568"/>
                    <a:pt x="2084" y="2580"/>
                    <a:pt x="2096" y="2580"/>
                  </a:cubicBezTo>
                  <a:lnTo>
                    <a:pt x="2120" y="2580"/>
                  </a:lnTo>
                  <a:cubicBezTo>
                    <a:pt x="2168" y="2556"/>
                    <a:pt x="2215" y="2521"/>
                    <a:pt x="2263" y="2473"/>
                  </a:cubicBezTo>
                  <a:cubicBezTo>
                    <a:pt x="2287" y="2461"/>
                    <a:pt x="2287" y="2437"/>
                    <a:pt x="2275" y="2414"/>
                  </a:cubicBezTo>
                  <a:cubicBezTo>
                    <a:pt x="2263" y="2408"/>
                    <a:pt x="2251" y="2405"/>
                    <a:pt x="2241" y="2405"/>
                  </a:cubicBezTo>
                  <a:close/>
                  <a:moveTo>
                    <a:pt x="1766" y="2528"/>
                  </a:moveTo>
                  <a:cubicBezTo>
                    <a:pt x="1750" y="2528"/>
                    <a:pt x="1736" y="2536"/>
                    <a:pt x="1727" y="2544"/>
                  </a:cubicBezTo>
                  <a:cubicBezTo>
                    <a:pt x="1715" y="2568"/>
                    <a:pt x="1727" y="2592"/>
                    <a:pt x="1751" y="2604"/>
                  </a:cubicBezTo>
                  <a:cubicBezTo>
                    <a:pt x="1799" y="2628"/>
                    <a:pt x="1846" y="2640"/>
                    <a:pt x="1894" y="2640"/>
                  </a:cubicBezTo>
                  <a:lnTo>
                    <a:pt x="1941" y="2640"/>
                  </a:lnTo>
                  <a:cubicBezTo>
                    <a:pt x="1965" y="2628"/>
                    <a:pt x="1977" y="2616"/>
                    <a:pt x="1977" y="2592"/>
                  </a:cubicBezTo>
                  <a:cubicBezTo>
                    <a:pt x="1977" y="2573"/>
                    <a:pt x="1961" y="2553"/>
                    <a:pt x="1942" y="2553"/>
                  </a:cubicBezTo>
                  <a:cubicBezTo>
                    <a:pt x="1938" y="2553"/>
                    <a:pt x="1934" y="2554"/>
                    <a:pt x="1930" y="2556"/>
                  </a:cubicBezTo>
                  <a:cubicBezTo>
                    <a:pt x="1882" y="2556"/>
                    <a:pt x="1834" y="2544"/>
                    <a:pt x="1787" y="2533"/>
                  </a:cubicBezTo>
                  <a:cubicBezTo>
                    <a:pt x="1780" y="2529"/>
                    <a:pt x="1773" y="2528"/>
                    <a:pt x="1766" y="2528"/>
                  </a:cubicBezTo>
                  <a:close/>
                  <a:moveTo>
                    <a:pt x="2758" y="2441"/>
                  </a:moveTo>
                  <a:cubicBezTo>
                    <a:pt x="2745" y="2441"/>
                    <a:pt x="2734" y="2447"/>
                    <a:pt x="2727" y="2461"/>
                  </a:cubicBezTo>
                  <a:cubicBezTo>
                    <a:pt x="2715" y="2485"/>
                    <a:pt x="2715" y="2509"/>
                    <a:pt x="2727" y="2521"/>
                  </a:cubicBezTo>
                  <a:cubicBezTo>
                    <a:pt x="2775" y="2556"/>
                    <a:pt x="2811" y="2592"/>
                    <a:pt x="2846" y="2640"/>
                  </a:cubicBezTo>
                  <a:cubicBezTo>
                    <a:pt x="2858" y="2640"/>
                    <a:pt x="2870" y="2652"/>
                    <a:pt x="2882" y="2652"/>
                  </a:cubicBezTo>
                  <a:cubicBezTo>
                    <a:pt x="2894" y="2652"/>
                    <a:pt x="2906" y="2652"/>
                    <a:pt x="2906" y="2640"/>
                  </a:cubicBezTo>
                  <a:cubicBezTo>
                    <a:pt x="2930" y="2628"/>
                    <a:pt x="2930" y="2604"/>
                    <a:pt x="2918" y="2580"/>
                  </a:cubicBezTo>
                  <a:cubicBezTo>
                    <a:pt x="2882" y="2533"/>
                    <a:pt x="2834" y="2497"/>
                    <a:pt x="2787" y="2449"/>
                  </a:cubicBezTo>
                  <a:cubicBezTo>
                    <a:pt x="2777" y="2444"/>
                    <a:pt x="2767" y="2441"/>
                    <a:pt x="2758" y="2441"/>
                  </a:cubicBezTo>
                  <a:close/>
                  <a:moveTo>
                    <a:pt x="2972" y="2707"/>
                  </a:moveTo>
                  <a:cubicBezTo>
                    <a:pt x="2966" y="2707"/>
                    <a:pt x="2960" y="2708"/>
                    <a:pt x="2953" y="2711"/>
                  </a:cubicBezTo>
                  <a:cubicBezTo>
                    <a:pt x="2930" y="2723"/>
                    <a:pt x="2918" y="2747"/>
                    <a:pt x="2930" y="2771"/>
                  </a:cubicBezTo>
                  <a:cubicBezTo>
                    <a:pt x="2953" y="2818"/>
                    <a:pt x="2977" y="2866"/>
                    <a:pt x="2977" y="2925"/>
                  </a:cubicBezTo>
                  <a:cubicBezTo>
                    <a:pt x="2989" y="2949"/>
                    <a:pt x="3001" y="2961"/>
                    <a:pt x="3025" y="2961"/>
                  </a:cubicBezTo>
                  <a:cubicBezTo>
                    <a:pt x="3049" y="2961"/>
                    <a:pt x="3061" y="2937"/>
                    <a:pt x="3061" y="2914"/>
                  </a:cubicBezTo>
                  <a:cubicBezTo>
                    <a:pt x="3049" y="2854"/>
                    <a:pt x="3037" y="2795"/>
                    <a:pt x="3013" y="2735"/>
                  </a:cubicBezTo>
                  <a:cubicBezTo>
                    <a:pt x="3004" y="2718"/>
                    <a:pt x="2989" y="2707"/>
                    <a:pt x="2972" y="2707"/>
                  </a:cubicBezTo>
                  <a:close/>
                  <a:moveTo>
                    <a:pt x="3037" y="3045"/>
                  </a:moveTo>
                  <a:cubicBezTo>
                    <a:pt x="3013" y="3045"/>
                    <a:pt x="2989" y="3056"/>
                    <a:pt x="2989" y="3080"/>
                  </a:cubicBezTo>
                  <a:cubicBezTo>
                    <a:pt x="2977" y="3140"/>
                    <a:pt x="2965" y="3187"/>
                    <a:pt x="2953" y="3247"/>
                  </a:cubicBezTo>
                  <a:cubicBezTo>
                    <a:pt x="2942" y="3259"/>
                    <a:pt x="2953" y="3295"/>
                    <a:pt x="2977" y="3295"/>
                  </a:cubicBezTo>
                  <a:lnTo>
                    <a:pt x="2989" y="3295"/>
                  </a:lnTo>
                  <a:cubicBezTo>
                    <a:pt x="3001" y="3295"/>
                    <a:pt x="3025" y="3283"/>
                    <a:pt x="3037" y="3271"/>
                  </a:cubicBezTo>
                  <a:cubicBezTo>
                    <a:pt x="3049" y="3211"/>
                    <a:pt x="3061" y="3152"/>
                    <a:pt x="3073" y="3092"/>
                  </a:cubicBezTo>
                  <a:cubicBezTo>
                    <a:pt x="3073" y="3068"/>
                    <a:pt x="3061" y="3045"/>
                    <a:pt x="3037" y="3045"/>
                  </a:cubicBezTo>
                  <a:close/>
                  <a:moveTo>
                    <a:pt x="55" y="3278"/>
                  </a:moveTo>
                  <a:cubicBezTo>
                    <a:pt x="49" y="3278"/>
                    <a:pt x="43" y="3279"/>
                    <a:pt x="36" y="3283"/>
                  </a:cubicBezTo>
                  <a:cubicBezTo>
                    <a:pt x="13" y="3283"/>
                    <a:pt x="1" y="3306"/>
                    <a:pt x="13" y="3330"/>
                  </a:cubicBezTo>
                  <a:cubicBezTo>
                    <a:pt x="13" y="3330"/>
                    <a:pt x="36" y="3402"/>
                    <a:pt x="72" y="3497"/>
                  </a:cubicBezTo>
                  <a:cubicBezTo>
                    <a:pt x="84" y="3509"/>
                    <a:pt x="96" y="3521"/>
                    <a:pt x="120" y="3521"/>
                  </a:cubicBezTo>
                  <a:lnTo>
                    <a:pt x="132" y="3521"/>
                  </a:lnTo>
                  <a:cubicBezTo>
                    <a:pt x="155" y="3509"/>
                    <a:pt x="167" y="3485"/>
                    <a:pt x="155" y="3461"/>
                  </a:cubicBezTo>
                  <a:cubicBezTo>
                    <a:pt x="120" y="3366"/>
                    <a:pt x="96" y="3306"/>
                    <a:pt x="96" y="3306"/>
                  </a:cubicBezTo>
                  <a:cubicBezTo>
                    <a:pt x="87" y="3289"/>
                    <a:pt x="72" y="3278"/>
                    <a:pt x="55" y="3278"/>
                  </a:cubicBezTo>
                  <a:close/>
                  <a:moveTo>
                    <a:pt x="2921" y="3373"/>
                  </a:moveTo>
                  <a:cubicBezTo>
                    <a:pt x="2905" y="3373"/>
                    <a:pt x="2890" y="3381"/>
                    <a:pt x="2882" y="3390"/>
                  </a:cubicBezTo>
                  <a:cubicBezTo>
                    <a:pt x="2858" y="3437"/>
                    <a:pt x="2834" y="3485"/>
                    <a:pt x="2799" y="3533"/>
                  </a:cubicBezTo>
                  <a:cubicBezTo>
                    <a:pt x="2787" y="3557"/>
                    <a:pt x="2787" y="3580"/>
                    <a:pt x="2811" y="3592"/>
                  </a:cubicBezTo>
                  <a:cubicBezTo>
                    <a:pt x="2822" y="3604"/>
                    <a:pt x="2822" y="3604"/>
                    <a:pt x="2834" y="3604"/>
                  </a:cubicBezTo>
                  <a:cubicBezTo>
                    <a:pt x="2846" y="3604"/>
                    <a:pt x="2858" y="3592"/>
                    <a:pt x="2870" y="3580"/>
                  </a:cubicBezTo>
                  <a:cubicBezTo>
                    <a:pt x="2906" y="3533"/>
                    <a:pt x="2942" y="3485"/>
                    <a:pt x="2965" y="3437"/>
                  </a:cubicBezTo>
                  <a:cubicBezTo>
                    <a:pt x="2977" y="3414"/>
                    <a:pt x="2965" y="3390"/>
                    <a:pt x="2942" y="3378"/>
                  </a:cubicBezTo>
                  <a:cubicBezTo>
                    <a:pt x="2935" y="3374"/>
                    <a:pt x="2928" y="3373"/>
                    <a:pt x="2921" y="3373"/>
                  </a:cubicBezTo>
                  <a:close/>
                  <a:moveTo>
                    <a:pt x="167" y="3592"/>
                  </a:moveTo>
                  <a:cubicBezTo>
                    <a:pt x="144" y="3604"/>
                    <a:pt x="144" y="3640"/>
                    <a:pt x="155" y="3652"/>
                  </a:cubicBezTo>
                  <a:cubicBezTo>
                    <a:pt x="179" y="3699"/>
                    <a:pt x="203" y="3759"/>
                    <a:pt x="227" y="3807"/>
                  </a:cubicBezTo>
                  <a:cubicBezTo>
                    <a:pt x="239" y="3830"/>
                    <a:pt x="251" y="3830"/>
                    <a:pt x="275" y="3830"/>
                  </a:cubicBezTo>
                  <a:cubicBezTo>
                    <a:pt x="275" y="3830"/>
                    <a:pt x="286" y="3830"/>
                    <a:pt x="286" y="3818"/>
                  </a:cubicBezTo>
                  <a:cubicBezTo>
                    <a:pt x="310" y="3818"/>
                    <a:pt x="322" y="3783"/>
                    <a:pt x="310" y="3771"/>
                  </a:cubicBezTo>
                  <a:cubicBezTo>
                    <a:pt x="275" y="3711"/>
                    <a:pt x="251" y="3664"/>
                    <a:pt x="227" y="3616"/>
                  </a:cubicBezTo>
                  <a:cubicBezTo>
                    <a:pt x="215" y="3592"/>
                    <a:pt x="191" y="3592"/>
                    <a:pt x="167" y="3592"/>
                  </a:cubicBezTo>
                  <a:close/>
                  <a:moveTo>
                    <a:pt x="2734" y="3656"/>
                  </a:moveTo>
                  <a:cubicBezTo>
                    <a:pt x="2721" y="3656"/>
                    <a:pt x="2710" y="3662"/>
                    <a:pt x="2703" y="3676"/>
                  </a:cubicBezTo>
                  <a:cubicBezTo>
                    <a:pt x="2668" y="3711"/>
                    <a:pt x="2632" y="3759"/>
                    <a:pt x="2596" y="3807"/>
                  </a:cubicBezTo>
                  <a:cubicBezTo>
                    <a:pt x="2572" y="3818"/>
                    <a:pt x="2572" y="3842"/>
                    <a:pt x="2596" y="3866"/>
                  </a:cubicBezTo>
                  <a:cubicBezTo>
                    <a:pt x="2596" y="3878"/>
                    <a:pt x="2608" y="3878"/>
                    <a:pt x="2620" y="3878"/>
                  </a:cubicBezTo>
                  <a:cubicBezTo>
                    <a:pt x="2632" y="3878"/>
                    <a:pt x="2644" y="3866"/>
                    <a:pt x="2656" y="3866"/>
                  </a:cubicBezTo>
                  <a:cubicBezTo>
                    <a:pt x="2692" y="3818"/>
                    <a:pt x="2739" y="3771"/>
                    <a:pt x="2775" y="3723"/>
                  </a:cubicBezTo>
                  <a:cubicBezTo>
                    <a:pt x="2787" y="3711"/>
                    <a:pt x="2787" y="3687"/>
                    <a:pt x="2763" y="3664"/>
                  </a:cubicBezTo>
                  <a:cubicBezTo>
                    <a:pt x="2753" y="3659"/>
                    <a:pt x="2743" y="3656"/>
                    <a:pt x="2734" y="3656"/>
                  </a:cubicBezTo>
                  <a:close/>
                  <a:moveTo>
                    <a:pt x="363" y="3894"/>
                  </a:moveTo>
                  <a:cubicBezTo>
                    <a:pt x="354" y="3894"/>
                    <a:pt x="344" y="3897"/>
                    <a:pt x="334" y="3902"/>
                  </a:cubicBezTo>
                  <a:cubicBezTo>
                    <a:pt x="322" y="3914"/>
                    <a:pt x="310" y="3938"/>
                    <a:pt x="322" y="3961"/>
                  </a:cubicBezTo>
                  <a:cubicBezTo>
                    <a:pt x="358" y="4009"/>
                    <a:pt x="394" y="4057"/>
                    <a:pt x="429" y="4104"/>
                  </a:cubicBezTo>
                  <a:cubicBezTo>
                    <a:pt x="441" y="4116"/>
                    <a:pt x="453" y="4116"/>
                    <a:pt x="465" y="4116"/>
                  </a:cubicBezTo>
                  <a:cubicBezTo>
                    <a:pt x="465" y="4116"/>
                    <a:pt x="477" y="4116"/>
                    <a:pt x="489" y="4104"/>
                  </a:cubicBezTo>
                  <a:cubicBezTo>
                    <a:pt x="501" y="4092"/>
                    <a:pt x="513" y="4068"/>
                    <a:pt x="489" y="4045"/>
                  </a:cubicBezTo>
                  <a:cubicBezTo>
                    <a:pt x="465" y="4009"/>
                    <a:pt x="429" y="3961"/>
                    <a:pt x="394" y="3914"/>
                  </a:cubicBezTo>
                  <a:cubicBezTo>
                    <a:pt x="387" y="3900"/>
                    <a:pt x="376" y="3894"/>
                    <a:pt x="363" y="3894"/>
                  </a:cubicBezTo>
                  <a:close/>
                  <a:moveTo>
                    <a:pt x="2507" y="3917"/>
                  </a:moveTo>
                  <a:cubicBezTo>
                    <a:pt x="2495" y="3917"/>
                    <a:pt x="2483" y="3920"/>
                    <a:pt x="2477" y="3926"/>
                  </a:cubicBezTo>
                  <a:cubicBezTo>
                    <a:pt x="2441" y="3961"/>
                    <a:pt x="2394" y="4009"/>
                    <a:pt x="2358" y="4045"/>
                  </a:cubicBezTo>
                  <a:cubicBezTo>
                    <a:pt x="2334" y="4057"/>
                    <a:pt x="2334" y="4092"/>
                    <a:pt x="2346" y="4104"/>
                  </a:cubicBezTo>
                  <a:cubicBezTo>
                    <a:pt x="2358" y="4116"/>
                    <a:pt x="2370" y="4116"/>
                    <a:pt x="2382" y="4116"/>
                  </a:cubicBezTo>
                  <a:cubicBezTo>
                    <a:pt x="2394" y="4116"/>
                    <a:pt x="2406" y="4116"/>
                    <a:pt x="2406" y="4104"/>
                  </a:cubicBezTo>
                  <a:cubicBezTo>
                    <a:pt x="2453" y="4068"/>
                    <a:pt x="2501" y="4021"/>
                    <a:pt x="2537" y="3985"/>
                  </a:cubicBezTo>
                  <a:cubicBezTo>
                    <a:pt x="2549" y="3973"/>
                    <a:pt x="2549" y="3949"/>
                    <a:pt x="2537" y="3926"/>
                  </a:cubicBezTo>
                  <a:cubicBezTo>
                    <a:pt x="2531" y="3920"/>
                    <a:pt x="2519" y="3917"/>
                    <a:pt x="2507" y="3917"/>
                  </a:cubicBezTo>
                  <a:close/>
                  <a:moveTo>
                    <a:pt x="2251" y="4144"/>
                  </a:moveTo>
                  <a:cubicBezTo>
                    <a:pt x="2241" y="4144"/>
                    <a:pt x="2232" y="4147"/>
                    <a:pt x="2227" y="4152"/>
                  </a:cubicBezTo>
                  <a:cubicBezTo>
                    <a:pt x="2180" y="4188"/>
                    <a:pt x="2132" y="4223"/>
                    <a:pt x="2096" y="4259"/>
                  </a:cubicBezTo>
                  <a:cubicBezTo>
                    <a:pt x="2072" y="4271"/>
                    <a:pt x="2072" y="4295"/>
                    <a:pt x="2084" y="4319"/>
                  </a:cubicBezTo>
                  <a:cubicBezTo>
                    <a:pt x="2084" y="4330"/>
                    <a:pt x="2108" y="4342"/>
                    <a:pt x="2120" y="4342"/>
                  </a:cubicBezTo>
                  <a:cubicBezTo>
                    <a:pt x="2120" y="4342"/>
                    <a:pt x="2132" y="4330"/>
                    <a:pt x="2144" y="4330"/>
                  </a:cubicBezTo>
                  <a:cubicBezTo>
                    <a:pt x="2191" y="4295"/>
                    <a:pt x="2239" y="4259"/>
                    <a:pt x="2275" y="4223"/>
                  </a:cubicBezTo>
                  <a:cubicBezTo>
                    <a:pt x="2299" y="4211"/>
                    <a:pt x="2299" y="4176"/>
                    <a:pt x="2287" y="4164"/>
                  </a:cubicBezTo>
                  <a:cubicBezTo>
                    <a:pt x="2280" y="4150"/>
                    <a:pt x="2265" y="4144"/>
                    <a:pt x="2251" y="4144"/>
                  </a:cubicBezTo>
                  <a:close/>
                  <a:moveTo>
                    <a:pt x="574" y="4158"/>
                  </a:moveTo>
                  <a:cubicBezTo>
                    <a:pt x="563" y="4158"/>
                    <a:pt x="554" y="4164"/>
                    <a:pt x="548" y="4176"/>
                  </a:cubicBezTo>
                  <a:cubicBezTo>
                    <a:pt x="525" y="4188"/>
                    <a:pt x="525" y="4211"/>
                    <a:pt x="536" y="4235"/>
                  </a:cubicBezTo>
                  <a:cubicBezTo>
                    <a:pt x="584" y="4283"/>
                    <a:pt x="632" y="4319"/>
                    <a:pt x="667" y="4354"/>
                  </a:cubicBezTo>
                  <a:cubicBezTo>
                    <a:pt x="679" y="4366"/>
                    <a:pt x="691" y="4366"/>
                    <a:pt x="703" y="4366"/>
                  </a:cubicBezTo>
                  <a:cubicBezTo>
                    <a:pt x="715" y="4366"/>
                    <a:pt x="727" y="4354"/>
                    <a:pt x="727" y="4354"/>
                  </a:cubicBezTo>
                  <a:cubicBezTo>
                    <a:pt x="751" y="4330"/>
                    <a:pt x="739" y="4307"/>
                    <a:pt x="727" y="4283"/>
                  </a:cubicBezTo>
                  <a:cubicBezTo>
                    <a:pt x="679" y="4259"/>
                    <a:pt x="644" y="4211"/>
                    <a:pt x="608" y="4176"/>
                  </a:cubicBezTo>
                  <a:cubicBezTo>
                    <a:pt x="596" y="4164"/>
                    <a:pt x="584" y="4158"/>
                    <a:pt x="574" y="4158"/>
                  </a:cubicBezTo>
                  <a:close/>
                  <a:moveTo>
                    <a:pt x="1977" y="4346"/>
                  </a:moveTo>
                  <a:cubicBezTo>
                    <a:pt x="1967" y="4346"/>
                    <a:pt x="1958" y="4349"/>
                    <a:pt x="1953" y="4354"/>
                  </a:cubicBezTo>
                  <a:cubicBezTo>
                    <a:pt x="1906" y="4378"/>
                    <a:pt x="1846" y="4402"/>
                    <a:pt x="1799" y="4426"/>
                  </a:cubicBezTo>
                  <a:cubicBezTo>
                    <a:pt x="1787" y="4438"/>
                    <a:pt x="1775" y="4461"/>
                    <a:pt x="1787" y="4485"/>
                  </a:cubicBezTo>
                  <a:cubicBezTo>
                    <a:pt x="1787" y="4497"/>
                    <a:pt x="1799" y="4509"/>
                    <a:pt x="1822" y="4509"/>
                  </a:cubicBezTo>
                  <a:lnTo>
                    <a:pt x="1834" y="4509"/>
                  </a:lnTo>
                  <a:cubicBezTo>
                    <a:pt x="1894" y="4485"/>
                    <a:pt x="1941" y="4461"/>
                    <a:pt x="1989" y="4426"/>
                  </a:cubicBezTo>
                  <a:cubicBezTo>
                    <a:pt x="2013" y="4414"/>
                    <a:pt x="2025" y="4390"/>
                    <a:pt x="2013" y="4366"/>
                  </a:cubicBezTo>
                  <a:cubicBezTo>
                    <a:pt x="2006" y="4352"/>
                    <a:pt x="1991" y="4346"/>
                    <a:pt x="1977" y="4346"/>
                  </a:cubicBezTo>
                  <a:close/>
                  <a:moveTo>
                    <a:pt x="829" y="4382"/>
                  </a:moveTo>
                  <a:cubicBezTo>
                    <a:pt x="816" y="4382"/>
                    <a:pt x="805" y="4388"/>
                    <a:pt x="798" y="4402"/>
                  </a:cubicBezTo>
                  <a:cubicBezTo>
                    <a:pt x="787" y="4426"/>
                    <a:pt x="798" y="4449"/>
                    <a:pt x="810" y="4461"/>
                  </a:cubicBezTo>
                  <a:cubicBezTo>
                    <a:pt x="870" y="4497"/>
                    <a:pt x="917" y="4521"/>
                    <a:pt x="977" y="4545"/>
                  </a:cubicBezTo>
                  <a:lnTo>
                    <a:pt x="989" y="4545"/>
                  </a:lnTo>
                  <a:cubicBezTo>
                    <a:pt x="1001" y="4545"/>
                    <a:pt x="1025" y="4545"/>
                    <a:pt x="1025" y="4521"/>
                  </a:cubicBezTo>
                  <a:cubicBezTo>
                    <a:pt x="1037" y="4497"/>
                    <a:pt x="1025" y="4473"/>
                    <a:pt x="1001" y="4461"/>
                  </a:cubicBezTo>
                  <a:cubicBezTo>
                    <a:pt x="953" y="4449"/>
                    <a:pt x="906" y="4414"/>
                    <a:pt x="858" y="4390"/>
                  </a:cubicBezTo>
                  <a:cubicBezTo>
                    <a:pt x="848" y="4385"/>
                    <a:pt x="838" y="4382"/>
                    <a:pt x="829" y="4382"/>
                  </a:cubicBezTo>
                  <a:close/>
                  <a:moveTo>
                    <a:pt x="1156" y="4509"/>
                  </a:moveTo>
                  <a:cubicBezTo>
                    <a:pt x="1144" y="4509"/>
                    <a:pt x="1108" y="4521"/>
                    <a:pt x="1108" y="4545"/>
                  </a:cubicBezTo>
                  <a:cubicBezTo>
                    <a:pt x="1108" y="4569"/>
                    <a:pt x="1120" y="4592"/>
                    <a:pt x="1144" y="4604"/>
                  </a:cubicBezTo>
                  <a:cubicBezTo>
                    <a:pt x="1203" y="4616"/>
                    <a:pt x="1263" y="4616"/>
                    <a:pt x="1322" y="4616"/>
                  </a:cubicBezTo>
                  <a:cubicBezTo>
                    <a:pt x="1346" y="4616"/>
                    <a:pt x="1358" y="4604"/>
                    <a:pt x="1358" y="4580"/>
                  </a:cubicBezTo>
                  <a:cubicBezTo>
                    <a:pt x="1358" y="4557"/>
                    <a:pt x="1346" y="4533"/>
                    <a:pt x="1322" y="4533"/>
                  </a:cubicBezTo>
                  <a:cubicBezTo>
                    <a:pt x="1263" y="4533"/>
                    <a:pt x="1215" y="4521"/>
                    <a:pt x="1156" y="4509"/>
                  </a:cubicBezTo>
                  <a:close/>
                  <a:moveTo>
                    <a:pt x="1644" y="4485"/>
                  </a:moveTo>
                  <a:cubicBezTo>
                    <a:pt x="1596" y="4509"/>
                    <a:pt x="1537" y="4521"/>
                    <a:pt x="1489" y="4521"/>
                  </a:cubicBezTo>
                  <a:cubicBezTo>
                    <a:pt x="1465" y="4533"/>
                    <a:pt x="1441" y="4557"/>
                    <a:pt x="1453" y="4580"/>
                  </a:cubicBezTo>
                  <a:cubicBezTo>
                    <a:pt x="1453" y="4592"/>
                    <a:pt x="1477" y="4616"/>
                    <a:pt x="1489" y="4616"/>
                  </a:cubicBezTo>
                  <a:lnTo>
                    <a:pt x="1501" y="4616"/>
                  </a:lnTo>
                  <a:cubicBezTo>
                    <a:pt x="1549" y="4604"/>
                    <a:pt x="1608" y="4592"/>
                    <a:pt x="1668" y="4569"/>
                  </a:cubicBezTo>
                  <a:cubicBezTo>
                    <a:pt x="1691" y="4569"/>
                    <a:pt x="1703" y="4545"/>
                    <a:pt x="1703" y="4521"/>
                  </a:cubicBezTo>
                  <a:cubicBezTo>
                    <a:pt x="1691" y="4497"/>
                    <a:pt x="1668" y="4485"/>
                    <a:pt x="1644" y="448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108829" y="2884069"/>
              <a:ext cx="128765" cy="109789"/>
            </a:xfrm>
            <a:custGeom>
              <a:avLst/>
              <a:gdLst/>
              <a:ahLst/>
              <a:cxnLst/>
              <a:rect l="l" t="t" r="r" b="b"/>
              <a:pathLst>
                <a:path w="4180" h="3564" extrusionOk="0">
                  <a:moveTo>
                    <a:pt x="2013" y="1"/>
                  </a:moveTo>
                  <a:lnTo>
                    <a:pt x="1108" y="251"/>
                  </a:lnTo>
                  <a:lnTo>
                    <a:pt x="1382" y="1596"/>
                  </a:lnTo>
                  <a:lnTo>
                    <a:pt x="1" y="1739"/>
                  </a:lnTo>
                  <a:cubicBezTo>
                    <a:pt x="1" y="1739"/>
                    <a:pt x="1656" y="3477"/>
                    <a:pt x="2299" y="3561"/>
                  </a:cubicBezTo>
                  <a:cubicBezTo>
                    <a:pt x="2310" y="3562"/>
                    <a:pt x="2321" y="3563"/>
                    <a:pt x="2332" y="3563"/>
                  </a:cubicBezTo>
                  <a:cubicBezTo>
                    <a:pt x="2984" y="3563"/>
                    <a:pt x="4180" y="930"/>
                    <a:pt x="4180" y="929"/>
                  </a:cubicBezTo>
                  <a:lnTo>
                    <a:pt x="4180" y="929"/>
                  </a:lnTo>
                  <a:lnTo>
                    <a:pt x="2108" y="1501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6995128" y="2676721"/>
              <a:ext cx="243852" cy="225400"/>
            </a:xfrm>
            <a:custGeom>
              <a:avLst/>
              <a:gdLst/>
              <a:ahLst/>
              <a:cxnLst/>
              <a:rect l="l" t="t" r="r" b="b"/>
              <a:pathLst>
                <a:path w="7916" h="7317" extrusionOk="0">
                  <a:moveTo>
                    <a:pt x="4216" y="1"/>
                  </a:moveTo>
                  <a:cubicBezTo>
                    <a:pt x="3684" y="1"/>
                    <a:pt x="3120" y="265"/>
                    <a:pt x="2561" y="969"/>
                  </a:cubicBezTo>
                  <a:cubicBezTo>
                    <a:pt x="1" y="4184"/>
                    <a:pt x="1751" y="7125"/>
                    <a:pt x="4013" y="7303"/>
                  </a:cubicBezTo>
                  <a:cubicBezTo>
                    <a:pt x="4013" y="7303"/>
                    <a:pt x="4116" y="7316"/>
                    <a:pt x="4286" y="7316"/>
                  </a:cubicBezTo>
                  <a:cubicBezTo>
                    <a:pt x="5179" y="7316"/>
                    <a:pt x="7915" y="6955"/>
                    <a:pt x="7145" y="2422"/>
                  </a:cubicBezTo>
                  <a:cubicBezTo>
                    <a:pt x="7145" y="2422"/>
                    <a:pt x="5826" y="1"/>
                    <a:pt x="4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090130" y="2770953"/>
              <a:ext cx="30096" cy="40909"/>
            </a:xfrm>
            <a:custGeom>
              <a:avLst/>
              <a:gdLst/>
              <a:ahLst/>
              <a:cxnLst/>
              <a:rect l="l" t="t" r="r" b="b"/>
              <a:pathLst>
                <a:path w="977" h="1328" extrusionOk="0">
                  <a:moveTo>
                    <a:pt x="744" y="1"/>
                  </a:moveTo>
                  <a:cubicBezTo>
                    <a:pt x="727" y="1"/>
                    <a:pt x="712" y="12"/>
                    <a:pt x="703" y="29"/>
                  </a:cubicBezTo>
                  <a:cubicBezTo>
                    <a:pt x="548" y="327"/>
                    <a:pt x="120" y="1125"/>
                    <a:pt x="36" y="1220"/>
                  </a:cubicBezTo>
                  <a:cubicBezTo>
                    <a:pt x="1" y="1268"/>
                    <a:pt x="12" y="1291"/>
                    <a:pt x="24" y="1303"/>
                  </a:cubicBezTo>
                  <a:cubicBezTo>
                    <a:pt x="24" y="1315"/>
                    <a:pt x="36" y="1327"/>
                    <a:pt x="108" y="1327"/>
                  </a:cubicBezTo>
                  <a:cubicBezTo>
                    <a:pt x="203" y="1327"/>
                    <a:pt x="429" y="1291"/>
                    <a:pt x="941" y="1137"/>
                  </a:cubicBezTo>
                  <a:cubicBezTo>
                    <a:pt x="965" y="1137"/>
                    <a:pt x="977" y="1113"/>
                    <a:pt x="977" y="1089"/>
                  </a:cubicBezTo>
                  <a:cubicBezTo>
                    <a:pt x="965" y="1065"/>
                    <a:pt x="941" y="1053"/>
                    <a:pt x="917" y="1053"/>
                  </a:cubicBezTo>
                  <a:cubicBezTo>
                    <a:pt x="608" y="1149"/>
                    <a:pt x="251" y="1232"/>
                    <a:pt x="132" y="1244"/>
                  </a:cubicBezTo>
                  <a:cubicBezTo>
                    <a:pt x="286" y="1018"/>
                    <a:pt x="763" y="113"/>
                    <a:pt x="786" y="65"/>
                  </a:cubicBezTo>
                  <a:cubicBezTo>
                    <a:pt x="798" y="53"/>
                    <a:pt x="786" y="17"/>
                    <a:pt x="763" y="6"/>
                  </a:cubicBezTo>
                  <a:cubicBezTo>
                    <a:pt x="756" y="2"/>
                    <a:pt x="750" y="1"/>
                    <a:pt x="7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098571" y="2823198"/>
              <a:ext cx="20947" cy="26431"/>
            </a:xfrm>
            <a:custGeom>
              <a:avLst/>
              <a:gdLst/>
              <a:ahLst/>
              <a:cxnLst/>
              <a:rect l="l" t="t" r="r" b="b"/>
              <a:pathLst>
                <a:path w="680" h="858" extrusionOk="0">
                  <a:moveTo>
                    <a:pt x="143" y="0"/>
                  </a:moveTo>
                  <a:cubicBezTo>
                    <a:pt x="119" y="0"/>
                    <a:pt x="96" y="12"/>
                    <a:pt x="96" y="36"/>
                  </a:cubicBezTo>
                  <a:cubicBezTo>
                    <a:pt x="96" y="48"/>
                    <a:pt x="96" y="60"/>
                    <a:pt x="96" y="72"/>
                  </a:cubicBezTo>
                  <a:cubicBezTo>
                    <a:pt x="48" y="369"/>
                    <a:pt x="0" y="774"/>
                    <a:pt x="179" y="846"/>
                  </a:cubicBezTo>
                  <a:cubicBezTo>
                    <a:pt x="191" y="858"/>
                    <a:pt x="215" y="858"/>
                    <a:pt x="227" y="858"/>
                  </a:cubicBezTo>
                  <a:cubicBezTo>
                    <a:pt x="250" y="858"/>
                    <a:pt x="262" y="846"/>
                    <a:pt x="286" y="846"/>
                  </a:cubicBezTo>
                  <a:cubicBezTo>
                    <a:pt x="477" y="762"/>
                    <a:pt x="655" y="215"/>
                    <a:pt x="667" y="155"/>
                  </a:cubicBezTo>
                  <a:cubicBezTo>
                    <a:pt x="679" y="131"/>
                    <a:pt x="667" y="107"/>
                    <a:pt x="643" y="96"/>
                  </a:cubicBezTo>
                  <a:cubicBezTo>
                    <a:pt x="620" y="96"/>
                    <a:pt x="596" y="107"/>
                    <a:pt x="584" y="131"/>
                  </a:cubicBezTo>
                  <a:cubicBezTo>
                    <a:pt x="524" y="346"/>
                    <a:pt x="370" y="715"/>
                    <a:pt x="250" y="762"/>
                  </a:cubicBezTo>
                  <a:cubicBezTo>
                    <a:pt x="244" y="768"/>
                    <a:pt x="239" y="771"/>
                    <a:pt x="233" y="771"/>
                  </a:cubicBezTo>
                  <a:cubicBezTo>
                    <a:pt x="227" y="771"/>
                    <a:pt x="221" y="768"/>
                    <a:pt x="215" y="762"/>
                  </a:cubicBezTo>
                  <a:cubicBezTo>
                    <a:pt x="167" y="738"/>
                    <a:pt x="96" y="631"/>
                    <a:pt x="179" y="84"/>
                  </a:cubicBezTo>
                  <a:cubicBezTo>
                    <a:pt x="179" y="60"/>
                    <a:pt x="179" y="48"/>
                    <a:pt x="179" y="36"/>
                  </a:cubicBezTo>
                  <a:cubicBezTo>
                    <a:pt x="179" y="12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135968" y="2774311"/>
              <a:ext cx="26800" cy="32037"/>
            </a:xfrm>
            <a:custGeom>
              <a:avLst/>
              <a:gdLst/>
              <a:ahLst/>
              <a:cxnLst/>
              <a:rect l="l" t="t" r="r" b="b"/>
              <a:pathLst>
                <a:path w="870" h="1040" extrusionOk="0">
                  <a:moveTo>
                    <a:pt x="202" y="1"/>
                  </a:moveTo>
                  <a:cubicBezTo>
                    <a:pt x="183" y="1"/>
                    <a:pt x="168" y="20"/>
                    <a:pt x="168" y="39"/>
                  </a:cubicBezTo>
                  <a:cubicBezTo>
                    <a:pt x="132" y="182"/>
                    <a:pt x="1" y="932"/>
                    <a:pt x="227" y="1028"/>
                  </a:cubicBezTo>
                  <a:cubicBezTo>
                    <a:pt x="239" y="1028"/>
                    <a:pt x="263" y="1040"/>
                    <a:pt x="275" y="1040"/>
                  </a:cubicBezTo>
                  <a:cubicBezTo>
                    <a:pt x="370" y="1040"/>
                    <a:pt x="537" y="932"/>
                    <a:pt x="858" y="444"/>
                  </a:cubicBezTo>
                  <a:cubicBezTo>
                    <a:pt x="870" y="420"/>
                    <a:pt x="870" y="397"/>
                    <a:pt x="846" y="385"/>
                  </a:cubicBezTo>
                  <a:cubicBezTo>
                    <a:pt x="836" y="380"/>
                    <a:pt x="826" y="377"/>
                    <a:pt x="817" y="377"/>
                  </a:cubicBezTo>
                  <a:cubicBezTo>
                    <a:pt x="805" y="377"/>
                    <a:pt x="794" y="383"/>
                    <a:pt x="787" y="397"/>
                  </a:cubicBezTo>
                  <a:cubicBezTo>
                    <a:pt x="465" y="885"/>
                    <a:pt x="324" y="947"/>
                    <a:pt x="277" y="947"/>
                  </a:cubicBezTo>
                  <a:cubicBezTo>
                    <a:pt x="271" y="947"/>
                    <a:pt x="266" y="946"/>
                    <a:pt x="263" y="944"/>
                  </a:cubicBezTo>
                  <a:cubicBezTo>
                    <a:pt x="156" y="897"/>
                    <a:pt x="179" y="444"/>
                    <a:pt x="251" y="51"/>
                  </a:cubicBezTo>
                  <a:cubicBezTo>
                    <a:pt x="251" y="28"/>
                    <a:pt x="239" y="4"/>
                    <a:pt x="215" y="4"/>
                  </a:cubicBezTo>
                  <a:cubicBezTo>
                    <a:pt x="211" y="2"/>
                    <a:pt x="206" y="1"/>
                    <a:pt x="20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7066287" y="2767719"/>
              <a:ext cx="26800" cy="30189"/>
            </a:xfrm>
            <a:custGeom>
              <a:avLst/>
              <a:gdLst/>
              <a:ahLst/>
              <a:cxnLst/>
              <a:rect l="l" t="t" r="r" b="b"/>
              <a:pathLst>
                <a:path w="870" h="980" extrusionOk="0">
                  <a:moveTo>
                    <a:pt x="119" y="0"/>
                  </a:moveTo>
                  <a:cubicBezTo>
                    <a:pt x="100" y="0"/>
                    <a:pt x="84" y="20"/>
                    <a:pt x="84" y="39"/>
                  </a:cubicBezTo>
                  <a:cubicBezTo>
                    <a:pt x="1" y="825"/>
                    <a:pt x="96" y="956"/>
                    <a:pt x="191" y="980"/>
                  </a:cubicBezTo>
                  <a:lnTo>
                    <a:pt x="215" y="980"/>
                  </a:lnTo>
                  <a:cubicBezTo>
                    <a:pt x="441" y="980"/>
                    <a:pt x="763" y="337"/>
                    <a:pt x="858" y="134"/>
                  </a:cubicBezTo>
                  <a:cubicBezTo>
                    <a:pt x="870" y="122"/>
                    <a:pt x="858" y="87"/>
                    <a:pt x="834" y="87"/>
                  </a:cubicBezTo>
                  <a:cubicBezTo>
                    <a:pt x="827" y="83"/>
                    <a:pt x="820" y="82"/>
                    <a:pt x="813" y="82"/>
                  </a:cubicBezTo>
                  <a:cubicBezTo>
                    <a:pt x="797" y="82"/>
                    <a:pt x="783" y="90"/>
                    <a:pt x="775" y="99"/>
                  </a:cubicBezTo>
                  <a:cubicBezTo>
                    <a:pt x="589" y="492"/>
                    <a:pt x="325" y="897"/>
                    <a:pt x="223" y="897"/>
                  </a:cubicBezTo>
                  <a:cubicBezTo>
                    <a:pt x="220" y="897"/>
                    <a:pt x="218" y="897"/>
                    <a:pt x="215" y="896"/>
                  </a:cubicBezTo>
                  <a:cubicBezTo>
                    <a:pt x="191" y="884"/>
                    <a:pt x="84" y="825"/>
                    <a:pt x="167" y="51"/>
                  </a:cubicBezTo>
                  <a:cubicBezTo>
                    <a:pt x="167" y="27"/>
                    <a:pt x="155" y="3"/>
                    <a:pt x="132" y="3"/>
                  </a:cubicBezTo>
                  <a:cubicBezTo>
                    <a:pt x="127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7203832" y="2774003"/>
              <a:ext cx="60193" cy="63150"/>
            </a:xfrm>
            <a:custGeom>
              <a:avLst/>
              <a:gdLst/>
              <a:ahLst/>
              <a:cxnLst/>
              <a:rect l="l" t="t" r="r" b="b"/>
              <a:pathLst>
                <a:path w="1954" h="2050" extrusionOk="0">
                  <a:moveTo>
                    <a:pt x="874" y="0"/>
                  </a:moveTo>
                  <a:cubicBezTo>
                    <a:pt x="439" y="0"/>
                    <a:pt x="155" y="645"/>
                    <a:pt x="155" y="645"/>
                  </a:cubicBezTo>
                  <a:cubicBezTo>
                    <a:pt x="155" y="645"/>
                    <a:pt x="1" y="2050"/>
                    <a:pt x="846" y="2050"/>
                  </a:cubicBezTo>
                  <a:cubicBezTo>
                    <a:pt x="1691" y="2038"/>
                    <a:pt x="1953" y="847"/>
                    <a:pt x="1298" y="204"/>
                  </a:cubicBezTo>
                  <a:cubicBezTo>
                    <a:pt x="1146" y="57"/>
                    <a:pt x="1003" y="0"/>
                    <a:pt x="874" y="0"/>
                  </a:cubicBez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7217417" y="2794765"/>
              <a:ext cx="22026" cy="28094"/>
            </a:xfrm>
            <a:custGeom>
              <a:avLst/>
              <a:gdLst/>
              <a:ahLst/>
              <a:cxnLst/>
              <a:rect l="l" t="t" r="r" b="b"/>
              <a:pathLst>
                <a:path w="715" h="912" extrusionOk="0">
                  <a:moveTo>
                    <a:pt x="244" y="0"/>
                  </a:moveTo>
                  <a:cubicBezTo>
                    <a:pt x="216" y="0"/>
                    <a:pt x="190" y="6"/>
                    <a:pt x="167" y="18"/>
                  </a:cubicBezTo>
                  <a:cubicBezTo>
                    <a:pt x="24" y="90"/>
                    <a:pt x="0" y="376"/>
                    <a:pt x="119" y="876"/>
                  </a:cubicBezTo>
                  <a:cubicBezTo>
                    <a:pt x="119" y="888"/>
                    <a:pt x="143" y="911"/>
                    <a:pt x="155" y="911"/>
                  </a:cubicBezTo>
                  <a:cubicBezTo>
                    <a:pt x="167" y="911"/>
                    <a:pt x="167" y="911"/>
                    <a:pt x="167" y="899"/>
                  </a:cubicBezTo>
                  <a:cubicBezTo>
                    <a:pt x="191" y="899"/>
                    <a:pt x="202" y="876"/>
                    <a:pt x="202" y="852"/>
                  </a:cubicBezTo>
                  <a:cubicBezTo>
                    <a:pt x="71" y="268"/>
                    <a:pt x="143" y="126"/>
                    <a:pt x="202" y="90"/>
                  </a:cubicBezTo>
                  <a:cubicBezTo>
                    <a:pt x="214" y="84"/>
                    <a:pt x="227" y="81"/>
                    <a:pt x="242" y="81"/>
                  </a:cubicBezTo>
                  <a:cubicBezTo>
                    <a:pt x="350" y="81"/>
                    <a:pt x="537" y="223"/>
                    <a:pt x="631" y="328"/>
                  </a:cubicBezTo>
                  <a:cubicBezTo>
                    <a:pt x="645" y="342"/>
                    <a:pt x="659" y="348"/>
                    <a:pt x="673" y="348"/>
                  </a:cubicBezTo>
                  <a:cubicBezTo>
                    <a:pt x="683" y="348"/>
                    <a:pt x="693" y="345"/>
                    <a:pt x="703" y="340"/>
                  </a:cubicBezTo>
                  <a:cubicBezTo>
                    <a:pt x="714" y="316"/>
                    <a:pt x="714" y="292"/>
                    <a:pt x="703" y="268"/>
                  </a:cubicBezTo>
                  <a:cubicBezTo>
                    <a:pt x="672" y="237"/>
                    <a:pt x="425" y="0"/>
                    <a:pt x="2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7013857" y="2743660"/>
              <a:ext cx="39985" cy="47286"/>
            </a:xfrm>
            <a:custGeom>
              <a:avLst/>
              <a:gdLst/>
              <a:ahLst/>
              <a:cxnLst/>
              <a:rect l="l" t="t" r="r" b="b"/>
              <a:pathLst>
                <a:path w="1298" h="1535" extrusionOk="0">
                  <a:moveTo>
                    <a:pt x="914" y="1"/>
                  </a:moveTo>
                  <a:cubicBezTo>
                    <a:pt x="831" y="1"/>
                    <a:pt x="730" y="48"/>
                    <a:pt x="607" y="165"/>
                  </a:cubicBezTo>
                  <a:cubicBezTo>
                    <a:pt x="0" y="761"/>
                    <a:pt x="0" y="1415"/>
                    <a:pt x="750" y="1535"/>
                  </a:cubicBezTo>
                  <a:cubicBezTo>
                    <a:pt x="750" y="1535"/>
                    <a:pt x="929" y="963"/>
                    <a:pt x="1298" y="737"/>
                  </a:cubicBezTo>
                  <a:cubicBezTo>
                    <a:pt x="1298" y="737"/>
                    <a:pt x="1245" y="1"/>
                    <a:pt x="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7141852" y="2807334"/>
              <a:ext cx="38907" cy="34902"/>
            </a:xfrm>
            <a:custGeom>
              <a:avLst/>
              <a:gdLst/>
              <a:ahLst/>
              <a:cxnLst/>
              <a:rect l="l" t="t" r="r" b="b"/>
              <a:pathLst>
                <a:path w="1263" h="1133" extrusionOk="0">
                  <a:moveTo>
                    <a:pt x="627" y="0"/>
                  </a:moveTo>
                  <a:cubicBezTo>
                    <a:pt x="386" y="0"/>
                    <a:pt x="161" y="155"/>
                    <a:pt x="84" y="396"/>
                  </a:cubicBezTo>
                  <a:cubicBezTo>
                    <a:pt x="0" y="694"/>
                    <a:pt x="155" y="1015"/>
                    <a:pt x="453" y="1111"/>
                  </a:cubicBezTo>
                  <a:cubicBezTo>
                    <a:pt x="507" y="1126"/>
                    <a:pt x="562" y="1133"/>
                    <a:pt x="616" y="1133"/>
                  </a:cubicBezTo>
                  <a:cubicBezTo>
                    <a:pt x="860" y="1133"/>
                    <a:pt x="1089" y="985"/>
                    <a:pt x="1167" y="741"/>
                  </a:cubicBezTo>
                  <a:cubicBezTo>
                    <a:pt x="1262" y="444"/>
                    <a:pt x="1096" y="122"/>
                    <a:pt x="798" y="27"/>
                  </a:cubicBezTo>
                  <a:cubicBezTo>
                    <a:pt x="741" y="9"/>
                    <a:pt x="684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7042075" y="2799109"/>
              <a:ext cx="39646" cy="34902"/>
            </a:xfrm>
            <a:custGeom>
              <a:avLst/>
              <a:gdLst/>
              <a:ahLst/>
              <a:cxnLst/>
              <a:rect l="l" t="t" r="r" b="b"/>
              <a:pathLst>
                <a:path w="1287" h="1133" extrusionOk="0">
                  <a:moveTo>
                    <a:pt x="641" y="0"/>
                  </a:moveTo>
                  <a:cubicBezTo>
                    <a:pt x="528" y="0"/>
                    <a:pt x="413" y="34"/>
                    <a:pt x="310" y="104"/>
                  </a:cubicBezTo>
                  <a:cubicBezTo>
                    <a:pt x="60" y="294"/>
                    <a:pt x="1" y="639"/>
                    <a:pt x="191" y="901"/>
                  </a:cubicBezTo>
                  <a:cubicBezTo>
                    <a:pt x="299" y="1051"/>
                    <a:pt x="470" y="1133"/>
                    <a:pt x="644" y="1133"/>
                  </a:cubicBezTo>
                  <a:cubicBezTo>
                    <a:pt x="760" y="1133"/>
                    <a:pt x="877" y="1097"/>
                    <a:pt x="977" y="1020"/>
                  </a:cubicBezTo>
                  <a:cubicBezTo>
                    <a:pt x="1227" y="842"/>
                    <a:pt x="1287" y="485"/>
                    <a:pt x="1108" y="235"/>
                  </a:cubicBezTo>
                  <a:cubicBezTo>
                    <a:pt x="992" y="82"/>
                    <a:pt x="818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7096353" y="2703891"/>
              <a:ext cx="93216" cy="29111"/>
            </a:xfrm>
            <a:custGeom>
              <a:avLst/>
              <a:gdLst/>
              <a:ahLst/>
              <a:cxnLst/>
              <a:rect l="l" t="t" r="r" b="b"/>
              <a:pathLst>
                <a:path w="3026" h="945" extrusionOk="0">
                  <a:moveTo>
                    <a:pt x="60" y="1"/>
                  </a:moveTo>
                  <a:cubicBezTo>
                    <a:pt x="44" y="1"/>
                    <a:pt x="35" y="20"/>
                    <a:pt x="25" y="39"/>
                  </a:cubicBezTo>
                  <a:cubicBezTo>
                    <a:pt x="1" y="254"/>
                    <a:pt x="37" y="409"/>
                    <a:pt x="144" y="504"/>
                  </a:cubicBezTo>
                  <a:cubicBezTo>
                    <a:pt x="233" y="588"/>
                    <a:pt x="364" y="619"/>
                    <a:pt x="523" y="619"/>
                  </a:cubicBezTo>
                  <a:cubicBezTo>
                    <a:pt x="725" y="619"/>
                    <a:pt x="973" y="569"/>
                    <a:pt x="1239" y="516"/>
                  </a:cubicBezTo>
                  <a:cubicBezTo>
                    <a:pt x="1406" y="480"/>
                    <a:pt x="1573" y="444"/>
                    <a:pt x="1739" y="420"/>
                  </a:cubicBezTo>
                  <a:cubicBezTo>
                    <a:pt x="1825" y="408"/>
                    <a:pt x="1905" y="402"/>
                    <a:pt x="1980" y="402"/>
                  </a:cubicBezTo>
                  <a:cubicBezTo>
                    <a:pt x="2675" y="402"/>
                    <a:pt x="2919" y="899"/>
                    <a:pt x="2930" y="921"/>
                  </a:cubicBezTo>
                  <a:cubicBezTo>
                    <a:pt x="2942" y="944"/>
                    <a:pt x="2954" y="944"/>
                    <a:pt x="2978" y="944"/>
                  </a:cubicBezTo>
                  <a:lnTo>
                    <a:pt x="2989" y="944"/>
                  </a:lnTo>
                  <a:cubicBezTo>
                    <a:pt x="3013" y="932"/>
                    <a:pt x="3025" y="909"/>
                    <a:pt x="3013" y="885"/>
                  </a:cubicBezTo>
                  <a:cubicBezTo>
                    <a:pt x="3002" y="885"/>
                    <a:pt x="2728" y="318"/>
                    <a:pt x="1976" y="318"/>
                  </a:cubicBezTo>
                  <a:cubicBezTo>
                    <a:pt x="1898" y="318"/>
                    <a:pt x="1816" y="324"/>
                    <a:pt x="1727" y="337"/>
                  </a:cubicBezTo>
                  <a:cubicBezTo>
                    <a:pt x="1561" y="361"/>
                    <a:pt x="1394" y="397"/>
                    <a:pt x="1227" y="432"/>
                  </a:cubicBezTo>
                  <a:cubicBezTo>
                    <a:pt x="953" y="482"/>
                    <a:pt x="703" y="531"/>
                    <a:pt x="510" y="531"/>
                  </a:cubicBezTo>
                  <a:cubicBezTo>
                    <a:pt x="377" y="531"/>
                    <a:pt x="271" y="507"/>
                    <a:pt x="203" y="444"/>
                  </a:cubicBezTo>
                  <a:cubicBezTo>
                    <a:pt x="120" y="373"/>
                    <a:pt x="96" y="242"/>
                    <a:pt x="108" y="51"/>
                  </a:cubicBezTo>
                  <a:cubicBezTo>
                    <a:pt x="120" y="28"/>
                    <a:pt x="96" y="4"/>
                    <a:pt x="72" y="4"/>
                  </a:cubicBezTo>
                  <a:cubicBezTo>
                    <a:pt x="68" y="2"/>
                    <a:pt x="64" y="1"/>
                    <a:pt x="6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4"/>
            <p:cNvSpPr/>
            <p:nvPr/>
          </p:nvSpPr>
          <p:spPr>
            <a:xfrm>
              <a:off x="7091239" y="2724622"/>
              <a:ext cx="62750" cy="16450"/>
            </a:xfrm>
            <a:custGeom>
              <a:avLst/>
              <a:gdLst/>
              <a:ahLst/>
              <a:cxnLst/>
              <a:rect l="l" t="t" r="r" b="b"/>
              <a:pathLst>
                <a:path w="2037" h="534" extrusionOk="0">
                  <a:moveTo>
                    <a:pt x="54" y="0"/>
                  </a:moveTo>
                  <a:cubicBezTo>
                    <a:pt x="42" y="0"/>
                    <a:pt x="30" y="3"/>
                    <a:pt x="24" y="9"/>
                  </a:cubicBezTo>
                  <a:cubicBezTo>
                    <a:pt x="0" y="33"/>
                    <a:pt x="0" y="57"/>
                    <a:pt x="24" y="69"/>
                  </a:cubicBezTo>
                  <a:cubicBezTo>
                    <a:pt x="24" y="81"/>
                    <a:pt x="238" y="307"/>
                    <a:pt x="584" y="438"/>
                  </a:cubicBezTo>
                  <a:cubicBezTo>
                    <a:pt x="727" y="486"/>
                    <a:pt x="893" y="533"/>
                    <a:pt x="1084" y="533"/>
                  </a:cubicBezTo>
                  <a:cubicBezTo>
                    <a:pt x="1358" y="533"/>
                    <a:pt x="1667" y="450"/>
                    <a:pt x="2012" y="224"/>
                  </a:cubicBezTo>
                  <a:cubicBezTo>
                    <a:pt x="2036" y="200"/>
                    <a:pt x="2036" y="176"/>
                    <a:pt x="2024" y="164"/>
                  </a:cubicBezTo>
                  <a:cubicBezTo>
                    <a:pt x="2017" y="149"/>
                    <a:pt x="2005" y="139"/>
                    <a:pt x="1991" y="139"/>
                  </a:cubicBezTo>
                  <a:cubicBezTo>
                    <a:pt x="1983" y="139"/>
                    <a:pt x="1974" y="143"/>
                    <a:pt x="1965" y="152"/>
                  </a:cubicBezTo>
                  <a:cubicBezTo>
                    <a:pt x="1645" y="371"/>
                    <a:pt x="1351" y="448"/>
                    <a:pt x="1094" y="448"/>
                  </a:cubicBezTo>
                  <a:cubicBezTo>
                    <a:pt x="499" y="448"/>
                    <a:pt x="109" y="34"/>
                    <a:pt x="84" y="9"/>
                  </a:cubicBezTo>
                  <a:cubicBezTo>
                    <a:pt x="78" y="3"/>
                    <a:pt x="66" y="0"/>
                    <a:pt x="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6945717" y="3072965"/>
              <a:ext cx="328936" cy="169489"/>
            </a:xfrm>
            <a:custGeom>
              <a:avLst/>
              <a:gdLst/>
              <a:ahLst/>
              <a:cxnLst/>
              <a:rect l="l" t="t" r="r" b="b"/>
              <a:pathLst>
                <a:path w="10678" h="5502" extrusionOk="0">
                  <a:moveTo>
                    <a:pt x="1874" y="1"/>
                  </a:moveTo>
                  <a:cubicBezTo>
                    <a:pt x="897" y="1"/>
                    <a:pt x="0" y="61"/>
                    <a:pt x="33" y="286"/>
                  </a:cubicBezTo>
                  <a:cubicBezTo>
                    <a:pt x="105" y="762"/>
                    <a:pt x="1724" y="4811"/>
                    <a:pt x="1724" y="4811"/>
                  </a:cubicBezTo>
                  <a:cubicBezTo>
                    <a:pt x="1724" y="4811"/>
                    <a:pt x="1713" y="5386"/>
                    <a:pt x="1878" y="5386"/>
                  </a:cubicBezTo>
                  <a:cubicBezTo>
                    <a:pt x="1886" y="5386"/>
                    <a:pt x="1894" y="5385"/>
                    <a:pt x="1903" y="5382"/>
                  </a:cubicBezTo>
                  <a:cubicBezTo>
                    <a:pt x="2081" y="5334"/>
                    <a:pt x="2712" y="4656"/>
                    <a:pt x="2712" y="4656"/>
                  </a:cubicBezTo>
                  <a:lnTo>
                    <a:pt x="1700" y="1286"/>
                  </a:lnTo>
                  <a:lnTo>
                    <a:pt x="5343" y="1584"/>
                  </a:lnTo>
                  <a:lnTo>
                    <a:pt x="4415" y="5501"/>
                  </a:lnTo>
                  <a:cubicBezTo>
                    <a:pt x="4415" y="5501"/>
                    <a:pt x="8967" y="4220"/>
                    <a:pt x="9779" y="4220"/>
                  </a:cubicBezTo>
                  <a:cubicBezTo>
                    <a:pt x="9836" y="4220"/>
                    <a:pt x="9874" y="4226"/>
                    <a:pt x="9892" y="4239"/>
                  </a:cubicBezTo>
                  <a:cubicBezTo>
                    <a:pt x="10091" y="4376"/>
                    <a:pt x="10411" y="4660"/>
                    <a:pt x="10500" y="4660"/>
                  </a:cubicBezTo>
                  <a:cubicBezTo>
                    <a:pt x="10512" y="4660"/>
                    <a:pt x="10520" y="4655"/>
                    <a:pt x="10523" y="4644"/>
                  </a:cubicBezTo>
                  <a:cubicBezTo>
                    <a:pt x="10677" y="3882"/>
                    <a:pt x="9963" y="3287"/>
                    <a:pt x="9963" y="3287"/>
                  </a:cubicBezTo>
                  <a:lnTo>
                    <a:pt x="6379" y="3918"/>
                  </a:lnTo>
                  <a:cubicBezTo>
                    <a:pt x="6379" y="3918"/>
                    <a:pt x="8237" y="346"/>
                    <a:pt x="7975" y="239"/>
                  </a:cubicBezTo>
                  <a:cubicBezTo>
                    <a:pt x="7713" y="131"/>
                    <a:pt x="4272" y="84"/>
                    <a:pt x="4272" y="84"/>
                  </a:cubicBezTo>
                  <a:cubicBezTo>
                    <a:pt x="4272" y="84"/>
                    <a:pt x="3018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7074728" y="2906988"/>
              <a:ext cx="182674" cy="199000"/>
            </a:xfrm>
            <a:custGeom>
              <a:avLst/>
              <a:gdLst/>
              <a:ahLst/>
              <a:cxnLst/>
              <a:rect l="l" t="t" r="r" b="b"/>
              <a:pathLst>
                <a:path w="5930" h="6460" extrusionOk="0">
                  <a:moveTo>
                    <a:pt x="5405" y="0"/>
                  </a:moveTo>
                  <a:cubicBezTo>
                    <a:pt x="4822" y="0"/>
                    <a:pt x="3549" y="662"/>
                    <a:pt x="3549" y="662"/>
                  </a:cubicBezTo>
                  <a:cubicBezTo>
                    <a:pt x="3549" y="662"/>
                    <a:pt x="2870" y="2019"/>
                    <a:pt x="2668" y="2019"/>
                  </a:cubicBezTo>
                  <a:cubicBezTo>
                    <a:pt x="2453" y="2019"/>
                    <a:pt x="1906" y="816"/>
                    <a:pt x="1906" y="816"/>
                  </a:cubicBezTo>
                  <a:cubicBezTo>
                    <a:pt x="1906" y="816"/>
                    <a:pt x="655" y="888"/>
                    <a:pt x="322" y="1043"/>
                  </a:cubicBezTo>
                  <a:cubicBezTo>
                    <a:pt x="1" y="1197"/>
                    <a:pt x="1108" y="5900"/>
                    <a:pt x="1108" y="5900"/>
                  </a:cubicBezTo>
                  <a:lnTo>
                    <a:pt x="5656" y="6460"/>
                  </a:lnTo>
                  <a:cubicBezTo>
                    <a:pt x="5656" y="6460"/>
                    <a:pt x="5930" y="483"/>
                    <a:pt x="5656" y="90"/>
                  </a:cubicBezTo>
                  <a:cubicBezTo>
                    <a:pt x="5610" y="27"/>
                    <a:pt x="5521" y="0"/>
                    <a:pt x="5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7153219" y="3170894"/>
              <a:ext cx="108957" cy="54309"/>
            </a:xfrm>
            <a:custGeom>
              <a:avLst/>
              <a:gdLst/>
              <a:ahLst/>
              <a:cxnLst/>
              <a:rect l="l" t="t" r="r" b="b"/>
              <a:pathLst>
                <a:path w="3537" h="1763" extrusionOk="0">
                  <a:moveTo>
                    <a:pt x="3334" y="0"/>
                  </a:moveTo>
                  <a:lnTo>
                    <a:pt x="24" y="667"/>
                  </a:lnTo>
                  <a:lnTo>
                    <a:pt x="0" y="1762"/>
                  </a:lnTo>
                  <a:lnTo>
                    <a:pt x="3537" y="1155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7152110" y="3169416"/>
              <a:ext cx="111545" cy="57266"/>
            </a:xfrm>
            <a:custGeom>
              <a:avLst/>
              <a:gdLst/>
              <a:ahLst/>
              <a:cxnLst/>
              <a:rect l="l" t="t" r="r" b="b"/>
              <a:pathLst>
                <a:path w="3621" h="1859" extrusionOk="0">
                  <a:moveTo>
                    <a:pt x="3334" y="96"/>
                  </a:moveTo>
                  <a:lnTo>
                    <a:pt x="3525" y="1168"/>
                  </a:lnTo>
                  <a:lnTo>
                    <a:pt x="84" y="1763"/>
                  </a:lnTo>
                  <a:lnTo>
                    <a:pt x="84" y="1763"/>
                  </a:lnTo>
                  <a:lnTo>
                    <a:pt x="108" y="751"/>
                  </a:lnTo>
                  <a:lnTo>
                    <a:pt x="3334" y="96"/>
                  </a:lnTo>
                  <a:close/>
                  <a:moveTo>
                    <a:pt x="3358" y="1"/>
                  </a:moveTo>
                  <a:lnTo>
                    <a:pt x="48" y="679"/>
                  </a:lnTo>
                  <a:cubicBezTo>
                    <a:pt x="36" y="679"/>
                    <a:pt x="13" y="703"/>
                    <a:pt x="13" y="715"/>
                  </a:cubicBezTo>
                  <a:lnTo>
                    <a:pt x="1" y="1810"/>
                  </a:lnTo>
                  <a:cubicBezTo>
                    <a:pt x="1" y="1822"/>
                    <a:pt x="1" y="1834"/>
                    <a:pt x="13" y="1846"/>
                  </a:cubicBezTo>
                  <a:cubicBezTo>
                    <a:pt x="25" y="1858"/>
                    <a:pt x="25" y="1858"/>
                    <a:pt x="36" y="1858"/>
                  </a:cubicBezTo>
                  <a:lnTo>
                    <a:pt x="48" y="1858"/>
                  </a:lnTo>
                  <a:lnTo>
                    <a:pt x="3585" y="1239"/>
                  </a:lnTo>
                  <a:cubicBezTo>
                    <a:pt x="3596" y="1239"/>
                    <a:pt x="3620" y="1215"/>
                    <a:pt x="3608" y="1191"/>
                  </a:cubicBezTo>
                  <a:lnTo>
                    <a:pt x="3418" y="36"/>
                  </a:lnTo>
                  <a:cubicBezTo>
                    <a:pt x="3406" y="25"/>
                    <a:pt x="3406" y="13"/>
                    <a:pt x="3394" y="13"/>
                  </a:cubicBezTo>
                  <a:cubicBezTo>
                    <a:pt x="3382" y="1"/>
                    <a:pt x="3370" y="1"/>
                    <a:pt x="33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7250409" y="3168338"/>
              <a:ext cx="34132" cy="81079"/>
            </a:xfrm>
            <a:custGeom>
              <a:avLst/>
              <a:gdLst/>
              <a:ahLst/>
              <a:cxnLst/>
              <a:rect l="l" t="t" r="r" b="b"/>
              <a:pathLst>
                <a:path w="1108" h="2632" extrusionOk="0">
                  <a:moveTo>
                    <a:pt x="72" y="0"/>
                  </a:moveTo>
                  <a:lnTo>
                    <a:pt x="1" y="1143"/>
                  </a:lnTo>
                  <a:cubicBezTo>
                    <a:pt x="1" y="1143"/>
                    <a:pt x="766" y="2631"/>
                    <a:pt x="953" y="2631"/>
                  </a:cubicBezTo>
                  <a:cubicBezTo>
                    <a:pt x="963" y="2631"/>
                    <a:pt x="971" y="2627"/>
                    <a:pt x="977" y="2619"/>
                  </a:cubicBezTo>
                  <a:cubicBezTo>
                    <a:pt x="1108" y="2465"/>
                    <a:pt x="1108" y="71"/>
                    <a:pt x="1108" y="7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7224009" y="2909760"/>
              <a:ext cx="161418" cy="131691"/>
            </a:xfrm>
            <a:custGeom>
              <a:avLst/>
              <a:gdLst/>
              <a:ahLst/>
              <a:cxnLst/>
              <a:rect l="l" t="t" r="r" b="b"/>
              <a:pathLst>
                <a:path w="5240" h="4275" extrusionOk="0">
                  <a:moveTo>
                    <a:pt x="608" y="0"/>
                  </a:moveTo>
                  <a:lnTo>
                    <a:pt x="0" y="1500"/>
                  </a:lnTo>
                  <a:cubicBezTo>
                    <a:pt x="0" y="1500"/>
                    <a:pt x="2792" y="1848"/>
                    <a:pt x="3250" y="1848"/>
                  </a:cubicBezTo>
                  <a:cubicBezTo>
                    <a:pt x="3271" y="1848"/>
                    <a:pt x="3288" y="1847"/>
                    <a:pt x="3298" y="1846"/>
                  </a:cubicBezTo>
                  <a:cubicBezTo>
                    <a:pt x="3300" y="1845"/>
                    <a:pt x="3301" y="1845"/>
                    <a:pt x="3302" y="1845"/>
                  </a:cubicBezTo>
                  <a:cubicBezTo>
                    <a:pt x="3506" y="1845"/>
                    <a:pt x="405" y="4274"/>
                    <a:pt x="405" y="4274"/>
                  </a:cubicBezTo>
                  <a:lnTo>
                    <a:pt x="2334" y="3929"/>
                  </a:lnTo>
                  <a:cubicBezTo>
                    <a:pt x="2334" y="3929"/>
                    <a:pt x="5239" y="1560"/>
                    <a:pt x="4715" y="1441"/>
                  </a:cubicBezTo>
                  <a:cubicBezTo>
                    <a:pt x="4179" y="1322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6899786" y="2935791"/>
              <a:ext cx="164714" cy="49904"/>
            </a:xfrm>
            <a:custGeom>
              <a:avLst/>
              <a:gdLst/>
              <a:ahLst/>
              <a:cxnLst/>
              <a:rect l="l" t="t" r="r" b="b"/>
              <a:pathLst>
                <a:path w="5347" h="1620" extrusionOk="0">
                  <a:moveTo>
                    <a:pt x="5346" y="0"/>
                  </a:moveTo>
                  <a:lnTo>
                    <a:pt x="60" y="810"/>
                  </a:lnTo>
                  <a:lnTo>
                    <a:pt x="0" y="1524"/>
                  </a:lnTo>
                  <a:lnTo>
                    <a:pt x="5346" y="1620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6877915" y="2894574"/>
              <a:ext cx="54525" cy="89827"/>
            </a:xfrm>
            <a:custGeom>
              <a:avLst/>
              <a:gdLst/>
              <a:ahLst/>
              <a:cxnLst/>
              <a:rect l="l" t="t" r="r" b="b"/>
              <a:pathLst>
                <a:path w="1770" h="2916" extrusionOk="0">
                  <a:moveTo>
                    <a:pt x="775" y="1"/>
                  </a:moveTo>
                  <a:cubicBezTo>
                    <a:pt x="603" y="1"/>
                    <a:pt x="663" y="1017"/>
                    <a:pt x="663" y="1017"/>
                  </a:cubicBezTo>
                  <a:cubicBezTo>
                    <a:pt x="663" y="1017"/>
                    <a:pt x="503" y="114"/>
                    <a:pt x="358" y="114"/>
                  </a:cubicBezTo>
                  <a:cubicBezTo>
                    <a:pt x="340" y="114"/>
                    <a:pt x="323" y="128"/>
                    <a:pt x="305" y="160"/>
                  </a:cubicBezTo>
                  <a:cubicBezTo>
                    <a:pt x="249" y="244"/>
                    <a:pt x="311" y="1068"/>
                    <a:pt x="340" y="1419"/>
                  </a:cubicBezTo>
                  <a:lnTo>
                    <a:pt x="340" y="1419"/>
                  </a:lnTo>
                  <a:cubicBezTo>
                    <a:pt x="316" y="1191"/>
                    <a:pt x="260" y="790"/>
                    <a:pt x="151" y="731"/>
                  </a:cubicBezTo>
                  <a:cubicBezTo>
                    <a:pt x="147" y="729"/>
                    <a:pt x="144" y="728"/>
                    <a:pt x="140" y="728"/>
                  </a:cubicBezTo>
                  <a:cubicBezTo>
                    <a:pt x="1" y="728"/>
                    <a:pt x="103" y="2386"/>
                    <a:pt x="103" y="2386"/>
                  </a:cubicBezTo>
                  <a:cubicBezTo>
                    <a:pt x="103" y="2386"/>
                    <a:pt x="126" y="2915"/>
                    <a:pt x="689" y="2915"/>
                  </a:cubicBezTo>
                  <a:cubicBezTo>
                    <a:pt x="827" y="2915"/>
                    <a:pt x="998" y="2883"/>
                    <a:pt x="1210" y="2803"/>
                  </a:cubicBezTo>
                  <a:cubicBezTo>
                    <a:pt x="1770" y="2601"/>
                    <a:pt x="1413" y="291"/>
                    <a:pt x="1246" y="65"/>
                  </a:cubicBezTo>
                  <a:cubicBezTo>
                    <a:pt x="1232" y="45"/>
                    <a:pt x="1220" y="36"/>
                    <a:pt x="1208" y="36"/>
                  </a:cubicBezTo>
                  <a:cubicBezTo>
                    <a:pt x="1085" y="36"/>
                    <a:pt x="1056" y="1017"/>
                    <a:pt x="1056" y="1017"/>
                  </a:cubicBezTo>
                  <a:cubicBezTo>
                    <a:pt x="1056" y="1017"/>
                    <a:pt x="1067" y="255"/>
                    <a:pt x="829" y="29"/>
                  </a:cubicBezTo>
                  <a:cubicBezTo>
                    <a:pt x="809" y="10"/>
                    <a:pt x="791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7011639" y="2931724"/>
              <a:ext cx="121803" cy="82927"/>
            </a:xfrm>
            <a:custGeom>
              <a:avLst/>
              <a:gdLst/>
              <a:ahLst/>
              <a:cxnLst/>
              <a:rect l="l" t="t" r="r" b="b"/>
              <a:pathLst>
                <a:path w="3954" h="2692" extrusionOk="0">
                  <a:moveTo>
                    <a:pt x="2734" y="0"/>
                  </a:moveTo>
                  <a:cubicBezTo>
                    <a:pt x="1732" y="0"/>
                    <a:pt x="472" y="30"/>
                    <a:pt x="429" y="180"/>
                  </a:cubicBezTo>
                  <a:cubicBezTo>
                    <a:pt x="382" y="335"/>
                    <a:pt x="1" y="2478"/>
                    <a:pt x="310" y="2549"/>
                  </a:cubicBezTo>
                  <a:cubicBezTo>
                    <a:pt x="500" y="2601"/>
                    <a:pt x="1513" y="2692"/>
                    <a:pt x="2255" y="2692"/>
                  </a:cubicBezTo>
                  <a:cubicBezTo>
                    <a:pt x="2723" y="2692"/>
                    <a:pt x="3084" y="2655"/>
                    <a:pt x="3061" y="2549"/>
                  </a:cubicBezTo>
                  <a:cubicBezTo>
                    <a:pt x="3013" y="2288"/>
                    <a:pt x="3954" y="13"/>
                    <a:pt x="3954" y="13"/>
                  </a:cubicBezTo>
                  <a:cubicBezTo>
                    <a:pt x="3954" y="13"/>
                    <a:pt x="3401" y="0"/>
                    <a:pt x="2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7182545" y="2907542"/>
              <a:ext cx="143089" cy="78522"/>
            </a:xfrm>
            <a:custGeom>
              <a:avLst/>
              <a:gdLst/>
              <a:ahLst/>
              <a:cxnLst/>
              <a:rect l="l" t="t" r="r" b="b"/>
              <a:pathLst>
                <a:path w="4645" h="2549" extrusionOk="0">
                  <a:moveTo>
                    <a:pt x="1965" y="1"/>
                  </a:moveTo>
                  <a:cubicBezTo>
                    <a:pt x="1763" y="1"/>
                    <a:pt x="858" y="1179"/>
                    <a:pt x="430" y="1679"/>
                  </a:cubicBezTo>
                  <a:cubicBezTo>
                    <a:pt x="1" y="2191"/>
                    <a:pt x="3454" y="2549"/>
                    <a:pt x="3454" y="2549"/>
                  </a:cubicBezTo>
                  <a:lnTo>
                    <a:pt x="4644" y="822"/>
                  </a:lnTo>
                  <a:cubicBezTo>
                    <a:pt x="4442" y="525"/>
                    <a:pt x="2168" y="1"/>
                    <a:pt x="1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7013118" y="3066743"/>
              <a:ext cx="182674" cy="114040"/>
            </a:xfrm>
            <a:custGeom>
              <a:avLst/>
              <a:gdLst/>
              <a:ahLst/>
              <a:cxnLst/>
              <a:rect l="l" t="t" r="r" b="b"/>
              <a:pathLst>
                <a:path w="5930" h="3702" extrusionOk="0">
                  <a:moveTo>
                    <a:pt x="250" y="0"/>
                  </a:moveTo>
                  <a:lnTo>
                    <a:pt x="0" y="1857"/>
                  </a:lnTo>
                  <a:lnTo>
                    <a:pt x="2941" y="2119"/>
                  </a:lnTo>
                  <a:lnTo>
                    <a:pt x="2620" y="3691"/>
                  </a:lnTo>
                  <a:cubicBezTo>
                    <a:pt x="2683" y="3699"/>
                    <a:pt x="2924" y="3702"/>
                    <a:pt x="3217" y="3702"/>
                  </a:cubicBezTo>
                  <a:cubicBezTo>
                    <a:pt x="3802" y="3702"/>
                    <a:pt x="4596" y="3691"/>
                    <a:pt x="4596" y="3691"/>
                  </a:cubicBezTo>
                  <a:lnTo>
                    <a:pt x="5930" y="548"/>
                  </a:lnTo>
                  <a:lnTo>
                    <a:pt x="3084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7166434" y="3185558"/>
              <a:ext cx="13585" cy="38167"/>
            </a:xfrm>
            <a:custGeom>
              <a:avLst/>
              <a:gdLst/>
              <a:ahLst/>
              <a:cxnLst/>
              <a:rect l="l" t="t" r="r" b="b"/>
              <a:pathLst>
                <a:path w="441" h="1239" extrusionOk="0">
                  <a:moveTo>
                    <a:pt x="274" y="1"/>
                  </a:moveTo>
                  <a:lnTo>
                    <a:pt x="0" y="72"/>
                  </a:lnTo>
                  <a:lnTo>
                    <a:pt x="119" y="1239"/>
                  </a:lnTo>
                  <a:lnTo>
                    <a:pt x="441" y="119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7180728" y="3182631"/>
              <a:ext cx="15433" cy="38537"/>
            </a:xfrm>
            <a:custGeom>
              <a:avLst/>
              <a:gdLst/>
              <a:ahLst/>
              <a:cxnLst/>
              <a:rect l="l" t="t" r="r" b="b"/>
              <a:pathLst>
                <a:path w="501" h="1251" extrusionOk="0">
                  <a:moveTo>
                    <a:pt x="310" y="0"/>
                  </a:moveTo>
                  <a:lnTo>
                    <a:pt x="0" y="60"/>
                  </a:lnTo>
                  <a:lnTo>
                    <a:pt x="179" y="1251"/>
                  </a:lnTo>
                  <a:lnTo>
                    <a:pt x="500" y="121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7100758" y="3083069"/>
              <a:ext cx="24983" cy="43096"/>
            </a:xfrm>
            <a:custGeom>
              <a:avLst/>
              <a:gdLst/>
              <a:ahLst/>
              <a:cxnLst/>
              <a:rect l="l" t="t" r="r" b="b"/>
              <a:pathLst>
                <a:path w="811" h="1399" extrusionOk="0">
                  <a:moveTo>
                    <a:pt x="450" y="1"/>
                  </a:moveTo>
                  <a:cubicBezTo>
                    <a:pt x="443" y="1"/>
                    <a:pt x="436" y="2"/>
                    <a:pt x="429" y="6"/>
                  </a:cubicBezTo>
                  <a:cubicBezTo>
                    <a:pt x="1" y="220"/>
                    <a:pt x="191" y="1315"/>
                    <a:pt x="203" y="1363"/>
                  </a:cubicBezTo>
                  <a:cubicBezTo>
                    <a:pt x="203" y="1387"/>
                    <a:pt x="227" y="1399"/>
                    <a:pt x="239" y="1399"/>
                  </a:cubicBezTo>
                  <a:lnTo>
                    <a:pt x="251" y="1399"/>
                  </a:lnTo>
                  <a:cubicBezTo>
                    <a:pt x="263" y="1399"/>
                    <a:pt x="275" y="1399"/>
                    <a:pt x="287" y="1375"/>
                  </a:cubicBezTo>
                  <a:lnTo>
                    <a:pt x="799" y="375"/>
                  </a:lnTo>
                  <a:cubicBezTo>
                    <a:pt x="810" y="351"/>
                    <a:pt x="799" y="327"/>
                    <a:pt x="787" y="315"/>
                  </a:cubicBezTo>
                  <a:cubicBezTo>
                    <a:pt x="780" y="312"/>
                    <a:pt x="774" y="311"/>
                    <a:pt x="768" y="311"/>
                  </a:cubicBezTo>
                  <a:cubicBezTo>
                    <a:pt x="751" y="311"/>
                    <a:pt x="736" y="322"/>
                    <a:pt x="727" y="339"/>
                  </a:cubicBezTo>
                  <a:lnTo>
                    <a:pt x="263" y="1220"/>
                  </a:lnTo>
                  <a:cubicBezTo>
                    <a:pt x="227" y="863"/>
                    <a:pt x="191" y="208"/>
                    <a:pt x="465" y="77"/>
                  </a:cubicBezTo>
                  <a:cubicBezTo>
                    <a:pt x="489" y="65"/>
                    <a:pt x="501" y="42"/>
                    <a:pt x="489" y="18"/>
                  </a:cubicBezTo>
                  <a:cubicBezTo>
                    <a:pt x="481" y="9"/>
                    <a:pt x="466" y="1"/>
                    <a:pt x="45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7100050" y="3161622"/>
              <a:ext cx="59793" cy="7085"/>
            </a:xfrm>
            <a:custGeom>
              <a:avLst/>
              <a:gdLst/>
              <a:ahLst/>
              <a:cxnLst/>
              <a:rect l="l" t="t" r="r" b="b"/>
              <a:pathLst>
                <a:path w="1941" h="230" extrusionOk="0">
                  <a:moveTo>
                    <a:pt x="35" y="1"/>
                  </a:moveTo>
                  <a:cubicBezTo>
                    <a:pt x="16" y="1"/>
                    <a:pt x="0" y="20"/>
                    <a:pt x="0" y="39"/>
                  </a:cubicBezTo>
                  <a:cubicBezTo>
                    <a:pt x="0" y="63"/>
                    <a:pt x="12" y="87"/>
                    <a:pt x="36" y="87"/>
                  </a:cubicBezTo>
                  <a:lnTo>
                    <a:pt x="1905" y="230"/>
                  </a:lnTo>
                  <a:cubicBezTo>
                    <a:pt x="1929" y="230"/>
                    <a:pt x="1941" y="206"/>
                    <a:pt x="1941" y="194"/>
                  </a:cubicBezTo>
                  <a:cubicBezTo>
                    <a:pt x="1941" y="170"/>
                    <a:pt x="1929" y="147"/>
                    <a:pt x="1905" y="147"/>
                  </a:cubicBezTo>
                  <a:lnTo>
                    <a:pt x="48" y="4"/>
                  </a:lnTo>
                  <a:cubicBezTo>
                    <a:pt x="43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7027411" y="3068930"/>
              <a:ext cx="7362" cy="55418"/>
            </a:xfrm>
            <a:custGeom>
              <a:avLst/>
              <a:gdLst/>
              <a:ahLst/>
              <a:cxnLst/>
              <a:rect l="l" t="t" r="r" b="b"/>
              <a:pathLst>
                <a:path w="239" h="1799" extrusionOk="0">
                  <a:moveTo>
                    <a:pt x="191" y="0"/>
                  </a:moveTo>
                  <a:cubicBezTo>
                    <a:pt x="179" y="0"/>
                    <a:pt x="155" y="12"/>
                    <a:pt x="143" y="36"/>
                  </a:cubicBezTo>
                  <a:lnTo>
                    <a:pt x="1" y="1763"/>
                  </a:lnTo>
                  <a:cubicBezTo>
                    <a:pt x="1" y="1786"/>
                    <a:pt x="24" y="1798"/>
                    <a:pt x="48" y="1798"/>
                  </a:cubicBezTo>
                  <a:cubicBezTo>
                    <a:pt x="72" y="1798"/>
                    <a:pt x="84" y="1786"/>
                    <a:pt x="96" y="1763"/>
                  </a:cubicBezTo>
                  <a:lnTo>
                    <a:pt x="239" y="48"/>
                  </a:lnTo>
                  <a:cubicBezTo>
                    <a:pt x="239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6967989" y="3131279"/>
              <a:ext cx="60932" cy="94294"/>
            </a:xfrm>
            <a:custGeom>
              <a:avLst/>
              <a:gdLst/>
              <a:ahLst/>
              <a:cxnLst/>
              <a:rect l="l" t="t" r="r" b="b"/>
              <a:pathLst>
                <a:path w="1978" h="3061" extrusionOk="0">
                  <a:moveTo>
                    <a:pt x="1144" y="0"/>
                  </a:moveTo>
                  <a:lnTo>
                    <a:pt x="1" y="167"/>
                  </a:lnTo>
                  <a:lnTo>
                    <a:pt x="858" y="3060"/>
                  </a:lnTo>
                  <a:lnTo>
                    <a:pt x="1977" y="2787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6966541" y="3129677"/>
              <a:ext cx="63828" cy="97375"/>
            </a:xfrm>
            <a:custGeom>
              <a:avLst/>
              <a:gdLst/>
              <a:ahLst/>
              <a:cxnLst/>
              <a:rect l="l" t="t" r="r" b="b"/>
              <a:pathLst>
                <a:path w="2072" h="3161" extrusionOk="0">
                  <a:moveTo>
                    <a:pt x="1167" y="88"/>
                  </a:moveTo>
                  <a:lnTo>
                    <a:pt x="1977" y="2803"/>
                  </a:lnTo>
                  <a:lnTo>
                    <a:pt x="941" y="3065"/>
                  </a:lnTo>
                  <a:lnTo>
                    <a:pt x="107" y="255"/>
                  </a:lnTo>
                  <a:lnTo>
                    <a:pt x="1167" y="88"/>
                  </a:lnTo>
                  <a:close/>
                  <a:moveTo>
                    <a:pt x="1198" y="0"/>
                  </a:moveTo>
                  <a:cubicBezTo>
                    <a:pt x="1192" y="0"/>
                    <a:pt x="1185" y="2"/>
                    <a:pt x="1179" y="5"/>
                  </a:cubicBezTo>
                  <a:lnTo>
                    <a:pt x="36" y="172"/>
                  </a:lnTo>
                  <a:cubicBezTo>
                    <a:pt x="24" y="172"/>
                    <a:pt x="12" y="183"/>
                    <a:pt x="12" y="195"/>
                  </a:cubicBezTo>
                  <a:cubicBezTo>
                    <a:pt x="0" y="207"/>
                    <a:pt x="0" y="219"/>
                    <a:pt x="0" y="231"/>
                  </a:cubicBezTo>
                  <a:lnTo>
                    <a:pt x="869" y="3124"/>
                  </a:lnTo>
                  <a:cubicBezTo>
                    <a:pt x="869" y="3148"/>
                    <a:pt x="893" y="3160"/>
                    <a:pt x="905" y="3160"/>
                  </a:cubicBezTo>
                  <a:cubicBezTo>
                    <a:pt x="905" y="3160"/>
                    <a:pt x="917" y="3160"/>
                    <a:pt x="917" y="3148"/>
                  </a:cubicBezTo>
                  <a:lnTo>
                    <a:pt x="2036" y="2874"/>
                  </a:lnTo>
                  <a:cubicBezTo>
                    <a:pt x="2048" y="2874"/>
                    <a:pt x="2060" y="2862"/>
                    <a:pt x="2060" y="2862"/>
                  </a:cubicBezTo>
                  <a:cubicBezTo>
                    <a:pt x="2072" y="2850"/>
                    <a:pt x="2072" y="2839"/>
                    <a:pt x="2072" y="2827"/>
                  </a:cubicBezTo>
                  <a:lnTo>
                    <a:pt x="1227" y="29"/>
                  </a:lnTo>
                  <a:cubicBezTo>
                    <a:pt x="1227" y="11"/>
                    <a:pt x="1214" y="0"/>
                    <a:pt x="11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6944885" y="3216363"/>
              <a:ext cx="88441" cy="33146"/>
            </a:xfrm>
            <a:custGeom>
              <a:avLst/>
              <a:gdLst/>
              <a:ahLst/>
              <a:cxnLst/>
              <a:rect l="l" t="t" r="r" b="b"/>
              <a:pathLst>
                <a:path w="2871" h="1076" extrusionOk="0">
                  <a:moveTo>
                    <a:pt x="2775" y="1"/>
                  </a:moveTo>
                  <a:lnTo>
                    <a:pt x="1549" y="72"/>
                  </a:lnTo>
                  <a:cubicBezTo>
                    <a:pt x="1549" y="72"/>
                    <a:pt x="1" y="918"/>
                    <a:pt x="179" y="1013"/>
                  </a:cubicBezTo>
                  <a:cubicBezTo>
                    <a:pt x="301" y="1066"/>
                    <a:pt x="1357" y="1075"/>
                    <a:pt x="2110" y="1075"/>
                  </a:cubicBezTo>
                  <a:cubicBezTo>
                    <a:pt x="2539" y="1075"/>
                    <a:pt x="2870" y="1072"/>
                    <a:pt x="2870" y="1072"/>
                  </a:cubicBezTo>
                  <a:lnTo>
                    <a:pt x="2775" y="1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6970576" y="3140459"/>
              <a:ext cx="41094" cy="18360"/>
            </a:xfrm>
            <a:custGeom>
              <a:avLst/>
              <a:gdLst/>
              <a:ahLst/>
              <a:cxnLst/>
              <a:rect l="l" t="t" r="r" b="b"/>
              <a:pathLst>
                <a:path w="1334" h="596" extrusionOk="0">
                  <a:moveTo>
                    <a:pt x="1203" y="0"/>
                  </a:moveTo>
                  <a:lnTo>
                    <a:pt x="0" y="274"/>
                  </a:lnTo>
                  <a:lnTo>
                    <a:pt x="60" y="595"/>
                  </a:lnTo>
                  <a:lnTo>
                    <a:pt x="1334" y="34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6973872" y="3156231"/>
              <a:ext cx="40724" cy="17620"/>
            </a:xfrm>
            <a:custGeom>
              <a:avLst/>
              <a:gdLst/>
              <a:ahLst/>
              <a:cxnLst/>
              <a:rect l="l" t="t" r="r" b="b"/>
              <a:pathLst>
                <a:path w="1322" h="572" extrusionOk="0">
                  <a:moveTo>
                    <a:pt x="1250" y="0"/>
                  </a:moveTo>
                  <a:lnTo>
                    <a:pt x="0" y="238"/>
                  </a:lnTo>
                  <a:lnTo>
                    <a:pt x="60" y="572"/>
                  </a:lnTo>
                  <a:lnTo>
                    <a:pt x="1322" y="31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035852" y="2653709"/>
              <a:ext cx="251646" cy="219763"/>
            </a:xfrm>
            <a:custGeom>
              <a:avLst/>
              <a:gdLst/>
              <a:ahLst/>
              <a:cxnLst/>
              <a:rect l="l" t="t" r="r" b="b"/>
              <a:pathLst>
                <a:path w="8169" h="7134" extrusionOk="0">
                  <a:moveTo>
                    <a:pt x="3922" y="1"/>
                  </a:moveTo>
                  <a:cubicBezTo>
                    <a:pt x="876" y="1"/>
                    <a:pt x="0" y="2942"/>
                    <a:pt x="0" y="2942"/>
                  </a:cubicBezTo>
                  <a:lnTo>
                    <a:pt x="5013" y="3978"/>
                  </a:lnTo>
                  <a:cubicBezTo>
                    <a:pt x="5013" y="3978"/>
                    <a:pt x="4620" y="5467"/>
                    <a:pt x="4703" y="5550"/>
                  </a:cubicBezTo>
                  <a:cubicBezTo>
                    <a:pt x="4787" y="5645"/>
                    <a:pt x="5418" y="5895"/>
                    <a:pt x="5418" y="5895"/>
                  </a:cubicBezTo>
                  <a:lnTo>
                    <a:pt x="5049" y="7133"/>
                  </a:lnTo>
                  <a:cubicBezTo>
                    <a:pt x="5049" y="7133"/>
                    <a:pt x="8037" y="6431"/>
                    <a:pt x="8085" y="4526"/>
                  </a:cubicBezTo>
                  <a:cubicBezTo>
                    <a:pt x="8168" y="478"/>
                    <a:pt x="4870" y="14"/>
                    <a:pt x="4013" y="2"/>
                  </a:cubicBezTo>
                  <a:cubicBezTo>
                    <a:pt x="3982" y="1"/>
                    <a:pt x="3952" y="1"/>
                    <a:pt x="3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7018601" y="2729890"/>
              <a:ext cx="165823" cy="170352"/>
            </a:xfrm>
            <a:custGeom>
              <a:avLst/>
              <a:gdLst/>
              <a:ahLst/>
              <a:cxnLst/>
              <a:rect l="l" t="t" r="r" b="b"/>
              <a:pathLst>
                <a:path w="5383" h="5530" extrusionOk="0">
                  <a:moveTo>
                    <a:pt x="1143" y="0"/>
                  </a:moveTo>
                  <a:cubicBezTo>
                    <a:pt x="1130" y="0"/>
                    <a:pt x="1113" y="9"/>
                    <a:pt x="1096" y="17"/>
                  </a:cubicBezTo>
                  <a:cubicBezTo>
                    <a:pt x="680" y="636"/>
                    <a:pt x="346" y="1458"/>
                    <a:pt x="203" y="2267"/>
                  </a:cubicBezTo>
                  <a:cubicBezTo>
                    <a:pt x="37" y="3172"/>
                    <a:pt x="120" y="3970"/>
                    <a:pt x="418" y="4541"/>
                  </a:cubicBezTo>
                  <a:cubicBezTo>
                    <a:pt x="763" y="5184"/>
                    <a:pt x="1394" y="5530"/>
                    <a:pt x="2251" y="5530"/>
                  </a:cubicBezTo>
                  <a:lnTo>
                    <a:pt x="2287" y="5530"/>
                  </a:lnTo>
                  <a:cubicBezTo>
                    <a:pt x="5156" y="5506"/>
                    <a:pt x="5382" y="934"/>
                    <a:pt x="5382" y="886"/>
                  </a:cubicBezTo>
                  <a:cubicBezTo>
                    <a:pt x="5382" y="862"/>
                    <a:pt x="5371" y="850"/>
                    <a:pt x="5347" y="850"/>
                  </a:cubicBezTo>
                  <a:cubicBezTo>
                    <a:pt x="5342" y="848"/>
                    <a:pt x="5338" y="847"/>
                    <a:pt x="5334" y="847"/>
                  </a:cubicBezTo>
                  <a:cubicBezTo>
                    <a:pt x="5315" y="847"/>
                    <a:pt x="5299" y="867"/>
                    <a:pt x="5299" y="886"/>
                  </a:cubicBezTo>
                  <a:cubicBezTo>
                    <a:pt x="5299" y="934"/>
                    <a:pt x="5073" y="5411"/>
                    <a:pt x="2287" y="5446"/>
                  </a:cubicBezTo>
                  <a:cubicBezTo>
                    <a:pt x="2272" y="5446"/>
                    <a:pt x="2256" y="5447"/>
                    <a:pt x="2241" y="5447"/>
                  </a:cubicBezTo>
                  <a:cubicBezTo>
                    <a:pt x="1408" y="5447"/>
                    <a:pt x="828" y="5125"/>
                    <a:pt x="501" y="4506"/>
                  </a:cubicBezTo>
                  <a:cubicBezTo>
                    <a:pt x="1" y="3553"/>
                    <a:pt x="108" y="1589"/>
                    <a:pt x="1168" y="65"/>
                  </a:cubicBezTo>
                  <a:cubicBezTo>
                    <a:pt x="1180" y="53"/>
                    <a:pt x="1180" y="17"/>
                    <a:pt x="1156" y="5"/>
                  </a:cubicBezTo>
                  <a:cubicBezTo>
                    <a:pt x="1152" y="2"/>
                    <a:pt x="1148" y="0"/>
                    <a:pt x="11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7023006" y="2815620"/>
              <a:ext cx="176821" cy="47224"/>
            </a:xfrm>
            <a:custGeom>
              <a:avLst/>
              <a:gdLst/>
              <a:ahLst/>
              <a:cxnLst/>
              <a:rect l="l" t="t" r="r" b="b"/>
              <a:pathLst>
                <a:path w="5740" h="1533" extrusionOk="0">
                  <a:moveTo>
                    <a:pt x="5687" y="0"/>
                  </a:moveTo>
                  <a:cubicBezTo>
                    <a:pt x="5674" y="0"/>
                    <a:pt x="5663" y="6"/>
                    <a:pt x="5656" y="20"/>
                  </a:cubicBezTo>
                  <a:cubicBezTo>
                    <a:pt x="5192" y="770"/>
                    <a:pt x="4573" y="1234"/>
                    <a:pt x="3811" y="1389"/>
                  </a:cubicBezTo>
                  <a:cubicBezTo>
                    <a:pt x="3602" y="1433"/>
                    <a:pt x="3390" y="1452"/>
                    <a:pt x="3179" y="1452"/>
                  </a:cubicBezTo>
                  <a:cubicBezTo>
                    <a:pt x="1612" y="1452"/>
                    <a:pt x="93" y="388"/>
                    <a:pt x="72" y="377"/>
                  </a:cubicBezTo>
                  <a:cubicBezTo>
                    <a:pt x="62" y="372"/>
                    <a:pt x="52" y="369"/>
                    <a:pt x="43" y="369"/>
                  </a:cubicBezTo>
                  <a:cubicBezTo>
                    <a:pt x="31" y="369"/>
                    <a:pt x="20" y="375"/>
                    <a:pt x="13" y="389"/>
                  </a:cubicBezTo>
                  <a:cubicBezTo>
                    <a:pt x="1" y="413"/>
                    <a:pt x="1" y="437"/>
                    <a:pt x="25" y="449"/>
                  </a:cubicBezTo>
                  <a:cubicBezTo>
                    <a:pt x="36" y="461"/>
                    <a:pt x="1584" y="1532"/>
                    <a:pt x="3180" y="1532"/>
                  </a:cubicBezTo>
                  <a:cubicBezTo>
                    <a:pt x="3394" y="1532"/>
                    <a:pt x="3608" y="1520"/>
                    <a:pt x="3823" y="1473"/>
                  </a:cubicBezTo>
                  <a:cubicBezTo>
                    <a:pt x="4620" y="1306"/>
                    <a:pt x="5251" y="842"/>
                    <a:pt x="5728" y="68"/>
                  </a:cubicBezTo>
                  <a:cubicBezTo>
                    <a:pt x="5740" y="44"/>
                    <a:pt x="5740" y="20"/>
                    <a:pt x="5716" y="8"/>
                  </a:cubicBezTo>
                  <a:cubicBezTo>
                    <a:pt x="5706" y="3"/>
                    <a:pt x="5696" y="0"/>
                    <a:pt x="56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7025594" y="2817222"/>
              <a:ext cx="179378" cy="65430"/>
            </a:xfrm>
            <a:custGeom>
              <a:avLst/>
              <a:gdLst/>
              <a:ahLst/>
              <a:cxnLst/>
              <a:rect l="l" t="t" r="r" b="b"/>
              <a:pathLst>
                <a:path w="5823" h="2124" extrusionOk="0">
                  <a:moveTo>
                    <a:pt x="5773" y="1"/>
                  </a:moveTo>
                  <a:cubicBezTo>
                    <a:pt x="5754" y="1"/>
                    <a:pt x="5739" y="18"/>
                    <a:pt x="5739" y="28"/>
                  </a:cubicBezTo>
                  <a:cubicBezTo>
                    <a:pt x="5489" y="956"/>
                    <a:pt x="5001" y="1563"/>
                    <a:pt x="4286" y="1849"/>
                  </a:cubicBezTo>
                  <a:cubicBezTo>
                    <a:pt x="3958" y="1982"/>
                    <a:pt x="3601" y="2035"/>
                    <a:pt x="3239" y="2035"/>
                  </a:cubicBezTo>
                  <a:cubicBezTo>
                    <a:pt x="1712" y="2035"/>
                    <a:pt x="91" y="1083"/>
                    <a:pt x="72" y="1063"/>
                  </a:cubicBezTo>
                  <a:cubicBezTo>
                    <a:pt x="65" y="1060"/>
                    <a:pt x="59" y="1059"/>
                    <a:pt x="53" y="1059"/>
                  </a:cubicBezTo>
                  <a:cubicBezTo>
                    <a:pt x="36" y="1059"/>
                    <a:pt x="21" y="1070"/>
                    <a:pt x="12" y="1087"/>
                  </a:cubicBezTo>
                  <a:cubicBezTo>
                    <a:pt x="0" y="1099"/>
                    <a:pt x="12" y="1135"/>
                    <a:pt x="24" y="1147"/>
                  </a:cubicBezTo>
                  <a:cubicBezTo>
                    <a:pt x="48" y="1159"/>
                    <a:pt x="1691" y="2123"/>
                    <a:pt x="3250" y="2123"/>
                  </a:cubicBezTo>
                  <a:cubicBezTo>
                    <a:pt x="3620" y="2123"/>
                    <a:pt x="3989" y="2064"/>
                    <a:pt x="4322" y="1933"/>
                  </a:cubicBezTo>
                  <a:cubicBezTo>
                    <a:pt x="5060" y="1635"/>
                    <a:pt x="5560" y="1004"/>
                    <a:pt x="5822" y="51"/>
                  </a:cubicBezTo>
                  <a:cubicBezTo>
                    <a:pt x="5822" y="28"/>
                    <a:pt x="5810" y="4"/>
                    <a:pt x="5787" y="4"/>
                  </a:cubicBezTo>
                  <a:cubicBezTo>
                    <a:pt x="5782" y="1"/>
                    <a:pt x="5777" y="1"/>
                    <a:pt x="577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7131933" y="2660702"/>
              <a:ext cx="75226" cy="104583"/>
            </a:xfrm>
            <a:custGeom>
              <a:avLst/>
              <a:gdLst/>
              <a:ahLst/>
              <a:cxnLst/>
              <a:rect l="l" t="t" r="r" b="b"/>
              <a:pathLst>
                <a:path w="2442" h="3395" extrusionOk="0">
                  <a:moveTo>
                    <a:pt x="2394" y="1"/>
                  </a:moveTo>
                  <a:cubicBezTo>
                    <a:pt x="2299" y="1"/>
                    <a:pt x="858" y="48"/>
                    <a:pt x="13" y="3335"/>
                  </a:cubicBezTo>
                  <a:cubicBezTo>
                    <a:pt x="1" y="3358"/>
                    <a:pt x="13" y="3382"/>
                    <a:pt x="37" y="3394"/>
                  </a:cubicBezTo>
                  <a:lnTo>
                    <a:pt x="49" y="3394"/>
                  </a:lnTo>
                  <a:cubicBezTo>
                    <a:pt x="72" y="3394"/>
                    <a:pt x="84" y="3382"/>
                    <a:pt x="96" y="3358"/>
                  </a:cubicBezTo>
                  <a:cubicBezTo>
                    <a:pt x="930" y="120"/>
                    <a:pt x="2370" y="84"/>
                    <a:pt x="2394" y="84"/>
                  </a:cubicBezTo>
                  <a:cubicBezTo>
                    <a:pt x="2418" y="84"/>
                    <a:pt x="2442" y="60"/>
                    <a:pt x="2442" y="37"/>
                  </a:cubicBezTo>
                  <a:cubicBezTo>
                    <a:pt x="2442" y="13"/>
                    <a:pt x="2418" y="1"/>
                    <a:pt x="239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7089761" y="2652261"/>
              <a:ext cx="71190" cy="104953"/>
            </a:xfrm>
            <a:custGeom>
              <a:avLst/>
              <a:gdLst/>
              <a:ahLst/>
              <a:cxnLst/>
              <a:rect l="l" t="t" r="r" b="b"/>
              <a:pathLst>
                <a:path w="2311" h="3407" extrusionOk="0">
                  <a:moveTo>
                    <a:pt x="2251" y="1"/>
                  </a:moveTo>
                  <a:cubicBezTo>
                    <a:pt x="2239" y="1"/>
                    <a:pt x="1763" y="120"/>
                    <a:pt x="1251" y="596"/>
                  </a:cubicBezTo>
                  <a:cubicBezTo>
                    <a:pt x="775" y="1037"/>
                    <a:pt x="167" y="1870"/>
                    <a:pt x="1" y="3359"/>
                  </a:cubicBezTo>
                  <a:cubicBezTo>
                    <a:pt x="1" y="3382"/>
                    <a:pt x="13" y="3406"/>
                    <a:pt x="36" y="3406"/>
                  </a:cubicBezTo>
                  <a:lnTo>
                    <a:pt x="48" y="3406"/>
                  </a:lnTo>
                  <a:cubicBezTo>
                    <a:pt x="60" y="3406"/>
                    <a:pt x="84" y="3394"/>
                    <a:pt x="84" y="3370"/>
                  </a:cubicBezTo>
                  <a:cubicBezTo>
                    <a:pt x="405" y="584"/>
                    <a:pt x="2251" y="84"/>
                    <a:pt x="2275" y="84"/>
                  </a:cubicBezTo>
                  <a:cubicBezTo>
                    <a:pt x="2299" y="84"/>
                    <a:pt x="2310" y="61"/>
                    <a:pt x="2310" y="37"/>
                  </a:cubicBezTo>
                  <a:cubicBezTo>
                    <a:pt x="2299" y="13"/>
                    <a:pt x="2275" y="1"/>
                    <a:pt x="2251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7039148" y="2730044"/>
              <a:ext cx="179378" cy="54679"/>
            </a:xfrm>
            <a:custGeom>
              <a:avLst/>
              <a:gdLst/>
              <a:ahLst/>
              <a:cxnLst/>
              <a:rect l="l" t="t" r="r" b="b"/>
              <a:pathLst>
                <a:path w="5823" h="1775" extrusionOk="0">
                  <a:moveTo>
                    <a:pt x="36" y="0"/>
                  </a:moveTo>
                  <a:cubicBezTo>
                    <a:pt x="13" y="0"/>
                    <a:pt x="1" y="12"/>
                    <a:pt x="1" y="36"/>
                  </a:cubicBezTo>
                  <a:cubicBezTo>
                    <a:pt x="1" y="60"/>
                    <a:pt x="13" y="83"/>
                    <a:pt x="36" y="83"/>
                  </a:cubicBezTo>
                  <a:cubicBezTo>
                    <a:pt x="96" y="83"/>
                    <a:pt x="5454" y="357"/>
                    <a:pt x="5728" y="1738"/>
                  </a:cubicBezTo>
                  <a:cubicBezTo>
                    <a:pt x="5728" y="1762"/>
                    <a:pt x="5751" y="1774"/>
                    <a:pt x="5775" y="1774"/>
                  </a:cubicBezTo>
                  <a:cubicBezTo>
                    <a:pt x="5799" y="1774"/>
                    <a:pt x="5823" y="1750"/>
                    <a:pt x="5811" y="1726"/>
                  </a:cubicBezTo>
                  <a:cubicBezTo>
                    <a:pt x="5525" y="274"/>
                    <a:pt x="263" y="12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7190247" y="2776067"/>
              <a:ext cx="54679" cy="49904"/>
            </a:xfrm>
            <a:custGeom>
              <a:avLst/>
              <a:gdLst/>
              <a:ahLst/>
              <a:cxnLst/>
              <a:rect l="l" t="t" r="r" b="b"/>
              <a:pathLst>
                <a:path w="1775" h="1620" extrusionOk="0">
                  <a:moveTo>
                    <a:pt x="887" y="0"/>
                  </a:moveTo>
                  <a:cubicBezTo>
                    <a:pt x="680" y="0"/>
                    <a:pt x="471" y="78"/>
                    <a:pt x="311" y="232"/>
                  </a:cubicBezTo>
                  <a:cubicBezTo>
                    <a:pt x="1" y="554"/>
                    <a:pt x="1" y="1066"/>
                    <a:pt x="311" y="1387"/>
                  </a:cubicBezTo>
                  <a:cubicBezTo>
                    <a:pt x="471" y="1542"/>
                    <a:pt x="680" y="1620"/>
                    <a:pt x="887" y="1620"/>
                  </a:cubicBezTo>
                  <a:cubicBezTo>
                    <a:pt x="1093" y="1620"/>
                    <a:pt x="1299" y="1542"/>
                    <a:pt x="1454" y="1387"/>
                  </a:cubicBezTo>
                  <a:cubicBezTo>
                    <a:pt x="1775" y="1066"/>
                    <a:pt x="1775" y="554"/>
                    <a:pt x="1454" y="232"/>
                  </a:cubicBezTo>
                  <a:cubicBezTo>
                    <a:pt x="1299" y="78"/>
                    <a:pt x="1093" y="0"/>
                    <a:pt x="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7199057" y="2781735"/>
              <a:ext cx="37089" cy="37089"/>
            </a:xfrm>
            <a:custGeom>
              <a:avLst/>
              <a:gdLst/>
              <a:ahLst/>
              <a:cxnLst/>
              <a:rect l="l" t="t" r="r" b="b"/>
              <a:pathLst>
                <a:path w="1204" h="1204" extrusionOk="0">
                  <a:moveTo>
                    <a:pt x="596" y="84"/>
                  </a:moveTo>
                  <a:cubicBezTo>
                    <a:pt x="882" y="84"/>
                    <a:pt x="1108" y="322"/>
                    <a:pt x="1108" y="596"/>
                  </a:cubicBezTo>
                  <a:cubicBezTo>
                    <a:pt x="1108" y="882"/>
                    <a:pt x="882" y="1108"/>
                    <a:pt x="596" y="1108"/>
                  </a:cubicBezTo>
                  <a:cubicBezTo>
                    <a:pt x="322" y="1108"/>
                    <a:pt x="84" y="882"/>
                    <a:pt x="84" y="596"/>
                  </a:cubicBezTo>
                  <a:cubicBezTo>
                    <a:pt x="84" y="322"/>
                    <a:pt x="322" y="84"/>
                    <a:pt x="596" y="84"/>
                  </a:cubicBezTo>
                  <a:close/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30"/>
                    <a:pt x="275" y="1203"/>
                    <a:pt x="596" y="1203"/>
                  </a:cubicBezTo>
                  <a:cubicBezTo>
                    <a:pt x="929" y="1203"/>
                    <a:pt x="1203" y="930"/>
                    <a:pt x="1203" y="596"/>
                  </a:cubicBezTo>
                  <a:cubicBezTo>
                    <a:pt x="1203" y="275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7129376" y="2927720"/>
              <a:ext cx="60193" cy="50274"/>
            </a:xfrm>
            <a:custGeom>
              <a:avLst/>
              <a:gdLst/>
              <a:ahLst/>
              <a:cxnLst/>
              <a:rect l="l" t="t" r="r" b="b"/>
              <a:pathLst>
                <a:path w="1954" h="1632" extrusionOk="0">
                  <a:moveTo>
                    <a:pt x="1917" y="1"/>
                  </a:moveTo>
                  <a:cubicBezTo>
                    <a:pt x="1894" y="1"/>
                    <a:pt x="1870" y="12"/>
                    <a:pt x="1870" y="36"/>
                  </a:cubicBezTo>
                  <a:cubicBezTo>
                    <a:pt x="1858" y="48"/>
                    <a:pt x="1525" y="1548"/>
                    <a:pt x="822" y="1548"/>
                  </a:cubicBezTo>
                  <a:lnTo>
                    <a:pt x="798" y="1548"/>
                  </a:lnTo>
                  <a:cubicBezTo>
                    <a:pt x="84" y="1513"/>
                    <a:pt x="108" y="405"/>
                    <a:pt x="108" y="393"/>
                  </a:cubicBezTo>
                  <a:cubicBezTo>
                    <a:pt x="108" y="370"/>
                    <a:pt x="84" y="346"/>
                    <a:pt x="60" y="346"/>
                  </a:cubicBezTo>
                  <a:cubicBezTo>
                    <a:pt x="48" y="346"/>
                    <a:pt x="24" y="370"/>
                    <a:pt x="24" y="393"/>
                  </a:cubicBezTo>
                  <a:cubicBezTo>
                    <a:pt x="24" y="405"/>
                    <a:pt x="1" y="1596"/>
                    <a:pt x="798" y="1632"/>
                  </a:cubicBezTo>
                  <a:lnTo>
                    <a:pt x="822" y="1632"/>
                  </a:lnTo>
                  <a:cubicBezTo>
                    <a:pt x="1596" y="1632"/>
                    <a:pt x="1929" y="120"/>
                    <a:pt x="1953" y="48"/>
                  </a:cubicBezTo>
                  <a:cubicBezTo>
                    <a:pt x="1953" y="36"/>
                    <a:pt x="1941" y="1"/>
                    <a:pt x="1917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7025594" y="2944354"/>
              <a:ext cx="105291" cy="5761"/>
            </a:xfrm>
            <a:custGeom>
              <a:avLst/>
              <a:gdLst/>
              <a:ahLst/>
              <a:cxnLst/>
              <a:rect l="l" t="t" r="r" b="b"/>
              <a:pathLst>
                <a:path w="3418" h="187" extrusionOk="0">
                  <a:moveTo>
                    <a:pt x="2558" y="0"/>
                  </a:moveTo>
                  <a:cubicBezTo>
                    <a:pt x="1578" y="0"/>
                    <a:pt x="133" y="92"/>
                    <a:pt x="48" y="92"/>
                  </a:cubicBezTo>
                  <a:cubicBezTo>
                    <a:pt x="24" y="92"/>
                    <a:pt x="0" y="115"/>
                    <a:pt x="0" y="139"/>
                  </a:cubicBezTo>
                  <a:cubicBezTo>
                    <a:pt x="12" y="163"/>
                    <a:pt x="24" y="187"/>
                    <a:pt x="48" y="187"/>
                  </a:cubicBezTo>
                  <a:cubicBezTo>
                    <a:pt x="48" y="187"/>
                    <a:pt x="48" y="187"/>
                    <a:pt x="48" y="175"/>
                  </a:cubicBezTo>
                  <a:cubicBezTo>
                    <a:pt x="73" y="175"/>
                    <a:pt x="1538" y="84"/>
                    <a:pt x="2525" y="84"/>
                  </a:cubicBezTo>
                  <a:cubicBezTo>
                    <a:pt x="2920" y="84"/>
                    <a:pt x="3239" y="98"/>
                    <a:pt x="3358" y="139"/>
                  </a:cubicBezTo>
                  <a:cubicBezTo>
                    <a:pt x="3381" y="139"/>
                    <a:pt x="3405" y="127"/>
                    <a:pt x="3417" y="103"/>
                  </a:cubicBezTo>
                  <a:cubicBezTo>
                    <a:pt x="3417" y="80"/>
                    <a:pt x="3405" y="56"/>
                    <a:pt x="3393" y="56"/>
                  </a:cubicBezTo>
                  <a:cubicBezTo>
                    <a:pt x="3267" y="15"/>
                    <a:pt x="2950" y="0"/>
                    <a:pt x="255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7184024" y="2916846"/>
              <a:ext cx="134279" cy="25938"/>
            </a:xfrm>
            <a:custGeom>
              <a:avLst/>
              <a:gdLst/>
              <a:ahLst/>
              <a:cxnLst/>
              <a:rect l="l" t="t" r="r" b="b"/>
              <a:pathLst>
                <a:path w="4359" h="842" extrusionOk="0">
                  <a:moveTo>
                    <a:pt x="1745" y="0"/>
                  </a:moveTo>
                  <a:cubicBezTo>
                    <a:pt x="1714" y="0"/>
                    <a:pt x="1688" y="3"/>
                    <a:pt x="1667" y="8"/>
                  </a:cubicBezTo>
                  <a:cubicBezTo>
                    <a:pt x="1322" y="115"/>
                    <a:pt x="84" y="687"/>
                    <a:pt x="24" y="711"/>
                  </a:cubicBezTo>
                  <a:cubicBezTo>
                    <a:pt x="12" y="711"/>
                    <a:pt x="1" y="735"/>
                    <a:pt x="12" y="758"/>
                  </a:cubicBezTo>
                  <a:cubicBezTo>
                    <a:pt x="12" y="776"/>
                    <a:pt x="32" y="787"/>
                    <a:pt x="47" y="787"/>
                  </a:cubicBezTo>
                  <a:cubicBezTo>
                    <a:pt x="52" y="787"/>
                    <a:pt x="57" y="785"/>
                    <a:pt x="60" y="782"/>
                  </a:cubicBezTo>
                  <a:cubicBezTo>
                    <a:pt x="72" y="782"/>
                    <a:pt x="1346" y="187"/>
                    <a:pt x="1691" y="92"/>
                  </a:cubicBezTo>
                  <a:cubicBezTo>
                    <a:pt x="1706" y="88"/>
                    <a:pt x="1726" y="86"/>
                    <a:pt x="1750" y="86"/>
                  </a:cubicBezTo>
                  <a:cubicBezTo>
                    <a:pt x="2144" y="86"/>
                    <a:pt x="3692" y="617"/>
                    <a:pt x="4299" y="842"/>
                  </a:cubicBezTo>
                  <a:lnTo>
                    <a:pt x="4311" y="842"/>
                  </a:lnTo>
                  <a:cubicBezTo>
                    <a:pt x="4323" y="842"/>
                    <a:pt x="4346" y="830"/>
                    <a:pt x="4346" y="818"/>
                  </a:cubicBezTo>
                  <a:cubicBezTo>
                    <a:pt x="4358" y="794"/>
                    <a:pt x="4346" y="770"/>
                    <a:pt x="4323" y="758"/>
                  </a:cubicBezTo>
                  <a:cubicBezTo>
                    <a:pt x="4098" y="680"/>
                    <a:pt x="2249" y="0"/>
                    <a:pt x="1745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7243447" y="2944077"/>
              <a:ext cx="11768" cy="40539"/>
            </a:xfrm>
            <a:custGeom>
              <a:avLst/>
              <a:gdLst/>
              <a:ahLst/>
              <a:cxnLst/>
              <a:rect l="l" t="t" r="r" b="b"/>
              <a:pathLst>
                <a:path w="382" h="1316" extrusionOk="0">
                  <a:moveTo>
                    <a:pt x="55" y="1"/>
                  </a:moveTo>
                  <a:cubicBezTo>
                    <a:pt x="49" y="1"/>
                    <a:pt x="42" y="2"/>
                    <a:pt x="36" y="5"/>
                  </a:cubicBezTo>
                  <a:cubicBezTo>
                    <a:pt x="12" y="17"/>
                    <a:pt x="0" y="41"/>
                    <a:pt x="0" y="65"/>
                  </a:cubicBezTo>
                  <a:cubicBezTo>
                    <a:pt x="12" y="65"/>
                    <a:pt x="286" y="934"/>
                    <a:pt x="239" y="1267"/>
                  </a:cubicBezTo>
                  <a:cubicBezTo>
                    <a:pt x="227" y="1291"/>
                    <a:pt x="250" y="1315"/>
                    <a:pt x="274" y="1315"/>
                  </a:cubicBezTo>
                  <a:cubicBezTo>
                    <a:pt x="298" y="1315"/>
                    <a:pt x="310" y="1303"/>
                    <a:pt x="322" y="1279"/>
                  </a:cubicBezTo>
                  <a:cubicBezTo>
                    <a:pt x="381" y="922"/>
                    <a:pt x="96" y="65"/>
                    <a:pt x="84" y="29"/>
                  </a:cubicBezTo>
                  <a:cubicBezTo>
                    <a:pt x="84" y="12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7085356" y="2965487"/>
              <a:ext cx="11028" cy="59084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275" y="1"/>
                  </a:moveTo>
                  <a:cubicBezTo>
                    <a:pt x="251" y="1"/>
                    <a:pt x="227" y="13"/>
                    <a:pt x="227" y="37"/>
                  </a:cubicBezTo>
                  <a:cubicBezTo>
                    <a:pt x="215" y="72"/>
                    <a:pt x="1" y="1072"/>
                    <a:pt x="275" y="1882"/>
                  </a:cubicBezTo>
                  <a:cubicBezTo>
                    <a:pt x="275" y="1906"/>
                    <a:pt x="298" y="1918"/>
                    <a:pt x="310" y="1918"/>
                  </a:cubicBezTo>
                  <a:lnTo>
                    <a:pt x="322" y="1918"/>
                  </a:lnTo>
                  <a:cubicBezTo>
                    <a:pt x="346" y="1906"/>
                    <a:pt x="358" y="1882"/>
                    <a:pt x="346" y="1858"/>
                  </a:cubicBezTo>
                  <a:cubicBezTo>
                    <a:pt x="84" y="1072"/>
                    <a:pt x="310" y="60"/>
                    <a:pt x="310" y="49"/>
                  </a:cubicBezTo>
                  <a:cubicBezTo>
                    <a:pt x="310" y="25"/>
                    <a:pt x="298" y="1"/>
                    <a:pt x="27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6892824" y="2924085"/>
              <a:ext cx="19099" cy="5144"/>
            </a:xfrm>
            <a:custGeom>
              <a:avLst/>
              <a:gdLst/>
              <a:ahLst/>
              <a:cxnLst/>
              <a:rect l="l" t="t" r="r" b="b"/>
              <a:pathLst>
                <a:path w="620" h="167" extrusionOk="0">
                  <a:moveTo>
                    <a:pt x="454" y="0"/>
                  </a:moveTo>
                  <a:cubicBezTo>
                    <a:pt x="254" y="0"/>
                    <a:pt x="46" y="83"/>
                    <a:pt x="36" y="83"/>
                  </a:cubicBezTo>
                  <a:cubicBezTo>
                    <a:pt x="12" y="83"/>
                    <a:pt x="0" y="119"/>
                    <a:pt x="12" y="142"/>
                  </a:cubicBezTo>
                  <a:cubicBezTo>
                    <a:pt x="24" y="154"/>
                    <a:pt x="36" y="166"/>
                    <a:pt x="48" y="166"/>
                  </a:cubicBezTo>
                  <a:lnTo>
                    <a:pt x="71" y="166"/>
                  </a:lnTo>
                  <a:cubicBezTo>
                    <a:pt x="71" y="166"/>
                    <a:pt x="270" y="83"/>
                    <a:pt x="453" y="83"/>
                  </a:cubicBezTo>
                  <a:cubicBezTo>
                    <a:pt x="490" y="83"/>
                    <a:pt x="526" y="87"/>
                    <a:pt x="560" y="95"/>
                  </a:cubicBezTo>
                  <a:cubicBezTo>
                    <a:pt x="566" y="98"/>
                    <a:pt x="572" y="99"/>
                    <a:pt x="578" y="99"/>
                  </a:cubicBezTo>
                  <a:cubicBezTo>
                    <a:pt x="594" y="99"/>
                    <a:pt x="607" y="88"/>
                    <a:pt x="607" y="71"/>
                  </a:cubicBezTo>
                  <a:cubicBezTo>
                    <a:pt x="619" y="47"/>
                    <a:pt x="595" y="23"/>
                    <a:pt x="572" y="11"/>
                  </a:cubicBezTo>
                  <a:cubicBezTo>
                    <a:pt x="534" y="3"/>
                    <a:pt x="494" y="0"/>
                    <a:pt x="4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6897199" y="2936776"/>
              <a:ext cx="18391" cy="23258"/>
            </a:xfrm>
            <a:custGeom>
              <a:avLst/>
              <a:gdLst/>
              <a:ahLst/>
              <a:cxnLst/>
              <a:rect l="l" t="t" r="r" b="b"/>
              <a:pathLst>
                <a:path w="597" h="755" extrusionOk="0">
                  <a:moveTo>
                    <a:pt x="439" y="0"/>
                  </a:moveTo>
                  <a:cubicBezTo>
                    <a:pt x="349" y="0"/>
                    <a:pt x="274" y="29"/>
                    <a:pt x="215" y="88"/>
                  </a:cubicBezTo>
                  <a:cubicBezTo>
                    <a:pt x="1" y="266"/>
                    <a:pt x="60" y="707"/>
                    <a:pt x="60" y="719"/>
                  </a:cubicBezTo>
                  <a:cubicBezTo>
                    <a:pt x="60" y="742"/>
                    <a:pt x="84" y="754"/>
                    <a:pt x="96" y="754"/>
                  </a:cubicBezTo>
                  <a:lnTo>
                    <a:pt x="108" y="754"/>
                  </a:lnTo>
                  <a:cubicBezTo>
                    <a:pt x="132" y="754"/>
                    <a:pt x="144" y="730"/>
                    <a:pt x="144" y="707"/>
                  </a:cubicBezTo>
                  <a:cubicBezTo>
                    <a:pt x="144" y="707"/>
                    <a:pt x="96" y="302"/>
                    <a:pt x="275" y="147"/>
                  </a:cubicBezTo>
                  <a:cubicBezTo>
                    <a:pt x="315" y="106"/>
                    <a:pt x="373" y="88"/>
                    <a:pt x="439" y="88"/>
                  </a:cubicBezTo>
                  <a:cubicBezTo>
                    <a:pt x="470" y="88"/>
                    <a:pt x="503" y="92"/>
                    <a:pt x="537" y="99"/>
                  </a:cubicBezTo>
                  <a:cubicBezTo>
                    <a:pt x="541" y="102"/>
                    <a:pt x="545" y="103"/>
                    <a:pt x="550" y="103"/>
                  </a:cubicBezTo>
                  <a:cubicBezTo>
                    <a:pt x="569" y="103"/>
                    <a:pt x="586" y="83"/>
                    <a:pt x="596" y="64"/>
                  </a:cubicBezTo>
                  <a:cubicBezTo>
                    <a:pt x="596" y="40"/>
                    <a:pt x="584" y="28"/>
                    <a:pt x="560" y="16"/>
                  </a:cubicBezTo>
                  <a:cubicBezTo>
                    <a:pt x="518" y="5"/>
                    <a:pt x="477" y="0"/>
                    <a:pt x="43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115822" y="2973927"/>
              <a:ext cx="209813" cy="146355"/>
            </a:xfrm>
            <a:custGeom>
              <a:avLst/>
              <a:gdLst/>
              <a:ahLst/>
              <a:cxnLst/>
              <a:rect l="l" t="t" r="r" b="b"/>
              <a:pathLst>
                <a:path w="6811" h="4751" extrusionOk="0">
                  <a:moveTo>
                    <a:pt x="2234" y="0"/>
                  </a:moveTo>
                  <a:cubicBezTo>
                    <a:pt x="2215" y="0"/>
                    <a:pt x="2197" y="1"/>
                    <a:pt x="2179" y="1"/>
                  </a:cubicBezTo>
                  <a:cubicBezTo>
                    <a:pt x="2060" y="1"/>
                    <a:pt x="1845" y="322"/>
                    <a:pt x="1738" y="322"/>
                  </a:cubicBezTo>
                  <a:cubicBezTo>
                    <a:pt x="1736" y="322"/>
                    <a:pt x="1734" y="323"/>
                    <a:pt x="1732" y="323"/>
                  </a:cubicBezTo>
                  <a:cubicBezTo>
                    <a:pt x="1631" y="323"/>
                    <a:pt x="1629" y="36"/>
                    <a:pt x="1536" y="36"/>
                  </a:cubicBezTo>
                  <a:cubicBezTo>
                    <a:pt x="643" y="144"/>
                    <a:pt x="0" y="406"/>
                    <a:pt x="0" y="406"/>
                  </a:cubicBezTo>
                  <a:cubicBezTo>
                    <a:pt x="60" y="1072"/>
                    <a:pt x="167" y="1632"/>
                    <a:pt x="310" y="2120"/>
                  </a:cubicBezTo>
                  <a:cubicBezTo>
                    <a:pt x="327" y="2162"/>
                    <a:pt x="390" y="2162"/>
                    <a:pt x="452" y="2162"/>
                  </a:cubicBezTo>
                  <a:cubicBezTo>
                    <a:pt x="515" y="2162"/>
                    <a:pt x="577" y="2162"/>
                    <a:pt x="595" y="2203"/>
                  </a:cubicBezTo>
                  <a:cubicBezTo>
                    <a:pt x="631" y="2311"/>
                    <a:pt x="488" y="2596"/>
                    <a:pt x="536" y="2692"/>
                  </a:cubicBezTo>
                  <a:cubicBezTo>
                    <a:pt x="1245" y="4292"/>
                    <a:pt x="2533" y="4751"/>
                    <a:pt x="3760" y="4751"/>
                  </a:cubicBezTo>
                  <a:cubicBezTo>
                    <a:pt x="4057" y="4751"/>
                    <a:pt x="4351" y="4724"/>
                    <a:pt x="4632" y="4680"/>
                  </a:cubicBezTo>
                  <a:cubicBezTo>
                    <a:pt x="4727" y="4668"/>
                    <a:pt x="4917" y="4442"/>
                    <a:pt x="5001" y="4418"/>
                  </a:cubicBezTo>
                  <a:cubicBezTo>
                    <a:pt x="5004" y="4418"/>
                    <a:pt x="5007" y="4417"/>
                    <a:pt x="5010" y="4417"/>
                  </a:cubicBezTo>
                  <a:cubicBezTo>
                    <a:pt x="5101" y="4417"/>
                    <a:pt x="5099" y="4575"/>
                    <a:pt x="5175" y="4575"/>
                  </a:cubicBezTo>
                  <a:cubicBezTo>
                    <a:pt x="5180" y="4575"/>
                    <a:pt x="5186" y="4574"/>
                    <a:pt x="5191" y="4573"/>
                  </a:cubicBezTo>
                  <a:cubicBezTo>
                    <a:pt x="6132" y="4358"/>
                    <a:pt x="6810" y="4013"/>
                    <a:pt x="6810" y="4013"/>
                  </a:cubicBezTo>
                  <a:cubicBezTo>
                    <a:pt x="6668" y="3442"/>
                    <a:pt x="6489" y="2953"/>
                    <a:pt x="6275" y="2525"/>
                  </a:cubicBezTo>
                  <a:cubicBezTo>
                    <a:pt x="6268" y="2512"/>
                    <a:pt x="6258" y="2508"/>
                    <a:pt x="6245" y="2508"/>
                  </a:cubicBezTo>
                  <a:cubicBezTo>
                    <a:pt x="6199" y="2508"/>
                    <a:pt x="6118" y="2571"/>
                    <a:pt x="6065" y="2571"/>
                  </a:cubicBezTo>
                  <a:cubicBezTo>
                    <a:pt x="6048" y="2571"/>
                    <a:pt x="6034" y="2565"/>
                    <a:pt x="6025" y="2549"/>
                  </a:cubicBezTo>
                  <a:cubicBezTo>
                    <a:pt x="5977" y="2465"/>
                    <a:pt x="6060" y="2120"/>
                    <a:pt x="6013" y="2049"/>
                  </a:cubicBezTo>
                  <a:cubicBezTo>
                    <a:pt x="4992" y="406"/>
                    <a:pt x="3485" y="0"/>
                    <a:pt x="2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122784" y="2988498"/>
              <a:ext cx="204299" cy="110159"/>
            </a:xfrm>
            <a:custGeom>
              <a:avLst/>
              <a:gdLst/>
              <a:ahLst/>
              <a:cxnLst/>
              <a:rect l="l" t="t" r="r" b="b"/>
              <a:pathLst>
                <a:path w="6632" h="3576" extrusionOk="0">
                  <a:moveTo>
                    <a:pt x="40" y="1"/>
                  </a:moveTo>
                  <a:cubicBezTo>
                    <a:pt x="28" y="1"/>
                    <a:pt x="10" y="20"/>
                    <a:pt x="0" y="40"/>
                  </a:cubicBezTo>
                  <a:cubicBezTo>
                    <a:pt x="0" y="64"/>
                    <a:pt x="12" y="87"/>
                    <a:pt x="36" y="87"/>
                  </a:cubicBezTo>
                  <a:cubicBezTo>
                    <a:pt x="84" y="99"/>
                    <a:pt x="5084" y="1135"/>
                    <a:pt x="6549" y="3564"/>
                  </a:cubicBezTo>
                  <a:cubicBezTo>
                    <a:pt x="6561" y="3576"/>
                    <a:pt x="6572" y="3576"/>
                    <a:pt x="6584" y="3576"/>
                  </a:cubicBezTo>
                  <a:lnTo>
                    <a:pt x="6608" y="3576"/>
                  </a:lnTo>
                  <a:cubicBezTo>
                    <a:pt x="6620" y="3564"/>
                    <a:pt x="6632" y="3540"/>
                    <a:pt x="6620" y="3516"/>
                  </a:cubicBezTo>
                  <a:cubicBezTo>
                    <a:pt x="5144" y="1064"/>
                    <a:pt x="107" y="16"/>
                    <a:pt x="48" y="4"/>
                  </a:cubicBezTo>
                  <a:cubicBezTo>
                    <a:pt x="46" y="2"/>
                    <a:pt x="43" y="1"/>
                    <a:pt x="4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7119118" y="2997370"/>
              <a:ext cx="191854" cy="103874"/>
            </a:xfrm>
            <a:custGeom>
              <a:avLst/>
              <a:gdLst/>
              <a:ahLst/>
              <a:cxnLst/>
              <a:rect l="l" t="t" r="r" b="b"/>
              <a:pathLst>
                <a:path w="6228" h="3372" extrusionOk="0">
                  <a:moveTo>
                    <a:pt x="51" y="1"/>
                  </a:moveTo>
                  <a:cubicBezTo>
                    <a:pt x="42" y="1"/>
                    <a:pt x="33" y="5"/>
                    <a:pt x="24" y="14"/>
                  </a:cubicBezTo>
                  <a:cubicBezTo>
                    <a:pt x="12" y="26"/>
                    <a:pt x="0" y="49"/>
                    <a:pt x="12" y="73"/>
                  </a:cubicBezTo>
                  <a:cubicBezTo>
                    <a:pt x="36" y="97"/>
                    <a:pt x="2239" y="3371"/>
                    <a:pt x="5751" y="3371"/>
                  </a:cubicBezTo>
                  <a:cubicBezTo>
                    <a:pt x="5894" y="3371"/>
                    <a:pt x="6037" y="3359"/>
                    <a:pt x="6180" y="3359"/>
                  </a:cubicBezTo>
                  <a:cubicBezTo>
                    <a:pt x="6203" y="3347"/>
                    <a:pt x="6227" y="3335"/>
                    <a:pt x="6227" y="3312"/>
                  </a:cubicBezTo>
                  <a:cubicBezTo>
                    <a:pt x="6227" y="3288"/>
                    <a:pt x="6203" y="3264"/>
                    <a:pt x="6180" y="3264"/>
                  </a:cubicBezTo>
                  <a:cubicBezTo>
                    <a:pt x="6033" y="3275"/>
                    <a:pt x="5889" y="3281"/>
                    <a:pt x="5747" y="3281"/>
                  </a:cubicBezTo>
                  <a:cubicBezTo>
                    <a:pt x="2283" y="3281"/>
                    <a:pt x="106" y="60"/>
                    <a:pt x="84" y="26"/>
                  </a:cubicBezTo>
                  <a:cubicBezTo>
                    <a:pt x="76" y="11"/>
                    <a:pt x="64" y="1"/>
                    <a:pt x="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7124601" y="2973927"/>
              <a:ext cx="58345" cy="82927"/>
            </a:xfrm>
            <a:custGeom>
              <a:avLst/>
              <a:gdLst/>
              <a:ahLst/>
              <a:cxnLst/>
              <a:rect l="l" t="t" r="r" b="b"/>
              <a:pathLst>
                <a:path w="1894" h="2692" extrusionOk="0">
                  <a:moveTo>
                    <a:pt x="1894" y="1"/>
                  </a:moveTo>
                  <a:cubicBezTo>
                    <a:pt x="1894" y="1"/>
                    <a:pt x="1322" y="13"/>
                    <a:pt x="1251" y="48"/>
                  </a:cubicBezTo>
                  <a:cubicBezTo>
                    <a:pt x="1179" y="84"/>
                    <a:pt x="1" y="2001"/>
                    <a:pt x="25" y="2120"/>
                  </a:cubicBezTo>
                  <a:cubicBezTo>
                    <a:pt x="48" y="2215"/>
                    <a:pt x="144" y="2501"/>
                    <a:pt x="251" y="2692"/>
                  </a:cubicBezTo>
                  <a:lnTo>
                    <a:pt x="1894" y="1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7258480" y="3037016"/>
              <a:ext cx="51752" cy="81079"/>
            </a:xfrm>
            <a:custGeom>
              <a:avLst/>
              <a:gdLst/>
              <a:ahLst/>
              <a:cxnLst/>
              <a:rect l="l" t="t" r="r" b="b"/>
              <a:pathLst>
                <a:path w="1680" h="2632" extrusionOk="0">
                  <a:moveTo>
                    <a:pt x="1382" y="1"/>
                  </a:moveTo>
                  <a:cubicBezTo>
                    <a:pt x="1382" y="1"/>
                    <a:pt x="203" y="2489"/>
                    <a:pt x="1" y="2632"/>
                  </a:cubicBezTo>
                  <a:cubicBezTo>
                    <a:pt x="1" y="2632"/>
                    <a:pt x="501" y="2560"/>
                    <a:pt x="560" y="2525"/>
                  </a:cubicBezTo>
                  <a:cubicBezTo>
                    <a:pt x="679" y="2465"/>
                    <a:pt x="1679" y="596"/>
                    <a:pt x="1644" y="477"/>
                  </a:cubicBezTo>
                  <a:cubicBezTo>
                    <a:pt x="1584" y="298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7170470" y="3022476"/>
              <a:ext cx="81079" cy="45745"/>
            </a:xfrm>
            <a:custGeom>
              <a:avLst/>
              <a:gdLst/>
              <a:ahLst/>
              <a:cxnLst/>
              <a:rect l="l" t="t" r="r" b="b"/>
              <a:pathLst>
                <a:path w="2632" h="1485" extrusionOk="0">
                  <a:moveTo>
                    <a:pt x="40" y="0"/>
                  </a:moveTo>
                  <a:cubicBezTo>
                    <a:pt x="30" y="0"/>
                    <a:pt x="19" y="6"/>
                    <a:pt x="12" y="20"/>
                  </a:cubicBezTo>
                  <a:cubicBezTo>
                    <a:pt x="0" y="44"/>
                    <a:pt x="0" y="68"/>
                    <a:pt x="24" y="80"/>
                  </a:cubicBezTo>
                  <a:cubicBezTo>
                    <a:pt x="48" y="92"/>
                    <a:pt x="2262" y="1306"/>
                    <a:pt x="2560" y="1473"/>
                  </a:cubicBezTo>
                  <a:cubicBezTo>
                    <a:pt x="2560" y="1485"/>
                    <a:pt x="2572" y="1485"/>
                    <a:pt x="2572" y="1485"/>
                  </a:cubicBezTo>
                  <a:cubicBezTo>
                    <a:pt x="2596" y="1485"/>
                    <a:pt x="2608" y="1473"/>
                    <a:pt x="2619" y="1461"/>
                  </a:cubicBezTo>
                  <a:cubicBezTo>
                    <a:pt x="2631" y="1437"/>
                    <a:pt x="2619" y="1413"/>
                    <a:pt x="2596" y="1401"/>
                  </a:cubicBezTo>
                  <a:cubicBezTo>
                    <a:pt x="2298" y="1235"/>
                    <a:pt x="83" y="20"/>
                    <a:pt x="60" y="8"/>
                  </a:cubicBezTo>
                  <a:cubicBezTo>
                    <a:pt x="55" y="3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7174844" y="3021244"/>
              <a:ext cx="14725" cy="18360"/>
            </a:xfrm>
            <a:custGeom>
              <a:avLst/>
              <a:gdLst/>
              <a:ahLst/>
              <a:cxnLst/>
              <a:rect l="l" t="t" r="r" b="b"/>
              <a:pathLst>
                <a:path w="478" h="596" extrusionOk="0">
                  <a:moveTo>
                    <a:pt x="406" y="1"/>
                  </a:moveTo>
                  <a:cubicBezTo>
                    <a:pt x="168" y="108"/>
                    <a:pt x="13" y="513"/>
                    <a:pt x="13" y="536"/>
                  </a:cubicBezTo>
                  <a:cubicBezTo>
                    <a:pt x="1" y="560"/>
                    <a:pt x="13" y="584"/>
                    <a:pt x="37" y="584"/>
                  </a:cubicBezTo>
                  <a:cubicBezTo>
                    <a:pt x="37" y="584"/>
                    <a:pt x="49" y="596"/>
                    <a:pt x="49" y="596"/>
                  </a:cubicBezTo>
                  <a:cubicBezTo>
                    <a:pt x="72" y="596"/>
                    <a:pt x="84" y="584"/>
                    <a:pt x="96" y="560"/>
                  </a:cubicBezTo>
                  <a:cubicBezTo>
                    <a:pt x="96" y="560"/>
                    <a:pt x="239" y="167"/>
                    <a:pt x="441" y="84"/>
                  </a:cubicBezTo>
                  <a:cubicBezTo>
                    <a:pt x="465" y="72"/>
                    <a:pt x="477" y="48"/>
                    <a:pt x="465" y="24"/>
                  </a:cubicBezTo>
                  <a:cubicBezTo>
                    <a:pt x="453" y="1"/>
                    <a:pt x="430" y="1"/>
                    <a:pt x="406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7188799" y="3027713"/>
              <a:ext cx="14324" cy="18144"/>
            </a:xfrm>
            <a:custGeom>
              <a:avLst/>
              <a:gdLst/>
              <a:ahLst/>
              <a:cxnLst/>
              <a:rect l="l" t="t" r="r" b="b"/>
              <a:pathLst>
                <a:path w="465" h="589" extrusionOk="0">
                  <a:moveTo>
                    <a:pt x="419" y="0"/>
                  </a:moveTo>
                  <a:cubicBezTo>
                    <a:pt x="413" y="0"/>
                    <a:pt x="408" y="2"/>
                    <a:pt x="405" y="5"/>
                  </a:cubicBezTo>
                  <a:cubicBezTo>
                    <a:pt x="167" y="100"/>
                    <a:pt x="12" y="505"/>
                    <a:pt x="0" y="529"/>
                  </a:cubicBezTo>
                  <a:cubicBezTo>
                    <a:pt x="0" y="553"/>
                    <a:pt x="12" y="576"/>
                    <a:pt x="24" y="588"/>
                  </a:cubicBezTo>
                  <a:lnTo>
                    <a:pt x="48" y="588"/>
                  </a:lnTo>
                  <a:cubicBezTo>
                    <a:pt x="60" y="588"/>
                    <a:pt x="84" y="576"/>
                    <a:pt x="84" y="553"/>
                  </a:cubicBezTo>
                  <a:cubicBezTo>
                    <a:pt x="84" y="553"/>
                    <a:pt x="227" y="160"/>
                    <a:pt x="429" y="76"/>
                  </a:cubicBezTo>
                  <a:cubicBezTo>
                    <a:pt x="453" y="76"/>
                    <a:pt x="465" y="41"/>
                    <a:pt x="453" y="29"/>
                  </a:cubicBezTo>
                  <a:cubicBezTo>
                    <a:pt x="453" y="11"/>
                    <a:pt x="434" y="0"/>
                    <a:pt x="41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7201983" y="3037231"/>
              <a:ext cx="14355" cy="18144"/>
            </a:xfrm>
            <a:custGeom>
              <a:avLst/>
              <a:gdLst/>
              <a:ahLst/>
              <a:cxnLst/>
              <a:rect l="l" t="t" r="r" b="b"/>
              <a:pathLst>
                <a:path w="466" h="589" extrusionOk="0">
                  <a:moveTo>
                    <a:pt x="419" y="1"/>
                  </a:moveTo>
                  <a:cubicBezTo>
                    <a:pt x="414" y="1"/>
                    <a:pt x="409" y="2"/>
                    <a:pt x="406" y="6"/>
                  </a:cubicBezTo>
                  <a:cubicBezTo>
                    <a:pt x="168" y="101"/>
                    <a:pt x="13" y="517"/>
                    <a:pt x="1" y="529"/>
                  </a:cubicBezTo>
                  <a:cubicBezTo>
                    <a:pt x="1" y="553"/>
                    <a:pt x="13" y="577"/>
                    <a:pt x="25" y="589"/>
                  </a:cubicBezTo>
                  <a:lnTo>
                    <a:pt x="49" y="589"/>
                  </a:lnTo>
                  <a:cubicBezTo>
                    <a:pt x="61" y="589"/>
                    <a:pt x="84" y="577"/>
                    <a:pt x="84" y="565"/>
                  </a:cubicBezTo>
                  <a:cubicBezTo>
                    <a:pt x="84" y="565"/>
                    <a:pt x="227" y="172"/>
                    <a:pt x="430" y="89"/>
                  </a:cubicBezTo>
                  <a:cubicBezTo>
                    <a:pt x="453" y="77"/>
                    <a:pt x="465" y="53"/>
                    <a:pt x="453" y="29"/>
                  </a:cubicBezTo>
                  <a:cubicBezTo>
                    <a:pt x="453" y="12"/>
                    <a:pt x="434" y="1"/>
                    <a:pt x="41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7216308" y="3044717"/>
              <a:ext cx="14324" cy="18360"/>
            </a:xfrm>
            <a:custGeom>
              <a:avLst/>
              <a:gdLst/>
              <a:ahLst/>
              <a:cxnLst/>
              <a:rect l="l" t="t" r="r" b="b"/>
              <a:pathLst>
                <a:path w="465" h="596" extrusionOk="0">
                  <a:moveTo>
                    <a:pt x="405" y="1"/>
                  </a:moveTo>
                  <a:cubicBezTo>
                    <a:pt x="167" y="108"/>
                    <a:pt x="12" y="513"/>
                    <a:pt x="0" y="536"/>
                  </a:cubicBezTo>
                  <a:cubicBezTo>
                    <a:pt x="0" y="560"/>
                    <a:pt x="12" y="584"/>
                    <a:pt x="36" y="584"/>
                  </a:cubicBezTo>
                  <a:cubicBezTo>
                    <a:pt x="36" y="596"/>
                    <a:pt x="36" y="596"/>
                    <a:pt x="48" y="596"/>
                  </a:cubicBezTo>
                  <a:cubicBezTo>
                    <a:pt x="60" y="596"/>
                    <a:pt x="84" y="584"/>
                    <a:pt x="84" y="560"/>
                  </a:cubicBezTo>
                  <a:cubicBezTo>
                    <a:pt x="84" y="560"/>
                    <a:pt x="227" y="167"/>
                    <a:pt x="429" y="84"/>
                  </a:cubicBezTo>
                  <a:cubicBezTo>
                    <a:pt x="453" y="72"/>
                    <a:pt x="465" y="48"/>
                    <a:pt x="453" y="24"/>
                  </a:cubicBezTo>
                  <a:cubicBezTo>
                    <a:pt x="453" y="13"/>
                    <a:pt x="429" y="1"/>
                    <a:pt x="40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7229153" y="3053004"/>
              <a:ext cx="14324" cy="18144"/>
            </a:xfrm>
            <a:custGeom>
              <a:avLst/>
              <a:gdLst/>
              <a:ahLst/>
              <a:cxnLst/>
              <a:rect l="l" t="t" r="r" b="b"/>
              <a:pathLst>
                <a:path w="465" h="589" extrusionOk="0">
                  <a:moveTo>
                    <a:pt x="424" y="1"/>
                  </a:moveTo>
                  <a:cubicBezTo>
                    <a:pt x="418" y="1"/>
                    <a:pt x="411" y="2"/>
                    <a:pt x="405" y="5"/>
                  </a:cubicBezTo>
                  <a:cubicBezTo>
                    <a:pt x="167" y="101"/>
                    <a:pt x="12" y="517"/>
                    <a:pt x="12" y="529"/>
                  </a:cubicBezTo>
                  <a:cubicBezTo>
                    <a:pt x="0" y="553"/>
                    <a:pt x="12" y="577"/>
                    <a:pt x="36" y="589"/>
                  </a:cubicBezTo>
                  <a:lnTo>
                    <a:pt x="48" y="589"/>
                  </a:lnTo>
                  <a:cubicBezTo>
                    <a:pt x="60" y="589"/>
                    <a:pt x="83" y="577"/>
                    <a:pt x="83" y="565"/>
                  </a:cubicBezTo>
                  <a:cubicBezTo>
                    <a:pt x="83" y="553"/>
                    <a:pt x="226" y="172"/>
                    <a:pt x="441" y="77"/>
                  </a:cubicBezTo>
                  <a:cubicBezTo>
                    <a:pt x="452" y="77"/>
                    <a:pt x="464" y="53"/>
                    <a:pt x="464" y="29"/>
                  </a:cubicBezTo>
                  <a:cubicBezTo>
                    <a:pt x="456" y="12"/>
                    <a:pt x="441" y="1"/>
                    <a:pt x="42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7220343" y="3007967"/>
              <a:ext cx="82958" cy="63612"/>
            </a:xfrm>
            <a:custGeom>
              <a:avLst/>
              <a:gdLst/>
              <a:ahLst/>
              <a:cxnLst/>
              <a:rect l="l" t="t" r="r" b="b"/>
              <a:pathLst>
                <a:path w="2693" h="2065" extrusionOk="0">
                  <a:moveTo>
                    <a:pt x="1779" y="1"/>
                  </a:moveTo>
                  <a:cubicBezTo>
                    <a:pt x="1636" y="1"/>
                    <a:pt x="1475" y="34"/>
                    <a:pt x="1298" y="110"/>
                  </a:cubicBezTo>
                  <a:cubicBezTo>
                    <a:pt x="1298" y="110"/>
                    <a:pt x="0" y="420"/>
                    <a:pt x="0" y="575"/>
                  </a:cubicBezTo>
                  <a:cubicBezTo>
                    <a:pt x="3" y="611"/>
                    <a:pt x="56" y="625"/>
                    <a:pt x="138" y="625"/>
                  </a:cubicBezTo>
                  <a:cubicBezTo>
                    <a:pt x="430" y="625"/>
                    <a:pt x="1084" y="444"/>
                    <a:pt x="1084" y="444"/>
                  </a:cubicBezTo>
                  <a:lnTo>
                    <a:pt x="1084" y="444"/>
                  </a:lnTo>
                  <a:cubicBezTo>
                    <a:pt x="1084" y="444"/>
                    <a:pt x="477" y="1039"/>
                    <a:pt x="298" y="1348"/>
                  </a:cubicBezTo>
                  <a:cubicBezTo>
                    <a:pt x="261" y="1411"/>
                    <a:pt x="274" y="1436"/>
                    <a:pt x="320" y="1436"/>
                  </a:cubicBezTo>
                  <a:cubicBezTo>
                    <a:pt x="406" y="1436"/>
                    <a:pt x="610" y="1345"/>
                    <a:pt x="805" y="1246"/>
                  </a:cubicBezTo>
                  <a:lnTo>
                    <a:pt x="805" y="1246"/>
                  </a:lnTo>
                  <a:cubicBezTo>
                    <a:pt x="594" y="1383"/>
                    <a:pt x="411" y="1550"/>
                    <a:pt x="524" y="1670"/>
                  </a:cubicBezTo>
                  <a:cubicBezTo>
                    <a:pt x="554" y="1703"/>
                    <a:pt x="598" y="1718"/>
                    <a:pt x="652" y="1718"/>
                  </a:cubicBezTo>
                  <a:cubicBezTo>
                    <a:pt x="978" y="1718"/>
                    <a:pt x="1655" y="1182"/>
                    <a:pt x="1655" y="1182"/>
                  </a:cubicBezTo>
                  <a:lnTo>
                    <a:pt x="1655" y="1182"/>
                  </a:lnTo>
                  <a:cubicBezTo>
                    <a:pt x="1655" y="1182"/>
                    <a:pt x="603" y="2065"/>
                    <a:pt x="826" y="2065"/>
                  </a:cubicBezTo>
                  <a:cubicBezTo>
                    <a:pt x="832" y="2065"/>
                    <a:pt x="838" y="2064"/>
                    <a:pt x="846" y="2063"/>
                  </a:cubicBezTo>
                  <a:cubicBezTo>
                    <a:pt x="1131" y="2027"/>
                    <a:pt x="2012" y="1610"/>
                    <a:pt x="2382" y="1086"/>
                  </a:cubicBezTo>
                  <a:cubicBezTo>
                    <a:pt x="2693" y="659"/>
                    <a:pt x="2416" y="1"/>
                    <a:pt x="1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7239412" y="3027990"/>
              <a:ext cx="24983" cy="24090"/>
            </a:xfrm>
            <a:custGeom>
              <a:avLst/>
              <a:gdLst/>
              <a:ahLst/>
              <a:cxnLst/>
              <a:rect l="l" t="t" r="r" b="b"/>
              <a:pathLst>
                <a:path w="811" h="782" extrusionOk="0">
                  <a:moveTo>
                    <a:pt x="767" y="0"/>
                  </a:moveTo>
                  <a:cubicBezTo>
                    <a:pt x="758" y="0"/>
                    <a:pt x="748" y="3"/>
                    <a:pt x="739" y="8"/>
                  </a:cubicBezTo>
                  <a:cubicBezTo>
                    <a:pt x="667" y="67"/>
                    <a:pt x="84" y="579"/>
                    <a:pt x="12" y="710"/>
                  </a:cubicBezTo>
                  <a:cubicBezTo>
                    <a:pt x="0" y="734"/>
                    <a:pt x="0" y="758"/>
                    <a:pt x="24" y="770"/>
                  </a:cubicBezTo>
                  <a:cubicBezTo>
                    <a:pt x="36" y="782"/>
                    <a:pt x="36" y="782"/>
                    <a:pt x="48" y="782"/>
                  </a:cubicBezTo>
                  <a:cubicBezTo>
                    <a:pt x="60" y="782"/>
                    <a:pt x="72" y="770"/>
                    <a:pt x="84" y="758"/>
                  </a:cubicBezTo>
                  <a:cubicBezTo>
                    <a:pt x="131" y="663"/>
                    <a:pt x="536" y="306"/>
                    <a:pt x="798" y="79"/>
                  </a:cubicBezTo>
                  <a:cubicBezTo>
                    <a:pt x="810" y="67"/>
                    <a:pt x="810" y="32"/>
                    <a:pt x="798" y="20"/>
                  </a:cubicBezTo>
                  <a:cubicBezTo>
                    <a:pt x="791" y="6"/>
                    <a:pt x="780" y="0"/>
                    <a:pt x="76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7251518" y="3038248"/>
              <a:ext cx="22395" cy="18606"/>
            </a:xfrm>
            <a:custGeom>
              <a:avLst/>
              <a:gdLst/>
              <a:ahLst/>
              <a:cxnLst/>
              <a:rect l="l" t="t" r="r" b="b"/>
              <a:pathLst>
                <a:path w="727" h="604" extrusionOk="0">
                  <a:moveTo>
                    <a:pt x="684" y="0"/>
                  </a:moveTo>
                  <a:cubicBezTo>
                    <a:pt x="675" y="0"/>
                    <a:pt x="665" y="3"/>
                    <a:pt x="655" y="8"/>
                  </a:cubicBezTo>
                  <a:cubicBezTo>
                    <a:pt x="631" y="20"/>
                    <a:pt x="143" y="330"/>
                    <a:pt x="12" y="532"/>
                  </a:cubicBezTo>
                  <a:cubicBezTo>
                    <a:pt x="0" y="556"/>
                    <a:pt x="0" y="580"/>
                    <a:pt x="24" y="592"/>
                  </a:cubicBezTo>
                  <a:cubicBezTo>
                    <a:pt x="24" y="604"/>
                    <a:pt x="36" y="604"/>
                    <a:pt x="48" y="604"/>
                  </a:cubicBezTo>
                  <a:cubicBezTo>
                    <a:pt x="60" y="604"/>
                    <a:pt x="72" y="592"/>
                    <a:pt x="84" y="580"/>
                  </a:cubicBezTo>
                  <a:cubicBezTo>
                    <a:pt x="203" y="389"/>
                    <a:pt x="691" y="80"/>
                    <a:pt x="703" y="80"/>
                  </a:cubicBezTo>
                  <a:cubicBezTo>
                    <a:pt x="715" y="68"/>
                    <a:pt x="727" y="44"/>
                    <a:pt x="715" y="20"/>
                  </a:cubicBezTo>
                  <a:cubicBezTo>
                    <a:pt x="708" y="6"/>
                    <a:pt x="697" y="0"/>
                    <a:pt x="6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7261406" y="2731338"/>
              <a:ext cx="6993" cy="13400"/>
            </a:xfrm>
            <a:custGeom>
              <a:avLst/>
              <a:gdLst/>
              <a:ahLst/>
              <a:cxnLst/>
              <a:rect l="l" t="t" r="r" b="b"/>
              <a:pathLst>
                <a:path w="227" h="435" extrusionOk="0">
                  <a:moveTo>
                    <a:pt x="52" y="1"/>
                  </a:moveTo>
                  <a:cubicBezTo>
                    <a:pt x="35" y="1"/>
                    <a:pt x="21" y="9"/>
                    <a:pt x="13" y="18"/>
                  </a:cubicBezTo>
                  <a:cubicBezTo>
                    <a:pt x="1" y="41"/>
                    <a:pt x="13" y="65"/>
                    <a:pt x="37" y="77"/>
                  </a:cubicBezTo>
                  <a:cubicBezTo>
                    <a:pt x="72" y="101"/>
                    <a:pt x="120" y="268"/>
                    <a:pt x="144" y="399"/>
                  </a:cubicBezTo>
                  <a:cubicBezTo>
                    <a:pt x="144" y="422"/>
                    <a:pt x="167" y="434"/>
                    <a:pt x="179" y="434"/>
                  </a:cubicBezTo>
                  <a:lnTo>
                    <a:pt x="191" y="434"/>
                  </a:lnTo>
                  <a:cubicBezTo>
                    <a:pt x="215" y="434"/>
                    <a:pt x="227" y="411"/>
                    <a:pt x="227" y="387"/>
                  </a:cubicBezTo>
                  <a:cubicBezTo>
                    <a:pt x="215" y="315"/>
                    <a:pt x="167" y="53"/>
                    <a:pt x="72" y="6"/>
                  </a:cubicBezTo>
                  <a:cubicBezTo>
                    <a:pt x="65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7245634" y="2725762"/>
              <a:ext cx="6654" cy="13462"/>
            </a:xfrm>
            <a:custGeom>
              <a:avLst/>
              <a:gdLst/>
              <a:ahLst/>
              <a:cxnLst/>
              <a:rect l="l" t="t" r="r" b="b"/>
              <a:pathLst>
                <a:path w="216" h="437" extrusionOk="0">
                  <a:moveTo>
                    <a:pt x="41" y="0"/>
                  </a:moveTo>
                  <a:cubicBezTo>
                    <a:pt x="31" y="0"/>
                    <a:pt x="20" y="6"/>
                    <a:pt x="13" y="20"/>
                  </a:cubicBezTo>
                  <a:cubicBezTo>
                    <a:pt x="1" y="44"/>
                    <a:pt x="1" y="68"/>
                    <a:pt x="25" y="80"/>
                  </a:cubicBezTo>
                  <a:cubicBezTo>
                    <a:pt x="60" y="103"/>
                    <a:pt x="108" y="258"/>
                    <a:pt x="132" y="401"/>
                  </a:cubicBezTo>
                  <a:cubicBezTo>
                    <a:pt x="132" y="425"/>
                    <a:pt x="156" y="437"/>
                    <a:pt x="179" y="437"/>
                  </a:cubicBezTo>
                  <a:cubicBezTo>
                    <a:pt x="203" y="425"/>
                    <a:pt x="215" y="413"/>
                    <a:pt x="215" y="389"/>
                  </a:cubicBezTo>
                  <a:cubicBezTo>
                    <a:pt x="203" y="306"/>
                    <a:pt x="168" y="56"/>
                    <a:pt x="60" y="8"/>
                  </a:cubicBezTo>
                  <a:cubicBezTo>
                    <a:pt x="55" y="3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7252627" y="2711530"/>
              <a:ext cx="6623" cy="13400"/>
            </a:xfrm>
            <a:custGeom>
              <a:avLst/>
              <a:gdLst/>
              <a:ahLst/>
              <a:cxnLst/>
              <a:rect l="l" t="t" r="r" b="b"/>
              <a:pathLst>
                <a:path w="215" h="435" extrusionOk="0">
                  <a:moveTo>
                    <a:pt x="44" y="1"/>
                  </a:moveTo>
                  <a:cubicBezTo>
                    <a:pt x="29" y="1"/>
                    <a:pt x="8" y="9"/>
                    <a:pt x="0" y="18"/>
                  </a:cubicBezTo>
                  <a:cubicBezTo>
                    <a:pt x="0" y="41"/>
                    <a:pt x="0" y="65"/>
                    <a:pt x="24" y="77"/>
                  </a:cubicBezTo>
                  <a:cubicBezTo>
                    <a:pt x="60" y="101"/>
                    <a:pt x="107" y="268"/>
                    <a:pt x="131" y="399"/>
                  </a:cubicBezTo>
                  <a:cubicBezTo>
                    <a:pt x="131" y="422"/>
                    <a:pt x="155" y="434"/>
                    <a:pt x="179" y="434"/>
                  </a:cubicBezTo>
                  <a:cubicBezTo>
                    <a:pt x="202" y="434"/>
                    <a:pt x="214" y="411"/>
                    <a:pt x="214" y="387"/>
                  </a:cubicBezTo>
                  <a:cubicBezTo>
                    <a:pt x="202" y="315"/>
                    <a:pt x="155" y="53"/>
                    <a:pt x="60" y="6"/>
                  </a:cubicBezTo>
                  <a:cubicBezTo>
                    <a:pt x="56" y="2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7235746" y="2704568"/>
              <a:ext cx="6623" cy="13400"/>
            </a:xfrm>
            <a:custGeom>
              <a:avLst/>
              <a:gdLst/>
              <a:ahLst/>
              <a:cxnLst/>
              <a:rect l="l" t="t" r="r" b="b"/>
              <a:pathLst>
                <a:path w="215" h="435" extrusionOk="0">
                  <a:moveTo>
                    <a:pt x="47" y="1"/>
                  </a:moveTo>
                  <a:cubicBezTo>
                    <a:pt x="35" y="1"/>
                    <a:pt x="21" y="9"/>
                    <a:pt x="12" y="17"/>
                  </a:cubicBezTo>
                  <a:cubicBezTo>
                    <a:pt x="0" y="41"/>
                    <a:pt x="0" y="65"/>
                    <a:pt x="24" y="77"/>
                  </a:cubicBezTo>
                  <a:cubicBezTo>
                    <a:pt x="60" y="101"/>
                    <a:pt x="108" y="267"/>
                    <a:pt x="131" y="398"/>
                  </a:cubicBezTo>
                  <a:cubicBezTo>
                    <a:pt x="131" y="422"/>
                    <a:pt x="155" y="434"/>
                    <a:pt x="179" y="434"/>
                  </a:cubicBezTo>
                  <a:cubicBezTo>
                    <a:pt x="203" y="434"/>
                    <a:pt x="215" y="410"/>
                    <a:pt x="215" y="387"/>
                  </a:cubicBezTo>
                  <a:cubicBezTo>
                    <a:pt x="203" y="315"/>
                    <a:pt x="167" y="53"/>
                    <a:pt x="60" y="6"/>
                  </a:cubicBezTo>
                  <a:cubicBezTo>
                    <a:pt x="56" y="2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7237933" y="2690798"/>
              <a:ext cx="9580" cy="12137"/>
            </a:xfrm>
            <a:custGeom>
              <a:avLst/>
              <a:gdLst/>
              <a:ahLst/>
              <a:cxnLst/>
              <a:rect l="l" t="t" r="r" b="b"/>
              <a:pathLst>
                <a:path w="311" h="394" extrusionOk="0">
                  <a:moveTo>
                    <a:pt x="60" y="0"/>
                  </a:moveTo>
                  <a:cubicBezTo>
                    <a:pt x="37" y="0"/>
                    <a:pt x="13" y="12"/>
                    <a:pt x="13" y="36"/>
                  </a:cubicBezTo>
                  <a:cubicBezTo>
                    <a:pt x="1" y="60"/>
                    <a:pt x="13" y="83"/>
                    <a:pt x="37" y="83"/>
                  </a:cubicBezTo>
                  <a:cubicBezTo>
                    <a:pt x="84" y="95"/>
                    <a:pt x="167" y="238"/>
                    <a:pt x="227" y="369"/>
                  </a:cubicBezTo>
                  <a:cubicBezTo>
                    <a:pt x="227" y="393"/>
                    <a:pt x="251" y="393"/>
                    <a:pt x="263" y="393"/>
                  </a:cubicBezTo>
                  <a:lnTo>
                    <a:pt x="275" y="393"/>
                  </a:lnTo>
                  <a:cubicBezTo>
                    <a:pt x="298" y="381"/>
                    <a:pt x="310" y="357"/>
                    <a:pt x="298" y="333"/>
                  </a:cubicBezTo>
                  <a:cubicBezTo>
                    <a:pt x="275" y="262"/>
                    <a:pt x="167" y="36"/>
                    <a:pt x="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7267290" y="2752224"/>
              <a:ext cx="4806" cy="14139"/>
            </a:xfrm>
            <a:custGeom>
              <a:avLst/>
              <a:gdLst/>
              <a:ahLst/>
              <a:cxnLst/>
              <a:rect l="l" t="t" r="r" b="b"/>
              <a:pathLst>
                <a:path w="156" h="459" extrusionOk="0">
                  <a:moveTo>
                    <a:pt x="48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0" y="30"/>
                    <a:pt x="0" y="66"/>
                    <a:pt x="24" y="78"/>
                  </a:cubicBezTo>
                  <a:cubicBezTo>
                    <a:pt x="48" y="114"/>
                    <a:pt x="60" y="280"/>
                    <a:pt x="48" y="411"/>
                  </a:cubicBezTo>
                  <a:cubicBezTo>
                    <a:pt x="48" y="435"/>
                    <a:pt x="60" y="459"/>
                    <a:pt x="84" y="459"/>
                  </a:cubicBezTo>
                  <a:lnTo>
                    <a:pt x="96" y="459"/>
                  </a:lnTo>
                  <a:cubicBezTo>
                    <a:pt x="107" y="459"/>
                    <a:pt x="131" y="447"/>
                    <a:pt x="131" y="423"/>
                  </a:cubicBezTo>
                  <a:cubicBezTo>
                    <a:pt x="143" y="340"/>
                    <a:pt x="155" y="90"/>
                    <a:pt x="84" y="18"/>
                  </a:cubicBezTo>
                  <a:cubicBezTo>
                    <a:pt x="72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7255184" y="2744184"/>
              <a:ext cx="6993" cy="13739"/>
            </a:xfrm>
            <a:custGeom>
              <a:avLst/>
              <a:gdLst/>
              <a:ahLst/>
              <a:cxnLst/>
              <a:rect l="l" t="t" r="r" b="b"/>
              <a:pathLst>
                <a:path w="227" h="446" extrusionOk="0">
                  <a:moveTo>
                    <a:pt x="53" y="1"/>
                  </a:moveTo>
                  <a:cubicBezTo>
                    <a:pt x="36" y="1"/>
                    <a:pt x="21" y="12"/>
                    <a:pt x="12" y="29"/>
                  </a:cubicBezTo>
                  <a:cubicBezTo>
                    <a:pt x="0" y="53"/>
                    <a:pt x="0" y="77"/>
                    <a:pt x="24" y="89"/>
                  </a:cubicBezTo>
                  <a:cubicBezTo>
                    <a:pt x="72" y="101"/>
                    <a:pt x="108" y="267"/>
                    <a:pt x="131" y="398"/>
                  </a:cubicBezTo>
                  <a:cubicBezTo>
                    <a:pt x="143" y="422"/>
                    <a:pt x="155" y="446"/>
                    <a:pt x="179" y="446"/>
                  </a:cubicBezTo>
                  <a:cubicBezTo>
                    <a:pt x="203" y="434"/>
                    <a:pt x="227" y="410"/>
                    <a:pt x="215" y="386"/>
                  </a:cubicBezTo>
                  <a:cubicBezTo>
                    <a:pt x="203" y="315"/>
                    <a:pt x="167" y="65"/>
                    <a:pt x="72" y="5"/>
                  </a:cubicBezTo>
                  <a:cubicBezTo>
                    <a:pt x="65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857245" y="3020135"/>
              <a:ext cx="88780" cy="108618"/>
            </a:xfrm>
            <a:custGeom>
              <a:avLst/>
              <a:gdLst/>
              <a:ahLst/>
              <a:cxnLst/>
              <a:rect l="l" t="t" r="r" b="b"/>
              <a:pathLst>
                <a:path w="2882" h="3526" extrusionOk="0">
                  <a:moveTo>
                    <a:pt x="2822" y="1"/>
                  </a:moveTo>
                  <a:lnTo>
                    <a:pt x="2786" y="13"/>
                  </a:lnTo>
                  <a:cubicBezTo>
                    <a:pt x="2762" y="13"/>
                    <a:pt x="2750" y="37"/>
                    <a:pt x="2750" y="60"/>
                  </a:cubicBezTo>
                  <a:cubicBezTo>
                    <a:pt x="2762" y="84"/>
                    <a:pt x="2774" y="96"/>
                    <a:pt x="2798" y="96"/>
                  </a:cubicBezTo>
                  <a:lnTo>
                    <a:pt x="2810" y="96"/>
                  </a:lnTo>
                  <a:lnTo>
                    <a:pt x="2834" y="84"/>
                  </a:lnTo>
                  <a:cubicBezTo>
                    <a:pt x="2858" y="84"/>
                    <a:pt x="2881" y="60"/>
                    <a:pt x="2870" y="37"/>
                  </a:cubicBezTo>
                  <a:cubicBezTo>
                    <a:pt x="2870" y="13"/>
                    <a:pt x="2846" y="1"/>
                    <a:pt x="2822" y="1"/>
                  </a:cubicBezTo>
                  <a:close/>
                  <a:moveTo>
                    <a:pt x="2619" y="49"/>
                  </a:moveTo>
                  <a:cubicBezTo>
                    <a:pt x="2560" y="72"/>
                    <a:pt x="2500" y="84"/>
                    <a:pt x="2453" y="96"/>
                  </a:cubicBezTo>
                  <a:cubicBezTo>
                    <a:pt x="2429" y="108"/>
                    <a:pt x="2417" y="132"/>
                    <a:pt x="2417" y="156"/>
                  </a:cubicBezTo>
                  <a:cubicBezTo>
                    <a:pt x="2429" y="168"/>
                    <a:pt x="2441" y="180"/>
                    <a:pt x="2465" y="180"/>
                  </a:cubicBezTo>
                  <a:lnTo>
                    <a:pt x="2477" y="180"/>
                  </a:lnTo>
                  <a:cubicBezTo>
                    <a:pt x="2536" y="168"/>
                    <a:pt x="2584" y="144"/>
                    <a:pt x="2643" y="132"/>
                  </a:cubicBezTo>
                  <a:cubicBezTo>
                    <a:pt x="2667" y="132"/>
                    <a:pt x="2679" y="108"/>
                    <a:pt x="2667" y="84"/>
                  </a:cubicBezTo>
                  <a:cubicBezTo>
                    <a:pt x="2667" y="60"/>
                    <a:pt x="2643" y="49"/>
                    <a:pt x="2619" y="49"/>
                  </a:cubicBezTo>
                  <a:close/>
                  <a:moveTo>
                    <a:pt x="2286" y="156"/>
                  </a:moveTo>
                  <a:cubicBezTo>
                    <a:pt x="2227" y="180"/>
                    <a:pt x="2179" y="203"/>
                    <a:pt x="2119" y="227"/>
                  </a:cubicBezTo>
                  <a:cubicBezTo>
                    <a:pt x="2108" y="227"/>
                    <a:pt x="2096" y="251"/>
                    <a:pt x="2096" y="275"/>
                  </a:cubicBezTo>
                  <a:cubicBezTo>
                    <a:pt x="2108" y="299"/>
                    <a:pt x="2119" y="299"/>
                    <a:pt x="2143" y="299"/>
                  </a:cubicBezTo>
                  <a:lnTo>
                    <a:pt x="2155" y="299"/>
                  </a:lnTo>
                  <a:cubicBezTo>
                    <a:pt x="2203" y="275"/>
                    <a:pt x="2262" y="263"/>
                    <a:pt x="2310" y="239"/>
                  </a:cubicBezTo>
                  <a:cubicBezTo>
                    <a:pt x="2334" y="227"/>
                    <a:pt x="2346" y="203"/>
                    <a:pt x="2346" y="180"/>
                  </a:cubicBezTo>
                  <a:cubicBezTo>
                    <a:pt x="2334" y="156"/>
                    <a:pt x="2310" y="156"/>
                    <a:pt x="2286" y="156"/>
                  </a:cubicBezTo>
                  <a:close/>
                  <a:moveTo>
                    <a:pt x="1993" y="291"/>
                  </a:moveTo>
                  <a:cubicBezTo>
                    <a:pt x="1984" y="291"/>
                    <a:pt x="1974" y="294"/>
                    <a:pt x="1965" y="299"/>
                  </a:cubicBezTo>
                  <a:cubicBezTo>
                    <a:pt x="1917" y="322"/>
                    <a:pt x="1857" y="346"/>
                    <a:pt x="1810" y="382"/>
                  </a:cubicBezTo>
                  <a:cubicBezTo>
                    <a:pt x="1798" y="394"/>
                    <a:pt x="1786" y="418"/>
                    <a:pt x="1798" y="441"/>
                  </a:cubicBezTo>
                  <a:cubicBezTo>
                    <a:pt x="1810" y="453"/>
                    <a:pt x="1822" y="453"/>
                    <a:pt x="1834" y="453"/>
                  </a:cubicBezTo>
                  <a:lnTo>
                    <a:pt x="1857" y="453"/>
                  </a:lnTo>
                  <a:cubicBezTo>
                    <a:pt x="1905" y="430"/>
                    <a:pt x="1953" y="394"/>
                    <a:pt x="2000" y="370"/>
                  </a:cubicBezTo>
                  <a:cubicBezTo>
                    <a:pt x="2024" y="358"/>
                    <a:pt x="2036" y="334"/>
                    <a:pt x="2024" y="310"/>
                  </a:cubicBezTo>
                  <a:cubicBezTo>
                    <a:pt x="2017" y="297"/>
                    <a:pt x="2006" y="291"/>
                    <a:pt x="1993" y="291"/>
                  </a:cubicBezTo>
                  <a:close/>
                  <a:moveTo>
                    <a:pt x="1696" y="469"/>
                  </a:moveTo>
                  <a:cubicBezTo>
                    <a:pt x="1687" y="469"/>
                    <a:pt x="1677" y="472"/>
                    <a:pt x="1667" y="477"/>
                  </a:cubicBezTo>
                  <a:cubicBezTo>
                    <a:pt x="1619" y="513"/>
                    <a:pt x="1572" y="549"/>
                    <a:pt x="1524" y="584"/>
                  </a:cubicBezTo>
                  <a:cubicBezTo>
                    <a:pt x="1512" y="596"/>
                    <a:pt x="1512" y="632"/>
                    <a:pt x="1524" y="644"/>
                  </a:cubicBezTo>
                  <a:cubicBezTo>
                    <a:pt x="1536" y="656"/>
                    <a:pt x="1548" y="656"/>
                    <a:pt x="1560" y="656"/>
                  </a:cubicBezTo>
                  <a:cubicBezTo>
                    <a:pt x="1572" y="656"/>
                    <a:pt x="1584" y="656"/>
                    <a:pt x="1584" y="644"/>
                  </a:cubicBezTo>
                  <a:cubicBezTo>
                    <a:pt x="1631" y="608"/>
                    <a:pt x="1667" y="572"/>
                    <a:pt x="1715" y="537"/>
                  </a:cubicBezTo>
                  <a:cubicBezTo>
                    <a:pt x="1738" y="525"/>
                    <a:pt x="1738" y="501"/>
                    <a:pt x="1727" y="489"/>
                  </a:cubicBezTo>
                  <a:cubicBezTo>
                    <a:pt x="1720" y="475"/>
                    <a:pt x="1708" y="469"/>
                    <a:pt x="1696" y="469"/>
                  </a:cubicBezTo>
                  <a:close/>
                  <a:moveTo>
                    <a:pt x="1441" y="696"/>
                  </a:moveTo>
                  <a:cubicBezTo>
                    <a:pt x="1427" y="696"/>
                    <a:pt x="1412" y="701"/>
                    <a:pt x="1405" y="715"/>
                  </a:cubicBezTo>
                  <a:cubicBezTo>
                    <a:pt x="1369" y="751"/>
                    <a:pt x="1334" y="799"/>
                    <a:pt x="1298" y="858"/>
                  </a:cubicBezTo>
                  <a:cubicBezTo>
                    <a:pt x="1286" y="870"/>
                    <a:pt x="1286" y="894"/>
                    <a:pt x="1310" y="918"/>
                  </a:cubicBezTo>
                  <a:lnTo>
                    <a:pt x="1334" y="918"/>
                  </a:lnTo>
                  <a:cubicBezTo>
                    <a:pt x="1346" y="918"/>
                    <a:pt x="1357" y="918"/>
                    <a:pt x="1369" y="906"/>
                  </a:cubicBezTo>
                  <a:cubicBezTo>
                    <a:pt x="1393" y="858"/>
                    <a:pt x="1429" y="811"/>
                    <a:pt x="1465" y="763"/>
                  </a:cubicBezTo>
                  <a:cubicBezTo>
                    <a:pt x="1488" y="751"/>
                    <a:pt x="1488" y="727"/>
                    <a:pt x="1465" y="703"/>
                  </a:cubicBezTo>
                  <a:cubicBezTo>
                    <a:pt x="1460" y="698"/>
                    <a:pt x="1451" y="696"/>
                    <a:pt x="1441" y="696"/>
                  </a:cubicBezTo>
                  <a:close/>
                  <a:moveTo>
                    <a:pt x="1255" y="984"/>
                  </a:moveTo>
                  <a:cubicBezTo>
                    <a:pt x="1238" y="984"/>
                    <a:pt x="1223" y="996"/>
                    <a:pt x="1215" y="1013"/>
                  </a:cubicBezTo>
                  <a:cubicBezTo>
                    <a:pt x="1191" y="1061"/>
                    <a:pt x="1167" y="1120"/>
                    <a:pt x="1155" y="1180"/>
                  </a:cubicBezTo>
                  <a:cubicBezTo>
                    <a:pt x="1143" y="1203"/>
                    <a:pt x="1167" y="1227"/>
                    <a:pt x="1191" y="1227"/>
                  </a:cubicBezTo>
                  <a:cubicBezTo>
                    <a:pt x="1215" y="1227"/>
                    <a:pt x="1238" y="1215"/>
                    <a:pt x="1238" y="1192"/>
                  </a:cubicBezTo>
                  <a:cubicBezTo>
                    <a:pt x="1250" y="1144"/>
                    <a:pt x="1274" y="1096"/>
                    <a:pt x="1286" y="1049"/>
                  </a:cubicBezTo>
                  <a:cubicBezTo>
                    <a:pt x="1298" y="1025"/>
                    <a:pt x="1286" y="989"/>
                    <a:pt x="1274" y="989"/>
                  </a:cubicBezTo>
                  <a:cubicBezTo>
                    <a:pt x="1268" y="986"/>
                    <a:pt x="1261" y="984"/>
                    <a:pt x="1255" y="984"/>
                  </a:cubicBezTo>
                  <a:close/>
                  <a:moveTo>
                    <a:pt x="1167" y="1311"/>
                  </a:moveTo>
                  <a:cubicBezTo>
                    <a:pt x="1155" y="1311"/>
                    <a:pt x="1131" y="1334"/>
                    <a:pt x="1131" y="1358"/>
                  </a:cubicBezTo>
                  <a:cubicBezTo>
                    <a:pt x="1119" y="1382"/>
                    <a:pt x="1119" y="1406"/>
                    <a:pt x="1119" y="1430"/>
                  </a:cubicBezTo>
                  <a:cubicBezTo>
                    <a:pt x="1119" y="1465"/>
                    <a:pt x="1119" y="1501"/>
                    <a:pt x="1131" y="1537"/>
                  </a:cubicBezTo>
                  <a:cubicBezTo>
                    <a:pt x="1131" y="1561"/>
                    <a:pt x="1155" y="1573"/>
                    <a:pt x="1167" y="1573"/>
                  </a:cubicBezTo>
                  <a:lnTo>
                    <a:pt x="1179" y="1573"/>
                  </a:lnTo>
                  <a:cubicBezTo>
                    <a:pt x="1203" y="1573"/>
                    <a:pt x="1215" y="1549"/>
                    <a:pt x="1215" y="1525"/>
                  </a:cubicBezTo>
                  <a:cubicBezTo>
                    <a:pt x="1215" y="1489"/>
                    <a:pt x="1215" y="1453"/>
                    <a:pt x="1215" y="1430"/>
                  </a:cubicBezTo>
                  <a:cubicBezTo>
                    <a:pt x="1215" y="1406"/>
                    <a:pt x="1215" y="1382"/>
                    <a:pt x="1215" y="1358"/>
                  </a:cubicBezTo>
                  <a:cubicBezTo>
                    <a:pt x="1215" y="1334"/>
                    <a:pt x="1191" y="1323"/>
                    <a:pt x="1167" y="1311"/>
                  </a:cubicBezTo>
                  <a:close/>
                  <a:moveTo>
                    <a:pt x="1334" y="1644"/>
                  </a:moveTo>
                  <a:cubicBezTo>
                    <a:pt x="1322" y="1644"/>
                    <a:pt x="1298" y="1668"/>
                    <a:pt x="1298" y="1692"/>
                  </a:cubicBezTo>
                  <a:cubicBezTo>
                    <a:pt x="1298" y="1715"/>
                    <a:pt x="1322" y="1727"/>
                    <a:pt x="1346" y="1727"/>
                  </a:cubicBezTo>
                  <a:lnTo>
                    <a:pt x="1381" y="1727"/>
                  </a:lnTo>
                  <a:cubicBezTo>
                    <a:pt x="1417" y="1727"/>
                    <a:pt x="1465" y="1727"/>
                    <a:pt x="1500" y="1739"/>
                  </a:cubicBezTo>
                  <a:lnTo>
                    <a:pt x="1512" y="1739"/>
                  </a:lnTo>
                  <a:cubicBezTo>
                    <a:pt x="1536" y="1739"/>
                    <a:pt x="1548" y="1727"/>
                    <a:pt x="1560" y="1704"/>
                  </a:cubicBezTo>
                  <a:cubicBezTo>
                    <a:pt x="1560" y="1680"/>
                    <a:pt x="1548" y="1656"/>
                    <a:pt x="1524" y="1656"/>
                  </a:cubicBezTo>
                  <a:cubicBezTo>
                    <a:pt x="1476" y="1644"/>
                    <a:pt x="1429" y="1644"/>
                    <a:pt x="1381" y="1644"/>
                  </a:cubicBezTo>
                  <a:close/>
                  <a:moveTo>
                    <a:pt x="1204" y="1653"/>
                  </a:moveTo>
                  <a:cubicBezTo>
                    <a:pt x="1200" y="1653"/>
                    <a:pt x="1195" y="1654"/>
                    <a:pt x="1191" y="1656"/>
                  </a:cubicBezTo>
                  <a:cubicBezTo>
                    <a:pt x="1191" y="1656"/>
                    <a:pt x="1179" y="1656"/>
                    <a:pt x="1179" y="1668"/>
                  </a:cubicBezTo>
                  <a:lnTo>
                    <a:pt x="1167" y="1668"/>
                  </a:lnTo>
                  <a:cubicBezTo>
                    <a:pt x="1107" y="1680"/>
                    <a:pt x="1048" y="1692"/>
                    <a:pt x="988" y="1715"/>
                  </a:cubicBezTo>
                  <a:cubicBezTo>
                    <a:pt x="965" y="1727"/>
                    <a:pt x="965" y="1751"/>
                    <a:pt x="965" y="1775"/>
                  </a:cubicBezTo>
                  <a:cubicBezTo>
                    <a:pt x="973" y="1792"/>
                    <a:pt x="988" y="1803"/>
                    <a:pt x="1005" y="1803"/>
                  </a:cubicBezTo>
                  <a:cubicBezTo>
                    <a:pt x="1011" y="1803"/>
                    <a:pt x="1018" y="1802"/>
                    <a:pt x="1024" y="1799"/>
                  </a:cubicBezTo>
                  <a:cubicBezTo>
                    <a:pt x="1072" y="1775"/>
                    <a:pt x="1131" y="1763"/>
                    <a:pt x="1179" y="1751"/>
                  </a:cubicBezTo>
                  <a:cubicBezTo>
                    <a:pt x="1191" y="1799"/>
                    <a:pt x="1203" y="1834"/>
                    <a:pt x="1226" y="1882"/>
                  </a:cubicBezTo>
                  <a:cubicBezTo>
                    <a:pt x="1226" y="1894"/>
                    <a:pt x="1250" y="1906"/>
                    <a:pt x="1262" y="1906"/>
                  </a:cubicBezTo>
                  <a:cubicBezTo>
                    <a:pt x="1274" y="1906"/>
                    <a:pt x="1274" y="1906"/>
                    <a:pt x="1286" y="1894"/>
                  </a:cubicBezTo>
                  <a:cubicBezTo>
                    <a:pt x="1298" y="1882"/>
                    <a:pt x="1310" y="1858"/>
                    <a:pt x="1298" y="1834"/>
                  </a:cubicBezTo>
                  <a:cubicBezTo>
                    <a:pt x="1274" y="1787"/>
                    <a:pt x="1262" y="1739"/>
                    <a:pt x="1250" y="1680"/>
                  </a:cubicBezTo>
                  <a:cubicBezTo>
                    <a:pt x="1241" y="1670"/>
                    <a:pt x="1223" y="1653"/>
                    <a:pt x="1204" y="1653"/>
                  </a:cubicBezTo>
                  <a:close/>
                  <a:moveTo>
                    <a:pt x="1672" y="1711"/>
                  </a:moveTo>
                  <a:cubicBezTo>
                    <a:pt x="1655" y="1711"/>
                    <a:pt x="1640" y="1722"/>
                    <a:pt x="1631" y="1739"/>
                  </a:cubicBezTo>
                  <a:cubicBezTo>
                    <a:pt x="1619" y="1751"/>
                    <a:pt x="1631" y="1775"/>
                    <a:pt x="1655" y="1787"/>
                  </a:cubicBezTo>
                  <a:cubicBezTo>
                    <a:pt x="1703" y="1823"/>
                    <a:pt x="1738" y="1846"/>
                    <a:pt x="1774" y="1894"/>
                  </a:cubicBezTo>
                  <a:cubicBezTo>
                    <a:pt x="1786" y="1894"/>
                    <a:pt x="1798" y="1906"/>
                    <a:pt x="1810" y="1906"/>
                  </a:cubicBezTo>
                  <a:cubicBezTo>
                    <a:pt x="1822" y="1906"/>
                    <a:pt x="1834" y="1894"/>
                    <a:pt x="1834" y="1894"/>
                  </a:cubicBezTo>
                  <a:cubicBezTo>
                    <a:pt x="1846" y="1870"/>
                    <a:pt x="1857" y="1846"/>
                    <a:pt x="1834" y="1834"/>
                  </a:cubicBezTo>
                  <a:cubicBezTo>
                    <a:pt x="1798" y="1787"/>
                    <a:pt x="1750" y="1751"/>
                    <a:pt x="1691" y="1715"/>
                  </a:cubicBezTo>
                  <a:cubicBezTo>
                    <a:pt x="1684" y="1712"/>
                    <a:pt x="1678" y="1711"/>
                    <a:pt x="1672" y="1711"/>
                  </a:cubicBezTo>
                  <a:close/>
                  <a:moveTo>
                    <a:pt x="854" y="1794"/>
                  </a:moveTo>
                  <a:cubicBezTo>
                    <a:pt x="847" y="1794"/>
                    <a:pt x="841" y="1795"/>
                    <a:pt x="834" y="1799"/>
                  </a:cubicBezTo>
                  <a:cubicBezTo>
                    <a:pt x="786" y="1823"/>
                    <a:pt x="726" y="1858"/>
                    <a:pt x="679" y="1894"/>
                  </a:cubicBezTo>
                  <a:cubicBezTo>
                    <a:pt x="667" y="1906"/>
                    <a:pt x="655" y="1930"/>
                    <a:pt x="667" y="1954"/>
                  </a:cubicBezTo>
                  <a:cubicBezTo>
                    <a:pt x="679" y="1965"/>
                    <a:pt x="691" y="1965"/>
                    <a:pt x="703" y="1965"/>
                  </a:cubicBezTo>
                  <a:lnTo>
                    <a:pt x="726" y="1965"/>
                  </a:lnTo>
                  <a:cubicBezTo>
                    <a:pt x="774" y="1930"/>
                    <a:pt x="822" y="1894"/>
                    <a:pt x="869" y="1870"/>
                  </a:cubicBezTo>
                  <a:cubicBezTo>
                    <a:pt x="893" y="1858"/>
                    <a:pt x="905" y="1834"/>
                    <a:pt x="893" y="1811"/>
                  </a:cubicBezTo>
                  <a:cubicBezTo>
                    <a:pt x="885" y="1802"/>
                    <a:pt x="870" y="1794"/>
                    <a:pt x="854" y="1794"/>
                  </a:cubicBezTo>
                  <a:close/>
                  <a:moveTo>
                    <a:pt x="565" y="1981"/>
                  </a:moveTo>
                  <a:cubicBezTo>
                    <a:pt x="556" y="1981"/>
                    <a:pt x="546" y="1984"/>
                    <a:pt x="536" y="1989"/>
                  </a:cubicBezTo>
                  <a:lnTo>
                    <a:pt x="512" y="2013"/>
                  </a:lnTo>
                  <a:cubicBezTo>
                    <a:pt x="476" y="2049"/>
                    <a:pt x="441" y="2073"/>
                    <a:pt x="405" y="2108"/>
                  </a:cubicBezTo>
                  <a:cubicBezTo>
                    <a:pt x="393" y="2120"/>
                    <a:pt x="381" y="2144"/>
                    <a:pt x="405" y="2168"/>
                  </a:cubicBezTo>
                  <a:cubicBezTo>
                    <a:pt x="417" y="2180"/>
                    <a:pt x="429" y="2180"/>
                    <a:pt x="441" y="2180"/>
                  </a:cubicBezTo>
                  <a:cubicBezTo>
                    <a:pt x="441" y="2180"/>
                    <a:pt x="453" y="2180"/>
                    <a:pt x="464" y="2168"/>
                  </a:cubicBezTo>
                  <a:cubicBezTo>
                    <a:pt x="488" y="2144"/>
                    <a:pt x="524" y="2108"/>
                    <a:pt x="560" y="2085"/>
                  </a:cubicBezTo>
                  <a:lnTo>
                    <a:pt x="595" y="2061"/>
                  </a:lnTo>
                  <a:cubicBezTo>
                    <a:pt x="607" y="2049"/>
                    <a:pt x="619" y="2013"/>
                    <a:pt x="595" y="2001"/>
                  </a:cubicBezTo>
                  <a:cubicBezTo>
                    <a:pt x="588" y="1987"/>
                    <a:pt x="577" y="1981"/>
                    <a:pt x="565" y="1981"/>
                  </a:cubicBezTo>
                  <a:close/>
                  <a:moveTo>
                    <a:pt x="1350" y="1970"/>
                  </a:moveTo>
                  <a:cubicBezTo>
                    <a:pt x="1341" y="1970"/>
                    <a:pt x="1332" y="1972"/>
                    <a:pt x="1322" y="1977"/>
                  </a:cubicBezTo>
                  <a:cubicBezTo>
                    <a:pt x="1310" y="1989"/>
                    <a:pt x="1298" y="2013"/>
                    <a:pt x="1310" y="2037"/>
                  </a:cubicBezTo>
                  <a:cubicBezTo>
                    <a:pt x="1346" y="2085"/>
                    <a:pt x="1381" y="2132"/>
                    <a:pt x="1429" y="2180"/>
                  </a:cubicBezTo>
                  <a:cubicBezTo>
                    <a:pt x="1429" y="2180"/>
                    <a:pt x="1441" y="2192"/>
                    <a:pt x="1453" y="2192"/>
                  </a:cubicBezTo>
                  <a:cubicBezTo>
                    <a:pt x="1465" y="2192"/>
                    <a:pt x="1476" y="2180"/>
                    <a:pt x="1488" y="2180"/>
                  </a:cubicBezTo>
                  <a:cubicBezTo>
                    <a:pt x="1500" y="2156"/>
                    <a:pt x="1500" y="2132"/>
                    <a:pt x="1488" y="2120"/>
                  </a:cubicBezTo>
                  <a:cubicBezTo>
                    <a:pt x="1453" y="2073"/>
                    <a:pt x="1417" y="2037"/>
                    <a:pt x="1381" y="1989"/>
                  </a:cubicBezTo>
                  <a:cubicBezTo>
                    <a:pt x="1374" y="1975"/>
                    <a:pt x="1363" y="1970"/>
                    <a:pt x="1350" y="1970"/>
                  </a:cubicBezTo>
                  <a:close/>
                  <a:moveTo>
                    <a:pt x="1881" y="1965"/>
                  </a:moveTo>
                  <a:cubicBezTo>
                    <a:pt x="1857" y="1977"/>
                    <a:pt x="1846" y="2001"/>
                    <a:pt x="1846" y="2025"/>
                  </a:cubicBezTo>
                  <a:cubicBezTo>
                    <a:pt x="1857" y="2049"/>
                    <a:pt x="1857" y="2073"/>
                    <a:pt x="1857" y="2096"/>
                  </a:cubicBezTo>
                  <a:cubicBezTo>
                    <a:pt x="1857" y="2120"/>
                    <a:pt x="1857" y="2144"/>
                    <a:pt x="1846" y="2156"/>
                  </a:cubicBezTo>
                  <a:cubicBezTo>
                    <a:pt x="1846" y="2180"/>
                    <a:pt x="1846" y="2204"/>
                    <a:pt x="1869" y="2215"/>
                  </a:cubicBezTo>
                  <a:lnTo>
                    <a:pt x="1893" y="2215"/>
                  </a:lnTo>
                  <a:cubicBezTo>
                    <a:pt x="1905" y="2215"/>
                    <a:pt x="1929" y="2215"/>
                    <a:pt x="1929" y="2192"/>
                  </a:cubicBezTo>
                  <a:cubicBezTo>
                    <a:pt x="1941" y="2168"/>
                    <a:pt x="1953" y="2132"/>
                    <a:pt x="1953" y="2096"/>
                  </a:cubicBezTo>
                  <a:cubicBezTo>
                    <a:pt x="1941" y="2061"/>
                    <a:pt x="1941" y="2025"/>
                    <a:pt x="1929" y="1989"/>
                  </a:cubicBezTo>
                  <a:cubicBezTo>
                    <a:pt x="1929" y="1977"/>
                    <a:pt x="1905" y="1965"/>
                    <a:pt x="1881" y="1965"/>
                  </a:cubicBezTo>
                  <a:close/>
                  <a:moveTo>
                    <a:pt x="1594" y="2199"/>
                  </a:moveTo>
                  <a:cubicBezTo>
                    <a:pt x="1579" y="2199"/>
                    <a:pt x="1560" y="2210"/>
                    <a:pt x="1560" y="2227"/>
                  </a:cubicBezTo>
                  <a:cubicBezTo>
                    <a:pt x="1548" y="2251"/>
                    <a:pt x="1548" y="2275"/>
                    <a:pt x="1572" y="2287"/>
                  </a:cubicBezTo>
                  <a:cubicBezTo>
                    <a:pt x="1619" y="2311"/>
                    <a:pt x="1667" y="2323"/>
                    <a:pt x="1715" y="2323"/>
                  </a:cubicBezTo>
                  <a:lnTo>
                    <a:pt x="1762" y="2323"/>
                  </a:lnTo>
                  <a:cubicBezTo>
                    <a:pt x="1786" y="2311"/>
                    <a:pt x="1798" y="2287"/>
                    <a:pt x="1798" y="2263"/>
                  </a:cubicBezTo>
                  <a:cubicBezTo>
                    <a:pt x="1798" y="2239"/>
                    <a:pt x="1774" y="2227"/>
                    <a:pt x="1750" y="2227"/>
                  </a:cubicBezTo>
                  <a:cubicBezTo>
                    <a:pt x="1750" y="2239"/>
                    <a:pt x="1738" y="2239"/>
                    <a:pt x="1738" y="2239"/>
                  </a:cubicBezTo>
                  <a:cubicBezTo>
                    <a:pt x="1703" y="2239"/>
                    <a:pt x="1655" y="2227"/>
                    <a:pt x="1607" y="2204"/>
                  </a:cubicBezTo>
                  <a:cubicBezTo>
                    <a:pt x="1604" y="2200"/>
                    <a:pt x="1599" y="2199"/>
                    <a:pt x="1594" y="2199"/>
                  </a:cubicBezTo>
                  <a:close/>
                  <a:moveTo>
                    <a:pt x="311" y="2210"/>
                  </a:moveTo>
                  <a:cubicBezTo>
                    <a:pt x="301" y="2210"/>
                    <a:pt x="292" y="2215"/>
                    <a:pt x="286" y="2227"/>
                  </a:cubicBezTo>
                  <a:cubicBezTo>
                    <a:pt x="238" y="2275"/>
                    <a:pt x="203" y="2323"/>
                    <a:pt x="167" y="2358"/>
                  </a:cubicBezTo>
                  <a:cubicBezTo>
                    <a:pt x="155" y="2382"/>
                    <a:pt x="155" y="2406"/>
                    <a:pt x="179" y="2418"/>
                  </a:cubicBezTo>
                  <a:cubicBezTo>
                    <a:pt x="179" y="2430"/>
                    <a:pt x="191" y="2430"/>
                    <a:pt x="203" y="2430"/>
                  </a:cubicBezTo>
                  <a:cubicBezTo>
                    <a:pt x="214" y="2430"/>
                    <a:pt x="226" y="2430"/>
                    <a:pt x="238" y="2418"/>
                  </a:cubicBezTo>
                  <a:cubicBezTo>
                    <a:pt x="262" y="2370"/>
                    <a:pt x="298" y="2335"/>
                    <a:pt x="345" y="2287"/>
                  </a:cubicBezTo>
                  <a:cubicBezTo>
                    <a:pt x="357" y="2263"/>
                    <a:pt x="357" y="2239"/>
                    <a:pt x="345" y="2227"/>
                  </a:cubicBezTo>
                  <a:cubicBezTo>
                    <a:pt x="333" y="2215"/>
                    <a:pt x="322" y="2210"/>
                    <a:pt x="311" y="2210"/>
                  </a:cubicBezTo>
                  <a:close/>
                  <a:moveTo>
                    <a:pt x="131" y="2489"/>
                  </a:moveTo>
                  <a:cubicBezTo>
                    <a:pt x="107" y="2489"/>
                    <a:pt x="83" y="2489"/>
                    <a:pt x="72" y="2513"/>
                  </a:cubicBezTo>
                  <a:cubicBezTo>
                    <a:pt x="48" y="2573"/>
                    <a:pt x="24" y="2632"/>
                    <a:pt x="12" y="2680"/>
                  </a:cubicBezTo>
                  <a:cubicBezTo>
                    <a:pt x="12" y="2704"/>
                    <a:pt x="24" y="2727"/>
                    <a:pt x="48" y="2739"/>
                  </a:cubicBezTo>
                  <a:lnTo>
                    <a:pt x="60" y="2739"/>
                  </a:lnTo>
                  <a:cubicBezTo>
                    <a:pt x="72" y="2739"/>
                    <a:pt x="95" y="2727"/>
                    <a:pt x="95" y="2704"/>
                  </a:cubicBezTo>
                  <a:cubicBezTo>
                    <a:pt x="107" y="2656"/>
                    <a:pt x="131" y="2608"/>
                    <a:pt x="155" y="2549"/>
                  </a:cubicBezTo>
                  <a:cubicBezTo>
                    <a:pt x="167" y="2537"/>
                    <a:pt x="155" y="2501"/>
                    <a:pt x="131" y="2489"/>
                  </a:cubicBezTo>
                  <a:close/>
                  <a:moveTo>
                    <a:pt x="36" y="2823"/>
                  </a:moveTo>
                  <a:cubicBezTo>
                    <a:pt x="12" y="2823"/>
                    <a:pt x="0" y="2847"/>
                    <a:pt x="0" y="2870"/>
                  </a:cubicBezTo>
                  <a:cubicBezTo>
                    <a:pt x="12" y="2930"/>
                    <a:pt x="24" y="2989"/>
                    <a:pt x="48" y="3049"/>
                  </a:cubicBezTo>
                  <a:cubicBezTo>
                    <a:pt x="60" y="3061"/>
                    <a:pt x="72" y="3073"/>
                    <a:pt x="95" y="3073"/>
                  </a:cubicBezTo>
                  <a:lnTo>
                    <a:pt x="107" y="3073"/>
                  </a:lnTo>
                  <a:cubicBezTo>
                    <a:pt x="131" y="3061"/>
                    <a:pt x="143" y="3037"/>
                    <a:pt x="131" y="3013"/>
                  </a:cubicBezTo>
                  <a:cubicBezTo>
                    <a:pt x="107" y="2966"/>
                    <a:pt x="95" y="2906"/>
                    <a:pt x="83" y="2858"/>
                  </a:cubicBezTo>
                  <a:cubicBezTo>
                    <a:pt x="83" y="2835"/>
                    <a:pt x="60" y="2823"/>
                    <a:pt x="36" y="2823"/>
                  </a:cubicBezTo>
                  <a:close/>
                  <a:moveTo>
                    <a:pt x="184" y="3130"/>
                  </a:moveTo>
                  <a:cubicBezTo>
                    <a:pt x="175" y="3130"/>
                    <a:pt x="165" y="3134"/>
                    <a:pt x="155" y="3144"/>
                  </a:cubicBezTo>
                  <a:cubicBezTo>
                    <a:pt x="143" y="3156"/>
                    <a:pt x="131" y="3180"/>
                    <a:pt x="155" y="3204"/>
                  </a:cubicBezTo>
                  <a:cubicBezTo>
                    <a:pt x="191" y="3251"/>
                    <a:pt x="226" y="3287"/>
                    <a:pt x="274" y="3335"/>
                  </a:cubicBezTo>
                  <a:lnTo>
                    <a:pt x="310" y="3335"/>
                  </a:lnTo>
                  <a:cubicBezTo>
                    <a:pt x="322" y="3335"/>
                    <a:pt x="333" y="3335"/>
                    <a:pt x="333" y="3323"/>
                  </a:cubicBezTo>
                  <a:cubicBezTo>
                    <a:pt x="357" y="3299"/>
                    <a:pt x="345" y="3275"/>
                    <a:pt x="333" y="3263"/>
                  </a:cubicBezTo>
                  <a:cubicBezTo>
                    <a:pt x="286" y="3227"/>
                    <a:pt x="250" y="3180"/>
                    <a:pt x="214" y="3144"/>
                  </a:cubicBezTo>
                  <a:cubicBezTo>
                    <a:pt x="208" y="3137"/>
                    <a:pt x="197" y="3130"/>
                    <a:pt x="184" y="3130"/>
                  </a:cubicBezTo>
                  <a:close/>
                  <a:moveTo>
                    <a:pt x="449" y="3354"/>
                  </a:moveTo>
                  <a:cubicBezTo>
                    <a:pt x="434" y="3354"/>
                    <a:pt x="413" y="3362"/>
                    <a:pt x="405" y="3370"/>
                  </a:cubicBezTo>
                  <a:cubicBezTo>
                    <a:pt x="393" y="3394"/>
                    <a:pt x="405" y="3418"/>
                    <a:pt x="417" y="3430"/>
                  </a:cubicBezTo>
                  <a:cubicBezTo>
                    <a:pt x="512" y="3489"/>
                    <a:pt x="572" y="3525"/>
                    <a:pt x="584" y="3525"/>
                  </a:cubicBezTo>
                  <a:lnTo>
                    <a:pt x="595" y="3525"/>
                  </a:lnTo>
                  <a:cubicBezTo>
                    <a:pt x="607" y="3525"/>
                    <a:pt x="631" y="3513"/>
                    <a:pt x="631" y="3501"/>
                  </a:cubicBezTo>
                  <a:cubicBezTo>
                    <a:pt x="643" y="3478"/>
                    <a:pt x="631" y="3454"/>
                    <a:pt x="607" y="3442"/>
                  </a:cubicBezTo>
                  <a:cubicBezTo>
                    <a:pt x="607" y="3442"/>
                    <a:pt x="548" y="3418"/>
                    <a:pt x="464" y="3358"/>
                  </a:cubicBezTo>
                  <a:cubicBezTo>
                    <a:pt x="461" y="3355"/>
                    <a:pt x="455" y="3354"/>
                    <a:pt x="449" y="335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14"/>
          <p:cNvGrpSpPr/>
          <p:nvPr/>
        </p:nvGrpSpPr>
        <p:grpSpPr>
          <a:xfrm>
            <a:off x="5781021" y="2143555"/>
            <a:ext cx="893880" cy="1106044"/>
            <a:chOff x="4841828" y="3544990"/>
            <a:chExt cx="482683" cy="597248"/>
          </a:xfrm>
        </p:grpSpPr>
        <p:sp>
          <p:nvSpPr>
            <p:cNvPr id="1233" name="Google Shape;1233;p14"/>
            <p:cNvSpPr/>
            <p:nvPr/>
          </p:nvSpPr>
          <p:spPr>
            <a:xfrm>
              <a:off x="4893241" y="3979464"/>
              <a:ext cx="88842" cy="50459"/>
            </a:xfrm>
            <a:custGeom>
              <a:avLst/>
              <a:gdLst/>
              <a:ahLst/>
              <a:cxnLst/>
              <a:rect l="l" t="t" r="r" b="b"/>
              <a:pathLst>
                <a:path w="2884" h="1638" extrusionOk="0">
                  <a:moveTo>
                    <a:pt x="1763" y="1"/>
                  </a:moveTo>
                  <a:cubicBezTo>
                    <a:pt x="1631" y="1"/>
                    <a:pt x="1512" y="75"/>
                    <a:pt x="1430" y="172"/>
                  </a:cubicBezTo>
                  <a:lnTo>
                    <a:pt x="1430" y="172"/>
                  </a:lnTo>
                  <a:cubicBezTo>
                    <a:pt x="1376" y="126"/>
                    <a:pt x="1304" y="85"/>
                    <a:pt x="1213" y="53"/>
                  </a:cubicBezTo>
                  <a:cubicBezTo>
                    <a:pt x="1137" y="29"/>
                    <a:pt x="1073" y="19"/>
                    <a:pt x="1019" y="19"/>
                  </a:cubicBezTo>
                  <a:cubicBezTo>
                    <a:pt x="674" y="19"/>
                    <a:pt x="736" y="446"/>
                    <a:pt x="736" y="446"/>
                  </a:cubicBezTo>
                  <a:cubicBezTo>
                    <a:pt x="702" y="425"/>
                    <a:pt x="664" y="416"/>
                    <a:pt x="626" y="416"/>
                  </a:cubicBezTo>
                  <a:cubicBezTo>
                    <a:pt x="337" y="416"/>
                    <a:pt x="1" y="959"/>
                    <a:pt x="379" y="1232"/>
                  </a:cubicBezTo>
                  <a:cubicBezTo>
                    <a:pt x="495" y="1321"/>
                    <a:pt x="606" y="1362"/>
                    <a:pt x="700" y="1368"/>
                  </a:cubicBezTo>
                  <a:lnTo>
                    <a:pt x="700" y="1368"/>
                  </a:lnTo>
                  <a:cubicBezTo>
                    <a:pt x="734" y="1510"/>
                    <a:pt x="838" y="1632"/>
                    <a:pt x="1058" y="1637"/>
                  </a:cubicBezTo>
                  <a:cubicBezTo>
                    <a:pt x="1071" y="1637"/>
                    <a:pt x="1084" y="1637"/>
                    <a:pt x="1096" y="1637"/>
                  </a:cubicBezTo>
                  <a:cubicBezTo>
                    <a:pt x="1386" y="1637"/>
                    <a:pt x="1581" y="1570"/>
                    <a:pt x="1691" y="1470"/>
                  </a:cubicBezTo>
                  <a:lnTo>
                    <a:pt x="1691" y="1470"/>
                  </a:lnTo>
                  <a:cubicBezTo>
                    <a:pt x="1715" y="1503"/>
                    <a:pt x="1746" y="1535"/>
                    <a:pt x="1784" y="1565"/>
                  </a:cubicBezTo>
                  <a:cubicBezTo>
                    <a:pt x="1834" y="1606"/>
                    <a:pt x="1895" y="1625"/>
                    <a:pt x="1962" y="1625"/>
                  </a:cubicBezTo>
                  <a:cubicBezTo>
                    <a:pt x="2338" y="1625"/>
                    <a:pt x="2883" y="1040"/>
                    <a:pt x="2570" y="696"/>
                  </a:cubicBezTo>
                  <a:cubicBezTo>
                    <a:pt x="2479" y="600"/>
                    <a:pt x="2383" y="564"/>
                    <a:pt x="2292" y="564"/>
                  </a:cubicBezTo>
                  <a:cubicBezTo>
                    <a:pt x="2283" y="564"/>
                    <a:pt x="2274" y="564"/>
                    <a:pt x="2265" y="565"/>
                  </a:cubicBezTo>
                  <a:lnTo>
                    <a:pt x="2265" y="565"/>
                  </a:lnTo>
                  <a:cubicBezTo>
                    <a:pt x="2268" y="395"/>
                    <a:pt x="2184" y="199"/>
                    <a:pt x="1975" y="65"/>
                  </a:cubicBezTo>
                  <a:cubicBezTo>
                    <a:pt x="1902" y="20"/>
                    <a:pt x="1831" y="1"/>
                    <a:pt x="1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4897215" y="3978509"/>
              <a:ext cx="80339" cy="52861"/>
            </a:xfrm>
            <a:custGeom>
              <a:avLst/>
              <a:gdLst/>
              <a:ahLst/>
              <a:cxnLst/>
              <a:rect l="l" t="t" r="r" b="b"/>
              <a:pathLst>
                <a:path w="2608" h="1716" extrusionOk="0">
                  <a:moveTo>
                    <a:pt x="1298" y="263"/>
                  </a:moveTo>
                  <a:cubicBezTo>
                    <a:pt x="1405" y="358"/>
                    <a:pt x="1429" y="477"/>
                    <a:pt x="1393" y="560"/>
                  </a:cubicBezTo>
                  <a:cubicBezTo>
                    <a:pt x="1378" y="598"/>
                    <a:pt x="1353" y="622"/>
                    <a:pt x="1322" y="622"/>
                  </a:cubicBezTo>
                  <a:cubicBezTo>
                    <a:pt x="1304" y="622"/>
                    <a:pt x="1284" y="614"/>
                    <a:pt x="1262" y="596"/>
                  </a:cubicBezTo>
                  <a:cubicBezTo>
                    <a:pt x="1191" y="525"/>
                    <a:pt x="1215" y="382"/>
                    <a:pt x="1298" y="263"/>
                  </a:cubicBezTo>
                  <a:close/>
                  <a:moveTo>
                    <a:pt x="2096" y="644"/>
                  </a:moveTo>
                  <a:lnTo>
                    <a:pt x="2096" y="644"/>
                  </a:lnTo>
                  <a:cubicBezTo>
                    <a:pt x="2072" y="787"/>
                    <a:pt x="1988" y="882"/>
                    <a:pt x="1869" y="906"/>
                  </a:cubicBezTo>
                  <a:lnTo>
                    <a:pt x="1857" y="906"/>
                  </a:lnTo>
                  <a:cubicBezTo>
                    <a:pt x="1822" y="906"/>
                    <a:pt x="1822" y="894"/>
                    <a:pt x="1822" y="882"/>
                  </a:cubicBezTo>
                  <a:cubicBezTo>
                    <a:pt x="1822" y="822"/>
                    <a:pt x="1929" y="680"/>
                    <a:pt x="2096" y="644"/>
                  </a:cubicBezTo>
                  <a:close/>
                  <a:moveTo>
                    <a:pt x="726" y="1001"/>
                  </a:moveTo>
                  <a:cubicBezTo>
                    <a:pt x="738" y="1001"/>
                    <a:pt x="762" y="1013"/>
                    <a:pt x="774" y="1037"/>
                  </a:cubicBezTo>
                  <a:cubicBezTo>
                    <a:pt x="834" y="1108"/>
                    <a:pt x="845" y="1180"/>
                    <a:pt x="810" y="1251"/>
                  </a:cubicBezTo>
                  <a:cubicBezTo>
                    <a:pt x="786" y="1322"/>
                    <a:pt x="703" y="1358"/>
                    <a:pt x="607" y="1358"/>
                  </a:cubicBezTo>
                  <a:cubicBezTo>
                    <a:pt x="584" y="1239"/>
                    <a:pt x="619" y="1096"/>
                    <a:pt x="667" y="1037"/>
                  </a:cubicBezTo>
                  <a:cubicBezTo>
                    <a:pt x="691" y="1013"/>
                    <a:pt x="714" y="1001"/>
                    <a:pt x="726" y="1001"/>
                  </a:cubicBezTo>
                  <a:close/>
                  <a:moveTo>
                    <a:pt x="1584" y="1108"/>
                  </a:moveTo>
                  <a:cubicBezTo>
                    <a:pt x="1596" y="1108"/>
                    <a:pt x="1607" y="1132"/>
                    <a:pt x="1619" y="1168"/>
                  </a:cubicBezTo>
                  <a:cubicBezTo>
                    <a:pt x="1655" y="1275"/>
                    <a:pt x="1631" y="1370"/>
                    <a:pt x="1572" y="1442"/>
                  </a:cubicBezTo>
                  <a:cubicBezTo>
                    <a:pt x="1512" y="1334"/>
                    <a:pt x="1512" y="1227"/>
                    <a:pt x="1548" y="1156"/>
                  </a:cubicBezTo>
                  <a:cubicBezTo>
                    <a:pt x="1560" y="1120"/>
                    <a:pt x="1584" y="1108"/>
                    <a:pt x="1584" y="1108"/>
                  </a:cubicBezTo>
                  <a:close/>
                  <a:moveTo>
                    <a:pt x="1632" y="75"/>
                  </a:moveTo>
                  <a:cubicBezTo>
                    <a:pt x="1698" y="75"/>
                    <a:pt x="1767" y="94"/>
                    <a:pt x="1834" y="132"/>
                  </a:cubicBezTo>
                  <a:cubicBezTo>
                    <a:pt x="1988" y="239"/>
                    <a:pt x="2096" y="394"/>
                    <a:pt x="2096" y="560"/>
                  </a:cubicBezTo>
                  <a:cubicBezTo>
                    <a:pt x="1893" y="596"/>
                    <a:pt x="1738" y="775"/>
                    <a:pt x="1750" y="894"/>
                  </a:cubicBezTo>
                  <a:cubicBezTo>
                    <a:pt x="1750" y="936"/>
                    <a:pt x="1779" y="979"/>
                    <a:pt x="1853" y="979"/>
                  </a:cubicBezTo>
                  <a:cubicBezTo>
                    <a:pt x="1862" y="979"/>
                    <a:pt x="1871" y="978"/>
                    <a:pt x="1881" y="977"/>
                  </a:cubicBezTo>
                  <a:cubicBezTo>
                    <a:pt x="2036" y="953"/>
                    <a:pt x="2155" y="822"/>
                    <a:pt x="2167" y="632"/>
                  </a:cubicBezTo>
                  <a:cubicBezTo>
                    <a:pt x="2262" y="632"/>
                    <a:pt x="2334" y="680"/>
                    <a:pt x="2405" y="751"/>
                  </a:cubicBezTo>
                  <a:cubicBezTo>
                    <a:pt x="2536" y="882"/>
                    <a:pt x="2500" y="1037"/>
                    <a:pt x="2453" y="1144"/>
                  </a:cubicBezTo>
                  <a:cubicBezTo>
                    <a:pt x="2346" y="1394"/>
                    <a:pt x="2048" y="1620"/>
                    <a:pt x="1834" y="1620"/>
                  </a:cubicBezTo>
                  <a:cubicBezTo>
                    <a:pt x="1774" y="1620"/>
                    <a:pt x="1715" y="1596"/>
                    <a:pt x="1679" y="1573"/>
                  </a:cubicBezTo>
                  <a:cubicBezTo>
                    <a:pt x="1655" y="1549"/>
                    <a:pt x="1631" y="1525"/>
                    <a:pt x="1619" y="1513"/>
                  </a:cubicBezTo>
                  <a:cubicBezTo>
                    <a:pt x="1703" y="1406"/>
                    <a:pt x="1738" y="1275"/>
                    <a:pt x="1691" y="1144"/>
                  </a:cubicBezTo>
                  <a:cubicBezTo>
                    <a:pt x="1667" y="1049"/>
                    <a:pt x="1619" y="1037"/>
                    <a:pt x="1584" y="1037"/>
                  </a:cubicBezTo>
                  <a:cubicBezTo>
                    <a:pt x="1548" y="1037"/>
                    <a:pt x="1512" y="1061"/>
                    <a:pt x="1476" y="1120"/>
                  </a:cubicBezTo>
                  <a:cubicBezTo>
                    <a:pt x="1429" y="1215"/>
                    <a:pt x="1429" y="1358"/>
                    <a:pt x="1512" y="1501"/>
                  </a:cubicBezTo>
                  <a:cubicBezTo>
                    <a:pt x="1429" y="1561"/>
                    <a:pt x="1262" y="1632"/>
                    <a:pt x="953" y="1632"/>
                  </a:cubicBezTo>
                  <a:lnTo>
                    <a:pt x="929" y="1632"/>
                  </a:lnTo>
                  <a:cubicBezTo>
                    <a:pt x="738" y="1632"/>
                    <a:pt x="655" y="1537"/>
                    <a:pt x="619" y="1442"/>
                  </a:cubicBezTo>
                  <a:cubicBezTo>
                    <a:pt x="738" y="1430"/>
                    <a:pt x="834" y="1370"/>
                    <a:pt x="881" y="1275"/>
                  </a:cubicBezTo>
                  <a:cubicBezTo>
                    <a:pt x="929" y="1192"/>
                    <a:pt x="917" y="1084"/>
                    <a:pt x="845" y="989"/>
                  </a:cubicBezTo>
                  <a:cubicBezTo>
                    <a:pt x="798" y="930"/>
                    <a:pt x="762" y="918"/>
                    <a:pt x="726" y="918"/>
                  </a:cubicBezTo>
                  <a:cubicBezTo>
                    <a:pt x="691" y="918"/>
                    <a:pt x="655" y="941"/>
                    <a:pt x="619" y="989"/>
                  </a:cubicBezTo>
                  <a:cubicBezTo>
                    <a:pt x="560" y="1061"/>
                    <a:pt x="512" y="1203"/>
                    <a:pt x="524" y="1358"/>
                  </a:cubicBezTo>
                  <a:cubicBezTo>
                    <a:pt x="441" y="1334"/>
                    <a:pt x="357" y="1299"/>
                    <a:pt x="274" y="1239"/>
                  </a:cubicBezTo>
                  <a:cubicBezTo>
                    <a:pt x="72" y="1084"/>
                    <a:pt x="119" y="882"/>
                    <a:pt x="143" y="799"/>
                  </a:cubicBezTo>
                  <a:cubicBezTo>
                    <a:pt x="203" y="632"/>
                    <a:pt x="357" y="489"/>
                    <a:pt x="488" y="489"/>
                  </a:cubicBezTo>
                  <a:cubicBezTo>
                    <a:pt x="524" y="489"/>
                    <a:pt x="560" y="489"/>
                    <a:pt x="584" y="513"/>
                  </a:cubicBezTo>
                  <a:lnTo>
                    <a:pt x="619" y="513"/>
                  </a:lnTo>
                  <a:cubicBezTo>
                    <a:pt x="631" y="501"/>
                    <a:pt x="643" y="489"/>
                    <a:pt x="643" y="477"/>
                  </a:cubicBezTo>
                  <a:cubicBezTo>
                    <a:pt x="643" y="465"/>
                    <a:pt x="619" y="263"/>
                    <a:pt x="714" y="156"/>
                  </a:cubicBezTo>
                  <a:cubicBezTo>
                    <a:pt x="750" y="113"/>
                    <a:pt x="812" y="91"/>
                    <a:pt x="891" y="91"/>
                  </a:cubicBezTo>
                  <a:cubicBezTo>
                    <a:pt x="944" y="91"/>
                    <a:pt x="1005" y="101"/>
                    <a:pt x="1072" y="120"/>
                  </a:cubicBezTo>
                  <a:cubicBezTo>
                    <a:pt x="1131" y="144"/>
                    <a:pt x="1191" y="179"/>
                    <a:pt x="1238" y="215"/>
                  </a:cubicBezTo>
                  <a:cubicBezTo>
                    <a:pt x="1143" y="358"/>
                    <a:pt x="1095" y="549"/>
                    <a:pt x="1215" y="656"/>
                  </a:cubicBezTo>
                  <a:cubicBezTo>
                    <a:pt x="1250" y="680"/>
                    <a:pt x="1286" y="691"/>
                    <a:pt x="1334" y="691"/>
                  </a:cubicBezTo>
                  <a:cubicBezTo>
                    <a:pt x="1393" y="691"/>
                    <a:pt x="1441" y="656"/>
                    <a:pt x="1465" y="584"/>
                  </a:cubicBezTo>
                  <a:cubicBezTo>
                    <a:pt x="1512" y="477"/>
                    <a:pt x="1488" y="322"/>
                    <a:pt x="1357" y="203"/>
                  </a:cubicBezTo>
                  <a:cubicBezTo>
                    <a:pt x="1436" y="118"/>
                    <a:pt x="1532" y="75"/>
                    <a:pt x="1632" y="75"/>
                  </a:cubicBezTo>
                  <a:close/>
                  <a:moveTo>
                    <a:pt x="1631" y="1"/>
                  </a:moveTo>
                  <a:cubicBezTo>
                    <a:pt x="1512" y="1"/>
                    <a:pt x="1393" y="60"/>
                    <a:pt x="1298" y="156"/>
                  </a:cubicBezTo>
                  <a:cubicBezTo>
                    <a:pt x="1238" y="120"/>
                    <a:pt x="1167" y="84"/>
                    <a:pt x="1095" y="60"/>
                  </a:cubicBezTo>
                  <a:cubicBezTo>
                    <a:pt x="1016" y="32"/>
                    <a:pt x="943" y="19"/>
                    <a:pt x="880" y="19"/>
                  </a:cubicBezTo>
                  <a:cubicBezTo>
                    <a:pt x="782" y="19"/>
                    <a:pt x="705" y="50"/>
                    <a:pt x="655" y="108"/>
                  </a:cubicBezTo>
                  <a:cubicBezTo>
                    <a:pt x="572" y="203"/>
                    <a:pt x="560" y="334"/>
                    <a:pt x="560" y="418"/>
                  </a:cubicBezTo>
                  <a:cubicBezTo>
                    <a:pt x="536" y="418"/>
                    <a:pt x="512" y="406"/>
                    <a:pt x="488" y="406"/>
                  </a:cubicBezTo>
                  <a:cubicBezTo>
                    <a:pt x="322" y="406"/>
                    <a:pt x="143" y="572"/>
                    <a:pt x="72" y="787"/>
                  </a:cubicBezTo>
                  <a:cubicBezTo>
                    <a:pt x="0" y="989"/>
                    <a:pt x="60" y="1168"/>
                    <a:pt x="226" y="1299"/>
                  </a:cubicBezTo>
                  <a:cubicBezTo>
                    <a:pt x="333" y="1370"/>
                    <a:pt x="441" y="1418"/>
                    <a:pt x="536" y="1430"/>
                  </a:cubicBezTo>
                  <a:cubicBezTo>
                    <a:pt x="584" y="1608"/>
                    <a:pt x="726" y="1703"/>
                    <a:pt x="929" y="1715"/>
                  </a:cubicBezTo>
                  <a:lnTo>
                    <a:pt x="953" y="1715"/>
                  </a:lnTo>
                  <a:cubicBezTo>
                    <a:pt x="1215" y="1715"/>
                    <a:pt x="1429" y="1656"/>
                    <a:pt x="1560" y="1561"/>
                  </a:cubicBezTo>
                  <a:cubicBezTo>
                    <a:pt x="1572" y="1584"/>
                    <a:pt x="1596" y="1608"/>
                    <a:pt x="1631" y="1632"/>
                  </a:cubicBezTo>
                  <a:cubicBezTo>
                    <a:pt x="1679" y="1680"/>
                    <a:pt x="1750" y="1692"/>
                    <a:pt x="1834" y="1692"/>
                  </a:cubicBezTo>
                  <a:cubicBezTo>
                    <a:pt x="2084" y="1692"/>
                    <a:pt x="2405" y="1453"/>
                    <a:pt x="2524" y="1180"/>
                  </a:cubicBezTo>
                  <a:cubicBezTo>
                    <a:pt x="2608" y="1001"/>
                    <a:pt x="2584" y="834"/>
                    <a:pt x="2465" y="703"/>
                  </a:cubicBezTo>
                  <a:cubicBezTo>
                    <a:pt x="2381" y="608"/>
                    <a:pt x="2286" y="560"/>
                    <a:pt x="2179" y="560"/>
                  </a:cubicBezTo>
                  <a:cubicBezTo>
                    <a:pt x="2167" y="370"/>
                    <a:pt x="2048" y="191"/>
                    <a:pt x="1869" y="72"/>
                  </a:cubicBezTo>
                  <a:cubicBezTo>
                    <a:pt x="1798" y="25"/>
                    <a:pt x="1715" y="1"/>
                    <a:pt x="16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222238" y="3631398"/>
              <a:ext cx="89150" cy="50459"/>
            </a:xfrm>
            <a:custGeom>
              <a:avLst/>
              <a:gdLst/>
              <a:ahLst/>
              <a:cxnLst/>
              <a:rect l="l" t="t" r="r" b="b"/>
              <a:pathLst>
                <a:path w="2894" h="1638" extrusionOk="0">
                  <a:moveTo>
                    <a:pt x="1770" y="0"/>
                  </a:moveTo>
                  <a:cubicBezTo>
                    <a:pt x="1634" y="0"/>
                    <a:pt x="1514" y="75"/>
                    <a:pt x="1432" y="174"/>
                  </a:cubicBezTo>
                  <a:lnTo>
                    <a:pt x="1432" y="174"/>
                  </a:lnTo>
                  <a:cubicBezTo>
                    <a:pt x="1377" y="127"/>
                    <a:pt x="1305" y="85"/>
                    <a:pt x="1212" y="53"/>
                  </a:cubicBezTo>
                  <a:cubicBezTo>
                    <a:pt x="1137" y="29"/>
                    <a:pt x="1073" y="19"/>
                    <a:pt x="1019" y="19"/>
                  </a:cubicBezTo>
                  <a:cubicBezTo>
                    <a:pt x="674" y="19"/>
                    <a:pt x="736" y="446"/>
                    <a:pt x="736" y="446"/>
                  </a:cubicBezTo>
                  <a:cubicBezTo>
                    <a:pt x="701" y="425"/>
                    <a:pt x="664" y="416"/>
                    <a:pt x="626" y="416"/>
                  </a:cubicBezTo>
                  <a:cubicBezTo>
                    <a:pt x="337" y="416"/>
                    <a:pt x="0" y="959"/>
                    <a:pt x="379" y="1232"/>
                  </a:cubicBezTo>
                  <a:cubicBezTo>
                    <a:pt x="496" y="1319"/>
                    <a:pt x="608" y="1358"/>
                    <a:pt x="704" y="1363"/>
                  </a:cubicBezTo>
                  <a:lnTo>
                    <a:pt x="704" y="1363"/>
                  </a:lnTo>
                  <a:cubicBezTo>
                    <a:pt x="737" y="1507"/>
                    <a:pt x="840" y="1632"/>
                    <a:pt x="1058" y="1637"/>
                  </a:cubicBezTo>
                  <a:cubicBezTo>
                    <a:pt x="1071" y="1637"/>
                    <a:pt x="1084" y="1637"/>
                    <a:pt x="1096" y="1637"/>
                  </a:cubicBezTo>
                  <a:cubicBezTo>
                    <a:pt x="1387" y="1637"/>
                    <a:pt x="1582" y="1569"/>
                    <a:pt x="1694" y="1469"/>
                  </a:cubicBezTo>
                  <a:lnTo>
                    <a:pt x="1694" y="1469"/>
                  </a:lnTo>
                  <a:cubicBezTo>
                    <a:pt x="1717" y="1502"/>
                    <a:pt x="1747" y="1535"/>
                    <a:pt x="1784" y="1565"/>
                  </a:cubicBezTo>
                  <a:cubicBezTo>
                    <a:pt x="1834" y="1606"/>
                    <a:pt x="1895" y="1625"/>
                    <a:pt x="1962" y="1625"/>
                  </a:cubicBezTo>
                  <a:cubicBezTo>
                    <a:pt x="2340" y="1625"/>
                    <a:pt x="2894" y="1040"/>
                    <a:pt x="2570" y="696"/>
                  </a:cubicBezTo>
                  <a:cubicBezTo>
                    <a:pt x="2479" y="600"/>
                    <a:pt x="2383" y="564"/>
                    <a:pt x="2294" y="564"/>
                  </a:cubicBezTo>
                  <a:cubicBezTo>
                    <a:pt x="2285" y="564"/>
                    <a:pt x="2276" y="564"/>
                    <a:pt x="2267" y="565"/>
                  </a:cubicBezTo>
                  <a:lnTo>
                    <a:pt x="2267" y="565"/>
                  </a:lnTo>
                  <a:cubicBezTo>
                    <a:pt x="2273" y="395"/>
                    <a:pt x="2192" y="200"/>
                    <a:pt x="1986" y="65"/>
                  </a:cubicBezTo>
                  <a:cubicBezTo>
                    <a:pt x="1912" y="20"/>
                    <a:pt x="1839" y="0"/>
                    <a:pt x="1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26212" y="3630074"/>
              <a:ext cx="80339" cy="53231"/>
            </a:xfrm>
            <a:custGeom>
              <a:avLst/>
              <a:gdLst/>
              <a:ahLst/>
              <a:cxnLst/>
              <a:rect l="l" t="t" r="r" b="b"/>
              <a:pathLst>
                <a:path w="2608" h="1728" extrusionOk="0">
                  <a:moveTo>
                    <a:pt x="1298" y="275"/>
                  </a:moveTo>
                  <a:cubicBezTo>
                    <a:pt x="1405" y="370"/>
                    <a:pt x="1429" y="489"/>
                    <a:pt x="1405" y="561"/>
                  </a:cubicBezTo>
                  <a:cubicBezTo>
                    <a:pt x="1382" y="606"/>
                    <a:pt x="1354" y="628"/>
                    <a:pt x="1322" y="628"/>
                  </a:cubicBezTo>
                  <a:cubicBezTo>
                    <a:pt x="1303" y="628"/>
                    <a:pt x="1283" y="621"/>
                    <a:pt x="1262" y="608"/>
                  </a:cubicBezTo>
                  <a:cubicBezTo>
                    <a:pt x="1191" y="537"/>
                    <a:pt x="1214" y="394"/>
                    <a:pt x="1298" y="275"/>
                  </a:cubicBezTo>
                  <a:close/>
                  <a:moveTo>
                    <a:pt x="2096" y="656"/>
                  </a:moveTo>
                  <a:lnTo>
                    <a:pt x="2096" y="656"/>
                  </a:lnTo>
                  <a:cubicBezTo>
                    <a:pt x="2072" y="799"/>
                    <a:pt x="1988" y="894"/>
                    <a:pt x="1881" y="918"/>
                  </a:cubicBezTo>
                  <a:lnTo>
                    <a:pt x="1857" y="918"/>
                  </a:lnTo>
                  <a:cubicBezTo>
                    <a:pt x="1822" y="918"/>
                    <a:pt x="1822" y="906"/>
                    <a:pt x="1822" y="894"/>
                  </a:cubicBezTo>
                  <a:cubicBezTo>
                    <a:pt x="1822" y="834"/>
                    <a:pt x="1941" y="692"/>
                    <a:pt x="2096" y="656"/>
                  </a:cubicBezTo>
                  <a:close/>
                  <a:moveTo>
                    <a:pt x="726" y="1013"/>
                  </a:moveTo>
                  <a:cubicBezTo>
                    <a:pt x="750" y="1013"/>
                    <a:pt x="762" y="1025"/>
                    <a:pt x="774" y="1049"/>
                  </a:cubicBezTo>
                  <a:cubicBezTo>
                    <a:pt x="833" y="1120"/>
                    <a:pt x="845" y="1192"/>
                    <a:pt x="822" y="1263"/>
                  </a:cubicBezTo>
                  <a:cubicBezTo>
                    <a:pt x="786" y="1323"/>
                    <a:pt x="702" y="1370"/>
                    <a:pt x="607" y="1370"/>
                  </a:cubicBezTo>
                  <a:cubicBezTo>
                    <a:pt x="583" y="1239"/>
                    <a:pt x="619" y="1108"/>
                    <a:pt x="679" y="1049"/>
                  </a:cubicBezTo>
                  <a:cubicBezTo>
                    <a:pt x="691" y="1025"/>
                    <a:pt x="714" y="1013"/>
                    <a:pt x="726" y="1013"/>
                  </a:cubicBezTo>
                  <a:close/>
                  <a:moveTo>
                    <a:pt x="1595" y="1120"/>
                  </a:moveTo>
                  <a:cubicBezTo>
                    <a:pt x="1595" y="1120"/>
                    <a:pt x="1619" y="1144"/>
                    <a:pt x="1619" y="1180"/>
                  </a:cubicBezTo>
                  <a:cubicBezTo>
                    <a:pt x="1655" y="1275"/>
                    <a:pt x="1631" y="1382"/>
                    <a:pt x="1572" y="1454"/>
                  </a:cubicBezTo>
                  <a:cubicBezTo>
                    <a:pt x="1512" y="1346"/>
                    <a:pt x="1512" y="1227"/>
                    <a:pt x="1548" y="1168"/>
                  </a:cubicBezTo>
                  <a:cubicBezTo>
                    <a:pt x="1572" y="1132"/>
                    <a:pt x="1584" y="1120"/>
                    <a:pt x="1595" y="1120"/>
                  </a:cubicBezTo>
                  <a:close/>
                  <a:moveTo>
                    <a:pt x="1637" y="87"/>
                  </a:moveTo>
                  <a:cubicBezTo>
                    <a:pt x="1704" y="87"/>
                    <a:pt x="1772" y="106"/>
                    <a:pt x="1834" y="144"/>
                  </a:cubicBezTo>
                  <a:cubicBezTo>
                    <a:pt x="2000" y="251"/>
                    <a:pt x="2096" y="406"/>
                    <a:pt x="2096" y="572"/>
                  </a:cubicBezTo>
                  <a:cubicBezTo>
                    <a:pt x="1905" y="608"/>
                    <a:pt x="1750" y="787"/>
                    <a:pt x="1750" y="906"/>
                  </a:cubicBezTo>
                  <a:cubicBezTo>
                    <a:pt x="1750" y="948"/>
                    <a:pt x="1779" y="991"/>
                    <a:pt x="1853" y="991"/>
                  </a:cubicBezTo>
                  <a:cubicBezTo>
                    <a:pt x="1862" y="991"/>
                    <a:pt x="1871" y="990"/>
                    <a:pt x="1881" y="989"/>
                  </a:cubicBezTo>
                  <a:cubicBezTo>
                    <a:pt x="2048" y="965"/>
                    <a:pt x="2155" y="834"/>
                    <a:pt x="2179" y="644"/>
                  </a:cubicBezTo>
                  <a:cubicBezTo>
                    <a:pt x="2262" y="644"/>
                    <a:pt x="2346" y="692"/>
                    <a:pt x="2417" y="763"/>
                  </a:cubicBezTo>
                  <a:cubicBezTo>
                    <a:pt x="2536" y="894"/>
                    <a:pt x="2500" y="1049"/>
                    <a:pt x="2465" y="1156"/>
                  </a:cubicBezTo>
                  <a:cubicBezTo>
                    <a:pt x="2357" y="1406"/>
                    <a:pt x="2060" y="1632"/>
                    <a:pt x="1834" y="1632"/>
                  </a:cubicBezTo>
                  <a:cubicBezTo>
                    <a:pt x="1774" y="1632"/>
                    <a:pt x="1726" y="1608"/>
                    <a:pt x="1679" y="1584"/>
                  </a:cubicBezTo>
                  <a:cubicBezTo>
                    <a:pt x="1655" y="1561"/>
                    <a:pt x="1631" y="1537"/>
                    <a:pt x="1619" y="1525"/>
                  </a:cubicBezTo>
                  <a:cubicBezTo>
                    <a:pt x="1703" y="1418"/>
                    <a:pt x="1738" y="1287"/>
                    <a:pt x="1703" y="1156"/>
                  </a:cubicBezTo>
                  <a:cubicBezTo>
                    <a:pt x="1667" y="1061"/>
                    <a:pt x="1619" y="1049"/>
                    <a:pt x="1595" y="1049"/>
                  </a:cubicBezTo>
                  <a:cubicBezTo>
                    <a:pt x="1548" y="1049"/>
                    <a:pt x="1512" y="1073"/>
                    <a:pt x="1488" y="1132"/>
                  </a:cubicBezTo>
                  <a:cubicBezTo>
                    <a:pt x="1441" y="1227"/>
                    <a:pt x="1429" y="1370"/>
                    <a:pt x="1512" y="1513"/>
                  </a:cubicBezTo>
                  <a:cubicBezTo>
                    <a:pt x="1429" y="1573"/>
                    <a:pt x="1262" y="1644"/>
                    <a:pt x="964" y="1644"/>
                  </a:cubicBezTo>
                  <a:lnTo>
                    <a:pt x="929" y="1644"/>
                  </a:lnTo>
                  <a:cubicBezTo>
                    <a:pt x="738" y="1644"/>
                    <a:pt x="655" y="1549"/>
                    <a:pt x="619" y="1454"/>
                  </a:cubicBezTo>
                  <a:cubicBezTo>
                    <a:pt x="738" y="1442"/>
                    <a:pt x="845" y="1382"/>
                    <a:pt x="893" y="1287"/>
                  </a:cubicBezTo>
                  <a:cubicBezTo>
                    <a:pt x="929" y="1203"/>
                    <a:pt x="917" y="1096"/>
                    <a:pt x="845" y="1001"/>
                  </a:cubicBezTo>
                  <a:cubicBezTo>
                    <a:pt x="798" y="942"/>
                    <a:pt x="762" y="930"/>
                    <a:pt x="726" y="930"/>
                  </a:cubicBezTo>
                  <a:cubicBezTo>
                    <a:pt x="691" y="930"/>
                    <a:pt x="655" y="953"/>
                    <a:pt x="619" y="1001"/>
                  </a:cubicBezTo>
                  <a:cubicBezTo>
                    <a:pt x="560" y="1073"/>
                    <a:pt x="512" y="1215"/>
                    <a:pt x="524" y="1370"/>
                  </a:cubicBezTo>
                  <a:cubicBezTo>
                    <a:pt x="441" y="1346"/>
                    <a:pt x="357" y="1311"/>
                    <a:pt x="274" y="1251"/>
                  </a:cubicBezTo>
                  <a:cubicBezTo>
                    <a:pt x="71" y="1096"/>
                    <a:pt x="119" y="894"/>
                    <a:pt x="143" y="811"/>
                  </a:cubicBezTo>
                  <a:cubicBezTo>
                    <a:pt x="202" y="644"/>
                    <a:pt x="357" y="501"/>
                    <a:pt x="488" y="501"/>
                  </a:cubicBezTo>
                  <a:cubicBezTo>
                    <a:pt x="524" y="501"/>
                    <a:pt x="560" y="501"/>
                    <a:pt x="583" y="525"/>
                  </a:cubicBezTo>
                  <a:lnTo>
                    <a:pt x="631" y="525"/>
                  </a:lnTo>
                  <a:cubicBezTo>
                    <a:pt x="643" y="513"/>
                    <a:pt x="643" y="501"/>
                    <a:pt x="643" y="489"/>
                  </a:cubicBezTo>
                  <a:cubicBezTo>
                    <a:pt x="643" y="477"/>
                    <a:pt x="619" y="275"/>
                    <a:pt x="714" y="168"/>
                  </a:cubicBezTo>
                  <a:cubicBezTo>
                    <a:pt x="757" y="125"/>
                    <a:pt x="817" y="103"/>
                    <a:pt x="894" y="103"/>
                  </a:cubicBezTo>
                  <a:cubicBezTo>
                    <a:pt x="946" y="103"/>
                    <a:pt x="1005" y="113"/>
                    <a:pt x="1072" y="132"/>
                  </a:cubicBezTo>
                  <a:cubicBezTo>
                    <a:pt x="1143" y="156"/>
                    <a:pt x="1203" y="191"/>
                    <a:pt x="1250" y="227"/>
                  </a:cubicBezTo>
                  <a:cubicBezTo>
                    <a:pt x="1143" y="370"/>
                    <a:pt x="1107" y="561"/>
                    <a:pt x="1214" y="668"/>
                  </a:cubicBezTo>
                  <a:cubicBezTo>
                    <a:pt x="1250" y="692"/>
                    <a:pt x="1298" y="703"/>
                    <a:pt x="1334" y="703"/>
                  </a:cubicBezTo>
                  <a:cubicBezTo>
                    <a:pt x="1393" y="703"/>
                    <a:pt x="1453" y="668"/>
                    <a:pt x="1476" y="596"/>
                  </a:cubicBezTo>
                  <a:cubicBezTo>
                    <a:pt x="1512" y="489"/>
                    <a:pt x="1488" y="334"/>
                    <a:pt x="1357" y="215"/>
                  </a:cubicBezTo>
                  <a:cubicBezTo>
                    <a:pt x="1436" y="130"/>
                    <a:pt x="1536" y="87"/>
                    <a:pt x="1637" y="87"/>
                  </a:cubicBezTo>
                  <a:close/>
                  <a:moveTo>
                    <a:pt x="1631" y="1"/>
                  </a:moveTo>
                  <a:cubicBezTo>
                    <a:pt x="1512" y="1"/>
                    <a:pt x="1393" y="60"/>
                    <a:pt x="1298" y="168"/>
                  </a:cubicBezTo>
                  <a:cubicBezTo>
                    <a:pt x="1238" y="120"/>
                    <a:pt x="1167" y="84"/>
                    <a:pt x="1095" y="60"/>
                  </a:cubicBezTo>
                  <a:cubicBezTo>
                    <a:pt x="1016" y="37"/>
                    <a:pt x="946" y="25"/>
                    <a:pt x="884" y="25"/>
                  </a:cubicBezTo>
                  <a:cubicBezTo>
                    <a:pt x="788" y="25"/>
                    <a:pt x="713" y="55"/>
                    <a:pt x="655" y="120"/>
                  </a:cubicBezTo>
                  <a:cubicBezTo>
                    <a:pt x="572" y="215"/>
                    <a:pt x="560" y="346"/>
                    <a:pt x="560" y="430"/>
                  </a:cubicBezTo>
                  <a:cubicBezTo>
                    <a:pt x="536" y="418"/>
                    <a:pt x="512" y="418"/>
                    <a:pt x="488" y="418"/>
                  </a:cubicBezTo>
                  <a:cubicBezTo>
                    <a:pt x="333" y="418"/>
                    <a:pt x="143" y="584"/>
                    <a:pt x="71" y="787"/>
                  </a:cubicBezTo>
                  <a:cubicBezTo>
                    <a:pt x="0" y="1001"/>
                    <a:pt x="60" y="1180"/>
                    <a:pt x="226" y="1311"/>
                  </a:cubicBezTo>
                  <a:cubicBezTo>
                    <a:pt x="333" y="1382"/>
                    <a:pt x="441" y="1430"/>
                    <a:pt x="548" y="1442"/>
                  </a:cubicBezTo>
                  <a:cubicBezTo>
                    <a:pt x="595" y="1620"/>
                    <a:pt x="726" y="1715"/>
                    <a:pt x="929" y="1727"/>
                  </a:cubicBezTo>
                  <a:lnTo>
                    <a:pt x="964" y="1727"/>
                  </a:lnTo>
                  <a:cubicBezTo>
                    <a:pt x="1226" y="1727"/>
                    <a:pt x="1429" y="1668"/>
                    <a:pt x="1560" y="1573"/>
                  </a:cubicBezTo>
                  <a:cubicBezTo>
                    <a:pt x="1584" y="1596"/>
                    <a:pt x="1607" y="1620"/>
                    <a:pt x="1631" y="1644"/>
                  </a:cubicBezTo>
                  <a:cubicBezTo>
                    <a:pt x="1691" y="1680"/>
                    <a:pt x="1750" y="1704"/>
                    <a:pt x="1834" y="1704"/>
                  </a:cubicBezTo>
                  <a:cubicBezTo>
                    <a:pt x="2084" y="1704"/>
                    <a:pt x="2405" y="1465"/>
                    <a:pt x="2524" y="1192"/>
                  </a:cubicBezTo>
                  <a:cubicBezTo>
                    <a:pt x="2607" y="1013"/>
                    <a:pt x="2584" y="834"/>
                    <a:pt x="2465" y="715"/>
                  </a:cubicBezTo>
                  <a:cubicBezTo>
                    <a:pt x="2381" y="620"/>
                    <a:pt x="2286" y="572"/>
                    <a:pt x="2179" y="572"/>
                  </a:cubicBezTo>
                  <a:cubicBezTo>
                    <a:pt x="2167" y="382"/>
                    <a:pt x="2060" y="191"/>
                    <a:pt x="1869" y="84"/>
                  </a:cubicBezTo>
                  <a:cubicBezTo>
                    <a:pt x="1798" y="25"/>
                    <a:pt x="1715" y="1"/>
                    <a:pt x="16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4901589" y="3601487"/>
              <a:ext cx="22796" cy="22765"/>
            </a:xfrm>
            <a:custGeom>
              <a:avLst/>
              <a:gdLst/>
              <a:ahLst/>
              <a:cxnLst/>
              <a:rect l="l" t="t" r="r" b="b"/>
              <a:pathLst>
                <a:path w="740" h="739" extrusionOk="0">
                  <a:moveTo>
                    <a:pt x="394" y="119"/>
                  </a:moveTo>
                  <a:cubicBezTo>
                    <a:pt x="406" y="143"/>
                    <a:pt x="406" y="179"/>
                    <a:pt x="418" y="203"/>
                  </a:cubicBezTo>
                  <a:cubicBezTo>
                    <a:pt x="430" y="274"/>
                    <a:pt x="442" y="286"/>
                    <a:pt x="442" y="298"/>
                  </a:cubicBezTo>
                  <a:cubicBezTo>
                    <a:pt x="453" y="310"/>
                    <a:pt x="477" y="322"/>
                    <a:pt x="537" y="346"/>
                  </a:cubicBezTo>
                  <a:cubicBezTo>
                    <a:pt x="561" y="357"/>
                    <a:pt x="596" y="369"/>
                    <a:pt x="620" y="369"/>
                  </a:cubicBezTo>
                  <a:cubicBezTo>
                    <a:pt x="584" y="393"/>
                    <a:pt x="525" y="417"/>
                    <a:pt x="465" y="429"/>
                  </a:cubicBezTo>
                  <a:cubicBezTo>
                    <a:pt x="453" y="429"/>
                    <a:pt x="453" y="441"/>
                    <a:pt x="453" y="453"/>
                  </a:cubicBezTo>
                  <a:cubicBezTo>
                    <a:pt x="418" y="512"/>
                    <a:pt x="394" y="584"/>
                    <a:pt x="370" y="619"/>
                  </a:cubicBezTo>
                  <a:cubicBezTo>
                    <a:pt x="358" y="572"/>
                    <a:pt x="334" y="500"/>
                    <a:pt x="322" y="441"/>
                  </a:cubicBezTo>
                  <a:cubicBezTo>
                    <a:pt x="311" y="429"/>
                    <a:pt x="299" y="417"/>
                    <a:pt x="287" y="417"/>
                  </a:cubicBezTo>
                  <a:cubicBezTo>
                    <a:pt x="227" y="405"/>
                    <a:pt x="156" y="393"/>
                    <a:pt x="120" y="381"/>
                  </a:cubicBezTo>
                  <a:cubicBezTo>
                    <a:pt x="156" y="357"/>
                    <a:pt x="239" y="322"/>
                    <a:pt x="299" y="286"/>
                  </a:cubicBezTo>
                  <a:cubicBezTo>
                    <a:pt x="311" y="286"/>
                    <a:pt x="322" y="274"/>
                    <a:pt x="322" y="274"/>
                  </a:cubicBezTo>
                  <a:cubicBezTo>
                    <a:pt x="346" y="215"/>
                    <a:pt x="370" y="155"/>
                    <a:pt x="394" y="119"/>
                  </a:cubicBezTo>
                  <a:close/>
                  <a:moveTo>
                    <a:pt x="406" y="0"/>
                  </a:moveTo>
                  <a:cubicBezTo>
                    <a:pt x="382" y="0"/>
                    <a:pt x="346" y="0"/>
                    <a:pt x="263" y="227"/>
                  </a:cubicBezTo>
                  <a:cubicBezTo>
                    <a:pt x="13" y="322"/>
                    <a:pt x="13" y="357"/>
                    <a:pt x="1" y="369"/>
                  </a:cubicBezTo>
                  <a:cubicBezTo>
                    <a:pt x="1" y="381"/>
                    <a:pt x="1" y="405"/>
                    <a:pt x="13" y="405"/>
                  </a:cubicBezTo>
                  <a:cubicBezTo>
                    <a:pt x="13" y="417"/>
                    <a:pt x="37" y="441"/>
                    <a:pt x="251" y="488"/>
                  </a:cubicBezTo>
                  <a:cubicBezTo>
                    <a:pt x="311" y="738"/>
                    <a:pt x="334" y="738"/>
                    <a:pt x="358" y="738"/>
                  </a:cubicBezTo>
                  <a:lnTo>
                    <a:pt x="370" y="738"/>
                  </a:lnTo>
                  <a:cubicBezTo>
                    <a:pt x="382" y="738"/>
                    <a:pt x="406" y="727"/>
                    <a:pt x="513" y="500"/>
                  </a:cubicBezTo>
                  <a:cubicBezTo>
                    <a:pt x="584" y="465"/>
                    <a:pt x="692" y="429"/>
                    <a:pt x="715" y="405"/>
                  </a:cubicBezTo>
                  <a:cubicBezTo>
                    <a:pt x="727" y="393"/>
                    <a:pt x="739" y="381"/>
                    <a:pt x="739" y="369"/>
                  </a:cubicBezTo>
                  <a:cubicBezTo>
                    <a:pt x="727" y="334"/>
                    <a:pt x="692" y="322"/>
                    <a:pt x="572" y="274"/>
                  </a:cubicBezTo>
                  <a:cubicBezTo>
                    <a:pt x="549" y="262"/>
                    <a:pt x="525" y="262"/>
                    <a:pt x="501" y="250"/>
                  </a:cubicBezTo>
                  <a:cubicBezTo>
                    <a:pt x="501" y="238"/>
                    <a:pt x="489" y="203"/>
                    <a:pt x="489" y="179"/>
                  </a:cubicBezTo>
                  <a:cubicBezTo>
                    <a:pt x="465" y="84"/>
                    <a:pt x="453" y="36"/>
                    <a:pt x="442" y="12"/>
                  </a:cubicBezTo>
                  <a:cubicBezTo>
                    <a:pt x="430" y="0"/>
                    <a:pt x="418" y="0"/>
                    <a:pt x="40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4873372" y="3765061"/>
              <a:ext cx="22395" cy="22765"/>
            </a:xfrm>
            <a:custGeom>
              <a:avLst/>
              <a:gdLst/>
              <a:ahLst/>
              <a:cxnLst/>
              <a:rect l="l" t="t" r="r" b="b"/>
              <a:pathLst>
                <a:path w="727" h="739" extrusionOk="0">
                  <a:moveTo>
                    <a:pt x="381" y="120"/>
                  </a:moveTo>
                  <a:cubicBezTo>
                    <a:pt x="393" y="143"/>
                    <a:pt x="405" y="179"/>
                    <a:pt x="405" y="203"/>
                  </a:cubicBezTo>
                  <a:cubicBezTo>
                    <a:pt x="429" y="274"/>
                    <a:pt x="429" y="298"/>
                    <a:pt x="441" y="310"/>
                  </a:cubicBezTo>
                  <a:cubicBezTo>
                    <a:pt x="453" y="322"/>
                    <a:pt x="465" y="322"/>
                    <a:pt x="536" y="358"/>
                  </a:cubicBezTo>
                  <a:cubicBezTo>
                    <a:pt x="560" y="358"/>
                    <a:pt x="584" y="370"/>
                    <a:pt x="607" y="381"/>
                  </a:cubicBezTo>
                  <a:cubicBezTo>
                    <a:pt x="572" y="393"/>
                    <a:pt x="512" y="417"/>
                    <a:pt x="465" y="441"/>
                  </a:cubicBezTo>
                  <a:cubicBezTo>
                    <a:pt x="453" y="441"/>
                    <a:pt x="441" y="453"/>
                    <a:pt x="441" y="465"/>
                  </a:cubicBezTo>
                  <a:cubicBezTo>
                    <a:pt x="417" y="524"/>
                    <a:pt x="381" y="584"/>
                    <a:pt x="357" y="631"/>
                  </a:cubicBezTo>
                  <a:cubicBezTo>
                    <a:pt x="345" y="584"/>
                    <a:pt x="322" y="512"/>
                    <a:pt x="310" y="453"/>
                  </a:cubicBezTo>
                  <a:cubicBezTo>
                    <a:pt x="310" y="429"/>
                    <a:pt x="298" y="429"/>
                    <a:pt x="286" y="417"/>
                  </a:cubicBezTo>
                  <a:cubicBezTo>
                    <a:pt x="226" y="405"/>
                    <a:pt x="155" y="393"/>
                    <a:pt x="107" y="381"/>
                  </a:cubicBezTo>
                  <a:cubicBezTo>
                    <a:pt x="155" y="358"/>
                    <a:pt x="238" y="322"/>
                    <a:pt x="298" y="298"/>
                  </a:cubicBezTo>
                  <a:cubicBezTo>
                    <a:pt x="310" y="298"/>
                    <a:pt x="310" y="286"/>
                    <a:pt x="322" y="274"/>
                  </a:cubicBezTo>
                  <a:cubicBezTo>
                    <a:pt x="345" y="227"/>
                    <a:pt x="369" y="155"/>
                    <a:pt x="381" y="120"/>
                  </a:cubicBezTo>
                  <a:close/>
                  <a:moveTo>
                    <a:pt x="393" y="0"/>
                  </a:moveTo>
                  <a:cubicBezTo>
                    <a:pt x="369" y="0"/>
                    <a:pt x="345" y="0"/>
                    <a:pt x="250" y="239"/>
                  </a:cubicBezTo>
                  <a:cubicBezTo>
                    <a:pt x="12" y="334"/>
                    <a:pt x="0" y="358"/>
                    <a:pt x="0" y="381"/>
                  </a:cubicBezTo>
                  <a:cubicBezTo>
                    <a:pt x="0" y="393"/>
                    <a:pt x="0" y="405"/>
                    <a:pt x="12" y="417"/>
                  </a:cubicBezTo>
                  <a:cubicBezTo>
                    <a:pt x="12" y="429"/>
                    <a:pt x="36" y="453"/>
                    <a:pt x="238" y="489"/>
                  </a:cubicBezTo>
                  <a:cubicBezTo>
                    <a:pt x="310" y="739"/>
                    <a:pt x="334" y="739"/>
                    <a:pt x="357" y="739"/>
                  </a:cubicBezTo>
                  <a:cubicBezTo>
                    <a:pt x="381" y="739"/>
                    <a:pt x="405" y="739"/>
                    <a:pt x="512" y="501"/>
                  </a:cubicBezTo>
                  <a:cubicBezTo>
                    <a:pt x="584" y="477"/>
                    <a:pt x="691" y="441"/>
                    <a:pt x="715" y="417"/>
                  </a:cubicBezTo>
                  <a:cubicBezTo>
                    <a:pt x="726" y="405"/>
                    <a:pt x="726" y="393"/>
                    <a:pt x="726" y="370"/>
                  </a:cubicBezTo>
                  <a:cubicBezTo>
                    <a:pt x="726" y="346"/>
                    <a:pt x="691" y="322"/>
                    <a:pt x="560" y="286"/>
                  </a:cubicBezTo>
                  <a:cubicBezTo>
                    <a:pt x="536" y="274"/>
                    <a:pt x="512" y="262"/>
                    <a:pt x="500" y="262"/>
                  </a:cubicBezTo>
                  <a:cubicBezTo>
                    <a:pt x="500" y="239"/>
                    <a:pt x="488" y="215"/>
                    <a:pt x="488" y="191"/>
                  </a:cubicBezTo>
                  <a:cubicBezTo>
                    <a:pt x="465" y="84"/>
                    <a:pt x="441" y="48"/>
                    <a:pt x="429" y="24"/>
                  </a:cubicBezTo>
                  <a:cubicBezTo>
                    <a:pt x="429" y="12"/>
                    <a:pt x="405" y="0"/>
                    <a:pt x="39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4998071" y="3879502"/>
              <a:ext cx="22765" cy="22765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393" y="119"/>
                  </a:moveTo>
                  <a:cubicBezTo>
                    <a:pt x="405" y="143"/>
                    <a:pt x="417" y="179"/>
                    <a:pt x="417" y="203"/>
                  </a:cubicBezTo>
                  <a:cubicBezTo>
                    <a:pt x="441" y="274"/>
                    <a:pt x="441" y="298"/>
                    <a:pt x="453" y="310"/>
                  </a:cubicBezTo>
                  <a:cubicBezTo>
                    <a:pt x="465" y="322"/>
                    <a:pt x="477" y="322"/>
                    <a:pt x="548" y="345"/>
                  </a:cubicBezTo>
                  <a:cubicBezTo>
                    <a:pt x="572" y="357"/>
                    <a:pt x="596" y="369"/>
                    <a:pt x="619" y="381"/>
                  </a:cubicBezTo>
                  <a:cubicBezTo>
                    <a:pt x="584" y="393"/>
                    <a:pt x="524" y="417"/>
                    <a:pt x="477" y="441"/>
                  </a:cubicBezTo>
                  <a:cubicBezTo>
                    <a:pt x="465" y="441"/>
                    <a:pt x="453" y="441"/>
                    <a:pt x="453" y="453"/>
                  </a:cubicBezTo>
                  <a:cubicBezTo>
                    <a:pt x="429" y="512"/>
                    <a:pt x="393" y="584"/>
                    <a:pt x="369" y="631"/>
                  </a:cubicBezTo>
                  <a:cubicBezTo>
                    <a:pt x="358" y="584"/>
                    <a:pt x="334" y="512"/>
                    <a:pt x="322" y="441"/>
                  </a:cubicBezTo>
                  <a:cubicBezTo>
                    <a:pt x="322" y="429"/>
                    <a:pt x="310" y="417"/>
                    <a:pt x="286" y="417"/>
                  </a:cubicBezTo>
                  <a:cubicBezTo>
                    <a:pt x="227" y="405"/>
                    <a:pt x="167" y="393"/>
                    <a:pt x="119" y="381"/>
                  </a:cubicBezTo>
                  <a:cubicBezTo>
                    <a:pt x="167" y="357"/>
                    <a:pt x="238" y="322"/>
                    <a:pt x="310" y="298"/>
                  </a:cubicBezTo>
                  <a:cubicBezTo>
                    <a:pt x="322" y="286"/>
                    <a:pt x="322" y="286"/>
                    <a:pt x="334" y="274"/>
                  </a:cubicBezTo>
                  <a:cubicBezTo>
                    <a:pt x="346" y="215"/>
                    <a:pt x="369" y="155"/>
                    <a:pt x="393" y="119"/>
                  </a:cubicBezTo>
                  <a:close/>
                  <a:moveTo>
                    <a:pt x="405" y="0"/>
                  </a:moveTo>
                  <a:cubicBezTo>
                    <a:pt x="381" y="0"/>
                    <a:pt x="358" y="0"/>
                    <a:pt x="262" y="226"/>
                  </a:cubicBezTo>
                  <a:cubicBezTo>
                    <a:pt x="24" y="322"/>
                    <a:pt x="12" y="357"/>
                    <a:pt x="12" y="369"/>
                  </a:cubicBezTo>
                  <a:cubicBezTo>
                    <a:pt x="0" y="381"/>
                    <a:pt x="12" y="405"/>
                    <a:pt x="12" y="405"/>
                  </a:cubicBezTo>
                  <a:cubicBezTo>
                    <a:pt x="24" y="417"/>
                    <a:pt x="36" y="441"/>
                    <a:pt x="250" y="488"/>
                  </a:cubicBezTo>
                  <a:cubicBezTo>
                    <a:pt x="322" y="738"/>
                    <a:pt x="334" y="738"/>
                    <a:pt x="369" y="738"/>
                  </a:cubicBezTo>
                  <a:cubicBezTo>
                    <a:pt x="393" y="738"/>
                    <a:pt x="417" y="738"/>
                    <a:pt x="512" y="500"/>
                  </a:cubicBezTo>
                  <a:cubicBezTo>
                    <a:pt x="596" y="476"/>
                    <a:pt x="703" y="429"/>
                    <a:pt x="727" y="405"/>
                  </a:cubicBezTo>
                  <a:cubicBezTo>
                    <a:pt x="739" y="405"/>
                    <a:pt x="739" y="381"/>
                    <a:pt x="739" y="369"/>
                  </a:cubicBezTo>
                  <a:cubicBezTo>
                    <a:pt x="727" y="334"/>
                    <a:pt x="703" y="322"/>
                    <a:pt x="572" y="274"/>
                  </a:cubicBezTo>
                  <a:cubicBezTo>
                    <a:pt x="548" y="262"/>
                    <a:pt x="524" y="262"/>
                    <a:pt x="512" y="250"/>
                  </a:cubicBezTo>
                  <a:cubicBezTo>
                    <a:pt x="512" y="238"/>
                    <a:pt x="500" y="203"/>
                    <a:pt x="488" y="179"/>
                  </a:cubicBezTo>
                  <a:cubicBezTo>
                    <a:pt x="465" y="84"/>
                    <a:pt x="453" y="36"/>
                    <a:pt x="441" y="12"/>
                  </a:cubicBezTo>
                  <a:cubicBezTo>
                    <a:pt x="429" y="1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5156870" y="4033527"/>
              <a:ext cx="22395" cy="22765"/>
            </a:xfrm>
            <a:custGeom>
              <a:avLst/>
              <a:gdLst/>
              <a:ahLst/>
              <a:cxnLst/>
              <a:rect l="l" t="t" r="r" b="b"/>
              <a:pathLst>
                <a:path w="727" h="739" extrusionOk="0">
                  <a:moveTo>
                    <a:pt x="382" y="120"/>
                  </a:moveTo>
                  <a:cubicBezTo>
                    <a:pt x="394" y="156"/>
                    <a:pt x="406" y="179"/>
                    <a:pt x="406" y="203"/>
                  </a:cubicBezTo>
                  <a:cubicBezTo>
                    <a:pt x="429" y="275"/>
                    <a:pt x="429" y="298"/>
                    <a:pt x="441" y="310"/>
                  </a:cubicBezTo>
                  <a:cubicBezTo>
                    <a:pt x="453" y="322"/>
                    <a:pt x="465" y="322"/>
                    <a:pt x="537" y="358"/>
                  </a:cubicBezTo>
                  <a:cubicBezTo>
                    <a:pt x="560" y="358"/>
                    <a:pt x="584" y="370"/>
                    <a:pt x="608" y="382"/>
                  </a:cubicBezTo>
                  <a:cubicBezTo>
                    <a:pt x="572" y="394"/>
                    <a:pt x="513" y="418"/>
                    <a:pt x="465" y="441"/>
                  </a:cubicBezTo>
                  <a:cubicBezTo>
                    <a:pt x="453" y="441"/>
                    <a:pt x="441" y="453"/>
                    <a:pt x="441" y="465"/>
                  </a:cubicBezTo>
                  <a:cubicBezTo>
                    <a:pt x="417" y="525"/>
                    <a:pt x="382" y="584"/>
                    <a:pt x="358" y="632"/>
                  </a:cubicBezTo>
                  <a:cubicBezTo>
                    <a:pt x="346" y="584"/>
                    <a:pt x="322" y="513"/>
                    <a:pt x="310" y="453"/>
                  </a:cubicBezTo>
                  <a:cubicBezTo>
                    <a:pt x="310" y="429"/>
                    <a:pt x="298" y="418"/>
                    <a:pt x="275" y="418"/>
                  </a:cubicBezTo>
                  <a:cubicBezTo>
                    <a:pt x="215" y="406"/>
                    <a:pt x="156" y="394"/>
                    <a:pt x="108" y="382"/>
                  </a:cubicBezTo>
                  <a:cubicBezTo>
                    <a:pt x="156" y="358"/>
                    <a:pt x="227" y="322"/>
                    <a:pt x="298" y="298"/>
                  </a:cubicBezTo>
                  <a:cubicBezTo>
                    <a:pt x="310" y="298"/>
                    <a:pt x="310" y="287"/>
                    <a:pt x="322" y="275"/>
                  </a:cubicBezTo>
                  <a:cubicBezTo>
                    <a:pt x="334" y="227"/>
                    <a:pt x="358" y="156"/>
                    <a:pt x="382" y="120"/>
                  </a:cubicBezTo>
                  <a:close/>
                  <a:moveTo>
                    <a:pt x="394" y="1"/>
                  </a:moveTo>
                  <a:cubicBezTo>
                    <a:pt x="370" y="1"/>
                    <a:pt x="346" y="1"/>
                    <a:pt x="251" y="227"/>
                  </a:cubicBezTo>
                  <a:cubicBezTo>
                    <a:pt x="13" y="334"/>
                    <a:pt x="1" y="358"/>
                    <a:pt x="1" y="382"/>
                  </a:cubicBezTo>
                  <a:cubicBezTo>
                    <a:pt x="1" y="394"/>
                    <a:pt x="1" y="406"/>
                    <a:pt x="1" y="418"/>
                  </a:cubicBezTo>
                  <a:cubicBezTo>
                    <a:pt x="13" y="429"/>
                    <a:pt x="36" y="453"/>
                    <a:pt x="239" y="489"/>
                  </a:cubicBezTo>
                  <a:cubicBezTo>
                    <a:pt x="310" y="739"/>
                    <a:pt x="334" y="739"/>
                    <a:pt x="358" y="739"/>
                  </a:cubicBezTo>
                  <a:cubicBezTo>
                    <a:pt x="382" y="739"/>
                    <a:pt x="406" y="739"/>
                    <a:pt x="501" y="501"/>
                  </a:cubicBezTo>
                  <a:cubicBezTo>
                    <a:pt x="584" y="477"/>
                    <a:pt x="691" y="441"/>
                    <a:pt x="715" y="418"/>
                  </a:cubicBezTo>
                  <a:cubicBezTo>
                    <a:pt x="727" y="406"/>
                    <a:pt x="727" y="382"/>
                    <a:pt x="727" y="370"/>
                  </a:cubicBezTo>
                  <a:cubicBezTo>
                    <a:pt x="715" y="346"/>
                    <a:pt x="691" y="322"/>
                    <a:pt x="560" y="275"/>
                  </a:cubicBezTo>
                  <a:cubicBezTo>
                    <a:pt x="537" y="275"/>
                    <a:pt x="513" y="263"/>
                    <a:pt x="501" y="263"/>
                  </a:cubicBezTo>
                  <a:cubicBezTo>
                    <a:pt x="501" y="239"/>
                    <a:pt x="489" y="215"/>
                    <a:pt x="477" y="191"/>
                  </a:cubicBezTo>
                  <a:cubicBezTo>
                    <a:pt x="453" y="84"/>
                    <a:pt x="441" y="48"/>
                    <a:pt x="429" y="25"/>
                  </a:cubicBezTo>
                  <a:cubicBezTo>
                    <a:pt x="417" y="13"/>
                    <a:pt x="406" y="1"/>
                    <a:pt x="39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4955159" y="4051517"/>
              <a:ext cx="16542" cy="16881"/>
            </a:xfrm>
            <a:custGeom>
              <a:avLst/>
              <a:gdLst/>
              <a:ahLst/>
              <a:cxnLst/>
              <a:rect l="l" t="t" r="r" b="b"/>
              <a:pathLst>
                <a:path w="537" h="548" extrusionOk="0">
                  <a:moveTo>
                    <a:pt x="274" y="72"/>
                  </a:moveTo>
                  <a:cubicBezTo>
                    <a:pt x="381" y="72"/>
                    <a:pt x="465" y="167"/>
                    <a:pt x="465" y="274"/>
                  </a:cubicBezTo>
                  <a:cubicBezTo>
                    <a:pt x="465" y="381"/>
                    <a:pt x="369" y="465"/>
                    <a:pt x="262" y="465"/>
                  </a:cubicBezTo>
                  <a:cubicBezTo>
                    <a:pt x="155" y="465"/>
                    <a:pt x="72" y="381"/>
                    <a:pt x="72" y="274"/>
                  </a:cubicBezTo>
                  <a:cubicBezTo>
                    <a:pt x="72" y="167"/>
                    <a:pt x="155" y="72"/>
                    <a:pt x="274" y="72"/>
                  </a:cubicBezTo>
                  <a:close/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48"/>
                    <a:pt x="262" y="548"/>
                  </a:cubicBezTo>
                  <a:cubicBezTo>
                    <a:pt x="417" y="548"/>
                    <a:pt x="536" y="417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5308000" y="3862251"/>
              <a:ext cx="16511" cy="16912"/>
            </a:xfrm>
            <a:custGeom>
              <a:avLst/>
              <a:gdLst/>
              <a:ahLst/>
              <a:cxnLst/>
              <a:rect l="l" t="t" r="r" b="b"/>
              <a:pathLst>
                <a:path w="536" h="549" extrusionOk="0">
                  <a:moveTo>
                    <a:pt x="262" y="84"/>
                  </a:moveTo>
                  <a:cubicBezTo>
                    <a:pt x="369" y="84"/>
                    <a:pt x="464" y="167"/>
                    <a:pt x="464" y="286"/>
                  </a:cubicBezTo>
                  <a:cubicBezTo>
                    <a:pt x="464" y="394"/>
                    <a:pt x="369" y="477"/>
                    <a:pt x="262" y="477"/>
                  </a:cubicBezTo>
                  <a:cubicBezTo>
                    <a:pt x="155" y="477"/>
                    <a:pt x="72" y="382"/>
                    <a:pt x="72" y="274"/>
                  </a:cubicBezTo>
                  <a:cubicBezTo>
                    <a:pt x="72" y="167"/>
                    <a:pt x="155" y="84"/>
                    <a:pt x="262" y="84"/>
                  </a:cubicBezTo>
                  <a:close/>
                  <a:moveTo>
                    <a:pt x="262" y="1"/>
                  </a:moveTo>
                  <a:cubicBezTo>
                    <a:pt x="119" y="1"/>
                    <a:pt x="0" y="132"/>
                    <a:pt x="0" y="274"/>
                  </a:cubicBezTo>
                  <a:cubicBezTo>
                    <a:pt x="0" y="429"/>
                    <a:pt x="119" y="548"/>
                    <a:pt x="262" y="548"/>
                  </a:cubicBezTo>
                  <a:cubicBezTo>
                    <a:pt x="417" y="548"/>
                    <a:pt x="536" y="429"/>
                    <a:pt x="536" y="274"/>
                  </a:cubicBezTo>
                  <a:cubicBezTo>
                    <a:pt x="536" y="132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5271311" y="4057000"/>
              <a:ext cx="16912" cy="16912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72"/>
                  </a:moveTo>
                  <a:cubicBezTo>
                    <a:pt x="381" y="72"/>
                    <a:pt x="477" y="168"/>
                    <a:pt x="477" y="275"/>
                  </a:cubicBezTo>
                  <a:cubicBezTo>
                    <a:pt x="477" y="382"/>
                    <a:pt x="381" y="465"/>
                    <a:pt x="274" y="465"/>
                  </a:cubicBezTo>
                  <a:cubicBezTo>
                    <a:pt x="167" y="465"/>
                    <a:pt x="84" y="382"/>
                    <a:pt x="84" y="275"/>
                  </a:cubicBezTo>
                  <a:cubicBezTo>
                    <a:pt x="84" y="168"/>
                    <a:pt x="167" y="72"/>
                    <a:pt x="274" y="72"/>
                  </a:cubicBezTo>
                  <a:close/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418"/>
                    <a:pt x="131" y="548"/>
                    <a:pt x="274" y="548"/>
                  </a:cubicBezTo>
                  <a:cubicBezTo>
                    <a:pt x="429" y="548"/>
                    <a:pt x="548" y="418"/>
                    <a:pt x="548" y="275"/>
                  </a:cubicBezTo>
                  <a:cubicBezTo>
                    <a:pt x="548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111772" y="3555279"/>
              <a:ext cx="16542" cy="16881"/>
            </a:xfrm>
            <a:custGeom>
              <a:avLst/>
              <a:gdLst/>
              <a:ahLst/>
              <a:cxnLst/>
              <a:rect l="l" t="t" r="r" b="b"/>
              <a:pathLst>
                <a:path w="537" h="548" extrusionOk="0">
                  <a:moveTo>
                    <a:pt x="274" y="83"/>
                  </a:moveTo>
                  <a:cubicBezTo>
                    <a:pt x="381" y="83"/>
                    <a:pt x="465" y="167"/>
                    <a:pt x="465" y="274"/>
                  </a:cubicBezTo>
                  <a:cubicBezTo>
                    <a:pt x="465" y="381"/>
                    <a:pt x="369" y="464"/>
                    <a:pt x="262" y="464"/>
                  </a:cubicBezTo>
                  <a:cubicBezTo>
                    <a:pt x="215" y="464"/>
                    <a:pt x="167" y="453"/>
                    <a:pt x="131" y="405"/>
                  </a:cubicBezTo>
                  <a:cubicBezTo>
                    <a:pt x="96" y="369"/>
                    <a:pt x="72" y="322"/>
                    <a:pt x="72" y="274"/>
                  </a:cubicBezTo>
                  <a:cubicBezTo>
                    <a:pt x="72" y="167"/>
                    <a:pt x="155" y="83"/>
                    <a:pt x="274" y="83"/>
                  </a:cubicBezTo>
                  <a:close/>
                  <a:moveTo>
                    <a:pt x="262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345"/>
                    <a:pt x="24" y="417"/>
                    <a:pt x="72" y="464"/>
                  </a:cubicBezTo>
                  <a:cubicBezTo>
                    <a:pt x="131" y="512"/>
                    <a:pt x="191" y="548"/>
                    <a:pt x="262" y="548"/>
                  </a:cubicBezTo>
                  <a:cubicBezTo>
                    <a:pt x="417" y="548"/>
                    <a:pt x="536" y="429"/>
                    <a:pt x="536" y="274"/>
                  </a:cubicBezTo>
                  <a:cubicBezTo>
                    <a:pt x="536" y="119"/>
                    <a:pt x="417" y="0"/>
                    <a:pt x="26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017878" y="3782651"/>
              <a:ext cx="84005" cy="54094"/>
            </a:xfrm>
            <a:custGeom>
              <a:avLst/>
              <a:gdLst/>
              <a:ahLst/>
              <a:cxnLst/>
              <a:rect l="l" t="t" r="r" b="b"/>
              <a:pathLst>
                <a:path w="2727" h="1756" extrusionOk="0">
                  <a:moveTo>
                    <a:pt x="655" y="1"/>
                  </a:moveTo>
                  <a:lnTo>
                    <a:pt x="1072" y="715"/>
                  </a:lnTo>
                  <a:lnTo>
                    <a:pt x="0" y="918"/>
                  </a:lnTo>
                  <a:cubicBezTo>
                    <a:pt x="0" y="918"/>
                    <a:pt x="920" y="1756"/>
                    <a:pt x="1624" y="1756"/>
                  </a:cubicBezTo>
                  <a:cubicBezTo>
                    <a:pt x="1679" y="1756"/>
                    <a:pt x="1734" y="1751"/>
                    <a:pt x="1786" y="1739"/>
                  </a:cubicBezTo>
                  <a:cubicBezTo>
                    <a:pt x="2501" y="1584"/>
                    <a:pt x="2727" y="192"/>
                    <a:pt x="2727" y="191"/>
                  </a:cubicBezTo>
                  <a:lnTo>
                    <a:pt x="2727" y="191"/>
                  </a:lnTo>
                  <a:lnTo>
                    <a:pt x="1679" y="668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E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5057863" y="3801011"/>
              <a:ext cx="46608" cy="47070"/>
            </a:xfrm>
            <a:custGeom>
              <a:avLst/>
              <a:gdLst/>
              <a:ahLst/>
              <a:cxnLst/>
              <a:rect l="l" t="t" r="r" b="b"/>
              <a:pathLst>
                <a:path w="1513" h="1528" extrusionOk="0">
                  <a:moveTo>
                    <a:pt x="1119" y="0"/>
                  </a:moveTo>
                  <a:cubicBezTo>
                    <a:pt x="976" y="310"/>
                    <a:pt x="0" y="703"/>
                    <a:pt x="0" y="703"/>
                  </a:cubicBezTo>
                  <a:cubicBezTo>
                    <a:pt x="0" y="703"/>
                    <a:pt x="982" y="1527"/>
                    <a:pt x="1287" y="1527"/>
                  </a:cubicBezTo>
                  <a:cubicBezTo>
                    <a:pt x="1318" y="1527"/>
                    <a:pt x="1342" y="1519"/>
                    <a:pt x="1357" y="1500"/>
                  </a:cubicBezTo>
                  <a:cubicBezTo>
                    <a:pt x="1512" y="1310"/>
                    <a:pt x="1119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230710" y="3992094"/>
              <a:ext cx="87579" cy="49935"/>
            </a:xfrm>
            <a:custGeom>
              <a:avLst/>
              <a:gdLst/>
              <a:ahLst/>
              <a:cxnLst/>
              <a:rect l="l" t="t" r="r" b="b"/>
              <a:pathLst>
                <a:path w="2843" h="1621" extrusionOk="0">
                  <a:moveTo>
                    <a:pt x="461" y="0"/>
                  </a:moveTo>
                  <a:cubicBezTo>
                    <a:pt x="461" y="0"/>
                    <a:pt x="1" y="1382"/>
                    <a:pt x="32" y="1382"/>
                  </a:cubicBezTo>
                  <a:cubicBezTo>
                    <a:pt x="32" y="1382"/>
                    <a:pt x="32" y="1382"/>
                    <a:pt x="33" y="1382"/>
                  </a:cubicBezTo>
                  <a:cubicBezTo>
                    <a:pt x="44" y="1378"/>
                    <a:pt x="62" y="1376"/>
                    <a:pt x="87" y="1376"/>
                  </a:cubicBezTo>
                  <a:cubicBezTo>
                    <a:pt x="375" y="1376"/>
                    <a:pt x="1503" y="1620"/>
                    <a:pt x="2079" y="1620"/>
                  </a:cubicBezTo>
                  <a:cubicBezTo>
                    <a:pt x="2217" y="1620"/>
                    <a:pt x="2322" y="1606"/>
                    <a:pt x="2378" y="1572"/>
                  </a:cubicBezTo>
                  <a:cubicBezTo>
                    <a:pt x="2842" y="1286"/>
                    <a:pt x="1033" y="965"/>
                    <a:pt x="1033" y="965"/>
                  </a:cubicBezTo>
                  <a:lnTo>
                    <a:pt x="1199" y="38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993450" y="4092580"/>
              <a:ext cx="87548" cy="49658"/>
            </a:xfrm>
            <a:custGeom>
              <a:avLst/>
              <a:gdLst/>
              <a:ahLst/>
              <a:cxnLst/>
              <a:rect l="l" t="t" r="r" b="b"/>
              <a:pathLst>
                <a:path w="2842" h="1612" extrusionOk="0">
                  <a:moveTo>
                    <a:pt x="579" y="1"/>
                  </a:moveTo>
                  <a:cubicBezTo>
                    <a:pt x="579" y="1"/>
                    <a:pt x="1" y="1384"/>
                    <a:pt x="139" y="1384"/>
                  </a:cubicBezTo>
                  <a:cubicBezTo>
                    <a:pt x="142" y="1384"/>
                    <a:pt x="146" y="1384"/>
                    <a:pt x="150" y="1382"/>
                  </a:cubicBezTo>
                  <a:cubicBezTo>
                    <a:pt x="162" y="1378"/>
                    <a:pt x="183" y="1376"/>
                    <a:pt x="210" y="1376"/>
                  </a:cubicBezTo>
                  <a:cubicBezTo>
                    <a:pt x="515" y="1376"/>
                    <a:pt x="1706" y="1611"/>
                    <a:pt x="2263" y="1611"/>
                  </a:cubicBezTo>
                  <a:cubicBezTo>
                    <a:pt x="2365" y="1611"/>
                    <a:pt x="2446" y="1603"/>
                    <a:pt x="2496" y="1584"/>
                  </a:cubicBezTo>
                  <a:cubicBezTo>
                    <a:pt x="2841" y="1453"/>
                    <a:pt x="1150" y="977"/>
                    <a:pt x="1150" y="977"/>
                  </a:cubicBezTo>
                  <a:lnTo>
                    <a:pt x="1317" y="382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4984486" y="3883168"/>
              <a:ext cx="316922" cy="236952"/>
            </a:xfrm>
            <a:custGeom>
              <a:avLst/>
              <a:gdLst/>
              <a:ahLst/>
              <a:cxnLst/>
              <a:rect l="l" t="t" r="r" b="b"/>
              <a:pathLst>
                <a:path w="10288" h="7692" extrusionOk="0">
                  <a:moveTo>
                    <a:pt x="8907" y="0"/>
                  </a:moveTo>
                  <a:lnTo>
                    <a:pt x="4442" y="1108"/>
                  </a:lnTo>
                  <a:lnTo>
                    <a:pt x="3227" y="1155"/>
                  </a:lnTo>
                  <a:lnTo>
                    <a:pt x="1" y="6942"/>
                  </a:lnTo>
                  <a:lnTo>
                    <a:pt x="2573" y="7692"/>
                  </a:lnTo>
                  <a:lnTo>
                    <a:pt x="4275" y="2191"/>
                  </a:lnTo>
                  <a:lnTo>
                    <a:pt x="7490" y="1369"/>
                  </a:lnTo>
                  <a:lnTo>
                    <a:pt x="7490" y="1369"/>
                  </a:lnTo>
                  <a:lnTo>
                    <a:pt x="7145" y="4382"/>
                  </a:lnTo>
                  <a:lnTo>
                    <a:pt x="7145" y="4382"/>
                  </a:lnTo>
                  <a:lnTo>
                    <a:pt x="10288" y="4156"/>
                  </a:lnTo>
                  <a:lnTo>
                    <a:pt x="8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4983407" y="3881905"/>
              <a:ext cx="319109" cy="239324"/>
            </a:xfrm>
            <a:custGeom>
              <a:avLst/>
              <a:gdLst/>
              <a:ahLst/>
              <a:cxnLst/>
              <a:rect l="l" t="t" r="r" b="b"/>
              <a:pathLst>
                <a:path w="10359" h="7769" extrusionOk="0">
                  <a:moveTo>
                    <a:pt x="8918" y="89"/>
                  </a:moveTo>
                  <a:lnTo>
                    <a:pt x="10263" y="4161"/>
                  </a:lnTo>
                  <a:lnTo>
                    <a:pt x="7227" y="4375"/>
                  </a:lnTo>
                  <a:lnTo>
                    <a:pt x="7572" y="1410"/>
                  </a:lnTo>
                  <a:cubicBezTo>
                    <a:pt x="7572" y="1399"/>
                    <a:pt x="7561" y="1387"/>
                    <a:pt x="7561" y="1387"/>
                  </a:cubicBezTo>
                  <a:cubicBezTo>
                    <a:pt x="7549" y="1375"/>
                    <a:pt x="7537" y="1375"/>
                    <a:pt x="7525" y="1375"/>
                  </a:cubicBezTo>
                  <a:lnTo>
                    <a:pt x="4298" y="2196"/>
                  </a:lnTo>
                  <a:cubicBezTo>
                    <a:pt x="4286" y="2208"/>
                    <a:pt x="4274" y="2208"/>
                    <a:pt x="4274" y="2220"/>
                  </a:cubicBezTo>
                  <a:lnTo>
                    <a:pt x="2584" y="7685"/>
                  </a:lnTo>
                  <a:lnTo>
                    <a:pt x="95" y="6959"/>
                  </a:lnTo>
                  <a:lnTo>
                    <a:pt x="3286" y="1232"/>
                  </a:lnTo>
                  <a:lnTo>
                    <a:pt x="4477" y="1184"/>
                  </a:lnTo>
                  <a:lnTo>
                    <a:pt x="4489" y="1184"/>
                  </a:lnTo>
                  <a:lnTo>
                    <a:pt x="8918" y="89"/>
                  </a:lnTo>
                  <a:close/>
                  <a:moveTo>
                    <a:pt x="8947" y="1"/>
                  </a:moveTo>
                  <a:cubicBezTo>
                    <a:pt x="8942" y="1"/>
                    <a:pt x="8936" y="2"/>
                    <a:pt x="8930" y="6"/>
                  </a:cubicBezTo>
                  <a:lnTo>
                    <a:pt x="4477" y="1113"/>
                  </a:lnTo>
                  <a:lnTo>
                    <a:pt x="3262" y="1149"/>
                  </a:lnTo>
                  <a:cubicBezTo>
                    <a:pt x="3250" y="1149"/>
                    <a:pt x="3227" y="1160"/>
                    <a:pt x="3227" y="1172"/>
                  </a:cubicBezTo>
                  <a:lnTo>
                    <a:pt x="0" y="6971"/>
                  </a:lnTo>
                  <a:cubicBezTo>
                    <a:pt x="0" y="6983"/>
                    <a:pt x="0" y="6994"/>
                    <a:pt x="0" y="7006"/>
                  </a:cubicBezTo>
                  <a:cubicBezTo>
                    <a:pt x="0" y="7018"/>
                    <a:pt x="12" y="7018"/>
                    <a:pt x="24" y="7030"/>
                  </a:cubicBezTo>
                  <a:lnTo>
                    <a:pt x="2596" y="7768"/>
                  </a:lnTo>
                  <a:lnTo>
                    <a:pt x="2608" y="7768"/>
                  </a:lnTo>
                  <a:cubicBezTo>
                    <a:pt x="2619" y="7768"/>
                    <a:pt x="2631" y="7756"/>
                    <a:pt x="2643" y="7745"/>
                  </a:cubicBezTo>
                  <a:lnTo>
                    <a:pt x="4334" y="2268"/>
                  </a:lnTo>
                  <a:lnTo>
                    <a:pt x="7489" y="1458"/>
                  </a:lnTo>
                  <a:lnTo>
                    <a:pt x="7144" y="4411"/>
                  </a:lnTo>
                  <a:cubicBezTo>
                    <a:pt x="7144" y="4423"/>
                    <a:pt x="7144" y="4435"/>
                    <a:pt x="7156" y="4447"/>
                  </a:cubicBezTo>
                  <a:cubicBezTo>
                    <a:pt x="7168" y="4447"/>
                    <a:pt x="7180" y="4458"/>
                    <a:pt x="7191" y="4458"/>
                  </a:cubicBezTo>
                  <a:lnTo>
                    <a:pt x="10323" y="4232"/>
                  </a:lnTo>
                  <a:cubicBezTo>
                    <a:pt x="10335" y="4232"/>
                    <a:pt x="10347" y="4232"/>
                    <a:pt x="10359" y="4220"/>
                  </a:cubicBezTo>
                  <a:cubicBezTo>
                    <a:pt x="10359" y="4208"/>
                    <a:pt x="10359" y="4197"/>
                    <a:pt x="10359" y="4185"/>
                  </a:cubicBezTo>
                  <a:lnTo>
                    <a:pt x="8977" y="29"/>
                  </a:lnTo>
                  <a:cubicBezTo>
                    <a:pt x="8969" y="12"/>
                    <a:pt x="8960" y="1"/>
                    <a:pt x="89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4876914" y="3593724"/>
              <a:ext cx="248596" cy="172908"/>
            </a:xfrm>
            <a:custGeom>
              <a:avLst/>
              <a:gdLst/>
              <a:ahLst/>
              <a:cxnLst/>
              <a:rect l="l" t="t" r="r" b="b"/>
              <a:pathLst>
                <a:path w="8070" h="5613" extrusionOk="0">
                  <a:moveTo>
                    <a:pt x="4663" y="0"/>
                  </a:moveTo>
                  <a:cubicBezTo>
                    <a:pt x="1602" y="0"/>
                    <a:pt x="1" y="3783"/>
                    <a:pt x="2338" y="5134"/>
                  </a:cubicBezTo>
                  <a:cubicBezTo>
                    <a:pt x="2921" y="5471"/>
                    <a:pt x="3572" y="5612"/>
                    <a:pt x="4215" y="5612"/>
                  </a:cubicBezTo>
                  <a:cubicBezTo>
                    <a:pt x="6184" y="5612"/>
                    <a:pt x="8070" y="4282"/>
                    <a:pt x="7648" y="3169"/>
                  </a:cubicBezTo>
                  <a:cubicBezTo>
                    <a:pt x="7648" y="3169"/>
                    <a:pt x="7934" y="109"/>
                    <a:pt x="4791" y="2"/>
                  </a:cubicBezTo>
                  <a:cubicBezTo>
                    <a:pt x="4748" y="1"/>
                    <a:pt x="4705" y="0"/>
                    <a:pt x="4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096000" y="3654872"/>
              <a:ext cx="33762" cy="41279"/>
            </a:xfrm>
            <a:custGeom>
              <a:avLst/>
              <a:gdLst/>
              <a:ahLst/>
              <a:cxnLst/>
              <a:rect l="l" t="t" r="r" b="b"/>
              <a:pathLst>
                <a:path w="1096" h="1340" extrusionOk="0">
                  <a:moveTo>
                    <a:pt x="302" y="1"/>
                  </a:moveTo>
                  <a:cubicBezTo>
                    <a:pt x="8" y="1"/>
                    <a:pt x="0" y="649"/>
                    <a:pt x="0" y="649"/>
                  </a:cubicBezTo>
                  <a:cubicBezTo>
                    <a:pt x="322" y="815"/>
                    <a:pt x="393" y="1339"/>
                    <a:pt x="393" y="1339"/>
                  </a:cubicBezTo>
                  <a:cubicBezTo>
                    <a:pt x="1024" y="1196"/>
                    <a:pt x="1096" y="589"/>
                    <a:pt x="560" y="125"/>
                  </a:cubicBezTo>
                  <a:cubicBezTo>
                    <a:pt x="456" y="36"/>
                    <a:pt x="371" y="1"/>
                    <a:pt x="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4952572" y="3630413"/>
              <a:ext cx="194441" cy="164868"/>
            </a:xfrm>
            <a:custGeom>
              <a:avLst/>
              <a:gdLst/>
              <a:ahLst/>
              <a:cxnLst/>
              <a:rect l="l" t="t" r="r" b="b"/>
              <a:pathLst>
                <a:path w="6312" h="5352" extrusionOk="0">
                  <a:moveTo>
                    <a:pt x="2075" y="1"/>
                  </a:moveTo>
                  <a:cubicBezTo>
                    <a:pt x="38" y="1"/>
                    <a:pt x="1" y="2752"/>
                    <a:pt x="1" y="2752"/>
                  </a:cubicBezTo>
                  <a:cubicBezTo>
                    <a:pt x="730" y="4848"/>
                    <a:pt x="1867" y="5351"/>
                    <a:pt x="2792" y="5351"/>
                  </a:cubicBezTo>
                  <a:cubicBezTo>
                    <a:pt x="3648" y="5351"/>
                    <a:pt x="4323" y="4919"/>
                    <a:pt x="4323" y="4919"/>
                  </a:cubicBezTo>
                  <a:cubicBezTo>
                    <a:pt x="6121" y="3824"/>
                    <a:pt x="6311" y="1204"/>
                    <a:pt x="2989" y="157"/>
                  </a:cubicBezTo>
                  <a:cubicBezTo>
                    <a:pt x="2647" y="49"/>
                    <a:pt x="2344" y="1"/>
                    <a:pt x="2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5039134" y="3690452"/>
              <a:ext cx="35241" cy="28063"/>
            </a:xfrm>
            <a:custGeom>
              <a:avLst/>
              <a:gdLst/>
              <a:ahLst/>
              <a:cxnLst/>
              <a:rect l="l" t="t" r="r" b="b"/>
              <a:pathLst>
                <a:path w="1144" h="911" extrusionOk="0">
                  <a:moveTo>
                    <a:pt x="47" y="1"/>
                  </a:moveTo>
                  <a:cubicBezTo>
                    <a:pt x="36" y="1"/>
                    <a:pt x="21" y="9"/>
                    <a:pt x="13" y="17"/>
                  </a:cubicBezTo>
                  <a:cubicBezTo>
                    <a:pt x="1" y="41"/>
                    <a:pt x="1" y="65"/>
                    <a:pt x="25" y="77"/>
                  </a:cubicBezTo>
                  <a:cubicBezTo>
                    <a:pt x="60" y="89"/>
                    <a:pt x="810" y="506"/>
                    <a:pt x="1037" y="589"/>
                  </a:cubicBezTo>
                  <a:cubicBezTo>
                    <a:pt x="941" y="648"/>
                    <a:pt x="656" y="756"/>
                    <a:pt x="394" y="839"/>
                  </a:cubicBezTo>
                  <a:cubicBezTo>
                    <a:pt x="370" y="839"/>
                    <a:pt x="370" y="863"/>
                    <a:pt x="370" y="887"/>
                  </a:cubicBezTo>
                  <a:cubicBezTo>
                    <a:pt x="382" y="898"/>
                    <a:pt x="394" y="910"/>
                    <a:pt x="406" y="910"/>
                  </a:cubicBezTo>
                  <a:lnTo>
                    <a:pt x="418" y="910"/>
                  </a:lnTo>
                  <a:cubicBezTo>
                    <a:pt x="1144" y="672"/>
                    <a:pt x="1144" y="613"/>
                    <a:pt x="1144" y="589"/>
                  </a:cubicBezTo>
                  <a:cubicBezTo>
                    <a:pt x="1144" y="577"/>
                    <a:pt x="1144" y="541"/>
                    <a:pt x="1108" y="529"/>
                  </a:cubicBezTo>
                  <a:cubicBezTo>
                    <a:pt x="989" y="506"/>
                    <a:pt x="310" y="148"/>
                    <a:pt x="60" y="5"/>
                  </a:cubicBezTo>
                  <a:cubicBezTo>
                    <a:pt x="57" y="2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5061898" y="3722273"/>
              <a:ext cx="24213" cy="20824"/>
            </a:xfrm>
            <a:custGeom>
              <a:avLst/>
              <a:gdLst/>
              <a:ahLst/>
              <a:cxnLst/>
              <a:rect l="l" t="t" r="r" b="b"/>
              <a:pathLst>
                <a:path w="786" h="676" extrusionOk="0">
                  <a:moveTo>
                    <a:pt x="341" y="1"/>
                  </a:moveTo>
                  <a:cubicBezTo>
                    <a:pt x="333" y="1"/>
                    <a:pt x="326" y="3"/>
                    <a:pt x="321" y="8"/>
                  </a:cubicBezTo>
                  <a:cubicBezTo>
                    <a:pt x="298" y="20"/>
                    <a:pt x="298" y="44"/>
                    <a:pt x="310" y="56"/>
                  </a:cubicBezTo>
                  <a:cubicBezTo>
                    <a:pt x="310" y="68"/>
                    <a:pt x="321" y="80"/>
                    <a:pt x="333" y="92"/>
                  </a:cubicBezTo>
                  <a:cubicBezTo>
                    <a:pt x="655" y="449"/>
                    <a:pt x="643" y="556"/>
                    <a:pt x="631" y="592"/>
                  </a:cubicBezTo>
                  <a:cubicBezTo>
                    <a:pt x="619" y="592"/>
                    <a:pt x="619" y="592"/>
                    <a:pt x="607" y="604"/>
                  </a:cubicBezTo>
                  <a:cubicBezTo>
                    <a:pt x="604" y="604"/>
                    <a:pt x="600" y="604"/>
                    <a:pt x="596" y="604"/>
                  </a:cubicBezTo>
                  <a:cubicBezTo>
                    <a:pt x="482" y="604"/>
                    <a:pt x="209" y="433"/>
                    <a:pt x="60" y="306"/>
                  </a:cubicBezTo>
                  <a:cubicBezTo>
                    <a:pt x="56" y="303"/>
                    <a:pt x="52" y="301"/>
                    <a:pt x="47" y="301"/>
                  </a:cubicBezTo>
                  <a:cubicBezTo>
                    <a:pt x="35" y="301"/>
                    <a:pt x="20" y="309"/>
                    <a:pt x="12" y="318"/>
                  </a:cubicBezTo>
                  <a:cubicBezTo>
                    <a:pt x="0" y="330"/>
                    <a:pt x="0" y="354"/>
                    <a:pt x="12" y="366"/>
                  </a:cubicBezTo>
                  <a:cubicBezTo>
                    <a:pt x="60" y="401"/>
                    <a:pt x="405" y="675"/>
                    <a:pt x="595" y="675"/>
                  </a:cubicBezTo>
                  <a:lnTo>
                    <a:pt x="619" y="675"/>
                  </a:lnTo>
                  <a:cubicBezTo>
                    <a:pt x="655" y="675"/>
                    <a:pt x="679" y="651"/>
                    <a:pt x="691" y="627"/>
                  </a:cubicBezTo>
                  <a:cubicBezTo>
                    <a:pt x="786" y="485"/>
                    <a:pt x="560" y="223"/>
                    <a:pt x="393" y="44"/>
                  </a:cubicBezTo>
                  <a:cubicBezTo>
                    <a:pt x="381" y="32"/>
                    <a:pt x="369" y="20"/>
                    <a:pt x="369" y="20"/>
                  </a:cubicBezTo>
                  <a:cubicBezTo>
                    <a:pt x="362" y="6"/>
                    <a:pt x="351" y="1"/>
                    <a:pt x="3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5011994" y="3706563"/>
              <a:ext cx="26800" cy="24798"/>
            </a:xfrm>
            <a:custGeom>
              <a:avLst/>
              <a:gdLst/>
              <a:ahLst/>
              <a:cxnLst/>
              <a:rect l="l" t="t" r="r" b="b"/>
              <a:pathLst>
                <a:path w="870" h="805" extrusionOk="0">
                  <a:moveTo>
                    <a:pt x="298" y="0"/>
                  </a:moveTo>
                  <a:cubicBezTo>
                    <a:pt x="289" y="0"/>
                    <a:pt x="281" y="6"/>
                    <a:pt x="275" y="18"/>
                  </a:cubicBezTo>
                  <a:cubicBezTo>
                    <a:pt x="263" y="30"/>
                    <a:pt x="263" y="54"/>
                    <a:pt x="275" y="66"/>
                  </a:cubicBezTo>
                  <a:cubicBezTo>
                    <a:pt x="513" y="304"/>
                    <a:pt x="739" y="625"/>
                    <a:pt x="691" y="697"/>
                  </a:cubicBezTo>
                  <a:cubicBezTo>
                    <a:pt x="681" y="707"/>
                    <a:pt x="661" y="723"/>
                    <a:pt x="603" y="723"/>
                  </a:cubicBezTo>
                  <a:cubicBezTo>
                    <a:pt x="522" y="723"/>
                    <a:pt x="366" y="691"/>
                    <a:pt x="60" y="566"/>
                  </a:cubicBezTo>
                  <a:cubicBezTo>
                    <a:pt x="53" y="562"/>
                    <a:pt x="46" y="561"/>
                    <a:pt x="40" y="561"/>
                  </a:cubicBezTo>
                  <a:cubicBezTo>
                    <a:pt x="25" y="561"/>
                    <a:pt x="13" y="569"/>
                    <a:pt x="13" y="578"/>
                  </a:cubicBezTo>
                  <a:cubicBezTo>
                    <a:pt x="1" y="602"/>
                    <a:pt x="13" y="625"/>
                    <a:pt x="25" y="637"/>
                  </a:cubicBezTo>
                  <a:cubicBezTo>
                    <a:pt x="298" y="745"/>
                    <a:pt x="489" y="804"/>
                    <a:pt x="608" y="804"/>
                  </a:cubicBezTo>
                  <a:cubicBezTo>
                    <a:pt x="679" y="804"/>
                    <a:pt x="727" y="780"/>
                    <a:pt x="751" y="745"/>
                  </a:cubicBezTo>
                  <a:cubicBezTo>
                    <a:pt x="870" y="566"/>
                    <a:pt x="417" y="102"/>
                    <a:pt x="322" y="18"/>
                  </a:cubicBezTo>
                  <a:cubicBezTo>
                    <a:pt x="316" y="6"/>
                    <a:pt x="307" y="0"/>
                    <a:pt x="2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5053828" y="3667625"/>
              <a:ext cx="29357" cy="23751"/>
            </a:xfrm>
            <a:custGeom>
              <a:avLst/>
              <a:gdLst/>
              <a:ahLst/>
              <a:cxnLst/>
              <a:rect l="l" t="t" r="r" b="b"/>
              <a:pathLst>
                <a:path w="953" h="771" extrusionOk="0">
                  <a:moveTo>
                    <a:pt x="496" y="0"/>
                  </a:moveTo>
                  <a:cubicBezTo>
                    <a:pt x="488" y="0"/>
                    <a:pt x="481" y="3"/>
                    <a:pt x="476" y="8"/>
                  </a:cubicBezTo>
                  <a:cubicBezTo>
                    <a:pt x="453" y="32"/>
                    <a:pt x="453" y="56"/>
                    <a:pt x="464" y="68"/>
                  </a:cubicBezTo>
                  <a:cubicBezTo>
                    <a:pt x="893" y="568"/>
                    <a:pt x="845" y="675"/>
                    <a:pt x="834" y="687"/>
                  </a:cubicBezTo>
                  <a:cubicBezTo>
                    <a:pt x="826" y="696"/>
                    <a:pt x="812" y="700"/>
                    <a:pt x="791" y="700"/>
                  </a:cubicBezTo>
                  <a:cubicBezTo>
                    <a:pt x="671" y="700"/>
                    <a:pt x="344" y="562"/>
                    <a:pt x="60" y="389"/>
                  </a:cubicBezTo>
                  <a:cubicBezTo>
                    <a:pt x="48" y="389"/>
                    <a:pt x="24" y="389"/>
                    <a:pt x="12" y="413"/>
                  </a:cubicBezTo>
                  <a:cubicBezTo>
                    <a:pt x="0" y="425"/>
                    <a:pt x="0" y="449"/>
                    <a:pt x="24" y="461"/>
                  </a:cubicBezTo>
                  <a:cubicBezTo>
                    <a:pt x="167" y="544"/>
                    <a:pt x="572" y="770"/>
                    <a:pt x="786" y="770"/>
                  </a:cubicBezTo>
                  <a:cubicBezTo>
                    <a:pt x="834" y="770"/>
                    <a:pt x="869" y="758"/>
                    <a:pt x="893" y="735"/>
                  </a:cubicBezTo>
                  <a:cubicBezTo>
                    <a:pt x="953" y="675"/>
                    <a:pt x="953" y="532"/>
                    <a:pt x="524" y="20"/>
                  </a:cubicBezTo>
                  <a:cubicBezTo>
                    <a:pt x="517" y="6"/>
                    <a:pt x="506" y="0"/>
                    <a:pt x="49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5014582" y="3736690"/>
              <a:ext cx="33762" cy="29604"/>
            </a:xfrm>
            <a:custGeom>
              <a:avLst/>
              <a:gdLst/>
              <a:ahLst/>
              <a:cxnLst/>
              <a:rect l="l" t="t" r="r" b="b"/>
              <a:pathLst>
                <a:path w="1096" h="961" extrusionOk="0">
                  <a:moveTo>
                    <a:pt x="539" y="1"/>
                  </a:moveTo>
                  <a:cubicBezTo>
                    <a:pt x="466" y="1"/>
                    <a:pt x="392" y="17"/>
                    <a:pt x="322" y="52"/>
                  </a:cubicBezTo>
                  <a:cubicBezTo>
                    <a:pt x="95" y="171"/>
                    <a:pt x="0" y="457"/>
                    <a:pt x="119" y="695"/>
                  </a:cubicBezTo>
                  <a:cubicBezTo>
                    <a:pt x="203" y="864"/>
                    <a:pt x="371" y="961"/>
                    <a:pt x="547" y="961"/>
                  </a:cubicBezTo>
                  <a:cubicBezTo>
                    <a:pt x="619" y="961"/>
                    <a:pt x="693" y="944"/>
                    <a:pt x="762" y="910"/>
                  </a:cubicBezTo>
                  <a:cubicBezTo>
                    <a:pt x="1000" y="779"/>
                    <a:pt x="1095" y="493"/>
                    <a:pt x="976" y="255"/>
                  </a:cubicBezTo>
                  <a:cubicBezTo>
                    <a:pt x="884" y="95"/>
                    <a:pt x="715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5077301" y="3688603"/>
              <a:ext cx="33762" cy="29511"/>
            </a:xfrm>
            <a:custGeom>
              <a:avLst/>
              <a:gdLst/>
              <a:ahLst/>
              <a:cxnLst/>
              <a:rect l="l" t="t" r="r" b="b"/>
              <a:pathLst>
                <a:path w="1096" h="958" extrusionOk="0">
                  <a:moveTo>
                    <a:pt x="550" y="0"/>
                  </a:moveTo>
                  <a:cubicBezTo>
                    <a:pt x="485" y="0"/>
                    <a:pt x="420" y="14"/>
                    <a:pt x="357" y="42"/>
                  </a:cubicBezTo>
                  <a:cubicBezTo>
                    <a:pt x="119" y="149"/>
                    <a:pt x="0" y="423"/>
                    <a:pt x="107" y="673"/>
                  </a:cubicBezTo>
                  <a:cubicBezTo>
                    <a:pt x="188" y="852"/>
                    <a:pt x="370" y="957"/>
                    <a:pt x="557" y="957"/>
                  </a:cubicBezTo>
                  <a:cubicBezTo>
                    <a:pt x="618" y="957"/>
                    <a:pt x="680" y="946"/>
                    <a:pt x="738" y="923"/>
                  </a:cubicBezTo>
                  <a:cubicBezTo>
                    <a:pt x="988" y="816"/>
                    <a:pt x="1095" y="530"/>
                    <a:pt x="988" y="292"/>
                  </a:cubicBezTo>
                  <a:cubicBezTo>
                    <a:pt x="909" y="107"/>
                    <a:pt x="733" y="0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4905625" y="3632815"/>
              <a:ext cx="132461" cy="125684"/>
            </a:xfrm>
            <a:custGeom>
              <a:avLst/>
              <a:gdLst/>
              <a:ahLst/>
              <a:cxnLst/>
              <a:rect l="l" t="t" r="r" b="b"/>
              <a:pathLst>
                <a:path w="4300" h="4080" extrusionOk="0">
                  <a:moveTo>
                    <a:pt x="2349" y="0"/>
                  </a:moveTo>
                  <a:cubicBezTo>
                    <a:pt x="2150" y="0"/>
                    <a:pt x="1977" y="126"/>
                    <a:pt x="1977" y="126"/>
                  </a:cubicBezTo>
                  <a:cubicBezTo>
                    <a:pt x="1" y="3341"/>
                    <a:pt x="2751" y="4079"/>
                    <a:pt x="2751" y="4079"/>
                  </a:cubicBezTo>
                  <a:cubicBezTo>
                    <a:pt x="4299" y="1531"/>
                    <a:pt x="2751" y="257"/>
                    <a:pt x="2751" y="257"/>
                  </a:cubicBezTo>
                  <a:cubicBezTo>
                    <a:pt x="2635" y="59"/>
                    <a:pt x="2486" y="0"/>
                    <a:pt x="2349" y="0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4954358" y="3743282"/>
              <a:ext cx="59146" cy="49627"/>
            </a:xfrm>
            <a:custGeom>
              <a:avLst/>
              <a:gdLst/>
              <a:ahLst/>
              <a:cxnLst/>
              <a:rect l="l" t="t" r="r" b="b"/>
              <a:pathLst>
                <a:path w="1920" h="1611" extrusionOk="0">
                  <a:moveTo>
                    <a:pt x="578" y="1"/>
                  </a:moveTo>
                  <a:cubicBezTo>
                    <a:pt x="383" y="1"/>
                    <a:pt x="198" y="93"/>
                    <a:pt x="133" y="410"/>
                  </a:cubicBezTo>
                  <a:cubicBezTo>
                    <a:pt x="0" y="1029"/>
                    <a:pt x="454" y="1610"/>
                    <a:pt x="945" y="1610"/>
                  </a:cubicBezTo>
                  <a:cubicBezTo>
                    <a:pt x="1068" y="1610"/>
                    <a:pt x="1193" y="1574"/>
                    <a:pt x="1312" y="1493"/>
                  </a:cubicBezTo>
                  <a:cubicBezTo>
                    <a:pt x="1919" y="1100"/>
                    <a:pt x="1145" y="184"/>
                    <a:pt x="1145" y="184"/>
                  </a:cubicBezTo>
                  <a:cubicBezTo>
                    <a:pt x="1145" y="184"/>
                    <a:pt x="853" y="1"/>
                    <a:pt x="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4972379" y="3756621"/>
              <a:ext cx="22056" cy="19469"/>
            </a:xfrm>
            <a:custGeom>
              <a:avLst/>
              <a:gdLst/>
              <a:ahLst/>
              <a:cxnLst/>
              <a:rect l="l" t="t" r="r" b="b"/>
              <a:pathLst>
                <a:path w="716" h="632" extrusionOk="0">
                  <a:moveTo>
                    <a:pt x="276" y="0"/>
                  </a:moveTo>
                  <a:cubicBezTo>
                    <a:pt x="272" y="0"/>
                    <a:pt x="267" y="0"/>
                    <a:pt x="263" y="1"/>
                  </a:cubicBezTo>
                  <a:cubicBezTo>
                    <a:pt x="84" y="13"/>
                    <a:pt x="13" y="394"/>
                    <a:pt x="1" y="429"/>
                  </a:cubicBezTo>
                  <a:cubicBezTo>
                    <a:pt x="1" y="453"/>
                    <a:pt x="13" y="477"/>
                    <a:pt x="37" y="477"/>
                  </a:cubicBezTo>
                  <a:cubicBezTo>
                    <a:pt x="60" y="477"/>
                    <a:pt x="72" y="465"/>
                    <a:pt x="84" y="441"/>
                  </a:cubicBezTo>
                  <a:cubicBezTo>
                    <a:pt x="96" y="334"/>
                    <a:pt x="168" y="84"/>
                    <a:pt x="275" y="72"/>
                  </a:cubicBezTo>
                  <a:cubicBezTo>
                    <a:pt x="310" y="72"/>
                    <a:pt x="441" y="108"/>
                    <a:pt x="632" y="608"/>
                  </a:cubicBezTo>
                  <a:cubicBezTo>
                    <a:pt x="632" y="620"/>
                    <a:pt x="656" y="632"/>
                    <a:pt x="668" y="632"/>
                  </a:cubicBezTo>
                  <a:lnTo>
                    <a:pt x="680" y="632"/>
                  </a:lnTo>
                  <a:cubicBezTo>
                    <a:pt x="703" y="620"/>
                    <a:pt x="715" y="596"/>
                    <a:pt x="703" y="584"/>
                  </a:cubicBezTo>
                  <a:cubicBezTo>
                    <a:pt x="542" y="180"/>
                    <a:pt x="414" y="0"/>
                    <a:pt x="27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4937908" y="3613039"/>
              <a:ext cx="142720" cy="44944"/>
            </a:xfrm>
            <a:custGeom>
              <a:avLst/>
              <a:gdLst/>
              <a:ahLst/>
              <a:cxnLst/>
              <a:rect l="l" t="t" r="r" b="b"/>
              <a:pathLst>
                <a:path w="4633" h="1459" extrusionOk="0">
                  <a:moveTo>
                    <a:pt x="2902" y="0"/>
                  </a:moveTo>
                  <a:cubicBezTo>
                    <a:pt x="2648" y="0"/>
                    <a:pt x="2361" y="44"/>
                    <a:pt x="2037" y="149"/>
                  </a:cubicBezTo>
                  <a:cubicBezTo>
                    <a:pt x="1" y="792"/>
                    <a:pt x="1084" y="1459"/>
                    <a:pt x="1084" y="1459"/>
                  </a:cubicBezTo>
                  <a:cubicBezTo>
                    <a:pt x="1084" y="1459"/>
                    <a:pt x="1859" y="909"/>
                    <a:pt x="3073" y="909"/>
                  </a:cubicBezTo>
                  <a:cubicBezTo>
                    <a:pt x="3535" y="909"/>
                    <a:pt x="4061" y="989"/>
                    <a:pt x="4632" y="1209"/>
                  </a:cubicBezTo>
                  <a:cubicBezTo>
                    <a:pt x="4632" y="1209"/>
                    <a:pt x="4229" y="0"/>
                    <a:pt x="2902" y="0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4977154" y="3613193"/>
              <a:ext cx="85114" cy="20239"/>
            </a:xfrm>
            <a:custGeom>
              <a:avLst/>
              <a:gdLst/>
              <a:ahLst/>
              <a:cxnLst/>
              <a:rect l="l" t="t" r="r" b="b"/>
              <a:pathLst>
                <a:path w="2763" h="657" extrusionOk="0">
                  <a:moveTo>
                    <a:pt x="1246" y="0"/>
                  </a:moveTo>
                  <a:cubicBezTo>
                    <a:pt x="511" y="0"/>
                    <a:pt x="20" y="410"/>
                    <a:pt x="13" y="418"/>
                  </a:cubicBezTo>
                  <a:cubicBezTo>
                    <a:pt x="1" y="430"/>
                    <a:pt x="1" y="454"/>
                    <a:pt x="13" y="466"/>
                  </a:cubicBezTo>
                  <a:cubicBezTo>
                    <a:pt x="20" y="480"/>
                    <a:pt x="31" y="485"/>
                    <a:pt x="41" y="485"/>
                  </a:cubicBezTo>
                  <a:cubicBezTo>
                    <a:pt x="48" y="485"/>
                    <a:pt x="55" y="482"/>
                    <a:pt x="60" y="478"/>
                  </a:cubicBezTo>
                  <a:cubicBezTo>
                    <a:pt x="60" y="478"/>
                    <a:pt x="358" y="228"/>
                    <a:pt x="834" y="120"/>
                  </a:cubicBezTo>
                  <a:cubicBezTo>
                    <a:pt x="951" y="94"/>
                    <a:pt x="1088" y="76"/>
                    <a:pt x="1239" y="76"/>
                  </a:cubicBezTo>
                  <a:cubicBezTo>
                    <a:pt x="1640" y="76"/>
                    <a:pt x="2147" y="203"/>
                    <a:pt x="2691" y="644"/>
                  </a:cubicBezTo>
                  <a:cubicBezTo>
                    <a:pt x="2703" y="656"/>
                    <a:pt x="2703" y="656"/>
                    <a:pt x="2715" y="656"/>
                  </a:cubicBezTo>
                  <a:cubicBezTo>
                    <a:pt x="2727" y="656"/>
                    <a:pt x="2739" y="644"/>
                    <a:pt x="2751" y="644"/>
                  </a:cubicBezTo>
                  <a:cubicBezTo>
                    <a:pt x="2763" y="620"/>
                    <a:pt x="2751" y="597"/>
                    <a:pt x="2739" y="585"/>
                  </a:cubicBezTo>
                  <a:cubicBezTo>
                    <a:pt x="2190" y="141"/>
                    <a:pt x="1676" y="0"/>
                    <a:pt x="12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4959564" y="3637066"/>
              <a:ext cx="23874" cy="91337"/>
            </a:xfrm>
            <a:custGeom>
              <a:avLst/>
              <a:gdLst/>
              <a:ahLst/>
              <a:cxnLst/>
              <a:rect l="l" t="t" r="r" b="b"/>
              <a:pathLst>
                <a:path w="775" h="2965" extrusionOk="0">
                  <a:moveTo>
                    <a:pt x="334" y="0"/>
                  </a:moveTo>
                  <a:cubicBezTo>
                    <a:pt x="310" y="12"/>
                    <a:pt x="298" y="24"/>
                    <a:pt x="310" y="48"/>
                  </a:cubicBezTo>
                  <a:cubicBezTo>
                    <a:pt x="310" y="60"/>
                    <a:pt x="691" y="1357"/>
                    <a:pt x="0" y="2917"/>
                  </a:cubicBezTo>
                  <a:cubicBezTo>
                    <a:pt x="0" y="2929"/>
                    <a:pt x="0" y="2953"/>
                    <a:pt x="24" y="2965"/>
                  </a:cubicBezTo>
                  <a:lnTo>
                    <a:pt x="36" y="2965"/>
                  </a:lnTo>
                  <a:cubicBezTo>
                    <a:pt x="48" y="2965"/>
                    <a:pt x="72" y="2953"/>
                    <a:pt x="72" y="2941"/>
                  </a:cubicBezTo>
                  <a:cubicBezTo>
                    <a:pt x="774" y="1369"/>
                    <a:pt x="381" y="36"/>
                    <a:pt x="381" y="24"/>
                  </a:cubicBezTo>
                  <a:cubicBezTo>
                    <a:pt x="369" y="0"/>
                    <a:pt x="357" y="0"/>
                    <a:pt x="33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4908582" y="3639377"/>
              <a:ext cx="48056" cy="104059"/>
            </a:xfrm>
            <a:custGeom>
              <a:avLst/>
              <a:gdLst/>
              <a:ahLst/>
              <a:cxnLst/>
              <a:rect l="l" t="t" r="r" b="b"/>
              <a:pathLst>
                <a:path w="1560" h="3378" extrusionOk="0">
                  <a:moveTo>
                    <a:pt x="1507" y="1"/>
                  </a:moveTo>
                  <a:cubicBezTo>
                    <a:pt x="1495" y="1"/>
                    <a:pt x="1484" y="6"/>
                    <a:pt x="1477" y="20"/>
                  </a:cubicBezTo>
                  <a:cubicBezTo>
                    <a:pt x="1465" y="44"/>
                    <a:pt x="0" y="2414"/>
                    <a:pt x="1453" y="3366"/>
                  </a:cubicBezTo>
                  <a:cubicBezTo>
                    <a:pt x="1465" y="3378"/>
                    <a:pt x="1477" y="3378"/>
                    <a:pt x="1477" y="3378"/>
                  </a:cubicBezTo>
                  <a:cubicBezTo>
                    <a:pt x="1488" y="3378"/>
                    <a:pt x="1500" y="3366"/>
                    <a:pt x="1512" y="3354"/>
                  </a:cubicBezTo>
                  <a:cubicBezTo>
                    <a:pt x="1524" y="3342"/>
                    <a:pt x="1512" y="3318"/>
                    <a:pt x="1500" y="3307"/>
                  </a:cubicBezTo>
                  <a:cubicBezTo>
                    <a:pt x="107" y="2390"/>
                    <a:pt x="1524" y="80"/>
                    <a:pt x="1548" y="56"/>
                  </a:cubicBezTo>
                  <a:cubicBezTo>
                    <a:pt x="1560" y="32"/>
                    <a:pt x="1548" y="20"/>
                    <a:pt x="1536" y="9"/>
                  </a:cubicBezTo>
                  <a:cubicBezTo>
                    <a:pt x="1526" y="4"/>
                    <a:pt x="1516" y="1"/>
                    <a:pt x="150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5101853" y="3646955"/>
              <a:ext cx="128395" cy="177190"/>
            </a:xfrm>
            <a:custGeom>
              <a:avLst/>
              <a:gdLst/>
              <a:ahLst/>
              <a:cxnLst/>
              <a:rect l="l" t="t" r="r" b="b"/>
              <a:pathLst>
                <a:path w="4168" h="5752" extrusionOk="0">
                  <a:moveTo>
                    <a:pt x="2787" y="1"/>
                  </a:moveTo>
                  <a:lnTo>
                    <a:pt x="1775" y="203"/>
                  </a:lnTo>
                  <a:lnTo>
                    <a:pt x="2894" y="3846"/>
                  </a:lnTo>
                  <a:lnTo>
                    <a:pt x="1" y="4596"/>
                  </a:lnTo>
                  <a:lnTo>
                    <a:pt x="310" y="5751"/>
                  </a:lnTo>
                  <a:lnTo>
                    <a:pt x="4168" y="4501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4893179" y="3810899"/>
              <a:ext cx="155904" cy="129135"/>
            </a:xfrm>
            <a:custGeom>
              <a:avLst/>
              <a:gdLst/>
              <a:ahLst/>
              <a:cxnLst/>
              <a:rect l="l" t="t" r="r" b="b"/>
              <a:pathLst>
                <a:path w="5061" h="4192" extrusionOk="0">
                  <a:moveTo>
                    <a:pt x="4048" y="1"/>
                  </a:moveTo>
                  <a:lnTo>
                    <a:pt x="0" y="1334"/>
                  </a:lnTo>
                  <a:lnTo>
                    <a:pt x="2012" y="4192"/>
                  </a:lnTo>
                  <a:lnTo>
                    <a:pt x="2548" y="3775"/>
                  </a:lnTo>
                  <a:lnTo>
                    <a:pt x="1584" y="1787"/>
                  </a:lnTo>
                  <a:lnTo>
                    <a:pt x="5060" y="787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4841828" y="3645907"/>
              <a:ext cx="86593" cy="105107"/>
            </a:xfrm>
            <a:custGeom>
              <a:avLst/>
              <a:gdLst/>
              <a:ahLst/>
              <a:cxnLst/>
              <a:rect l="l" t="t" r="r" b="b"/>
              <a:pathLst>
                <a:path w="2811" h="3412" extrusionOk="0">
                  <a:moveTo>
                    <a:pt x="1646" y="0"/>
                  </a:moveTo>
                  <a:cubicBezTo>
                    <a:pt x="1508" y="0"/>
                    <a:pt x="1369" y="34"/>
                    <a:pt x="1239" y="118"/>
                  </a:cubicBezTo>
                  <a:cubicBezTo>
                    <a:pt x="560" y="547"/>
                    <a:pt x="357" y="2285"/>
                    <a:pt x="0" y="2392"/>
                  </a:cubicBezTo>
                  <a:cubicBezTo>
                    <a:pt x="0" y="2392"/>
                    <a:pt x="263" y="2537"/>
                    <a:pt x="557" y="2537"/>
                  </a:cubicBezTo>
                  <a:cubicBezTo>
                    <a:pt x="809" y="2537"/>
                    <a:pt x="1085" y="2431"/>
                    <a:pt x="1239" y="2035"/>
                  </a:cubicBezTo>
                  <a:lnTo>
                    <a:pt x="1239" y="2035"/>
                  </a:lnTo>
                  <a:cubicBezTo>
                    <a:pt x="1238" y="2035"/>
                    <a:pt x="941" y="3083"/>
                    <a:pt x="453" y="3130"/>
                  </a:cubicBezTo>
                  <a:cubicBezTo>
                    <a:pt x="453" y="3130"/>
                    <a:pt x="497" y="3412"/>
                    <a:pt x="831" y="3412"/>
                  </a:cubicBezTo>
                  <a:cubicBezTo>
                    <a:pt x="1015" y="3412"/>
                    <a:pt x="1288" y="3326"/>
                    <a:pt x="1691" y="3059"/>
                  </a:cubicBezTo>
                  <a:cubicBezTo>
                    <a:pt x="2810" y="2309"/>
                    <a:pt x="2036" y="725"/>
                    <a:pt x="2786" y="570"/>
                  </a:cubicBezTo>
                  <a:cubicBezTo>
                    <a:pt x="2786" y="570"/>
                    <a:pt x="2216" y="0"/>
                    <a:pt x="16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4965048" y="3544990"/>
              <a:ext cx="133170" cy="63859"/>
            </a:xfrm>
            <a:custGeom>
              <a:avLst/>
              <a:gdLst/>
              <a:ahLst/>
              <a:cxnLst/>
              <a:rect l="l" t="t" r="r" b="b"/>
              <a:pathLst>
                <a:path w="4323" h="2073" extrusionOk="0">
                  <a:moveTo>
                    <a:pt x="3204" y="1"/>
                  </a:moveTo>
                  <a:lnTo>
                    <a:pt x="3204" y="1"/>
                  </a:lnTo>
                  <a:cubicBezTo>
                    <a:pt x="3134" y="88"/>
                    <a:pt x="2926" y="109"/>
                    <a:pt x="2653" y="109"/>
                  </a:cubicBezTo>
                  <a:cubicBezTo>
                    <a:pt x="2413" y="109"/>
                    <a:pt x="2122" y="93"/>
                    <a:pt x="1830" y="93"/>
                  </a:cubicBezTo>
                  <a:cubicBezTo>
                    <a:pt x="1372" y="93"/>
                    <a:pt x="911" y="132"/>
                    <a:pt x="644" y="334"/>
                  </a:cubicBezTo>
                  <a:cubicBezTo>
                    <a:pt x="1" y="810"/>
                    <a:pt x="513" y="1941"/>
                    <a:pt x="513" y="1941"/>
                  </a:cubicBezTo>
                  <a:cubicBezTo>
                    <a:pt x="601" y="1805"/>
                    <a:pt x="725" y="1756"/>
                    <a:pt x="875" y="1756"/>
                  </a:cubicBezTo>
                  <a:cubicBezTo>
                    <a:pt x="1256" y="1756"/>
                    <a:pt x="1810" y="2072"/>
                    <a:pt x="2401" y="2072"/>
                  </a:cubicBezTo>
                  <a:cubicBezTo>
                    <a:pt x="2673" y="2072"/>
                    <a:pt x="2953" y="2005"/>
                    <a:pt x="3227" y="1810"/>
                  </a:cubicBezTo>
                  <a:cubicBezTo>
                    <a:pt x="4323" y="1025"/>
                    <a:pt x="3739" y="691"/>
                    <a:pt x="3739" y="691"/>
                  </a:cubicBezTo>
                  <a:lnTo>
                    <a:pt x="3739" y="691"/>
                  </a:lnTo>
                  <a:cubicBezTo>
                    <a:pt x="3583" y="988"/>
                    <a:pt x="3021" y="1034"/>
                    <a:pt x="2690" y="1034"/>
                  </a:cubicBezTo>
                  <a:cubicBezTo>
                    <a:pt x="2543" y="1034"/>
                    <a:pt x="2442" y="1025"/>
                    <a:pt x="2442" y="1025"/>
                  </a:cubicBezTo>
                  <a:cubicBezTo>
                    <a:pt x="3346" y="1025"/>
                    <a:pt x="3204" y="1"/>
                    <a:pt x="3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5004663" y="3781203"/>
              <a:ext cx="168750" cy="130582"/>
            </a:xfrm>
            <a:custGeom>
              <a:avLst/>
              <a:gdLst/>
              <a:ahLst/>
              <a:cxnLst/>
              <a:rect l="l" t="t" r="r" b="b"/>
              <a:pathLst>
                <a:path w="5478" h="4239" extrusionOk="0">
                  <a:moveTo>
                    <a:pt x="2977" y="0"/>
                  </a:moveTo>
                  <a:lnTo>
                    <a:pt x="2370" y="512"/>
                  </a:lnTo>
                  <a:lnTo>
                    <a:pt x="2977" y="1953"/>
                  </a:lnTo>
                  <a:lnTo>
                    <a:pt x="1191" y="715"/>
                  </a:lnTo>
                  <a:lnTo>
                    <a:pt x="1" y="1048"/>
                  </a:lnTo>
                  <a:cubicBezTo>
                    <a:pt x="1382" y="2060"/>
                    <a:pt x="2120" y="4239"/>
                    <a:pt x="2120" y="4239"/>
                  </a:cubicBezTo>
                  <a:lnTo>
                    <a:pt x="4311" y="4013"/>
                  </a:lnTo>
                  <a:cubicBezTo>
                    <a:pt x="5478" y="2167"/>
                    <a:pt x="2977" y="0"/>
                    <a:pt x="2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5003554" y="3779817"/>
              <a:ext cx="170968" cy="133447"/>
            </a:xfrm>
            <a:custGeom>
              <a:avLst/>
              <a:gdLst/>
              <a:ahLst/>
              <a:cxnLst/>
              <a:rect l="l" t="t" r="r" b="b"/>
              <a:pathLst>
                <a:path w="5550" h="4332" extrusionOk="0">
                  <a:moveTo>
                    <a:pt x="3013" y="93"/>
                  </a:moveTo>
                  <a:cubicBezTo>
                    <a:pt x="3263" y="319"/>
                    <a:pt x="5383" y="2331"/>
                    <a:pt x="4323" y="4010"/>
                  </a:cubicBezTo>
                  <a:lnTo>
                    <a:pt x="2180" y="4248"/>
                  </a:lnTo>
                  <a:cubicBezTo>
                    <a:pt x="2085" y="3986"/>
                    <a:pt x="1370" y="2069"/>
                    <a:pt x="132" y="1117"/>
                  </a:cubicBezTo>
                  <a:lnTo>
                    <a:pt x="1215" y="807"/>
                  </a:lnTo>
                  <a:lnTo>
                    <a:pt x="2989" y="2034"/>
                  </a:lnTo>
                  <a:cubicBezTo>
                    <a:pt x="2995" y="2040"/>
                    <a:pt x="3004" y="2043"/>
                    <a:pt x="3013" y="2043"/>
                  </a:cubicBezTo>
                  <a:cubicBezTo>
                    <a:pt x="3022" y="2043"/>
                    <a:pt x="3031" y="2040"/>
                    <a:pt x="3037" y="2034"/>
                  </a:cubicBezTo>
                  <a:cubicBezTo>
                    <a:pt x="3049" y="2022"/>
                    <a:pt x="3061" y="1998"/>
                    <a:pt x="3049" y="1986"/>
                  </a:cubicBezTo>
                  <a:lnTo>
                    <a:pt x="2442" y="557"/>
                  </a:lnTo>
                  <a:lnTo>
                    <a:pt x="3013" y="93"/>
                  </a:lnTo>
                  <a:close/>
                  <a:moveTo>
                    <a:pt x="3013" y="1"/>
                  </a:moveTo>
                  <a:cubicBezTo>
                    <a:pt x="3004" y="1"/>
                    <a:pt x="2995" y="4"/>
                    <a:pt x="2989" y="10"/>
                  </a:cubicBezTo>
                  <a:lnTo>
                    <a:pt x="2370" y="522"/>
                  </a:lnTo>
                  <a:cubicBezTo>
                    <a:pt x="2358" y="533"/>
                    <a:pt x="2358" y="545"/>
                    <a:pt x="2370" y="569"/>
                  </a:cubicBezTo>
                  <a:lnTo>
                    <a:pt x="2930" y="1891"/>
                  </a:lnTo>
                  <a:lnTo>
                    <a:pt x="1251" y="736"/>
                  </a:lnTo>
                  <a:cubicBezTo>
                    <a:pt x="1239" y="724"/>
                    <a:pt x="1227" y="724"/>
                    <a:pt x="1215" y="724"/>
                  </a:cubicBezTo>
                  <a:lnTo>
                    <a:pt x="37" y="1057"/>
                  </a:lnTo>
                  <a:cubicBezTo>
                    <a:pt x="13" y="1069"/>
                    <a:pt x="13" y="1081"/>
                    <a:pt x="1" y="1093"/>
                  </a:cubicBezTo>
                  <a:cubicBezTo>
                    <a:pt x="1" y="1105"/>
                    <a:pt x="13" y="1117"/>
                    <a:pt x="25" y="1129"/>
                  </a:cubicBezTo>
                  <a:cubicBezTo>
                    <a:pt x="1370" y="2117"/>
                    <a:pt x="2108" y="4272"/>
                    <a:pt x="2120" y="4296"/>
                  </a:cubicBezTo>
                  <a:cubicBezTo>
                    <a:pt x="2120" y="4320"/>
                    <a:pt x="2132" y="4332"/>
                    <a:pt x="2156" y="4332"/>
                  </a:cubicBezTo>
                  <a:lnTo>
                    <a:pt x="2156" y="4320"/>
                  </a:lnTo>
                  <a:lnTo>
                    <a:pt x="4347" y="4093"/>
                  </a:lnTo>
                  <a:cubicBezTo>
                    <a:pt x="4359" y="4093"/>
                    <a:pt x="4371" y="4082"/>
                    <a:pt x="4371" y="4070"/>
                  </a:cubicBezTo>
                  <a:cubicBezTo>
                    <a:pt x="5549" y="2224"/>
                    <a:pt x="3061" y="33"/>
                    <a:pt x="3037" y="10"/>
                  </a:cubicBezTo>
                  <a:cubicBezTo>
                    <a:pt x="3031" y="4"/>
                    <a:pt x="3022" y="1"/>
                    <a:pt x="301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5062607" y="3893056"/>
              <a:ext cx="87702" cy="44790"/>
            </a:xfrm>
            <a:custGeom>
              <a:avLst/>
              <a:gdLst/>
              <a:ahLst/>
              <a:cxnLst/>
              <a:rect l="l" t="t" r="r" b="b"/>
              <a:pathLst>
                <a:path w="2847" h="1454" extrusionOk="0">
                  <a:moveTo>
                    <a:pt x="2763" y="1"/>
                  </a:moveTo>
                  <a:lnTo>
                    <a:pt x="1" y="322"/>
                  </a:lnTo>
                  <a:lnTo>
                    <a:pt x="1" y="1453"/>
                  </a:lnTo>
                  <a:lnTo>
                    <a:pt x="2846" y="608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5092334" y="3911046"/>
              <a:ext cx="102365" cy="105291"/>
            </a:xfrm>
            <a:custGeom>
              <a:avLst/>
              <a:gdLst/>
              <a:ahLst/>
              <a:cxnLst/>
              <a:rect l="l" t="t" r="r" b="b"/>
              <a:pathLst>
                <a:path w="3323" h="3418" extrusionOk="0">
                  <a:moveTo>
                    <a:pt x="1286" y="0"/>
                  </a:moveTo>
                  <a:lnTo>
                    <a:pt x="417" y="250"/>
                  </a:lnTo>
                  <a:lnTo>
                    <a:pt x="0" y="3215"/>
                  </a:lnTo>
                  <a:lnTo>
                    <a:pt x="1381" y="3417"/>
                  </a:lnTo>
                  <a:lnTo>
                    <a:pt x="929" y="357"/>
                  </a:lnTo>
                  <a:lnTo>
                    <a:pt x="2251" y="2917"/>
                  </a:lnTo>
                  <a:lnTo>
                    <a:pt x="3322" y="219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5122769" y="3584020"/>
              <a:ext cx="70821" cy="81233"/>
            </a:xfrm>
            <a:custGeom>
              <a:avLst/>
              <a:gdLst/>
              <a:ahLst/>
              <a:cxnLst/>
              <a:rect l="l" t="t" r="r" b="b"/>
              <a:pathLst>
                <a:path w="2299" h="2637" extrusionOk="0">
                  <a:moveTo>
                    <a:pt x="1078" y="1"/>
                  </a:moveTo>
                  <a:cubicBezTo>
                    <a:pt x="889" y="1"/>
                    <a:pt x="1405" y="1127"/>
                    <a:pt x="1405" y="1127"/>
                  </a:cubicBezTo>
                  <a:cubicBezTo>
                    <a:pt x="1405" y="1127"/>
                    <a:pt x="751" y="186"/>
                    <a:pt x="512" y="186"/>
                  </a:cubicBezTo>
                  <a:cubicBezTo>
                    <a:pt x="412" y="186"/>
                    <a:pt x="505" y="422"/>
                    <a:pt x="644" y="683"/>
                  </a:cubicBezTo>
                  <a:lnTo>
                    <a:pt x="644" y="683"/>
                  </a:lnTo>
                  <a:cubicBezTo>
                    <a:pt x="512" y="523"/>
                    <a:pt x="386" y="394"/>
                    <a:pt x="322" y="377"/>
                  </a:cubicBezTo>
                  <a:cubicBezTo>
                    <a:pt x="320" y="376"/>
                    <a:pt x="318" y="376"/>
                    <a:pt x="316" y="376"/>
                  </a:cubicBezTo>
                  <a:cubicBezTo>
                    <a:pt x="172" y="376"/>
                    <a:pt x="786" y="1651"/>
                    <a:pt x="786" y="1651"/>
                  </a:cubicBezTo>
                  <a:cubicBezTo>
                    <a:pt x="786" y="1651"/>
                    <a:pt x="420" y="1026"/>
                    <a:pt x="221" y="1026"/>
                  </a:cubicBezTo>
                  <a:cubicBezTo>
                    <a:pt x="210" y="1026"/>
                    <a:pt x="200" y="1028"/>
                    <a:pt x="191" y="1032"/>
                  </a:cubicBezTo>
                  <a:cubicBezTo>
                    <a:pt x="0" y="1115"/>
                    <a:pt x="953" y="2401"/>
                    <a:pt x="953" y="2401"/>
                  </a:cubicBezTo>
                  <a:cubicBezTo>
                    <a:pt x="1056" y="2572"/>
                    <a:pt x="1207" y="2637"/>
                    <a:pt x="1366" y="2637"/>
                  </a:cubicBezTo>
                  <a:cubicBezTo>
                    <a:pt x="1684" y="2637"/>
                    <a:pt x="2041" y="2381"/>
                    <a:pt x="2144" y="2198"/>
                  </a:cubicBezTo>
                  <a:cubicBezTo>
                    <a:pt x="2298" y="1936"/>
                    <a:pt x="1453" y="210"/>
                    <a:pt x="1132" y="20"/>
                  </a:cubicBezTo>
                  <a:cubicBezTo>
                    <a:pt x="1110" y="7"/>
                    <a:pt x="1092" y="1"/>
                    <a:pt x="1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5147352" y="3634356"/>
              <a:ext cx="26431" cy="18883"/>
            </a:xfrm>
            <a:custGeom>
              <a:avLst/>
              <a:gdLst/>
              <a:ahLst/>
              <a:cxnLst/>
              <a:rect l="l" t="t" r="r" b="b"/>
              <a:pathLst>
                <a:path w="858" h="613" extrusionOk="0">
                  <a:moveTo>
                    <a:pt x="277" y="1"/>
                  </a:moveTo>
                  <a:cubicBezTo>
                    <a:pt x="195" y="1"/>
                    <a:pt x="112" y="25"/>
                    <a:pt x="24" y="76"/>
                  </a:cubicBezTo>
                  <a:cubicBezTo>
                    <a:pt x="12" y="88"/>
                    <a:pt x="0" y="112"/>
                    <a:pt x="12" y="124"/>
                  </a:cubicBezTo>
                  <a:cubicBezTo>
                    <a:pt x="24" y="148"/>
                    <a:pt x="48" y="148"/>
                    <a:pt x="60" y="148"/>
                  </a:cubicBezTo>
                  <a:cubicBezTo>
                    <a:pt x="136" y="102"/>
                    <a:pt x="207" y="81"/>
                    <a:pt x="277" y="81"/>
                  </a:cubicBezTo>
                  <a:cubicBezTo>
                    <a:pt x="316" y="81"/>
                    <a:pt x="355" y="87"/>
                    <a:pt x="393" y="100"/>
                  </a:cubicBezTo>
                  <a:cubicBezTo>
                    <a:pt x="643" y="195"/>
                    <a:pt x="774" y="576"/>
                    <a:pt x="774" y="576"/>
                  </a:cubicBezTo>
                  <a:cubicBezTo>
                    <a:pt x="774" y="600"/>
                    <a:pt x="798" y="612"/>
                    <a:pt x="810" y="612"/>
                  </a:cubicBezTo>
                  <a:lnTo>
                    <a:pt x="822" y="612"/>
                  </a:lnTo>
                  <a:cubicBezTo>
                    <a:pt x="846" y="600"/>
                    <a:pt x="857" y="576"/>
                    <a:pt x="846" y="553"/>
                  </a:cubicBezTo>
                  <a:cubicBezTo>
                    <a:pt x="846" y="541"/>
                    <a:pt x="703" y="148"/>
                    <a:pt x="429" y="29"/>
                  </a:cubicBezTo>
                  <a:cubicBezTo>
                    <a:pt x="378" y="10"/>
                    <a:pt x="328" y="1"/>
                    <a:pt x="27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5052719" y="3781696"/>
              <a:ext cx="32314" cy="12384"/>
            </a:xfrm>
            <a:custGeom>
              <a:avLst/>
              <a:gdLst/>
              <a:ahLst/>
              <a:cxnLst/>
              <a:rect l="l" t="t" r="r" b="b"/>
              <a:pathLst>
                <a:path w="1049" h="402" extrusionOk="0">
                  <a:moveTo>
                    <a:pt x="1005" y="0"/>
                  </a:moveTo>
                  <a:cubicBezTo>
                    <a:pt x="996" y="0"/>
                    <a:pt x="987" y="3"/>
                    <a:pt x="977" y="8"/>
                  </a:cubicBezTo>
                  <a:cubicBezTo>
                    <a:pt x="572" y="306"/>
                    <a:pt x="48" y="318"/>
                    <a:pt x="36" y="318"/>
                  </a:cubicBezTo>
                  <a:cubicBezTo>
                    <a:pt x="12" y="330"/>
                    <a:pt x="0" y="342"/>
                    <a:pt x="0" y="365"/>
                  </a:cubicBezTo>
                  <a:cubicBezTo>
                    <a:pt x="0" y="389"/>
                    <a:pt x="12" y="401"/>
                    <a:pt x="36" y="401"/>
                  </a:cubicBezTo>
                  <a:cubicBezTo>
                    <a:pt x="60" y="401"/>
                    <a:pt x="596" y="377"/>
                    <a:pt x="1024" y="68"/>
                  </a:cubicBezTo>
                  <a:cubicBezTo>
                    <a:pt x="1048" y="56"/>
                    <a:pt x="1048" y="32"/>
                    <a:pt x="1036" y="20"/>
                  </a:cubicBezTo>
                  <a:cubicBezTo>
                    <a:pt x="1029" y="6"/>
                    <a:pt x="1018" y="0"/>
                    <a:pt x="10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4990000" y="3567386"/>
              <a:ext cx="20578" cy="30836"/>
            </a:xfrm>
            <a:custGeom>
              <a:avLst/>
              <a:gdLst/>
              <a:ahLst/>
              <a:cxnLst/>
              <a:rect l="l" t="t" r="r" b="b"/>
              <a:pathLst>
                <a:path w="668" h="1001" extrusionOk="0">
                  <a:moveTo>
                    <a:pt x="620" y="0"/>
                  </a:moveTo>
                  <a:cubicBezTo>
                    <a:pt x="453" y="12"/>
                    <a:pt x="322" y="71"/>
                    <a:pt x="227" y="191"/>
                  </a:cubicBezTo>
                  <a:cubicBezTo>
                    <a:pt x="0" y="464"/>
                    <a:pt x="60" y="953"/>
                    <a:pt x="72" y="976"/>
                  </a:cubicBezTo>
                  <a:cubicBezTo>
                    <a:pt x="72" y="988"/>
                    <a:pt x="84" y="1000"/>
                    <a:pt x="108" y="1000"/>
                  </a:cubicBezTo>
                  <a:cubicBezTo>
                    <a:pt x="131" y="1000"/>
                    <a:pt x="143" y="976"/>
                    <a:pt x="143" y="964"/>
                  </a:cubicBezTo>
                  <a:cubicBezTo>
                    <a:pt x="143" y="953"/>
                    <a:pt x="84" y="488"/>
                    <a:pt x="286" y="238"/>
                  </a:cubicBezTo>
                  <a:cubicBezTo>
                    <a:pt x="369" y="131"/>
                    <a:pt x="489" y="83"/>
                    <a:pt x="631" y="71"/>
                  </a:cubicBezTo>
                  <a:cubicBezTo>
                    <a:pt x="643" y="71"/>
                    <a:pt x="667" y="48"/>
                    <a:pt x="667" y="36"/>
                  </a:cubicBezTo>
                  <a:cubicBezTo>
                    <a:pt x="667" y="12"/>
                    <a:pt x="643" y="0"/>
                    <a:pt x="6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5002476" y="3585468"/>
              <a:ext cx="34502" cy="14571"/>
            </a:xfrm>
            <a:custGeom>
              <a:avLst/>
              <a:gdLst/>
              <a:ahLst/>
              <a:cxnLst/>
              <a:rect l="l" t="t" r="r" b="b"/>
              <a:pathLst>
                <a:path w="1120" h="473" extrusionOk="0">
                  <a:moveTo>
                    <a:pt x="530" y="0"/>
                  </a:moveTo>
                  <a:cubicBezTo>
                    <a:pt x="481" y="0"/>
                    <a:pt x="431" y="6"/>
                    <a:pt x="381" y="20"/>
                  </a:cubicBezTo>
                  <a:cubicBezTo>
                    <a:pt x="215" y="68"/>
                    <a:pt x="84" y="199"/>
                    <a:pt x="0" y="413"/>
                  </a:cubicBezTo>
                  <a:cubicBezTo>
                    <a:pt x="0" y="437"/>
                    <a:pt x="12" y="461"/>
                    <a:pt x="24" y="473"/>
                  </a:cubicBezTo>
                  <a:lnTo>
                    <a:pt x="36" y="473"/>
                  </a:lnTo>
                  <a:cubicBezTo>
                    <a:pt x="60" y="473"/>
                    <a:pt x="72" y="461"/>
                    <a:pt x="72" y="449"/>
                  </a:cubicBezTo>
                  <a:cubicBezTo>
                    <a:pt x="143" y="258"/>
                    <a:pt x="262" y="139"/>
                    <a:pt x="405" y="92"/>
                  </a:cubicBezTo>
                  <a:cubicBezTo>
                    <a:pt x="447" y="80"/>
                    <a:pt x="491" y="75"/>
                    <a:pt x="534" y="75"/>
                  </a:cubicBezTo>
                  <a:cubicBezTo>
                    <a:pt x="794" y="75"/>
                    <a:pt x="1050" y="260"/>
                    <a:pt x="1060" y="270"/>
                  </a:cubicBezTo>
                  <a:cubicBezTo>
                    <a:pt x="1063" y="274"/>
                    <a:pt x="1068" y="275"/>
                    <a:pt x="1073" y="275"/>
                  </a:cubicBezTo>
                  <a:cubicBezTo>
                    <a:pt x="1085" y="275"/>
                    <a:pt x="1099" y="267"/>
                    <a:pt x="1107" y="258"/>
                  </a:cubicBezTo>
                  <a:cubicBezTo>
                    <a:pt x="1119" y="235"/>
                    <a:pt x="1119" y="211"/>
                    <a:pt x="1096" y="199"/>
                  </a:cubicBezTo>
                  <a:cubicBezTo>
                    <a:pt x="1085" y="199"/>
                    <a:pt x="816" y="0"/>
                    <a:pt x="53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4894997" y="3672030"/>
              <a:ext cx="22395" cy="29234"/>
            </a:xfrm>
            <a:custGeom>
              <a:avLst/>
              <a:gdLst/>
              <a:ahLst/>
              <a:cxnLst/>
              <a:rect l="l" t="t" r="r" b="b"/>
              <a:pathLst>
                <a:path w="727" h="949" extrusionOk="0">
                  <a:moveTo>
                    <a:pt x="450" y="1"/>
                  </a:moveTo>
                  <a:cubicBezTo>
                    <a:pt x="377" y="1"/>
                    <a:pt x="298" y="17"/>
                    <a:pt x="227" y="68"/>
                  </a:cubicBezTo>
                  <a:cubicBezTo>
                    <a:pt x="60" y="187"/>
                    <a:pt x="1" y="473"/>
                    <a:pt x="60" y="925"/>
                  </a:cubicBezTo>
                  <a:cubicBezTo>
                    <a:pt x="60" y="937"/>
                    <a:pt x="72" y="949"/>
                    <a:pt x="96" y="949"/>
                  </a:cubicBezTo>
                  <a:cubicBezTo>
                    <a:pt x="120" y="949"/>
                    <a:pt x="132" y="937"/>
                    <a:pt x="132" y="913"/>
                  </a:cubicBezTo>
                  <a:cubicBezTo>
                    <a:pt x="72" y="496"/>
                    <a:pt x="132" y="234"/>
                    <a:pt x="275" y="127"/>
                  </a:cubicBezTo>
                  <a:cubicBezTo>
                    <a:pt x="326" y="88"/>
                    <a:pt x="387" y="74"/>
                    <a:pt x="445" y="74"/>
                  </a:cubicBezTo>
                  <a:cubicBezTo>
                    <a:pt x="562" y="74"/>
                    <a:pt x="667" y="127"/>
                    <a:pt x="667" y="127"/>
                  </a:cubicBezTo>
                  <a:cubicBezTo>
                    <a:pt x="674" y="130"/>
                    <a:pt x="680" y="132"/>
                    <a:pt x="686" y="132"/>
                  </a:cubicBezTo>
                  <a:cubicBezTo>
                    <a:pt x="702" y="132"/>
                    <a:pt x="715" y="121"/>
                    <a:pt x="715" y="103"/>
                  </a:cubicBezTo>
                  <a:cubicBezTo>
                    <a:pt x="727" y="92"/>
                    <a:pt x="727" y="68"/>
                    <a:pt x="703" y="56"/>
                  </a:cubicBezTo>
                  <a:cubicBezTo>
                    <a:pt x="695" y="56"/>
                    <a:pt x="583" y="1"/>
                    <a:pt x="45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4881073" y="3660848"/>
              <a:ext cx="37058" cy="16203"/>
            </a:xfrm>
            <a:custGeom>
              <a:avLst/>
              <a:gdLst/>
              <a:ahLst/>
              <a:cxnLst/>
              <a:rect l="l" t="t" r="r" b="b"/>
              <a:pathLst>
                <a:path w="1203" h="526" extrusionOk="0">
                  <a:moveTo>
                    <a:pt x="661" y="1"/>
                  </a:moveTo>
                  <a:cubicBezTo>
                    <a:pt x="647" y="1"/>
                    <a:pt x="633" y="1"/>
                    <a:pt x="619" y="2"/>
                  </a:cubicBezTo>
                  <a:cubicBezTo>
                    <a:pt x="405" y="14"/>
                    <a:pt x="191" y="181"/>
                    <a:pt x="12" y="466"/>
                  </a:cubicBezTo>
                  <a:cubicBezTo>
                    <a:pt x="0" y="490"/>
                    <a:pt x="12" y="514"/>
                    <a:pt x="24" y="526"/>
                  </a:cubicBezTo>
                  <a:lnTo>
                    <a:pt x="48" y="526"/>
                  </a:lnTo>
                  <a:cubicBezTo>
                    <a:pt x="60" y="526"/>
                    <a:pt x="72" y="526"/>
                    <a:pt x="84" y="514"/>
                  </a:cubicBezTo>
                  <a:cubicBezTo>
                    <a:pt x="250" y="240"/>
                    <a:pt x="429" y="97"/>
                    <a:pt x="631" y="74"/>
                  </a:cubicBezTo>
                  <a:cubicBezTo>
                    <a:pt x="644" y="72"/>
                    <a:pt x="656" y="72"/>
                    <a:pt x="668" y="72"/>
                  </a:cubicBezTo>
                  <a:cubicBezTo>
                    <a:pt x="925" y="72"/>
                    <a:pt x="1131" y="300"/>
                    <a:pt x="1131" y="300"/>
                  </a:cubicBezTo>
                  <a:cubicBezTo>
                    <a:pt x="1138" y="314"/>
                    <a:pt x="1149" y="319"/>
                    <a:pt x="1160" y="319"/>
                  </a:cubicBezTo>
                  <a:cubicBezTo>
                    <a:pt x="1167" y="319"/>
                    <a:pt x="1174" y="317"/>
                    <a:pt x="1179" y="312"/>
                  </a:cubicBezTo>
                  <a:cubicBezTo>
                    <a:pt x="1191" y="288"/>
                    <a:pt x="1203" y="264"/>
                    <a:pt x="1191" y="252"/>
                  </a:cubicBezTo>
                  <a:cubicBezTo>
                    <a:pt x="1179" y="241"/>
                    <a:pt x="961" y="1"/>
                    <a:pt x="66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4974597" y="3633894"/>
              <a:ext cx="47347" cy="109543"/>
            </a:xfrm>
            <a:custGeom>
              <a:avLst/>
              <a:gdLst/>
              <a:ahLst/>
              <a:cxnLst/>
              <a:rect l="l" t="t" r="r" b="b"/>
              <a:pathLst>
                <a:path w="1537" h="3556" extrusionOk="0">
                  <a:moveTo>
                    <a:pt x="53" y="0"/>
                  </a:moveTo>
                  <a:cubicBezTo>
                    <a:pt x="42" y="0"/>
                    <a:pt x="31" y="6"/>
                    <a:pt x="24" y="20"/>
                  </a:cubicBezTo>
                  <a:cubicBezTo>
                    <a:pt x="0" y="32"/>
                    <a:pt x="12" y="56"/>
                    <a:pt x="24" y="67"/>
                  </a:cubicBezTo>
                  <a:cubicBezTo>
                    <a:pt x="36" y="79"/>
                    <a:pt x="381" y="317"/>
                    <a:pt x="608" y="865"/>
                  </a:cubicBezTo>
                  <a:cubicBezTo>
                    <a:pt x="822" y="1365"/>
                    <a:pt x="953" y="2234"/>
                    <a:pt x="429" y="3496"/>
                  </a:cubicBezTo>
                  <a:cubicBezTo>
                    <a:pt x="417" y="3520"/>
                    <a:pt x="429" y="3544"/>
                    <a:pt x="453" y="3544"/>
                  </a:cubicBezTo>
                  <a:cubicBezTo>
                    <a:pt x="453" y="3556"/>
                    <a:pt x="465" y="3556"/>
                    <a:pt x="465" y="3556"/>
                  </a:cubicBezTo>
                  <a:cubicBezTo>
                    <a:pt x="477" y="3556"/>
                    <a:pt x="488" y="3544"/>
                    <a:pt x="500" y="3532"/>
                  </a:cubicBezTo>
                  <a:cubicBezTo>
                    <a:pt x="1536" y="1056"/>
                    <a:pt x="84" y="20"/>
                    <a:pt x="72" y="8"/>
                  </a:cubicBezTo>
                  <a:cubicBezTo>
                    <a:pt x="67" y="3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5290379" y="4035375"/>
              <a:ext cx="15803" cy="5175"/>
            </a:xfrm>
            <a:custGeom>
              <a:avLst/>
              <a:gdLst/>
              <a:ahLst/>
              <a:cxnLst/>
              <a:rect l="l" t="t" r="r" b="b"/>
              <a:pathLst>
                <a:path w="513" h="168" extrusionOk="0">
                  <a:moveTo>
                    <a:pt x="48" y="0"/>
                  </a:moveTo>
                  <a:cubicBezTo>
                    <a:pt x="24" y="0"/>
                    <a:pt x="13" y="12"/>
                    <a:pt x="1" y="24"/>
                  </a:cubicBezTo>
                  <a:cubicBezTo>
                    <a:pt x="1" y="48"/>
                    <a:pt x="13" y="72"/>
                    <a:pt x="36" y="72"/>
                  </a:cubicBezTo>
                  <a:cubicBezTo>
                    <a:pt x="179" y="96"/>
                    <a:pt x="405" y="143"/>
                    <a:pt x="453" y="155"/>
                  </a:cubicBezTo>
                  <a:cubicBezTo>
                    <a:pt x="453" y="167"/>
                    <a:pt x="465" y="167"/>
                    <a:pt x="465" y="167"/>
                  </a:cubicBezTo>
                  <a:cubicBezTo>
                    <a:pt x="477" y="167"/>
                    <a:pt x="489" y="155"/>
                    <a:pt x="501" y="143"/>
                  </a:cubicBezTo>
                  <a:cubicBezTo>
                    <a:pt x="513" y="119"/>
                    <a:pt x="501" y="96"/>
                    <a:pt x="489" y="96"/>
                  </a:cubicBezTo>
                  <a:cubicBezTo>
                    <a:pt x="429" y="60"/>
                    <a:pt x="108" y="12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5290009" y="4031956"/>
              <a:ext cx="16173" cy="4559"/>
            </a:xfrm>
            <a:custGeom>
              <a:avLst/>
              <a:gdLst/>
              <a:ahLst/>
              <a:cxnLst/>
              <a:rect l="l" t="t" r="r" b="b"/>
              <a:pathLst>
                <a:path w="525" h="148" extrusionOk="0">
                  <a:moveTo>
                    <a:pt x="35" y="1"/>
                  </a:moveTo>
                  <a:cubicBezTo>
                    <a:pt x="16" y="1"/>
                    <a:pt x="1" y="18"/>
                    <a:pt x="1" y="28"/>
                  </a:cubicBezTo>
                  <a:cubicBezTo>
                    <a:pt x="1" y="52"/>
                    <a:pt x="13" y="76"/>
                    <a:pt x="36" y="76"/>
                  </a:cubicBezTo>
                  <a:cubicBezTo>
                    <a:pt x="215" y="88"/>
                    <a:pt x="429" y="123"/>
                    <a:pt x="453" y="147"/>
                  </a:cubicBezTo>
                  <a:lnTo>
                    <a:pt x="477" y="147"/>
                  </a:lnTo>
                  <a:cubicBezTo>
                    <a:pt x="489" y="147"/>
                    <a:pt x="501" y="147"/>
                    <a:pt x="501" y="135"/>
                  </a:cubicBezTo>
                  <a:cubicBezTo>
                    <a:pt x="525" y="123"/>
                    <a:pt x="513" y="99"/>
                    <a:pt x="501" y="88"/>
                  </a:cubicBezTo>
                  <a:cubicBezTo>
                    <a:pt x="453" y="52"/>
                    <a:pt x="191" y="16"/>
                    <a:pt x="48" y="4"/>
                  </a:cubicBezTo>
                  <a:cubicBezTo>
                    <a:pt x="44" y="2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5050501" y="4134998"/>
              <a:ext cx="19469" cy="7147"/>
            </a:xfrm>
            <a:custGeom>
              <a:avLst/>
              <a:gdLst/>
              <a:ahLst/>
              <a:cxnLst/>
              <a:rect l="l" t="t" r="r" b="b"/>
              <a:pathLst>
                <a:path w="632" h="232" extrusionOk="0">
                  <a:moveTo>
                    <a:pt x="37" y="0"/>
                  </a:moveTo>
                  <a:cubicBezTo>
                    <a:pt x="26" y="0"/>
                    <a:pt x="13" y="11"/>
                    <a:pt x="13" y="29"/>
                  </a:cubicBezTo>
                  <a:cubicBezTo>
                    <a:pt x="1" y="52"/>
                    <a:pt x="13" y="76"/>
                    <a:pt x="37" y="76"/>
                  </a:cubicBezTo>
                  <a:cubicBezTo>
                    <a:pt x="37" y="76"/>
                    <a:pt x="453" y="172"/>
                    <a:pt x="561" y="231"/>
                  </a:cubicBezTo>
                  <a:lnTo>
                    <a:pt x="584" y="231"/>
                  </a:lnTo>
                  <a:cubicBezTo>
                    <a:pt x="596" y="231"/>
                    <a:pt x="608" y="219"/>
                    <a:pt x="620" y="207"/>
                  </a:cubicBezTo>
                  <a:cubicBezTo>
                    <a:pt x="632" y="195"/>
                    <a:pt x="620" y="172"/>
                    <a:pt x="596" y="160"/>
                  </a:cubicBezTo>
                  <a:cubicBezTo>
                    <a:pt x="477" y="100"/>
                    <a:pt x="72" y="5"/>
                    <a:pt x="49" y="5"/>
                  </a:cubicBezTo>
                  <a:cubicBezTo>
                    <a:pt x="45" y="2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5055275" y="4130008"/>
              <a:ext cx="16173" cy="9180"/>
            </a:xfrm>
            <a:custGeom>
              <a:avLst/>
              <a:gdLst/>
              <a:ahLst/>
              <a:cxnLst/>
              <a:rect l="l" t="t" r="r" b="b"/>
              <a:pathLst>
                <a:path w="525" h="298" extrusionOk="0">
                  <a:moveTo>
                    <a:pt x="60" y="0"/>
                  </a:moveTo>
                  <a:cubicBezTo>
                    <a:pt x="36" y="0"/>
                    <a:pt x="13" y="12"/>
                    <a:pt x="13" y="24"/>
                  </a:cubicBezTo>
                  <a:cubicBezTo>
                    <a:pt x="1" y="48"/>
                    <a:pt x="13" y="72"/>
                    <a:pt x="36" y="72"/>
                  </a:cubicBezTo>
                  <a:cubicBezTo>
                    <a:pt x="167" y="119"/>
                    <a:pt x="406" y="214"/>
                    <a:pt x="453" y="286"/>
                  </a:cubicBezTo>
                  <a:cubicBezTo>
                    <a:pt x="465" y="286"/>
                    <a:pt x="477" y="298"/>
                    <a:pt x="489" y="298"/>
                  </a:cubicBezTo>
                  <a:cubicBezTo>
                    <a:pt x="501" y="298"/>
                    <a:pt x="501" y="298"/>
                    <a:pt x="513" y="286"/>
                  </a:cubicBezTo>
                  <a:cubicBezTo>
                    <a:pt x="525" y="274"/>
                    <a:pt x="525" y="250"/>
                    <a:pt x="513" y="238"/>
                  </a:cubicBezTo>
                  <a:cubicBezTo>
                    <a:pt x="441" y="131"/>
                    <a:pt x="96" y="12"/>
                    <a:pt x="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4951124" y="3925309"/>
              <a:ext cx="56496" cy="45068"/>
            </a:xfrm>
            <a:custGeom>
              <a:avLst/>
              <a:gdLst/>
              <a:ahLst/>
              <a:cxnLst/>
              <a:rect l="l" t="t" r="r" b="b"/>
              <a:pathLst>
                <a:path w="1834" h="1463" extrusionOk="0">
                  <a:moveTo>
                    <a:pt x="629" y="0"/>
                  </a:moveTo>
                  <a:cubicBezTo>
                    <a:pt x="593" y="0"/>
                    <a:pt x="572" y="1"/>
                    <a:pt x="572" y="1"/>
                  </a:cubicBezTo>
                  <a:cubicBezTo>
                    <a:pt x="572" y="1"/>
                    <a:pt x="0" y="287"/>
                    <a:pt x="84" y="466"/>
                  </a:cubicBezTo>
                  <a:cubicBezTo>
                    <a:pt x="151" y="623"/>
                    <a:pt x="996" y="1463"/>
                    <a:pt x="1198" y="1463"/>
                  </a:cubicBezTo>
                  <a:cubicBezTo>
                    <a:pt x="1210" y="1463"/>
                    <a:pt x="1220" y="1460"/>
                    <a:pt x="1227" y="1454"/>
                  </a:cubicBezTo>
                  <a:cubicBezTo>
                    <a:pt x="1369" y="1359"/>
                    <a:pt x="799" y="907"/>
                    <a:pt x="798" y="906"/>
                  </a:cubicBezTo>
                  <a:lnTo>
                    <a:pt x="798" y="906"/>
                  </a:lnTo>
                  <a:cubicBezTo>
                    <a:pt x="799" y="907"/>
                    <a:pt x="1252" y="1257"/>
                    <a:pt x="1461" y="1257"/>
                  </a:cubicBezTo>
                  <a:cubicBezTo>
                    <a:pt x="1486" y="1257"/>
                    <a:pt x="1508" y="1251"/>
                    <a:pt x="1524" y="1240"/>
                  </a:cubicBezTo>
                  <a:cubicBezTo>
                    <a:pt x="1605" y="1193"/>
                    <a:pt x="1503" y="1062"/>
                    <a:pt x="1377" y="940"/>
                  </a:cubicBezTo>
                  <a:lnTo>
                    <a:pt x="1377" y="940"/>
                  </a:lnTo>
                  <a:cubicBezTo>
                    <a:pt x="1499" y="1036"/>
                    <a:pt x="1624" y="1123"/>
                    <a:pt x="1677" y="1123"/>
                  </a:cubicBezTo>
                  <a:cubicBezTo>
                    <a:pt x="1696" y="1123"/>
                    <a:pt x="1706" y="1112"/>
                    <a:pt x="1703" y="1085"/>
                  </a:cubicBezTo>
                  <a:cubicBezTo>
                    <a:pt x="1679" y="894"/>
                    <a:pt x="1060" y="359"/>
                    <a:pt x="1060" y="359"/>
                  </a:cubicBezTo>
                  <a:lnTo>
                    <a:pt x="1060" y="359"/>
                  </a:lnTo>
                  <a:cubicBezTo>
                    <a:pt x="1060" y="359"/>
                    <a:pt x="1444" y="576"/>
                    <a:pt x="1630" y="576"/>
                  </a:cubicBezTo>
                  <a:cubicBezTo>
                    <a:pt x="1644" y="576"/>
                    <a:pt x="1656" y="575"/>
                    <a:pt x="1667" y="573"/>
                  </a:cubicBezTo>
                  <a:cubicBezTo>
                    <a:pt x="1834" y="549"/>
                    <a:pt x="1179" y="97"/>
                    <a:pt x="977" y="37"/>
                  </a:cubicBezTo>
                  <a:cubicBezTo>
                    <a:pt x="834" y="5"/>
                    <a:pt x="701" y="0"/>
                    <a:pt x="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4977524" y="3941697"/>
              <a:ext cx="15064" cy="11922"/>
            </a:xfrm>
            <a:custGeom>
              <a:avLst/>
              <a:gdLst/>
              <a:ahLst/>
              <a:cxnLst/>
              <a:rect l="l" t="t" r="r" b="b"/>
              <a:pathLst>
                <a:path w="489" h="387" extrusionOk="0">
                  <a:moveTo>
                    <a:pt x="42" y="0"/>
                  </a:moveTo>
                  <a:cubicBezTo>
                    <a:pt x="29" y="0"/>
                    <a:pt x="21" y="9"/>
                    <a:pt x="12" y="17"/>
                  </a:cubicBezTo>
                  <a:cubicBezTo>
                    <a:pt x="1" y="41"/>
                    <a:pt x="12" y="65"/>
                    <a:pt x="36" y="65"/>
                  </a:cubicBezTo>
                  <a:cubicBezTo>
                    <a:pt x="155" y="136"/>
                    <a:pt x="382" y="267"/>
                    <a:pt x="405" y="351"/>
                  </a:cubicBezTo>
                  <a:cubicBezTo>
                    <a:pt x="417" y="374"/>
                    <a:pt x="429" y="386"/>
                    <a:pt x="441" y="386"/>
                  </a:cubicBezTo>
                  <a:cubicBezTo>
                    <a:pt x="453" y="386"/>
                    <a:pt x="453" y="386"/>
                    <a:pt x="453" y="374"/>
                  </a:cubicBezTo>
                  <a:cubicBezTo>
                    <a:pt x="477" y="374"/>
                    <a:pt x="489" y="351"/>
                    <a:pt x="477" y="327"/>
                  </a:cubicBezTo>
                  <a:cubicBezTo>
                    <a:pt x="429" y="172"/>
                    <a:pt x="96" y="17"/>
                    <a:pt x="60" y="5"/>
                  </a:cubicBezTo>
                  <a:cubicBezTo>
                    <a:pt x="53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4971301" y="3948289"/>
              <a:ext cx="15064" cy="10813"/>
            </a:xfrm>
            <a:custGeom>
              <a:avLst/>
              <a:gdLst/>
              <a:ahLst/>
              <a:cxnLst/>
              <a:rect l="l" t="t" r="r" b="b"/>
              <a:pathLst>
                <a:path w="489" h="351" extrusionOk="0">
                  <a:moveTo>
                    <a:pt x="51" y="1"/>
                  </a:moveTo>
                  <a:cubicBezTo>
                    <a:pt x="35" y="1"/>
                    <a:pt x="20" y="9"/>
                    <a:pt x="12" y="17"/>
                  </a:cubicBezTo>
                  <a:cubicBezTo>
                    <a:pt x="0" y="41"/>
                    <a:pt x="12" y="65"/>
                    <a:pt x="36" y="77"/>
                  </a:cubicBezTo>
                  <a:cubicBezTo>
                    <a:pt x="167" y="148"/>
                    <a:pt x="381" y="291"/>
                    <a:pt x="417" y="327"/>
                  </a:cubicBezTo>
                  <a:cubicBezTo>
                    <a:pt x="417" y="339"/>
                    <a:pt x="441" y="351"/>
                    <a:pt x="453" y="351"/>
                  </a:cubicBezTo>
                  <a:lnTo>
                    <a:pt x="465" y="351"/>
                  </a:lnTo>
                  <a:cubicBezTo>
                    <a:pt x="488" y="327"/>
                    <a:pt x="488" y="315"/>
                    <a:pt x="476" y="291"/>
                  </a:cubicBezTo>
                  <a:cubicBezTo>
                    <a:pt x="429" y="220"/>
                    <a:pt x="131" y="41"/>
                    <a:pt x="72" y="6"/>
                  </a:cubicBezTo>
                  <a:cubicBezTo>
                    <a:pt x="65" y="2"/>
                    <a:pt x="58" y="1"/>
                    <a:pt x="5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5140020" y="3603397"/>
              <a:ext cx="16881" cy="22334"/>
            </a:xfrm>
            <a:custGeom>
              <a:avLst/>
              <a:gdLst/>
              <a:ahLst/>
              <a:cxnLst/>
              <a:rect l="l" t="t" r="r" b="b"/>
              <a:pathLst>
                <a:path w="548" h="725" extrusionOk="0">
                  <a:moveTo>
                    <a:pt x="48" y="1"/>
                  </a:moveTo>
                  <a:cubicBezTo>
                    <a:pt x="39" y="1"/>
                    <a:pt x="30" y="4"/>
                    <a:pt x="24" y="10"/>
                  </a:cubicBezTo>
                  <a:cubicBezTo>
                    <a:pt x="0" y="22"/>
                    <a:pt x="0" y="45"/>
                    <a:pt x="12" y="57"/>
                  </a:cubicBezTo>
                  <a:cubicBezTo>
                    <a:pt x="12" y="57"/>
                    <a:pt x="393" y="581"/>
                    <a:pt x="464" y="700"/>
                  </a:cubicBezTo>
                  <a:cubicBezTo>
                    <a:pt x="476" y="712"/>
                    <a:pt x="488" y="724"/>
                    <a:pt x="500" y="724"/>
                  </a:cubicBezTo>
                  <a:cubicBezTo>
                    <a:pt x="512" y="724"/>
                    <a:pt x="512" y="724"/>
                    <a:pt x="524" y="712"/>
                  </a:cubicBezTo>
                  <a:cubicBezTo>
                    <a:pt x="536" y="700"/>
                    <a:pt x="548" y="676"/>
                    <a:pt x="536" y="665"/>
                  </a:cubicBezTo>
                  <a:cubicBezTo>
                    <a:pt x="464" y="546"/>
                    <a:pt x="95" y="34"/>
                    <a:pt x="71" y="10"/>
                  </a:cubicBezTo>
                  <a:cubicBezTo>
                    <a:pt x="66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151387" y="3600100"/>
              <a:ext cx="16142" cy="20855"/>
            </a:xfrm>
            <a:custGeom>
              <a:avLst/>
              <a:gdLst/>
              <a:ahLst/>
              <a:cxnLst/>
              <a:rect l="l" t="t" r="r" b="b"/>
              <a:pathLst>
                <a:path w="524" h="677" extrusionOk="0">
                  <a:moveTo>
                    <a:pt x="46" y="1"/>
                  </a:moveTo>
                  <a:cubicBezTo>
                    <a:pt x="36" y="1"/>
                    <a:pt x="24" y="4"/>
                    <a:pt x="12" y="10"/>
                  </a:cubicBezTo>
                  <a:cubicBezTo>
                    <a:pt x="0" y="21"/>
                    <a:pt x="0" y="45"/>
                    <a:pt x="12" y="69"/>
                  </a:cubicBezTo>
                  <a:cubicBezTo>
                    <a:pt x="167" y="248"/>
                    <a:pt x="429" y="557"/>
                    <a:pt x="441" y="641"/>
                  </a:cubicBezTo>
                  <a:cubicBezTo>
                    <a:pt x="453" y="664"/>
                    <a:pt x="464" y="676"/>
                    <a:pt x="488" y="676"/>
                  </a:cubicBezTo>
                  <a:cubicBezTo>
                    <a:pt x="512" y="664"/>
                    <a:pt x="524" y="653"/>
                    <a:pt x="524" y="629"/>
                  </a:cubicBezTo>
                  <a:cubicBezTo>
                    <a:pt x="488" y="498"/>
                    <a:pt x="107" y="69"/>
                    <a:pt x="72" y="10"/>
                  </a:cubicBezTo>
                  <a:cubicBezTo>
                    <a:pt x="66" y="4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072157" y="3913233"/>
              <a:ext cx="34132" cy="17282"/>
            </a:xfrm>
            <a:custGeom>
              <a:avLst/>
              <a:gdLst/>
              <a:ahLst/>
              <a:cxnLst/>
              <a:rect l="l" t="t" r="r" b="b"/>
              <a:pathLst>
                <a:path w="1108" h="561" extrusionOk="0">
                  <a:moveTo>
                    <a:pt x="215" y="1"/>
                  </a:moveTo>
                  <a:cubicBezTo>
                    <a:pt x="191" y="1"/>
                    <a:pt x="167" y="12"/>
                    <a:pt x="167" y="24"/>
                  </a:cubicBezTo>
                  <a:cubicBezTo>
                    <a:pt x="167" y="48"/>
                    <a:pt x="179" y="72"/>
                    <a:pt x="203" y="72"/>
                  </a:cubicBezTo>
                  <a:lnTo>
                    <a:pt x="941" y="203"/>
                  </a:lnTo>
                  <a:cubicBezTo>
                    <a:pt x="712" y="312"/>
                    <a:pt x="303" y="481"/>
                    <a:pt x="108" y="481"/>
                  </a:cubicBezTo>
                  <a:cubicBezTo>
                    <a:pt x="90" y="481"/>
                    <a:pt x="74" y="480"/>
                    <a:pt x="60" y="477"/>
                  </a:cubicBezTo>
                  <a:cubicBezTo>
                    <a:pt x="36" y="477"/>
                    <a:pt x="12" y="489"/>
                    <a:pt x="12" y="501"/>
                  </a:cubicBezTo>
                  <a:cubicBezTo>
                    <a:pt x="0" y="524"/>
                    <a:pt x="12" y="548"/>
                    <a:pt x="36" y="548"/>
                  </a:cubicBezTo>
                  <a:cubicBezTo>
                    <a:pt x="60" y="560"/>
                    <a:pt x="84" y="560"/>
                    <a:pt x="108" y="560"/>
                  </a:cubicBezTo>
                  <a:cubicBezTo>
                    <a:pt x="417" y="560"/>
                    <a:pt x="1060" y="227"/>
                    <a:pt x="1084" y="215"/>
                  </a:cubicBezTo>
                  <a:cubicBezTo>
                    <a:pt x="1096" y="203"/>
                    <a:pt x="1108" y="191"/>
                    <a:pt x="1108" y="179"/>
                  </a:cubicBezTo>
                  <a:cubicBezTo>
                    <a:pt x="1108" y="155"/>
                    <a:pt x="1096" y="143"/>
                    <a:pt x="1072" y="14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123139" y="3909506"/>
              <a:ext cx="36689" cy="45191"/>
            </a:xfrm>
            <a:custGeom>
              <a:avLst/>
              <a:gdLst/>
              <a:ahLst/>
              <a:cxnLst/>
              <a:rect l="l" t="t" r="r" b="b"/>
              <a:pathLst>
                <a:path w="1191" h="1467" extrusionOk="0">
                  <a:moveTo>
                    <a:pt x="52" y="1"/>
                  </a:moveTo>
                  <a:cubicBezTo>
                    <a:pt x="42" y="1"/>
                    <a:pt x="31" y="8"/>
                    <a:pt x="24" y="14"/>
                  </a:cubicBezTo>
                  <a:cubicBezTo>
                    <a:pt x="0" y="26"/>
                    <a:pt x="12" y="50"/>
                    <a:pt x="24" y="62"/>
                  </a:cubicBezTo>
                  <a:cubicBezTo>
                    <a:pt x="36" y="74"/>
                    <a:pt x="929" y="943"/>
                    <a:pt x="1108" y="1443"/>
                  </a:cubicBezTo>
                  <a:cubicBezTo>
                    <a:pt x="1108" y="1455"/>
                    <a:pt x="1131" y="1467"/>
                    <a:pt x="1143" y="1467"/>
                  </a:cubicBezTo>
                  <a:lnTo>
                    <a:pt x="1155" y="1467"/>
                  </a:lnTo>
                  <a:cubicBezTo>
                    <a:pt x="1179" y="1467"/>
                    <a:pt x="1191" y="1443"/>
                    <a:pt x="1179" y="1419"/>
                  </a:cubicBezTo>
                  <a:cubicBezTo>
                    <a:pt x="1000" y="895"/>
                    <a:pt x="108" y="50"/>
                    <a:pt x="72" y="14"/>
                  </a:cubicBezTo>
                  <a:cubicBezTo>
                    <a:pt x="67" y="4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5111032" y="3916899"/>
              <a:ext cx="6993" cy="56897"/>
            </a:xfrm>
            <a:custGeom>
              <a:avLst/>
              <a:gdLst/>
              <a:ahLst/>
              <a:cxnLst/>
              <a:rect l="l" t="t" r="r" b="b"/>
              <a:pathLst>
                <a:path w="227" h="1847" extrusionOk="0">
                  <a:moveTo>
                    <a:pt x="131" y="1"/>
                  </a:moveTo>
                  <a:cubicBezTo>
                    <a:pt x="108" y="1"/>
                    <a:pt x="84" y="13"/>
                    <a:pt x="84" y="36"/>
                  </a:cubicBezTo>
                  <a:cubicBezTo>
                    <a:pt x="0" y="572"/>
                    <a:pt x="131" y="1763"/>
                    <a:pt x="143" y="1822"/>
                  </a:cubicBezTo>
                  <a:cubicBezTo>
                    <a:pt x="143" y="1834"/>
                    <a:pt x="167" y="1846"/>
                    <a:pt x="179" y="1846"/>
                  </a:cubicBezTo>
                  <a:cubicBezTo>
                    <a:pt x="203" y="1846"/>
                    <a:pt x="227" y="1834"/>
                    <a:pt x="215" y="1810"/>
                  </a:cubicBezTo>
                  <a:cubicBezTo>
                    <a:pt x="215" y="1798"/>
                    <a:pt x="84" y="572"/>
                    <a:pt x="155" y="48"/>
                  </a:cubicBezTo>
                  <a:cubicBezTo>
                    <a:pt x="167" y="24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5129731" y="3901497"/>
              <a:ext cx="15803" cy="10659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453" y="1"/>
                  </a:moveTo>
                  <a:cubicBezTo>
                    <a:pt x="1" y="274"/>
                    <a:pt x="1" y="286"/>
                    <a:pt x="24" y="322"/>
                  </a:cubicBezTo>
                  <a:cubicBezTo>
                    <a:pt x="24" y="334"/>
                    <a:pt x="36" y="346"/>
                    <a:pt x="60" y="346"/>
                  </a:cubicBezTo>
                  <a:lnTo>
                    <a:pt x="84" y="346"/>
                  </a:lnTo>
                  <a:cubicBezTo>
                    <a:pt x="120" y="334"/>
                    <a:pt x="191" y="334"/>
                    <a:pt x="251" y="334"/>
                  </a:cubicBezTo>
                  <a:cubicBezTo>
                    <a:pt x="334" y="334"/>
                    <a:pt x="417" y="334"/>
                    <a:pt x="465" y="310"/>
                  </a:cubicBezTo>
                  <a:cubicBezTo>
                    <a:pt x="489" y="298"/>
                    <a:pt x="501" y="286"/>
                    <a:pt x="489" y="263"/>
                  </a:cubicBezTo>
                  <a:cubicBezTo>
                    <a:pt x="477" y="239"/>
                    <a:pt x="453" y="239"/>
                    <a:pt x="441" y="239"/>
                  </a:cubicBezTo>
                  <a:cubicBezTo>
                    <a:pt x="405" y="263"/>
                    <a:pt x="322" y="263"/>
                    <a:pt x="251" y="263"/>
                  </a:cubicBezTo>
                  <a:lnTo>
                    <a:pt x="191" y="263"/>
                  </a:lnTo>
                  <a:cubicBezTo>
                    <a:pt x="263" y="203"/>
                    <a:pt x="382" y="132"/>
                    <a:pt x="489" y="72"/>
                  </a:cubicBezTo>
                  <a:cubicBezTo>
                    <a:pt x="513" y="60"/>
                    <a:pt x="513" y="36"/>
                    <a:pt x="501" y="24"/>
                  </a:cubicBezTo>
                  <a:cubicBezTo>
                    <a:pt x="501" y="1"/>
                    <a:pt x="477" y="1"/>
                    <a:pt x="45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5040982" y="3824114"/>
              <a:ext cx="67525" cy="75595"/>
            </a:xfrm>
            <a:custGeom>
              <a:avLst/>
              <a:gdLst/>
              <a:ahLst/>
              <a:cxnLst/>
              <a:rect l="l" t="t" r="r" b="b"/>
              <a:pathLst>
                <a:path w="2192" h="2454" extrusionOk="0">
                  <a:moveTo>
                    <a:pt x="0" y="0"/>
                  </a:moveTo>
                  <a:lnTo>
                    <a:pt x="2191" y="2453"/>
                  </a:lnTo>
                  <a:cubicBezTo>
                    <a:pt x="1882" y="7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5039873" y="3822851"/>
              <a:ext cx="70081" cy="77937"/>
            </a:xfrm>
            <a:custGeom>
              <a:avLst/>
              <a:gdLst/>
              <a:ahLst/>
              <a:cxnLst/>
              <a:rect l="l" t="t" r="r" b="b"/>
              <a:pathLst>
                <a:path w="2275" h="2530" extrusionOk="0">
                  <a:moveTo>
                    <a:pt x="37" y="1"/>
                  </a:moveTo>
                  <a:cubicBezTo>
                    <a:pt x="24" y="1"/>
                    <a:pt x="9" y="12"/>
                    <a:pt x="1" y="29"/>
                  </a:cubicBezTo>
                  <a:cubicBezTo>
                    <a:pt x="1" y="41"/>
                    <a:pt x="13" y="65"/>
                    <a:pt x="24" y="77"/>
                  </a:cubicBezTo>
                  <a:cubicBezTo>
                    <a:pt x="48" y="77"/>
                    <a:pt x="1882" y="791"/>
                    <a:pt x="2191" y="2494"/>
                  </a:cubicBezTo>
                  <a:cubicBezTo>
                    <a:pt x="2203" y="2518"/>
                    <a:pt x="2215" y="2530"/>
                    <a:pt x="2227" y="2530"/>
                  </a:cubicBezTo>
                  <a:lnTo>
                    <a:pt x="2239" y="2530"/>
                  </a:lnTo>
                  <a:cubicBezTo>
                    <a:pt x="2263" y="2530"/>
                    <a:pt x="2275" y="2506"/>
                    <a:pt x="2275" y="2482"/>
                  </a:cubicBezTo>
                  <a:cubicBezTo>
                    <a:pt x="1953" y="732"/>
                    <a:pt x="72" y="18"/>
                    <a:pt x="48" y="6"/>
                  </a:cubicBezTo>
                  <a:cubicBezTo>
                    <a:pt x="45" y="2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5098926" y="3802089"/>
              <a:ext cx="36350" cy="94294"/>
            </a:xfrm>
            <a:custGeom>
              <a:avLst/>
              <a:gdLst/>
              <a:ahLst/>
              <a:cxnLst/>
              <a:rect l="l" t="t" r="r" b="b"/>
              <a:pathLst>
                <a:path w="1180" h="3061" extrusionOk="0">
                  <a:moveTo>
                    <a:pt x="1" y="1"/>
                  </a:moveTo>
                  <a:lnTo>
                    <a:pt x="513" y="3061"/>
                  </a:lnTo>
                  <a:cubicBezTo>
                    <a:pt x="1179" y="16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5097447" y="3800764"/>
              <a:ext cx="38907" cy="97097"/>
            </a:xfrm>
            <a:custGeom>
              <a:avLst/>
              <a:gdLst/>
              <a:ahLst/>
              <a:cxnLst/>
              <a:rect l="l" t="t" r="r" b="b"/>
              <a:pathLst>
                <a:path w="1263" h="3152" extrusionOk="0">
                  <a:moveTo>
                    <a:pt x="44" y="0"/>
                  </a:moveTo>
                  <a:cubicBezTo>
                    <a:pt x="37" y="0"/>
                    <a:pt x="30" y="3"/>
                    <a:pt x="25" y="8"/>
                  </a:cubicBezTo>
                  <a:cubicBezTo>
                    <a:pt x="1" y="20"/>
                    <a:pt x="1" y="44"/>
                    <a:pt x="13" y="56"/>
                  </a:cubicBezTo>
                  <a:cubicBezTo>
                    <a:pt x="25" y="80"/>
                    <a:pt x="1168" y="1758"/>
                    <a:pt x="525" y="3092"/>
                  </a:cubicBezTo>
                  <a:cubicBezTo>
                    <a:pt x="525" y="3116"/>
                    <a:pt x="525" y="3140"/>
                    <a:pt x="549" y="3140"/>
                  </a:cubicBezTo>
                  <a:cubicBezTo>
                    <a:pt x="549" y="3152"/>
                    <a:pt x="561" y="3152"/>
                    <a:pt x="561" y="3152"/>
                  </a:cubicBezTo>
                  <a:cubicBezTo>
                    <a:pt x="572" y="3152"/>
                    <a:pt x="596" y="3140"/>
                    <a:pt x="596" y="3128"/>
                  </a:cubicBezTo>
                  <a:cubicBezTo>
                    <a:pt x="1263" y="1747"/>
                    <a:pt x="84" y="32"/>
                    <a:pt x="72" y="20"/>
                  </a:cubicBezTo>
                  <a:cubicBezTo>
                    <a:pt x="65" y="6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5218141" y="3994651"/>
              <a:ext cx="72269" cy="9888"/>
            </a:xfrm>
            <a:custGeom>
              <a:avLst/>
              <a:gdLst/>
              <a:ahLst/>
              <a:cxnLst/>
              <a:rect l="l" t="t" r="r" b="b"/>
              <a:pathLst>
                <a:path w="2346" h="321" extrusionOk="0">
                  <a:moveTo>
                    <a:pt x="2346" y="1"/>
                  </a:moveTo>
                  <a:lnTo>
                    <a:pt x="0" y="310"/>
                  </a:lnTo>
                  <a:cubicBezTo>
                    <a:pt x="0" y="310"/>
                    <a:pt x="194" y="320"/>
                    <a:pt x="472" y="320"/>
                  </a:cubicBezTo>
                  <a:cubicBezTo>
                    <a:pt x="1064" y="320"/>
                    <a:pt x="2038" y="276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5216663" y="3993665"/>
              <a:ext cx="75226" cy="12014"/>
            </a:xfrm>
            <a:custGeom>
              <a:avLst/>
              <a:gdLst/>
              <a:ahLst/>
              <a:cxnLst/>
              <a:rect l="l" t="t" r="r" b="b"/>
              <a:pathLst>
                <a:path w="2442" h="390" extrusionOk="0">
                  <a:moveTo>
                    <a:pt x="2404" y="0"/>
                  </a:moveTo>
                  <a:cubicBezTo>
                    <a:pt x="2394" y="0"/>
                    <a:pt x="2382" y="3"/>
                    <a:pt x="2370" y="9"/>
                  </a:cubicBezTo>
                  <a:cubicBezTo>
                    <a:pt x="2076" y="263"/>
                    <a:pt x="1147" y="311"/>
                    <a:pt x="557" y="311"/>
                  </a:cubicBezTo>
                  <a:cubicBezTo>
                    <a:pt x="262" y="311"/>
                    <a:pt x="52" y="299"/>
                    <a:pt x="48" y="295"/>
                  </a:cubicBezTo>
                  <a:cubicBezTo>
                    <a:pt x="24" y="295"/>
                    <a:pt x="12" y="319"/>
                    <a:pt x="0" y="330"/>
                  </a:cubicBezTo>
                  <a:cubicBezTo>
                    <a:pt x="0" y="354"/>
                    <a:pt x="24" y="378"/>
                    <a:pt x="36" y="378"/>
                  </a:cubicBezTo>
                  <a:cubicBezTo>
                    <a:pt x="60" y="378"/>
                    <a:pt x="274" y="390"/>
                    <a:pt x="560" y="390"/>
                  </a:cubicBezTo>
                  <a:cubicBezTo>
                    <a:pt x="1155" y="390"/>
                    <a:pt x="2108" y="342"/>
                    <a:pt x="2417" y="68"/>
                  </a:cubicBezTo>
                  <a:cubicBezTo>
                    <a:pt x="2441" y="57"/>
                    <a:pt x="2441" y="33"/>
                    <a:pt x="2429" y="9"/>
                  </a:cubicBezTo>
                  <a:cubicBezTo>
                    <a:pt x="2423" y="3"/>
                    <a:pt x="2414" y="0"/>
                    <a:pt x="240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5009807" y="4087097"/>
              <a:ext cx="48425" cy="20177"/>
            </a:xfrm>
            <a:custGeom>
              <a:avLst/>
              <a:gdLst/>
              <a:ahLst/>
              <a:cxnLst/>
              <a:rect l="l" t="t" r="r" b="b"/>
              <a:pathLst>
                <a:path w="1572" h="655" extrusionOk="0">
                  <a:moveTo>
                    <a:pt x="0" y="0"/>
                  </a:moveTo>
                  <a:cubicBezTo>
                    <a:pt x="1" y="0"/>
                    <a:pt x="1131" y="619"/>
                    <a:pt x="1572" y="6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5008329" y="4085834"/>
              <a:ext cx="51383" cy="22549"/>
            </a:xfrm>
            <a:custGeom>
              <a:avLst/>
              <a:gdLst/>
              <a:ahLst/>
              <a:cxnLst/>
              <a:rect l="l" t="t" r="r" b="b"/>
              <a:pathLst>
                <a:path w="1668" h="732" extrusionOk="0">
                  <a:moveTo>
                    <a:pt x="47" y="0"/>
                  </a:moveTo>
                  <a:cubicBezTo>
                    <a:pt x="35" y="0"/>
                    <a:pt x="21" y="9"/>
                    <a:pt x="13" y="17"/>
                  </a:cubicBezTo>
                  <a:cubicBezTo>
                    <a:pt x="1" y="41"/>
                    <a:pt x="13" y="65"/>
                    <a:pt x="25" y="65"/>
                  </a:cubicBezTo>
                  <a:cubicBezTo>
                    <a:pt x="72" y="101"/>
                    <a:pt x="1179" y="696"/>
                    <a:pt x="1620" y="732"/>
                  </a:cubicBezTo>
                  <a:cubicBezTo>
                    <a:pt x="1644" y="732"/>
                    <a:pt x="1656" y="720"/>
                    <a:pt x="1656" y="696"/>
                  </a:cubicBezTo>
                  <a:cubicBezTo>
                    <a:pt x="1668" y="672"/>
                    <a:pt x="1644" y="660"/>
                    <a:pt x="1632" y="660"/>
                  </a:cubicBezTo>
                  <a:cubicBezTo>
                    <a:pt x="1203" y="613"/>
                    <a:pt x="72" y="5"/>
                    <a:pt x="60" y="5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5182931" y="3716851"/>
              <a:ext cx="70790" cy="86747"/>
            </a:xfrm>
            <a:custGeom>
              <a:avLst/>
              <a:gdLst/>
              <a:ahLst/>
              <a:cxnLst/>
              <a:rect l="l" t="t" r="r" b="b"/>
              <a:pathLst>
                <a:path w="2298" h="2816" extrusionOk="0">
                  <a:moveTo>
                    <a:pt x="1083" y="1"/>
                  </a:moveTo>
                  <a:cubicBezTo>
                    <a:pt x="1071" y="1"/>
                    <a:pt x="1056" y="9"/>
                    <a:pt x="1048" y="18"/>
                  </a:cubicBezTo>
                  <a:cubicBezTo>
                    <a:pt x="1036" y="41"/>
                    <a:pt x="1036" y="65"/>
                    <a:pt x="1060" y="77"/>
                  </a:cubicBezTo>
                  <a:cubicBezTo>
                    <a:pt x="1060" y="77"/>
                    <a:pt x="1107" y="101"/>
                    <a:pt x="1179" y="161"/>
                  </a:cubicBezTo>
                  <a:cubicBezTo>
                    <a:pt x="1191" y="161"/>
                    <a:pt x="1191" y="172"/>
                    <a:pt x="1203" y="172"/>
                  </a:cubicBezTo>
                  <a:cubicBezTo>
                    <a:pt x="1215" y="172"/>
                    <a:pt x="1226" y="161"/>
                    <a:pt x="1226" y="149"/>
                  </a:cubicBezTo>
                  <a:cubicBezTo>
                    <a:pt x="1250" y="137"/>
                    <a:pt x="1238" y="113"/>
                    <a:pt x="1226" y="101"/>
                  </a:cubicBezTo>
                  <a:cubicBezTo>
                    <a:pt x="1143" y="41"/>
                    <a:pt x="1095" y="6"/>
                    <a:pt x="1095" y="6"/>
                  </a:cubicBezTo>
                  <a:cubicBezTo>
                    <a:pt x="1092" y="2"/>
                    <a:pt x="1087" y="1"/>
                    <a:pt x="1083" y="1"/>
                  </a:cubicBezTo>
                  <a:close/>
                  <a:moveTo>
                    <a:pt x="1311" y="187"/>
                  </a:moveTo>
                  <a:cubicBezTo>
                    <a:pt x="1301" y="187"/>
                    <a:pt x="1292" y="190"/>
                    <a:pt x="1286" y="196"/>
                  </a:cubicBezTo>
                  <a:cubicBezTo>
                    <a:pt x="1274" y="220"/>
                    <a:pt x="1274" y="244"/>
                    <a:pt x="1298" y="256"/>
                  </a:cubicBezTo>
                  <a:cubicBezTo>
                    <a:pt x="1322" y="291"/>
                    <a:pt x="1369" y="315"/>
                    <a:pt x="1405" y="363"/>
                  </a:cubicBezTo>
                  <a:lnTo>
                    <a:pt x="1429" y="363"/>
                  </a:lnTo>
                  <a:cubicBezTo>
                    <a:pt x="1441" y="363"/>
                    <a:pt x="1453" y="363"/>
                    <a:pt x="1453" y="351"/>
                  </a:cubicBezTo>
                  <a:cubicBezTo>
                    <a:pt x="1476" y="339"/>
                    <a:pt x="1476" y="315"/>
                    <a:pt x="1453" y="303"/>
                  </a:cubicBezTo>
                  <a:cubicBezTo>
                    <a:pt x="1417" y="268"/>
                    <a:pt x="1381" y="232"/>
                    <a:pt x="1345" y="196"/>
                  </a:cubicBezTo>
                  <a:cubicBezTo>
                    <a:pt x="1334" y="190"/>
                    <a:pt x="1322" y="187"/>
                    <a:pt x="1311" y="187"/>
                  </a:cubicBezTo>
                  <a:close/>
                  <a:moveTo>
                    <a:pt x="1537" y="402"/>
                  </a:moveTo>
                  <a:cubicBezTo>
                    <a:pt x="1527" y="402"/>
                    <a:pt x="1518" y="405"/>
                    <a:pt x="1512" y="411"/>
                  </a:cubicBezTo>
                  <a:cubicBezTo>
                    <a:pt x="1500" y="422"/>
                    <a:pt x="1500" y="446"/>
                    <a:pt x="1512" y="470"/>
                  </a:cubicBezTo>
                  <a:cubicBezTo>
                    <a:pt x="1548" y="506"/>
                    <a:pt x="1584" y="542"/>
                    <a:pt x="1619" y="577"/>
                  </a:cubicBezTo>
                  <a:cubicBezTo>
                    <a:pt x="1619" y="589"/>
                    <a:pt x="1631" y="589"/>
                    <a:pt x="1643" y="589"/>
                  </a:cubicBezTo>
                  <a:lnTo>
                    <a:pt x="1667" y="589"/>
                  </a:lnTo>
                  <a:cubicBezTo>
                    <a:pt x="1679" y="565"/>
                    <a:pt x="1679" y="542"/>
                    <a:pt x="1667" y="530"/>
                  </a:cubicBezTo>
                  <a:cubicBezTo>
                    <a:pt x="1631" y="494"/>
                    <a:pt x="1596" y="446"/>
                    <a:pt x="1572" y="411"/>
                  </a:cubicBezTo>
                  <a:cubicBezTo>
                    <a:pt x="1560" y="405"/>
                    <a:pt x="1548" y="402"/>
                    <a:pt x="1537" y="402"/>
                  </a:cubicBezTo>
                  <a:close/>
                  <a:moveTo>
                    <a:pt x="1749" y="640"/>
                  </a:moveTo>
                  <a:cubicBezTo>
                    <a:pt x="1738" y="640"/>
                    <a:pt x="1726" y="643"/>
                    <a:pt x="1715" y="649"/>
                  </a:cubicBezTo>
                  <a:cubicBezTo>
                    <a:pt x="1703" y="661"/>
                    <a:pt x="1691" y="684"/>
                    <a:pt x="1715" y="696"/>
                  </a:cubicBezTo>
                  <a:cubicBezTo>
                    <a:pt x="1738" y="732"/>
                    <a:pt x="1774" y="780"/>
                    <a:pt x="1798" y="815"/>
                  </a:cubicBezTo>
                  <a:cubicBezTo>
                    <a:pt x="1810" y="827"/>
                    <a:pt x="1822" y="839"/>
                    <a:pt x="1834" y="839"/>
                  </a:cubicBezTo>
                  <a:cubicBezTo>
                    <a:pt x="1834" y="839"/>
                    <a:pt x="1846" y="839"/>
                    <a:pt x="1846" y="827"/>
                  </a:cubicBezTo>
                  <a:cubicBezTo>
                    <a:pt x="1869" y="815"/>
                    <a:pt x="1869" y="792"/>
                    <a:pt x="1857" y="780"/>
                  </a:cubicBezTo>
                  <a:cubicBezTo>
                    <a:pt x="1834" y="732"/>
                    <a:pt x="1798" y="696"/>
                    <a:pt x="1774" y="649"/>
                  </a:cubicBezTo>
                  <a:cubicBezTo>
                    <a:pt x="1768" y="643"/>
                    <a:pt x="1759" y="640"/>
                    <a:pt x="1749" y="640"/>
                  </a:cubicBezTo>
                  <a:close/>
                  <a:moveTo>
                    <a:pt x="1912" y="891"/>
                  </a:moveTo>
                  <a:cubicBezTo>
                    <a:pt x="1905" y="891"/>
                    <a:pt x="1898" y="894"/>
                    <a:pt x="1893" y="899"/>
                  </a:cubicBezTo>
                  <a:cubicBezTo>
                    <a:pt x="1869" y="911"/>
                    <a:pt x="1869" y="934"/>
                    <a:pt x="1881" y="946"/>
                  </a:cubicBezTo>
                  <a:cubicBezTo>
                    <a:pt x="1905" y="994"/>
                    <a:pt x="1929" y="1030"/>
                    <a:pt x="1953" y="1077"/>
                  </a:cubicBezTo>
                  <a:cubicBezTo>
                    <a:pt x="1965" y="1089"/>
                    <a:pt x="1977" y="1101"/>
                    <a:pt x="1988" y="1101"/>
                  </a:cubicBezTo>
                  <a:lnTo>
                    <a:pt x="2000" y="1101"/>
                  </a:lnTo>
                  <a:cubicBezTo>
                    <a:pt x="2024" y="1089"/>
                    <a:pt x="2024" y="1065"/>
                    <a:pt x="2024" y="1042"/>
                  </a:cubicBezTo>
                  <a:cubicBezTo>
                    <a:pt x="2000" y="994"/>
                    <a:pt x="1965" y="946"/>
                    <a:pt x="1941" y="911"/>
                  </a:cubicBezTo>
                  <a:cubicBezTo>
                    <a:pt x="1934" y="897"/>
                    <a:pt x="1923" y="891"/>
                    <a:pt x="1912" y="891"/>
                  </a:cubicBezTo>
                  <a:close/>
                  <a:moveTo>
                    <a:pt x="2055" y="1156"/>
                  </a:moveTo>
                  <a:cubicBezTo>
                    <a:pt x="2049" y="1156"/>
                    <a:pt x="2042" y="1157"/>
                    <a:pt x="2036" y="1161"/>
                  </a:cubicBezTo>
                  <a:cubicBezTo>
                    <a:pt x="2024" y="1173"/>
                    <a:pt x="2012" y="1196"/>
                    <a:pt x="2024" y="1208"/>
                  </a:cubicBezTo>
                  <a:cubicBezTo>
                    <a:pt x="2036" y="1256"/>
                    <a:pt x="2060" y="1304"/>
                    <a:pt x="2072" y="1351"/>
                  </a:cubicBezTo>
                  <a:cubicBezTo>
                    <a:pt x="2084" y="1375"/>
                    <a:pt x="2096" y="1375"/>
                    <a:pt x="2107" y="1375"/>
                  </a:cubicBezTo>
                  <a:lnTo>
                    <a:pt x="2131" y="1375"/>
                  </a:lnTo>
                  <a:cubicBezTo>
                    <a:pt x="2143" y="1363"/>
                    <a:pt x="2155" y="1351"/>
                    <a:pt x="2143" y="1327"/>
                  </a:cubicBezTo>
                  <a:cubicBezTo>
                    <a:pt x="2131" y="1280"/>
                    <a:pt x="2107" y="1232"/>
                    <a:pt x="2084" y="1184"/>
                  </a:cubicBezTo>
                  <a:cubicBezTo>
                    <a:pt x="2084" y="1167"/>
                    <a:pt x="2071" y="1156"/>
                    <a:pt x="2055" y="1156"/>
                  </a:cubicBezTo>
                  <a:close/>
                  <a:moveTo>
                    <a:pt x="2155" y="1446"/>
                  </a:moveTo>
                  <a:cubicBezTo>
                    <a:pt x="2131" y="1458"/>
                    <a:pt x="2119" y="1482"/>
                    <a:pt x="2119" y="1494"/>
                  </a:cubicBezTo>
                  <a:cubicBezTo>
                    <a:pt x="2143" y="1542"/>
                    <a:pt x="2155" y="1589"/>
                    <a:pt x="2167" y="1649"/>
                  </a:cubicBezTo>
                  <a:cubicBezTo>
                    <a:pt x="2167" y="1661"/>
                    <a:pt x="2179" y="1673"/>
                    <a:pt x="2203" y="1673"/>
                  </a:cubicBezTo>
                  <a:cubicBezTo>
                    <a:pt x="2227" y="1661"/>
                    <a:pt x="2238" y="1649"/>
                    <a:pt x="2238" y="1625"/>
                  </a:cubicBezTo>
                  <a:cubicBezTo>
                    <a:pt x="2227" y="1577"/>
                    <a:pt x="2215" y="1518"/>
                    <a:pt x="2203" y="1470"/>
                  </a:cubicBezTo>
                  <a:cubicBezTo>
                    <a:pt x="2191" y="1458"/>
                    <a:pt x="2167" y="1446"/>
                    <a:pt x="2155" y="1446"/>
                  </a:cubicBezTo>
                  <a:close/>
                  <a:moveTo>
                    <a:pt x="2227" y="1744"/>
                  </a:moveTo>
                  <a:cubicBezTo>
                    <a:pt x="2203" y="1756"/>
                    <a:pt x="2191" y="1768"/>
                    <a:pt x="2191" y="1792"/>
                  </a:cubicBezTo>
                  <a:cubicBezTo>
                    <a:pt x="2203" y="1839"/>
                    <a:pt x="2203" y="1887"/>
                    <a:pt x="2203" y="1935"/>
                  </a:cubicBezTo>
                  <a:cubicBezTo>
                    <a:pt x="2215" y="1958"/>
                    <a:pt x="2227" y="1970"/>
                    <a:pt x="2250" y="1970"/>
                  </a:cubicBezTo>
                  <a:cubicBezTo>
                    <a:pt x="2250" y="1970"/>
                    <a:pt x="2250" y="1970"/>
                    <a:pt x="2250" y="1982"/>
                  </a:cubicBezTo>
                  <a:cubicBezTo>
                    <a:pt x="2274" y="1970"/>
                    <a:pt x="2286" y="1958"/>
                    <a:pt x="2286" y="1935"/>
                  </a:cubicBezTo>
                  <a:cubicBezTo>
                    <a:pt x="2274" y="1887"/>
                    <a:pt x="2274" y="1827"/>
                    <a:pt x="2262" y="1780"/>
                  </a:cubicBezTo>
                  <a:cubicBezTo>
                    <a:pt x="2262" y="1756"/>
                    <a:pt x="2238" y="1744"/>
                    <a:pt x="2227" y="1744"/>
                  </a:cubicBezTo>
                  <a:close/>
                  <a:moveTo>
                    <a:pt x="2250" y="2054"/>
                  </a:moveTo>
                  <a:cubicBezTo>
                    <a:pt x="2227" y="2054"/>
                    <a:pt x="2215" y="2066"/>
                    <a:pt x="2215" y="2089"/>
                  </a:cubicBezTo>
                  <a:cubicBezTo>
                    <a:pt x="2215" y="2137"/>
                    <a:pt x="2215" y="2185"/>
                    <a:pt x="2203" y="2232"/>
                  </a:cubicBezTo>
                  <a:cubicBezTo>
                    <a:pt x="2191" y="2256"/>
                    <a:pt x="2215" y="2280"/>
                    <a:pt x="2227" y="2280"/>
                  </a:cubicBezTo>
                  <a:lnTo>
                    <a:pt x="2238" y="2280"/>
                  </a:lnTo>
                  <a:cubicBezTo>
                    <a:pt x="2250" y="2280"/>
                    <a:pt x="2274" y="2268"/>
                    <a:pt x="2274" y="2256"/>
                  </a:cubicBezTo>
                  <a:cubicBezTo>
                    <a:pt x="2286" y="2196"/>
                    <a:pt x="2286" y="2149"/>
                    <a:pt x="2286" y="2089"/>
                  </a:cubicBezTo>
                  <a:cubicBezTo>
                    <a:pt x="2298" y="2066"/>
                    <a:pt x="2274" y="2054"/>
                    <a:pt x="2250" y="2054"/>
                  </a:cubicBezTo>
                  <a:close/>
                  <a:moveTo>
                    <a:pt x="2203" y="2351"/>
                  </a:moveTo>
                  <a:cubicBezTo>
                    <a:pt x="2191" y="2351"/>
                    <a:pt x="2167" y="2351"/>
                    <a:pt x="2155" y="2375"/>
                  </a:cubicBezTo>
                  <a:cubicBezTo>
                    <a:pt x="2131" y="2411"/>
                    <a:pt x="2107" y="2458"/>
                    <a:pt x="2072" y="2494"/>
                  </a:cubicBezTo>
                  <a:cubicBezTo>
                    <a:pt x="2060" y="2506"/>
                    <a:pt x="2060" y="2530"/>
                    <a:pt x="2072" y="2542"/>
                  </a:cubicBezTo>
                  <a:cubicBezTo>
                    <a:pt x="2084" y="2554"/>
                    <a:pt x="2096" y="2554"/>
                    <a:pt x="2107" y="2554"/>
                  </a:cubicBezTo>
                  <a:cubicBezTo>
                    <a:pt x="2107" y="2554"/>
                    <a:pt x="2119" y="2554"/>
                    <a:pt x="2131" y="2542"/>
                  </a:cubicBezTo>
                  <a:cubicBezTo>
                    <a:pt x="2167" y="2506"/>
                    <a:pt x="2203" y="2458"/>
                    <a:pt x="2227" y="2411"/>
                  </a:cubicBezTo>
                  <a:cubicBezTo>
                    <a:pt x="2227" y="2387"/>
                    <a:pt x="2227" y="2363"/>
                    <a:pt x="2203" y="2351"/>
                  </a:cubicBezTo>
                  <a:close/>
                  <a:moveTo>
                    <a:pt x="48" y="2518"/>
                  </a:moveTo>
                  <a:cubicBezTo>
                    <a:pt x="36" y="2518"/>
                    <a:pt x="12" y="2530"/>
                    <a:pt x="0" y="2542"/>
                  </a:cubicBezTo>
                  <a:cubicBezTo>
                    <a:pt x="0" y="2566"/>
                    <a:pt x="12" y="2589"/>
                    <a:pt x="36" y="2589"/>
                  </a:cubicBezTo>
                  <a:cubicBezTo>
                    <a:pt x="60" y="2601"/>
                    <a:pt x="119" y="2613"/>
                    <a:pt x="179" y="2637"/>
                  </a:cubicBezTo>
                  <a:lnTo>
                    <a:pt x="191" y="2637"/>
                  </a:lnTo>
                  <a:cubicBezTo>
                    <a:pt x="202" y="2637"/>
                    <a:pt x="226" y="2625"/>
                    <a:pt x="226" y="2613"/>
                  </a:cubicBezTo>
                  <a:cubicBezTo>
                    <a:pt x="226" y="2589"/>
                    <a:pt x="214" y="2566"/>
                    <a:pt x="202" y="2566"/>
                  </a:cubicBezTo>
                  <a:cubicBezTo>
                    <a:pt x="131" y="2542"/>
                    <a:pt x="83" y="2530"/>
                    <a:pt x="48" y="2518"/>
                  </a:cubicBezTo>
                  <a:close/>
                  <a:moveTo>
                    <a:pt x="345" y="2601"/>
                  </a:moveTo>
                  <a:cubicBezTo>
                    <a:pt x="333" y="2601"/>
                    <a:pt x="310" y="2613"/>
                    <a:pt x="298" y="2625"/>
                  </a:cubicBezTo>
                  <a:cubicBezTo>
                    <a:pt x="298" y="2649"/>
                    <a:pt x="310" y="2673"/>
                    <a:pt x="333" y="2673"/>
                  </a:cubicBezTo>
                  <a:cubicBezTo>
                    <a:pt x="381" y="2685"/>
                    <a:pt x="429" y="2697"/>
                    <a:pt x="476" y="2708"/>
                  </a:cubicBezTo>
                  <a:lnTo>
                    <a:pt x="488" y="2708"/>
                  </a:lnTo>
                  <a:cubicBezTo>
                    <a:pt x="512" y="2708"/>
                    <a:pt x="524" y="2697"/>
                    <a:pt x="524" y="2685"/>
                  </a:cubicBezTo>
                  <a:cubicBezTo>
                    <a:pt x="536" y="2661"/>
                    <a:pt x="524" y="2637"/>
                    <a:pt x="500" y="2637"/>
                  </a:cubicBezTo>
                  <a:cubicBezTo>
                    <a:pt x="441" y="2625"/>
                    <a:pt x="393" y="2613"/>
                    <a:pt x="345" y="2601"/>
                  </a:cubicBezTo>
                  <a:close/>
                  <a:moveTo>
                    <a:pt x="1985" y="2573"/>
                  </a:moveTo>
                  <a:cubicBezTo>
                    <a:pt x="1979" y="2573"/>
                    <a:pt x="1972" y="2574"/>
                    <a:pt x="1965" y="2577"/>
                  </a:cubicBezTo>
                  <a:cubicBezTo>
                    <a:pt x="1929" y="2613"/>
                    <a:pt x="1881" y="2625"/>
                    <a:pt x="1834" y="2649"/>
                  </a:cubicBezTo>
                  <a:cubicBezTo>
                    <a:pt x="1822" y="2661"/>
                    <a:pt x="1810" y="2685"/>
                    <a:pt x="1810" y="2697"/>
                  </a:cubicBezTo>
                  <a:cubicBezTo>
                    <a:pt x="1822" y="2708"/>
                    <a:pt x="1834" y="2720"/>
                    <a:pt x="1846" y="2720"/>
                  </a:cubicBezTo>
                  <a:lnTo>
                    <a:pt x="1869" y="2720"/>
                  </a:lnTo>
                  <a:cubicBezTo>
                    <a:pt x="1917" y="2697"/>
                    <a:pt x="1965" y="2673"/>
                    <a:pt x="2012" y="2649"/>
                  </a:cubicBezTo>
                  <a:cubicBezTo>
                    <a:pt x="2024" y="2637"/>
                    <a:pt x="2036" y="2613"/>
                    <a:pt x="2024" y="2589"/>
                  </a:cubicBezTo>
                  <a:cubicBezTo>
                    <a:pt x="2016" y="2581"/>
                    <a:pt x="2001" y="2573"/>
                    <a:pt x="1985" y="2573"/>
                  </a:cubicBezTo>
                  <a:close/>
                  <a:moveTo>
                    <a:pt x="643" y="2661"/>
                  </a:moveTo>
                  <a:cubicBezTo>
                    <a:pt x="619" y="2661"/>
                    <a:pt x="607" y="2673"/>
                    <a:pt x="595" y="2697"/>
                  </a:cubicBezTo>
                  <a:cubicBezTo>
                    <a:pt x="595" y="2720"/>
                    <a:pt x="607" y="2732"/>
                    <a:pt x="631" y="2744"/>
                  </a:cubicBezTo>
                  <a:cubicBezTo>
                    <a:pt x="679" y="2756"/>
                    <a:pt x="726" y="2756"/>
                    <a:pt x="786" y="2768"/>
                  </a:cubicBezTo>
                  <a:cubicBezTo>
                    <a:pt x="810" y="2768"/>
                    <a:pt x="822" y="2756"/>
                    <a:pt x="834" y="2732"/>
                  </a:cubicBezTo>
                  <a:cubicBezTo>
                    <a:pt x="834" y="2708"/>
                    <a:pt x="822" y="2697"/>
                    <a:pt x="798" y="2697"/>
                  </a:cubicBezTo>
                  <a:cubicBezTo>
                    <a:pt x="750" y="2685"/>
                    <a:pt x="691" y="2673"/>
                    <a:pt x="643" y="2661"/>
                  </a:cubicBezTo>
                  <a:close/>
                  <a:moveTo>
                    <a:pt x="1709" y="2692"/>
                  </a:moveTo>
                  <a:cubicBezTo>
                    <a:pt x="1704" y="2692"/>
                    <a:pt x="1697" y="2693"/>
                    <a:pt x="1691" y="2697"/>
                  </a:cubicBezTo>
                  <a:cubicBezTo>
                    <a:pt x="1655" y="2708"/>
                    <a:pt x="1596" y="2708"/>
                    <a:pt x="1548" y="2720"/>
                  </a:cubicBezTo>
                  <a:cubicBezTo>
                    <a:pt x="1524" y="2720"/>
                    <a:pt x="1512" y="2744"/>
                    <a:pt x="1512" y="2756"/>
                  </a:cubicBezTo>
                  <a:cubicBezTo>
                    <a:pt x="1512" y="2780"/>
                    <a:pt x="1536" y="2792"/>
                    <a:pt x="1548" y="2792"/>
                  </a:cubicBezTo>
                  <a:lnTo>
                    <a:pt x="1560" y="2792"/>
                  </a:lnTo>
                  <a:cubicBezTo>
                    <a:pt x="1607" y="2792"/>
                    <a:pt x="1667" y="2780"/>
                    <a:pt x="1715" y="2768"/>
                  </a:cubicBezTo>
                  <a:cubicBezTo>
                    <a:pt x="1738" y="2756"/>
                    <a:pt x="1750" y="2744"/>
                    <a:pt x="1738" y="2720"/>
                  </a:cubicBezTo>
                  <a:cubicBezTo>
                    <a:pt x="1738" y="2703"/>
                    <a:pt x="1726" y="2692"/>
                    <a:pt x="1709" y="2692"/>
                  </a:cubicBezTo>
                  <a:close/>
                  <a:moveTo>
                    <a:pt x="941" y="2708"/>
                  </a:moveTo>
                  <a:cubicBezTo>
                    <a:pt x="929" y="2708"/>
                    <a:pt x="905" y="2720"/>
                    <a:pt x="905" y="2744"/>
                  </a:cubicBezTo>
                  <a:cubicBezTo>
                    <a:pt x="905" y="2768"/>
                    <a:pt x="917" y="2780"/>
                    <a:pt x="941" y="2792"/>
                  </a:cubicBezTo>
                  <a:cubicBezTo>
                    <a:pt x="988" y="2792"/>
                    <a:pt x="1036" y="2804"/>
                    <a:pt x="1095" y="2804"/>
                  </a:cubicBezTo>
                  <a:cubicBezTo>
                    <a:pt x="1119" y="2804"/>
                    <a:pt x="1131" y="2792"/>
                    <a:pt x="1131" y="2768"/>
                  </a:cubicBezTo>
                  <a:cubicBezTo>
                    <a:pt x="1131" y="2744"/>
                    <a:pt x="1119" y="2732"/>
                    <a:pt x="1095" y="2720"/>
                  </a:cubicBezTo>
                  <a:cubicBezTo>
                    <a:pt x="1048" y="2720"/>
                    <a:pt x="988" y="2720"/>
                    <a:pt x="941" y="2708"/>
                  </a:cubicBezTo>
                  <a:close/>
                  <a:moveTo>
                    <a:pt x="1250" y="2732"/>
                  </a:moveTo>
                  <a:cubicBezTo>
                    <a:pt x="1226" y="2732"/>
                    <a:pt x="1215" y="2756"/>
                    <a:pt x="1215" y="2768"/>
                  </a:cubicBezTo>
                  <a:cubicBezTo>
                    <a:pt x="1215" y="2792"/>
                    <a:pt x="1226" y="2816"/>
                    <a:pt x="1250" y="2816"/>
                  </a:cubicBezTo>
                  <a:lnTo>
                    <a:pt x="1405" y="2816"/>
                  </a:lnTo>
                  <a:cubicBezTo>
                    <a:pt x="1429" y="2804"/>
                    <a:pt x="1441" y="2792"/>
                    <a:pt x="1441" y="2768"/>
                  </a:cubicBezTo>
                  <a:cubicBezTo>
                    <a:pt x="1441" y="2744"/>
                    <a:pt x="1417" y="2732"/>
                    <a:pt x="1405" y="2732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5161275" y="3760502"/>
              <a:ext cx="115919" cy="94078"/>
            </a:xfrm>
            <a:custGeom>
              <a:avLst/>
              <a:gdLst/>
              <a:ahLst/>
              <a:cxnLst/>
              <a:rect l="l" t="t" r="r" b="b"/>
              <a:pathLst>
                <a:path w="3763" h="3054" extrusionOk="0">
                  <a:moveTo>
                    <a:pt x="3501" y="1"/>
                  </a:moveTo>
                  <a:cubicBezTo>
                    <a:pt x="3496" y="1"/>
                    <a:pt x="3492" y="2"/>
                    <a:pt x="3489" y="6"/>
                  </a:cubicBezTo>
                  <a:cubicBezTo>
                    <a:pt x="3465" y="6"/>
                    <a:pt x="3453" y="29"/>
                    <a:pt x="3465" y="53"/>
                  </a:cubicBezTo>
                  <a:cubicBezTo>
                    <a:pt x="3477" y="89"/>
                    <a:pt x="3489" y="137"/>
                    <a:pt x="3513" y="196"/>
                  </a:cubicBezTo>
                  <a:cubicBezTo>
                    <a:pt x="3513" y="208"/>
                    <a:pt x="3537" y="220"/>
                    <a:pt x="3549" y="220"/>
                  </a:cubicBezTo>
                  <a:lnTo>
                    <a:pt x="3561" y="220"/>
                  </a:lnTo>
                  <a:cubicBezTo>
                    <a:pt x="3584" y="208"/>
                    <a:pt x="3596" y="196"/>
                    <a:pt x="3584" y="172"/>
                  </a:cubicBezTo>
                  <a:cubicBezTo>
                    <a:pt x="3572" y="113"/>
                    <a:pt x="3549" y="65"/>
                    <a:pt x="3537" y="29"/>
                  </a:cubicBezTo>
                  <a:cubicBezTo>
                    <a:pt x="3528" y="12"/>
                    <a:pt x="3513" y="1"/>
                    <a:pt x="3501" y="1"/>
                  </a:cubicBezTo>
                  <a:close/>
                  <a:moveTo>
                    <a:pt x="3584" y="291"/>
                  </a:moveTo>
                  <a:cubicBezTo>
                    <a:pt x="3561" y="303"/>
                    <a:pt x="3549" y="315"/>
                    <a:pt x="3561" y="339"/>
                  </a:cubicBezTo>
                  <a:cubicBezTo>
                    <a:pt x="3572" y="387"/>
                    <a:pt x="3584" y="434"/>
                    <a:pt x="3596" y="494"/>
                  </a:cubicBezTo>
                  <a:cubicBezTo>
                    <a:pt x="3596" y="506"/>
                    <a:pt x="3608" y="518"/>
                    <a:pt x="3632" y="518"/>
                  </a:cubicBezTo>
                  <a:lnTo>
                    <a:pt x="3644" y="518"/>
                  </a:lnTo>
                  <a:cubicBezTo>
                    <a:pt x="3668" y="506"/>
                    <a:pt x="3668" y="494"/>
                    <a:pt x="3668" y="470"/>
                  </a:cubicBezTo>
                  <a:cubicBezTo>
                    <a:pt x="3656" y="410"/>
                    <a:pt x="3644" y="363"/>
                    <a:pt x="3632" y="315"/>
                  </a:cubicBezTo>
                  <a:cubicBezTo>
                    <a:pt x="3620" y="303"/>
                    <a:pt x="3608" y="291"/>
                    <a:pt x="3584" y="291"/>
                  </a:cubicBezTo>
                  <a:close/>
                  <a:moveTo>
                    <a:pt x="3656" y="589"/>
                  </a:moveTo>
                  <a:cubicBezTo>
                    <a:pt x="3632" y="589"/>
                    <a:pt x="3620" y="613"/>
                    <a:pt x="3620" y="637"/>
                  </a:cubicBezTo>
                  <a:cubicBezTo>
                    <a:pt x="3632" y="684"/>
                    <a:pt x="3644" y="732"/>
                    <a:pt x="3656" y="791"/>
                  </a:cubicBezTo>
                  <a:cubicBezTo>
                    <a:pt x="3656" y="803"/>
                    <a:pt x="3668" y="815"/>
                    <a:pt x="3692" y="815"/>
                  </a:cubicBezTo>
                  <a:cubicBezTo>
                    <a:pt x="3715" y="815"/>
                    <a:pt x="3727" y="791"/>
                    <a:pt x="3727" y="779"/>
                  </a:cubicBezTo>
                  <a:cubicBezTo>
                    <a:pt x="3715" y="720"/>
                    <a:pt x="3703" y="672"/>
                    <a:pt x="3703" y="625"/>
                  </a:cubicBezTo>
                  <a:cubicBezTo>
                    <a:pt x="3692" y="601"/>
                    <a:pt x="3680" y="589"/>
                    <a:pt x="3656" y="589"/>
                  </a:cubicBezTo>
                  <a:close/>
                  <a:moveTo>
                    <a:pt x="3703" y="899"/>
                  </a:moveTo>
                  <a:cubicBezTo>
                    <a:pt x="3680" y="899"/>
                    <a:pt x="3668" y="910"/>
                    <a:pt x="3668" y="934"/>
                  </a:cubicBezTo>
                  <a:cubicBezTo>
                    <a:pt x="3668" y="982"/>
                    <a:pt x="3680" y="1041"/>
                    <a:pt x="3680" y="1089"/>
                  </a:cubicBezTo>
                  <a:cubicBezTo>
                    <a:pt x="3680" y="1113"/>
                    <a:pt x="3703" y="1125"/>
                    <a:pt x="3715" y="1125"/>
                  </a:cubicBezTo>
                  <a:cubicBezTo>
                    <a:pt x="3739" y="1125"/>
                    <a:pt x="3763" y="1101"/>
                    <a:pt x="3751" y="1089"/>
                  </a:cubicBezTo>
                  <a:cubicBezTo>
                    <a:pt x="3751" y="1030"/>
                    <a:pt x="3751" y="982"/>
                    <a:pt x="3739" y="934"/>
                  </a:cubicBezTo>
                  <a:cubicBezTo>
                    <a:pt x="3739" y="910"/>
                    <a:pt x="3727" y="899"/>
                    <a:pt x="3703" y="899"/>
                  </a:cubicBezTo>
                  <a:close/>
                  <a:moveTo>
                    <a:pt x="3727" y="1196"/>
                  </a:moveTo>
                  <a:cubicBezTo>
                    <a:pt x="3703" y="1196"/>
                    <a:pt x="3680" y="1220"/>
                    <a:pt x="3680" y="1244"/>
                  </a:cubicBezTo>
                  <a:cubicBezTo>
                    <a:pt x="3680" y="1291"/>
                    <a:pt x="3680" y="1339"/>
                    <a:pt x="3680" y="1387"/>
                  </a:cubicBezTo>
                  <a:cubicBezTo>
                    <a:pt x="3680" y="1411"/>
                    <a:pt x="3692" y="1434"/>
                    <a:pt x="3715" y="1434"/>
                  </a:cubicBezTo>
                  <a:cubicBezTo>
                    <a:pt x="3739" y="1434"/>
                    <a:pt x="3751" y="1411"/>
                    <a:pt x="3751" y="1399"/>
                  </a:cubicBezTo>
                  <a:cubicBezTo>
                    <a:pt x="3763" y="1339"/>
                    <a:pt x="3763" y="1291"/>
                    <a:pt x="3763" y="1244"/>
                  </a:cubicBezTo>
                  <a:cubicBezTo>
                    <a:pt x="3763" y="1220"/>
                    <a:pt x="3739" y="1196"/>
                    <a:pt x="3727" y="1196"/>
                  </a:cubicBezTo>
                  <a:close/>
                  <a:moveTo>
                    <a:pt x="3703" y="1506"/>
                  </a:moveTo>
                  <a:cubicBezTo>
                    <a:pt x="3692" y="1506"/>
                    <a:pt x="3668" y="1518"/>
                    <a:pt x="3668" y="1541"/>
                  </a:cubicBezTo>
                  <a:cubicBezTo>
                    <a:pt x="3656" y="1589"/>
                    <a:pt x="3656" y="1637"/>
                    <a:pt x="3644" y="1684"/>
                  </a:cubicBezTo>
                  <a:cubicBezTo>
                    <a:pt x="3632" y="1708"/>
                    <a:pt x="3644" y="1732"/>
                    <a:pt x="3668" y="1732"/>
                  </a:cubicBezTo>
                  <a:lnTo>
                    <a:pt x="3680" y="1732"/>
                  </a:lnTo>
                  <a:cubicBezTo>
                    <a:pt x="3692" y="1732"/>
                    <a:pt x="3703" y="1720"/>
                    <a:pt x="3715" y="1708"/>
                  </a:cubicBezTo>
                  <a:cubicBezTo>
                    <a:pt x="3727" y="1649"/>
                    <a:pt x="3739" y="1601"/>
                    <a:pt x="3739" y="1553"/>
                  </a:cubicBezTo>
                  <a:cubicBezTo>
                    <a:pt x="3739" y="1530"/>
                    <a:pt x="3727" y="1506"/>
                    <a:pt x="3703" y="1506"/>
                  </a:cubicBezTo>
                  <a:close/>
                  <a:moveTo>
                    <a:pt x="3644" y="1803"/>
                  </a:moveTo>
                  <a:cubicBezTo>
                    <a:pt x="3632" y="1803"/>
                    <a:pt x="3608" y="1815"/>
                    <a:pt x="3596" y="1827"/>
                  </a:cubicBezTo>
                  <a:cubicBezTo>
                    <a:pt x="3584" y="1875"/>
                    <a:pt x="3572" y="1922"/>
                    <a:pt x="3549" y="1970"/>
                  </a:cubicBezTo>
                  <a:cubicBezTo>
                    <a:pt x="3549" y="1994"/>
                    <a:pt x="3549" y="2018"/>
                    <a:pt x="3572" y="2030"/>
                  </a:cubicBezTo>
                  <a:lnTo>
                    <a:pt x="3584" y="2030"/>
                  </a:lnTo>
                  <a:cubicBezTo>
                    <a:pt x="3608" y="2030"/>
                    <a:pt x="3620" y="2018"/>
                    <a:pt x="3620" y="2006"/>
                  </a:cubicBezTo>
                  <a:cubicBezTo>
                    <a:pt x="3644" y="1958"/>
                    <a:pt x="3656" y="1911"/>
                    <a:pt x="3680" y="1851"/>
                  </a:cubicBezTo>
                  <a:cubicBezTo>
                    <a:pt x="3680" y="1839"/>
                    <a:pt x="3668" y="1815"/>
                    <a:pt x="3644" y="1803"/>
                  </a:cubicBezTo>
                  <a:close/>
                  <a:moveTo>
                    <a:pt x="49" y="2010"/>
                  </a:moveTo>
                  <a:cubicBezTo>
                    <a:pt x="42" y="2010"/>
                    <a:pt x="34" y="2013"/>
                    <a:pt x="24" y="2018"/>
                  </a:cubicBezTo>
                  <a:cubicBezTo>
                    <a:pt x="1" y="2018"/>
                    <a:pt x="1" y="2042"/>
                    <a:pt x="13" y="2065"/>
                  </a:cubicBezTo>
                  <a:cubicBezTo>
                    <a:pt x="13" y="2065"/>
                    <a:pt x="36" y="2125"/>
                    <a:pt x="96" y="2196"/>
                  </a:cubicBezTo>
                  <a:cubicBezTo>
                    <a:pt x="96" y="2208"/>
                    <a:pt x="108" y="2220"/>
                    <a:pt x="120" y="2220"/>
                  </a:cubicBezTo>
                  <a:cubicBezTo>
                    <a:pt x="132" y="2220"/>
                    <a:pt x="132" y="2220"/>
                    <a:pt x="143" y="2208"/>
                  </a:cubicBezTo>
                  <a:cubicBezTo>
                    <a:pt x="155" y="2196"/>
                    <a:pt x="167" y="2173"/>
                    <a:pt x="155" y="2161"/>
                  </a:cubicBezTo>
                  <a:cubicBezTo>
                    <a:pt x="96" y="2077"/>
                    <a:pt x="72" y="2030"/>
                    <a:pt x="72" y="2030"/>
                  </a:cubicBezTo>
                  <a:cubicBezTo>
                    <a:pt x="65" y="2016"/>
                    <a:pt x="58" y="2010"/>
                    <a:pt x="49" y="2010"/>
                  </a:cubicBezTo>
                  <a:close/>
                  <a:moveTo>
                    <a:pt x="3537" y="2089"/>
                  </a:moveTo>
                  <a:cubicBezTo>
                    <a:pt x="3525" y="2089"/>
                    <a:pt x="3501" y="2089"/>
                    <a:pt x="3489" y="2113"/>
                  </a:cubicBezTo>
                  <a:cubicBezTo>
                    <a:pt x="3465" y="2149"/>
                    <a:pt x="3442" y="2196"/>
                    <a:pt x="3406" y="2232"/>
                  </a:cubicBezTo>
                  <a:cubicBezTo>
                    <a:pt x="3394" y="2256"/>
                    <a:pt x="3406" y="2280"/>
                    <a:pt x="3418" y="2292"/>
                  </a:cubicBezTo>
                  <a:cubicBezTo>
                    <a:pt x="3430" y="2292"/>
                    <a:pt x="3442" y="2303"/>
                    <a:pt x="3442" y="2303"/>
                  </a:cubicBezTo>
                  <a:cubicBezTo>
                    <a:pt x="3453" y="2303"/>
                    <a:pt x="3465" y="2292"/>
                    <a:pt x="3477" y="2280"/>
                  </a:cubicBezTo>
                  <a:cubicBezTo>
                    <a:pt x="3501" y="2232"/>
                    <a:pt x="3537" y="2196"/>
                    <a:pt x="3561" y="2149"/>
                  </a:cubicBezTo>
                  <a:cubicBezTo>
                    <a:pt x="3561" y="2125"/>
                    <a:pt x="3561" y="2101"/>
                    <a:pt x="3537" y="2089"/>
                  </a:cubicBezTo>
                  <a:close/>
                  <a:moveTo>
                    <a:pt x="210" y="2260"/>
                  </a:moveTo>
                  <a:cubicBezTo>
                    <a:pt x="203" y="2260"/>
                    <a:pt x="196" y="2263"/>
                    <a:pt x="191" y="2268"/>
                  </a:cubicBezTo>
                  <a:cubicBezTo>
                    <a:pt x="167" y="2292"/>
                    <a:pt x="167" y="2315"/>
                    <a:pt x="179" y="2327"/>
                  </a:cubicBezTo>
                  <a:cubicBezTo>
                    <a:pt x="215" y="2363"/>
                    <a:pt x="251" y="2411"/>
                    <a:pt x="286" y="2446"/>
                  </a:cubicBezTo>
                  <a:cubicBezTo>
                    <a:pt x="298" y="2446"/>
                    <a:pt x="310" y="2458"/>
                    <a:pt x="310" y="2458"/>
                  </a:cubicBezTo>
                  <a:cubicBezTo>
                    <a:pt x="322" y="2458"/>
                    <a:pt x="334" y="2446"/>
                    <a:pt x="346" y="2446"/>
                  </a:cubicBezTo>
                  <a:cubicBezTo>
                    <a:pt x="358" y="2434"/>
                    <a:pt x="358" y="2411"/>
                    <a:pt x="346" y="2387"/>
                  </a:cubicBezTo>
                  <a:cubicBezTo>
                    <a:pt x="310" y="2351"/>
                    <a:pt x="274" y="2315"/>
                    <a:pt x="239" y="2280"/>
                  </a:cubicBezTo>
                  <a:cubicBezTo>
                    <a:pt x="232" y="2266"/>
                    <a:pt x="221" y="2260"/>
                    <a:pt x="210" y="2260"/>
                  </a:cubicBezTo>
                  <a:close/>
                  <a:moveTo>
                    <a:pt x="3346" y="2342"/>
                  </a:moveTo>
                  <a:cubicBezTo>
                    <a:pt x="3337" y="2342"/>
                    <a:pt x="3328" y="2345"/>
                    <a:pt x="3322" y="2351"/>
                  </a:cubicBezTo>
                  <a:cubicBezTo>
                    <a:pt x="3287" y="2399"/>
                    <a:pt x="3251" y="2434"/>
                    <a:pt x="3215" y="2470"/>
                  </a:cubicBezTo>
                  <a:cubicBezTo>
                    <a:pt x="3203" y="2482"/>
                    <a:pt x="3203" y="2506"/>
                    <a:pt x="3215" y="2518"/>
                  </a:cubicBezTo>
                  <a:cubicBezTo>
                    <a:pt x="3227" y="2530"/>
                    <a:pt x="3239" y="2530"/>
                    <a:pt x="3239" y="2530"/>
                  </a:cubicBezTo>
                  <a:cubicBezTo>
                    <a:pt x="3251" y="2530"/>
                    <a:pt x="3263" y="2530"/>
                    <a:pt x="3263" y="2518"/>
                  </a:cubicBezTo>
                  <a:cubicBezTo>
                    <a:pt x="3311" y="2482"/>
                    <a:pt x="3346" y="2446"/>
                    <a:pt x="3382" y="2411"/>
                  </a:cubicBezTo>
                  <a:cubicBezTo>
                    <a:pt x="3394" y="2387"/>
                    <a:pt x="3394" y="2363"/>
                    <a:pt x="3370" y="2351"/>
                  </a:cubicBezTo>
                  <a:cubicBezTo>
                    <a:pt x="3364" y="2345"/>
                    <a:pt x="3355" y="2342"/>
                    <a:pt x="3346" y="2342"/>
                  </a:cubicBezTo>
                  <a:close/>
                  <a:moveTo>
                    <a:pt x="422" y="2486"/>
                  </a:moveTo>
                  <a:cubicBezTo>
                    <a:pt x="412" y="2486"/>
                    <a:pt x="400" y="2492"/>
                    <a:pt x="394" y="2506"/>
                  </a:cubicBezTo>
                  <a:cubicBezTo>
                    <a:pt x="382" y="2518"/>
                    <a:pt x="382" y="2542"/>
                    <a:pt x="394" y="2554"/>
                  </a:cubicBezTo>
                  <a:cubicBezTo>
                    <a:pt x="429" y="2589"/>
                    <a:pt x="477" y="2625"/>
                    <a:pt x="513" y="2649"/>
                  </a:cubicBezTo>
                  <a:cubicBezTo>
                    <a:pt x="524" y="2661"/>
                    <a:pt x="536" y="2661"/>
                    <a:pt x="536" y="2661"/>
                  </a:cubicBezTo>
                  <a:cubicBezTo>
                    <a:pt x="548" y="2661"/>
                    <a:pt x="560" y="2661"/>
                    <a:pt x="572" y="2649"/>
                  </a:cubicBezTo>
                  <a:cubicBezTo>
                    <a:pt x="584" y="2637"/>
                    <a:pt x="584" y="2613"/>
                    <a:pt x="560" y="2589"/>
                  </a:cubicBezTo>
                  <a:cubicBezTo>
                    <a:pt x="524" y="2565"/>
                    <a:pt x="489" y="2530"/>
                    <a:pt x="441" y="2494"/>
                  </a:cubicBezTo>
                  <a:cubicBezTo>
                    <a:pt x="436" y="2489"/>
                    <a:pt x="429" y="2486"/>
                    <a:pt x="422" y="2486"/>
                  </a:cubicBezTo>
                  <a:close/>
                  <a:moveTo>
                    <a:pt x="3128" y="2552"/>
                  </a:moveTo>
                  <a:cubicBezTo>
                    <a:pt x="3120" y="2552"/>
                    <a:pt x="3113" y="2555"/>
                    <a:pt x="3108" y="2565"/>
                  </a:cubicBezTo>
                  <a:cubicBezTo>
                    <a:pt x="3061" y="2589"/>
                    <a:pt x="3025" y="2625"/>
                    <a:pt x="2977" y="2649"/>
                  </a:cubicBezTo>
                  <a:cubicBezTo>
                    <a:pt x="2965" y="2661"/>
                    <a:pt x="2953" y="2684"/>
                    <a:pt x="2965" y="2696"/>
                  </a:cubicBezTo>
                  <a:cubicBezTo>
                    <a:pt x="2977" y="2708"/>
                    <a:pt x="2989" y="2720"/>
                    <a:pt x="3001" y="2720"/>
                  </a:cubicBezTo>
                  <a:cubicBezTo>
                    <a:pt x="3013" y="2720"/>
                    <a:pt x="3013" y="2720"/>
                    <a:pt x="3025" y="2708"/>
                  </a:cubicBezTo>
                  <a:cubicBezTo>
                    <a:pt x="3061" y="2684"/>
                    <a:pt x="3108" y="2649"/>
                    <a:pt x="3144" y="2625"/>
                  </a:cubicBezTo>
                  <a:cubicBezTo>
                    <a:pt x="3168" y="2613"/>
                    <a:pt x="3168" y="2589"/>
                    <a:pt x="3156" y="2565"/>
                  </a:cubicBezTo>
                  <a:cubicBezTo>
                    <a:pt x="3149" y="2559"/>
                    <a:pt x="3138" y="2552"/>
                    <a:pt x="3128" y="2552"/>
                  </a:cubicBezTo>
                  <a:close/>
                  <a:moveTo>
                    <a:pt x="691" y="2673"/>
                  </a:moveTo>
                  <a:cubicBezTo>
                    <a:pt x="667" y="2673"/>
                    <a:pt x="644" y="2673"/>
                    <a:pt x="632" y="2684"/>
                  </a:cubicBezTo>
                  <a:cubicBezTo>
                    <a:pt x="620" y="2708"/>
                    <a:pt x="632" y="2732"/>
                    <a:pt x="644" y="2744"/>
                  </a:cubicBezTo>
                  <a:cubicBezTo>
                    <a:pt x="691" y="2768"/>
                    <a:pt x="739" y="2804"/>
                    <a:pt x="786" y="2827"/>
                  </a:cubicBezTo>
                  <a:lnTo>
                    <a:pt x="798" y="2827"/>
                  </a:lnTo>
                  <a:cubicBezTo>
                    <a:pt x="810" y="2827"/>
                    <a:pt x="822" y="2827"/>
                    <a:pt x="834" y="2804"/>
                  </a:cubicBezTo>
                  <a:cubicBezTo>
                    <a:pt x="846" y="2792"/>
                    <a:pt x="834" y="2768"/>
                    <a:pt x="822" y="2756"/>
                  </a:cubicBezTo>
                  <a:cubicBezTo>
                    <a:pt x="775" y="2732"/>
                    <a:pt x="727" y="2708"/>
                    <a:pt x="691" y="2673"/>
                  </a:cubicBezTo>
                  <a:close/>
                  <a:moveTo>
                    <a:pt x="2867" y="2715"/>
                  </a:moveTo>
                  <a:cubicBezTo>
                    <a:pt x="2860" y="2715"/>
                    <a:pt x="2853" y="2717"/>
                    <a:pt x="2846" y="2720"/>
                  </a:cubicBezTo>
                  <a:cubicBezTo>
                    <a:pt x="2810" y="2744"/>
                    <a:pt x="2763" y="2756"/>
                    <a:pt x="2715" y="2780"/>
                  </a:cubicBezTo>
                  <a:cubicBezTo>
                    <a:pt x="2691" y="2792"/>
                    <a:pt x="2691" y="2815"/>
                    <a:pt x="2691" y="2827"/>
                  </a:cubicBezTo>
                  <a:cubicBezTo>
                    <a:pt x="2703" y="2851"/>
                    <a:pt x="2715" y="2851"/>
                    <a:pt x="2727" y="2851"/>
                  </a:cubicBezTo>
                  <a:lnTo>
                    <a:pt x="2739" y="2851"/>
                  </a:lnTo>
                  <a:cubicBezTo>
                    <a:pt x="2799" y="2827"/>
                    <a:pt x="2846" y="2804"/>
                    <a:pt x="2882" y="2792"/>
                  </a:cubicBezTo>
                  <a:cubicBezTo>
                    <a:pt x="2906" y="2780"/>
                    <a:pt x="2918" y="2756"/>
                    <a:pt x="2906" y="2732"/>
                  </a:cubicBezTo>
                  <a:cubicBezTo>
                    <a:pt x="2897" y="2724"/>
                    <a:pt x="2883" y="2715"/>
                    <a:pt x="2867" y="2715"/>
                  </a:cubicBezTo>
                  <a:close/>
                  <a:moveTo>
                    <a:pt x="933" y="2822"/>
                  </a:moveTo>
                  <a:cubicBezTo>
                    <a:pt x="917" y="2822"/>
                    <a:pt x="905" y="2831"/>
                    <a:pt x="905" y="2839"/>
                  </a:cubicBezTo>
                  <a:cubicBezTo>
                    <a:pt x="894" y="2863"/>
                    <a:pt x="905" y="2887"/>
                    <a:pt x="917" y="2899"/>
                  </a:cubicBezTo>
                  <a:cubicBezTo>
                    <a:pt x="965" y="2911"/>
                    <a:pt x="1013" y="2935"/>
                    <a:pt x="1072" y="2946"/>
                  </a:cubicBezTo>
                  <a:lnTo>
                    <a:pt x="1084" y="2946"/>
                  </a:lnTo>
                  <a:cubicBezTo>
                    <a:pt x="1096" y="2946"/>
                    <a:pt x="1108" y="2946"/>
                    <a:pt x="1120" y="2923"/>
                  </a:cubicBezTo>
                  <a:cubicBezTo>
                    <a:pt x="1120" y="2911"/>
                    <a:pt x="1108" y="2887"/>
                    <a:pt x="1096" y="2875"/>
                  </a:cubicBezTo>
                  <a:cubicBezTo>
                    <a:pt x="1048" y="2863"/>
                    <a:pt x="1001" y="2839"/>
                    <a:pt x="953" y="2827"/>
                  </a:cubicBezTo>
                  <a:cubicBezTo>
                    <a:pt x="946" y="2824"/>
                    <a:pt x="939" y="2822"/>
                    <a:pt x="933" y="2822"/>
                  </a:cubicBezTo>
                  <a:close/>
                  <a:moveTo>
                    <a:pt x="2572" y="2827"/>
                  </a:moveTo>
                  <a:cubicBezTo>
                    <a:pt x="2525" y="2851"/>
                    <a:pt x="2477" y="2863"/>
                    <a:pt x="2429" y="2875"/>
                  </a:cubicBezTo>
                  <a:cubicBezTo>
                    <a:pt x="2406" y="2887"/>
                    <a:pt x="2394" y="2899"/>
                    <a:pt x="2406" y="2923"/>
                  </a:cubicBezTo>
                  <a:cubicBezTo>
                    <a:pt x="2406" y="2946"/>
                    <a:pt x="2418" y="2958"/>
                    <a:pt x="2441" y="2958"/>
                  </a:cubicBezTo>
                  <a:cubicBezTo>
                    <a:pt x="2441" y="2958"/>
                    <a:pt x="2441" y="2946"/>
                    <a:pt x="2441" y="2946"/>
                  </a:cubicBezTo>
                  <a:cubicBezTo>
                    <a:pt x="2501" y="2935"/>
                    <a:pt x="2549" y="2923"/>
                    <a:pt x="2596" y="2899"/>
                  </a:cubicBezTo>
                  <a:cubicBezTo>
                    <a:pt x="2620" y="2899"/>
                    <a:pt x="2620" y="2875"/>
                    <a:pt x="2620" y="2851"/>
                  </a:cubicBezTo>
                  <a:cubicBezTo>
                    <a:pt x="2608" y="2839"/>
                    <a:pt x="2596" y="2827"/>
                    <a:pt x="2572" y="2827"/>
                  </a:cubicBezTo>
                  <a:close/>
                  <a:moveTo>
                    <a:pt x="2287" y="2911"/>
                  </a:moveTo>
                  <a:cubicBezTo>
                    <a:pt x="2227" y="2923"/>
                    <a:pt x="2179" y="2935"/>
                    <a:pt x="2132" y="2946"/>
                  </a:cubicBezTo>
                  <a:cubicBezTo>
                    <a:pt x="2108" y="2946"/>
                    <a:pt x="2096" y="2970"/>
                    <a:pt x="2096" y="2982"/>
                  </a:cubicBezTo>
                  <a:cubicBezTo>
                    <a:pt x="2108" y="3006"/>
                    <a:pt x="2120" y="3018"/>
                    <a:pt x="2144" y="3018"/>
                  </a:cubicBezTo>
                  <a:cubicBezTo>
                    <a:pt x="2191" y="3006"/>
                    <a:pt x="2251" y="3006"/>
                    <a:pt x="2299" y="2982"/>
                  </a:cubicBezTo>
                  <a:cubicBezTo>
                    <a:pt x="2322" y="2982"/>
                    <a:pt x="2334" y="2958"/>
                    <a:pt x="2322" y="2946"/>
                  </a:cubicBezTo>
                  <a:cubicBezTo>
                    <a:pt x="2322" y="2923"/>
                    <a:pt x="2299" y="2911"/>
                    <a:pt x="2287" y="2911"/>
                  </a:cubicBezTo>
                  <a:close/>
                  <a:moveTo>
                    <a:pt x="1220" y="2918"/>
                  </a:moveTo>
                  <a:cubicBezTo>
                    <a:pt x="1204" y="2918"/>
                    <a:pt x="1191" y="2929"/>
                    <a:pt x="1191" y="2946"/>
                  </a:cubicBezTo>
                  <a:cubicBezTo>
                    <a:pt x="1179" y="2970"/>
                    <a:pt x="1191" y="2994"/>
                    <a:pt x="1215" y="2994"/>
                  </a:cubicBezTo>
                  <a:cubicBezTo>
                    <a:pt x="1263" y="3006"/>
                    <a:pt x="1322" y="3018"/>
                    <a:pt x="1370" y="3030"/>
                  </a:cubicBezTo>
                  <a:lnTo>
                    <a:pt x="1382" y="3030"/>
                  </a:lnTo>
                  <a:cubicBezTo>
                    <a:pt x="1394" y="3030"/>
                    <a:pt x="1406" y="3018"/>
                    <a:pt x="1417" y="2994"/>
                  </a:cubicBezTo>
                  <a:cubicBezTo>
                    <a:pt x="1417" y="2970"/>
                    <a:pt x="1406" y="2958"/>
                    <a:pt x="1382" y="2946"/>
                  </a:cubicBezTo>
                  <a:cubicBezTo>
                    <a:pt x="1334" y="2946"/>
                    <a:pt x="1286" y="2935"/>
                    <a:pt x="1239" y="2923"/>
                  </a:cubicBezTo>
                  <a:cubicBezTo>
                    <a:pt x="1232" y="2919"/>
                    <a:pt x="1226" y="2918"/>
                    <a:pt x="1220" y="2918"/>
                  </a:cubicBezTo>
                  <a:close/>
                  <a:moveTo>
                    <a:pt x="1537" y="2970"/>
                  </a:moveTo>
                  <a:cubicBezTo>
                    <a:pt x="1513" y="2970"/>
                    <a:pt x="1489" y="2982"/>
                    <a:pt x="1489" y="3006"/>
                  </a:cubicBezTo>
                  <a:cubicBezTo>
                    <a:pt x="1489" y="3030"/>
                    <a:pt x="1501" y="3042"/>
                    <a:pt x="1525" y="3042"/>
                  </a:cubicBezTo>
                  <a:cubicBezTo>
                    <a:pt x="1572" y="3054"/>
                    <a:pt x="1632" y="3054"/>
                    <a:pt x="1679" y="3054"/>
                  </a:cubicBezTo>
                  <a:cubicBezTo>
                    <a:pt x="1703" y="3054"/>
                    <a:pt x="1715" y="3042"/>
                    <a:pt x="1715" y="3018"/>
                  </a:cubicBezTo>
                  <a:cubicBezTo>
                    <a:pt x="1715" y="2994"/>
                    <a:pt x="1703" y="2982"/>
                    <a:pt x="1679" y="2982"/>
                  </a:cubicBezTo>
                  <a:cubicBezTo>
                    <a:pt x="1632" y="2982"/>
                    <a:pt x="1584" y="2970"/>
                    <a:pt x="1537" y="2970"/>
                  </a:cubicBezTo>
                  <a:close/>
                  <a:moveTo>
                    <a:pt x="1991" y="2967"/>
                  </a:moveTo>
                  <a:cubicBezTo>
                    <a:pt x="1986" y="2967"/>
                    <a:pt x="1982" y="2968"/>
                    <a:pt x="1977" y="2970"/>
                  </a:cubicBezTo>
                  <a:cubicBezTo>
                    <a:pt x="1929" y="2970"/>
                    <a:pt x="1882" y="2970"/>
                    <a:pt x="1834" y="2982"/>
                  </a:cubicBezTo>
                  <a:cubicBezTo>
                    <a:pt x="1810" y="2982"/>
                    <a:pt x="1798" y="2994"/>
                    <a:pt x="1798" y="3018"/>
                  </a:cubicBezTo>
                  <a:cubicBezTo>
                    <a:pt x="1798" y="3042"/>
                    <a:pt x="1810" y="3054"/>
                    <a:pt x="1834" y="3054"/>
                  </a:cubicBezTo>
                  <a:cubicBezTo>
                    <a:pt x="1882" y="3054"/>
                    <a:pt x="1941" y="3042"/>
                    <a:pt x="1989" y="3042"/>
                  </a:cubicBezTo>
                  <a:cubicBezTo>
                    <a:pt x="2013" y="3042"/>
                    <a:pt x="2025" y="3018"/>
                    <a:pt x="2025" y="2994"/>
                  </a:cubicBezTo>
                  <a:cubicBezTo>
                    <a:pt x="2025" y="2984"/>
                    <a:pt x="2009" y="2967"/>
                    <a:pt x="1991" y="2967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4851346" y="3823005"/>
              <a:ext cx="76335" cy="101626"/>
            </a:xfrm>
            <a:custGeom>
              <a:avLst/>
              <a:gdLst/>
              <a:ahLst/>
              <a:cxnLst/>
              <a:rect l="l" t="t" r="r" b="b"/>
              <a:pathLst>
                <a:path w="2478" h="3299" extrusionOk="0">
                  <a:moveTo>
                    <a:pt x="1882" y="1"/>
                  </a:moveTo>
                  <a:cubicBezTo>
                    <a:pt x="1834" y="1"/>
                    <a:pt x="1787" y="13"/>
                    <a:pt x="1727" y="13"/>
                  </a:cubicBezTo>
                  <a:cubicBezTo>
                    <a:pt x="1703" y="13"/>
                    <a:pt x="1692" y="36"/>
                    <a:pt x="1692" y="60"/>
                  </a:cubicBezTo>
                  <a:cubicBezTo>
                    <a:pt x="1703" y="72"/>
                    <a:pt x="1715" y="96"/>
                    <a:pt x="1739" y="96"/>
                  </a:cubicBezTo>
                  <a:cubicBezTo>
                    <a:pt x="1787" y="84"/>
                    <a:pt x="1834" y="84"/>
                    <a:pt x="1894" y="84"/>
                  </a:cubicBezTo>
                  <a:cubicBezTo>
                    <a:pt x="1906" y="84"/>
                    <a:pt x="1930" y="60"/>
                    <a:pt x="1930" y="36"/>
                  </a:cubicBezTo>
                  <a:cubicBezTo>
                    <a:pt x="1930" y="24"/>
                    <a:pt x="1906" y="1"/>
                    <a:pt x="1882" y="1"/>
                  </a:cubicBezTo>
                  <a:close/>
                  <a:moveTo>
                    <a:pt x="2037" y="1"/>
                  </a:moveTo>
                  <a:cubicBezTo>
                    <a:pt x="2025" y="1"/>
                    <a:pt x="2001" y="24"/>
                    <a:pt x="2001" y="36"/>
                  </a:cubicBezTo>
                  <a:cubicBezTo>
                    <a:pt x="2001" y="60"/>
                    <a:pt x="2013" y="84"/>
                    <a:pt x="2037" y="84"/>
                  </a:cubicBezTo>
                  <a:cubicBezTo>
                    <a:pt x="2084" y="84"/>
                    <a:pt x="2144" y="84"/>
                    <a:pt x="2192" y="96"/>
                  </a:cubicBezTo>
                  <a:cubicBezTo>
                    <a:pt x="2215" y="96"/>
                    <a:pt x="2227" y="84"/>
                    <a:pt x="2227" y="60"/>
                  </a:cubicBezTo>
                  <a:cubicBezTo>
                    <a:pt x="2227" y="48"/>
                    <a:pt x="2215" y="24"/>
                    <a:pt x="2192" y="24"/>
                  </a:cubicBezTo>
                  <a:cubicBezTo>
                    <a:pt x="2144" y="13"/>
                    <a:pt x="2096" y="13"/>
                    <a:pt x="2037" y="1"/>
                  </a:cubicBezTo>
                  <a:close/>
                  <a:moveTo>
                    <a:pt x="1572" y="36"/>
                  </a:moveTo>
                  <a:cubicBezTo>
                    <a:pt x="1525" y="48"/>
                    <a:pt x="1477" y="60"/>
                    <a:pt x="1418" y="72"/>
                  </a:cubicBezTo>
                  <a:cubicBezTo>
                    <a:pt x="1406" y="72"/>
                    <a:pt x="1394" y="96"/>
                    <a:pt x="1394" y="108"/>
                  </a:cubicBezTo>
                  <a:cubicBezTo>
                    <a:pt x="1394" y="132"/>
                    <a:pt x="1418" y="144"/>
                    <a:pt x="1430" y="144"/>
                  </a:cubicBezTo>
                  <a:lnTo>
                    <a:pt x="1441" y="144"/>
                  </a:lnTo>
                  <a:cubicBezTo>
                    <a:pt x="1489" y="132"/>
                    <a:pt x="1537" y="120"/>
                    <a:pt x="1584" y="108"/>
                  </a:cubicBezTo>
                  <a:cubicBezTo>
                    <a:pt x="1608" y="108"/>
                    <a:pt x="1620" y="84"/>
                    <a:pt x="1620" y="72"/>
                  </a:cubicBezTo>
                  <a:cubicBezTo>
                    <a:pt x="1620" y="48"/>
                    <a:pt x="1596" y="36"/>
                    <a:pt x="1572" y="36"/>
                  </a:cubicBezTo>
                  <a:close/>
                  <a:moveTo>
                    <a:pt x="2358" y="48"/>
                  </a:moveTo>
                  <a:cubicBezTo>
                    <a:pt x="2334" y="48"/>
                    <a:pt x="2311" y="60"/>
                    <a:pt x="2311" y="84"/>
                  </a:cubicBezTo>
                  <a:cubicBezTo>
                    <a:pt x="2299" y="96"/>
                    <a:pt x="2311" y="120"/>
                    <a:pt x="2334" y="132"/>
                  </a:cubicBezTo>
                  <a:cubicBezTo>
                    <a:pt x="2358" y="132"/>
                    <a:pt x="2394" y="144"/>
                    <a:pt x="2418" y="155"/>
                  </a:cubicBezTo>
                  <a:lnTo>
                    <a:pt x="2430" y="155"/>
                  </a:lnTo>
                  <a:cubicBezTo>
                    <a:pt x="2454" y="155"/>
                    <a:pt x="2465" y="155"/>
                    <a:pt x="2465" y="132"/>
                  </a:cubicBezTo>
                  <a:cubicBezTo>
                    <a:pt x="2477" y="120"/>
                    <a:pt x="2465" y="96"/>
                    <a:pt x="2442" y="84"/>
                  </a:cubicBezTo>
                  <a:cubicBezTo>
                    <a:pt x="2418" y="72"/>
                    <a:pt x="2382" y="60"/>
                    <a:pt x="2358" y="48"/>
                  </a:cubicBezTo>
                  <a:close/>
                  <a:moveTo>
                    <a:pt x="1292" y="103"/>
                  </a:moveTo>
                  <a:cubicBezTo>
                    <a:pt x="1287" y="103"/>
                    <a:pt x="1281" y="105"/>
                    <a:pt x="1275" y="108"/>
                  </a:cubicBezTo>
                  <a:cubicBezTo>
                    <a:pt x="1227" y="120"/>
                    <a:pt x="1180" y="144"/>
                    <a:pt x="1120" y="155"/>
                  </a:cubicBezTo>
                  <a:cubicBezTo>
                    <a:pt x="1108" y="167"/>
                    <a:pt x="1096" y="191"/>
                    <a:pt x="1108" y="203"/>
                  </a:cubicBezTo>
                  <a:cubicBezTo>
                    <a:pt x="1108" y="227"/>
                    <a:pt x="1120" y="227"/>
                    <a:pt x="1144" y="227"/>
                  </a:cubicBezTo>
                  <a:lnTo>
                    <a:pt x="1156" y="227"/>
                  </a:lnTo>
                  <a:cubicBezTo>
                    <a:pt x="1203" y="215"/>
                    <a:pt x="1251" y="191"/>
                    <a:pt x="1299" y="179"/>
                  </a:cubicBezTo>
                  <a:cubicBezTo>
                    <a:pt x="1311" y="179"/>
                    <a:pt x="1322" y="155"/>
                    <a:pt x="1322" y="132"/>
                  </a:cubicBezTo>
                  <a:cubicBezTo>
                    <a:pt x="1314" y="114"/>
                    <a:pt x="1305" y="103"/>
                    <a:pt x="1292" y="103"/>
                  </a:cubicBezTo>
                  <a:close/>
                  <a:moveTo>
                    <a:pt x="996" y="210"/>
                  </a:moveTo>
                  <a:cubicBezTo>
                    <a:pt x="990" y="210"/>
                    <a:pt x="984" y="212"/>
                    <a:pt x="977" y="215"/>
                  </a:cubicBezTo>
                  <a:cubicBezTo>
                    <a:pt x="930" y="239"/>
                    <a:pt x="882" y="263"/>
                    <a:pt x="834" y="286"/>
                  </a:cubicBezTo>
                  <a:cubicBezTo>
                    <a:pt x="822" y="298"/>
                    <a:pt x="810" y="322"/>
                    <a:pt x="822" y="334"/>
                  </a:cubicBezTo>
                  <a:cubicBezTo>
                    <a:pt x="834" y="346"/>
                    <a:pt x="846" y="358"/>
                    <a:pt x="858" y="358"/>
                  </a:cubicBezTo>
                  <a:lnTo>
                    <a:pt x="870" y="358"/>
                  </a:lnTo>
                  <a:cubicBezTo>
                    <a:pt x="918" y="334"/>
                    <a:pt x="965" y="310"/>
                    <a:pt x="1013" y="286"/>
                  </a:cubicBezTo>
                  <a:cubicBezTo>
                    <a:pt x="1025" y="274"/>
                    <a:pt x="1037" y="251"/>
                    <a:pt x="1025" y="239"/>
                  </a:cubicBezTo>
                  <a:cubicBezTo>
                    <a:pt x="1025" y="221"/>
                    <a:pt x="1012" y="210"/>
                    <a:pt x="996" y="210"/>
                  </a:cubicBezTo>
                  <a:close/>
                  <a:moveTo>
                    <a:pt x="715" y="353"/>
                  </a:moveTo>
                  <a:cubicBezTo>
                    <a:pt x="711" y="353"/>
                    <a:pt x="706" y="355"/>
                    <a:pt x="703" y="358"/>
                  </a:cubicBezTo>
                  <a:cubicBezTo>
                    <a:pt x="656" y="394"/>
                    <a:pt x="620" y="417"/>
                    <a:pt x="572" y="453"/>
                  </a:cubicBezTo>
                  <a:cubicBezTo>
                    <a:pt x="560" y="465"/>
                    <a:pt x="560" y="489"/>
                    <a:pt x="560" y="501"/>
                  </a:cubicBezTo>
                  <a:cubicBezTo>
                    <a:pt x="572" y="513"/>
                    <a:pt x="584" y="525"/>
                    <a:pt x="596" y="525"/>
                  </a:cubicBezTo>
                  <a:cubicBezTo>
                    <a:pt x="608" y="525"/>
                    <a:pt x="620" y="525"/>
                    <a:pt x="620" y="513"/>
                  </a:cubicBezTo>
                  <a:cubicBezTo>
                    <a:pt x="656" y="489"/>
                    <a:pt x="703" y="453"/>
                    <a:pt x="739" y="429"/>
                  </a:cubicBezTo>
                  <a:cubicBezTo>
                    <a:pt x="763" y="417"/>
                    <a:pt x="763" y="394"/>
                    <a:pt x="751" y="382"/>
                  </a:cubicBezTo>
                  <a:cubicBezTo>
                    <a:pt x="742" y="364"/>
                    <a:pt x="727" y="353"/>
                    <a:pt x="715" y="353"/>
                  </a:cubicBezTo>
                  <a:close/>
                  <a:moveTo>
                    <a:pt x="487" y="539"/>
                  </a:moveTo>
                  <a:cubicBezTo>
                    <a:pt x="477" y="539"/>
                    <a:pt x="465" y="542"/>
                    <a:pt x="453" y="548"/>
                  </a:cubicBezTo>
                  <a:cubicBezTo>
                    <a:pt x="418" y="584"/>
                    <a:pt x="382" y="620"/>
                    <a:pt x="346" y="655"/>
                  </a:cubicBezTo>
                  <a:cubicBezTo>
                    <a:pt x="334" y="679"/>
                    <a:pt x="334" y="703"/>
                    <a:pt x="346" y="715"/>
                  </a:cubicBezTo>
                  <a:cubicBezTo>
                    <a:pt x="346" y="727"/>
                    <a:pt x="358" y="727"/>
                    <a:pt x="370" y="727"/>
                  </a:cubicBezTo>
                  <a:cubicBezTo>
                    <a:pt x="382" y="727"/>
                    <a:pt x="394" y="715"/>
                    <a:pt x="394" y="715"/>
                  </a:cubicBezTo>
                  <a:cubicBezTo>
                    <a:pt x="429" y="679"/>
                    <a:pt x="465" y="644"/>
                    <a:pt x="501" y="608"/>
                  </a:cubicBezTo>
                  <a:cubicBezTo>
                    <a:pt x="525" y="596"/>
                    <a:pt x="525" y="572"/>
                    <a:pt x="513" y="548"/>
                  </a:cubicBezTo>
                  <a:cubicBezTo>
                    <a:pt x="507" y="542"/>
                    <a:pt x="498" y="539"/>
                    <a:pt x="487" y="539"/>
                  </a:cubicBezTo>
                  <a:close/>
                  <a:moveTo>
                    <a:pt x="270" y="767"/>
                  </a:moveTo>
                  <a:cubicBezTo>
                    <a:pt x="257" y="767"/>
                    <a:pt x="246" y="773"/>
                    <a:pt x="239" y="786"/>
                  </a:cubicBezTo>
                  <a:cubicBezTo>
                    <a:pt x="215" y="822"/>
                    <a:pt x="179" y="870"/>
                    <a:pt x="156" y="917"/>
                  </a:cubicBezTo>
                  <a:cubicBezTo>
                    <a:pt x="144" y="929"/>
                    <a:pt x="156" y="953"/>
                    <a:pt x="168" y="965"/>
                  </a:cubicBezTo>
                  <a:cubicBezTo>
                    <a:pt x="179" y="965"/>
                    <a:pt x="179" y="977"/>
                    <a:pt x="191" y="977"/>
                  </a:cubicBezTo>
                  <a:cubicBezTo>
                    <a:pt x="203" y="977"/>
                    <a:pt x="215" y="965"/>
                    <a:pt x="227" y="953"/>
                  </a:cubicBezTo>
                  <a:cubicBezTo>
                    <a:pt x="251" y="906"/>
                    <a:pt x="275" y="870"/>
                    <a:pt x="298" y="834"/>
                  </a:cubicBezTo>
                  <a:cubicBezTo>
                    <a:pt x="310" y="810"/>
                    <a:pt x="310" y="786"/>
                    <a:pt x="298" y="775"/>
                  </a:cubicBezTo>
                  <a:cubicBezTo>
                    <a:pt x="289" y="770"/>
                    <a:pt x="279" y="767"/>
                    <a:pt x="270" y="767"/>
                  </a:cubicBezTo>
                  <a:close/>
                  <a:moveTo>
                    <a:pt x="120" y="1032"/>
                  </a:moveTo>
                  <a:cubicBezTo>
                    <a:pt x="108" y="1032"/>
                    <a:pt x="93" y="1043"/>
                    <a:pt x="84" y="1060"/>
                  </a:cubicBezTo>
                  <a:cubicBezTo>
                    <a:pt x="72" y="1108"/>
                    <a:pt x="48" y="1156"/>
                    <a:pt x="37" y="1203"/>
                  </a:cubicBezTo>
                  <a:cubicBezTo>
                    <a:pt x="37" y="1227"/>
                    <a:pt x="48" y="1251"/>
                    <a:pt x="60" y="1251"/>
                  </a:cubicBezTo>
                  <a:lnTo>
                    <a:pt x="72" y="1251"/>
                  </a:lnTo>
                  <a:cubicBezTo>
                    <a:pt x="96" y="1251"/>
                    <a:pt x="108" y="1239"/>
                    <a:pt x="108" y="1227"/>
                  </a:cubicBezTo>
                  <a:cubicBezTo>
                    <a:pt x="120" y="1179"/>
                    <a:pt x="144" y="1132"/>
                    <a:pt x="156" y="1084"/>
                  </a:cubicBezTo>
                  <a:cubicBezTo>
                    <a:pt x="168" y="1060"/>
                    <a:pt x="156" y="1048"/>
                    <a:pt x="132" y="1036"/>
                  </a:cubicBezTo>
                  <a:cubicBezTo>
                    <a:pt x="129" y="1033"/>
                    <a:pt x="125" y="1032"/>
                    <a:pt x="120" y="1032"/>
                  </a:cubicBezTo>
                  <a:close/>
                  <a:moveTo>
                    <a:pt x="41" y="1331"/>
                  </a:moveTo>
                  <a:cubicBezTo>
                    <a:pt x="28" y="1331"/>
                    <a:pt x="13" y="1348"/>
                    <a:pt x="13" y="1358"/>
                  </a:cubicBezTo>
                  <a:cubicBezTo>
                    <a:pt x="1" y="1406"/>
                    <a:pt x="1" y="1441"/>
                    <a:pt x="1" y="1489"/>
                  </a:cubicBezTo>
                  <a:lnTo>
                    <a:pt x="1" y="1525"/>
                  </a:lnTo>
                  <a:cubicBezTo>
                    <a:pt x="1" y="1537"/>
                    <a:pt x="25" y="1560"/>
                    <a:pt x="48" y="1560"/>
                  </a:cubicBezTo>
                  <a:cubicBezTo>
                    <a:pt x="60" y="1560"/>
                    <a:pt x="84" y="1537"/>
                    <a:pt x="84" y="1525"/>
                  </a:cubicBezTo>
                  <a:lnTo>
                    <a:pt x="84" y="1489"/>
                  </a:lnTo>
                  <a:cubicBezTo>
                    <a:pt x="84" y="1441"/>
                    <a:pt x="84" y="1406"/>
                    <a:pt x="84" y="1370"/>
                  </a:cubicBezTo>
                  <a:cubicBezTo>
                    <a:pt x="84" y="1346"/>
                    <a:pt x="72" y="1334"/>
                    <a:pt x="48" y="1334"/>
                  </a:cubicBezTo>
                  <a:cubicBezTo>
                    <a:pt x="46" y="1332"/>
                    <a:pt x="43" y="1331"/>
                    <a:pt x="41" y="1331"/>
                  </a:cubicBezTo>
                  <a:close/>
                  <a:moveTo>
                    <a:pt x="48" y="1632"/>
                  </a:moveTo>
                  <a:cubicBezTo>
                    <a:pt x="25" y="1632"/>
                    <a:pt x="13" y="1656"/>
                    <a:pt x="13" y="1679"/>
                  </a:cubicBezTo>
                  <a:cubicBezTo>
                    <a:pt x="25" y="1727"/>
                    <a:pt x="37" y="1775"/>
                    <a:pt x="48" y="1834"/>
                  </a:cubicBezTo>
                  <a:cubicBezTo>
                    <a:pt x="60" y="1846"/>
                    <a:pt x="72" y="1858"/>
                    <a:pt x="84" y="1858"/>
                  </a:cubicBezTo>
                  <a:lnTo>
                    <a:pt x="96" y="1858"/>
                  </a:lnTo>
                  <a:cubicBezTo>
                    <a:pt x="120" y="1858"/>
                    <a:pt x="132" y="1834"/>
                    <a:pt x="120" y="1810"/>
                  </a:cubicBezTo>
                  <a:cubicBezTo>
                    <a:pt x="108" y="1763"/>
                    <a:pt x="96" y="1715"/>
                    <a:pt x="96" y="1668"/>
                  </a:cubicBezTo>
                  <a:cubicBezTo>
                    <a:pt x="84" y="1644"/>
                    <a:pt x="72" y="1632"/>
                    <a:pt x="48" y="1632"/>
                  </a:cubicBezTo>
                  <a:close/>
                  <a:moveTo>
                    <a:pt x="120" y="1929"/>
                  </a:moveTo>
                  <a:cubicBezTo>
                    <a:pt x="108" y="1941"/>
                    <a:pt x="96" y="1965"/>
                    <a:pt x="108" y="1977"/>
                  </a:cubicBezTo>
                  <a:cubicBezTo>
                    <a:pt x="120" y="2025"/>
                    <a:pt x="144" y="2072"/>
                    <a:pt x="168" y="2120"/>
                  </a:cubicBezTo>
                  <a:cubicBezTo>
                    <a:pt x="168" y="2144"/>
                    <a:pt x="179" y="2144"/>
                    <a:pt x="203" y="2144"/>
                  </a:cubicBezTo>
                  <a:lnTo>
                    <a:pt x="215" y="2144"/>
                  </a:lnTo>
                  <a:cubicBezTo>
                    <a:pt x="239" y="2132"/>
                    <a:pt x="239" y="2108"/>
                    <a:pt x="239" y="2096"/>
                  </a:cubicBezTo>
                  <a:cubicBezTo>
                    <a:pt x="215" y="2049"/>
                    <a:pt x="191" y="2001"/>
                    <a:pt x="179" y="1953"/>
                  </a:cubicBezTo>
                  <a:cubicBezTo>
                    <a:pt x="168" y="1929"/>
                    <a:pt x="144" y="1929"/>
                    <a:pt x="120" y="1929"/>
                  </a:cubicBezTo>
                  <a:close/>
                  <a:moveTo>
                    <a:pt x="279" y="2207"/>
                  </a:moveTo>
                  <a:cubicBezTo>
                    <a:pt x="271" y="2207"/>
                    <a:pt x="261" y="2210"/>
                    <a:pt x="251" y="2215"/>
                  </a:cubicBezTo>
                  <a:cubicBezTo>
                    <a:pt x="239" y="2227"/>
                    <a:pt x="227" y="2251"/>
                    <a:pt x="239" y="2263"/>
                  </a:cubicBezTo>
                  <a:lnTo>
                    <a:pt x="251" y="2287"/>
                  </a:lnTo>
                  <a:cubicBezTo>
                    <a:pt x="275" y="2322"/>
                    <a:pt x="298" y="2358"/>
                    <a:pt x="322" y="2394"/>
                  </a:cubicBezTo>
                  <a:cubicBezTo>
                    <a:pt x="322" y="2406"/>
                    <a:pt x="334" y="2418"/>
                    <a:pt x="346" y="2418"/>
                  </a:cubicBezTo>
                  <a:cubicBezTo>
                    <a:pt x="358" y="2418"/>
                    <a:pt x="370" y="2418"/>
                    <a:pt x="370" y="2406"/>
                  </a:cubicBezTo>
                  <a:cubicBezTo>
                    <a:pt x="394" y="2394"/>
                    <a:pt x="394" y="2370"/>
                    <a:pt x="382" y="2358"/>
                  </a:cubicBezTo>
                  <a:cubicBezTo>
                    <a:pt x="358" y="2322"/>
                    <a:pt x="334" y="2287"/>
                    <a:pt x="322" y="2251"/>
                  </a:cubicBezTo>
                  <a:lnTo>
                    <a:pt x="298" y="2227"/>
                  </a:lnTo>
                  <a:cubicBezTo>
                    <a:pt x="298" y="2213"/>
                    <a:pt x="290" y="2207"/>
                    <a:pt x="279" y="2207"/>
                  </a:cubicBezTo>
                  <a:close/>
                  <a:moveTo>
                    <a:pt x="430" y="2460"/>
                  </a:moveTo>
                  <a:cubicBezTo>
                    <a:pt x="426" y="2460"/>
                    <a:pt x="421" y="2462"/>
                    <a:pt x="418" y="2465"/>
                  </a:cubicBezTo>
                  <a:cubicBezTo>
                    <a:pt x="394" y="2477"/>
                    <a:pt x="394" y="2501"/>
                    <a:pt x="406" y="2525"/>
                  </a:cubicBezTo>
                  <a:cubicBezTo>
                    <a:pt x="429" y="2572"/>
                    <a:pt x="465" y="2608"/>
                    <a:pt x="489" y="2644"/>
                  </a:cubicBezTo>
                  <a:cubicBezTo>
                    <a:pt x="501" y="2656"/>
                    <a:pt x="513" y="2668"/>
                    <a:pt x="525" y="2668"/>
                  </a:cubicBezTo>
                  <a:cubicBezTo>
                    <a:pt x="537" y="2668"/>
                    <a:pt x="537" y="2668"/>
                    <a:pt x="549" y="2656"/>
                  </a:cubicBezTo>
                  <a:cubicBezTo>
                    <a:pt x="560" y="2644"/>
                    <a:pt x="572" y="2620"/>
                    <a:pt x="560" y="2596"/>
                  </a:cubicBezTo>
                  <a:cubicBezTo>
                    <a:pt x="525" y="2560"/>
                    <a:pt x="501" y="2525"/>
                    <a:pt x="465" y="2477"/>
                  </a:cubicBezTo>
                  <a:cubicBezTo>
                    <a:pt x="457" y="2469"/>
                    <a:pt x="442" y="2460"/>
                    <a:pt x="430" y="2460"/>
                  </a:cubicBezTo>
                  <a:close/>
                  <a:moveTo>
                    <a:pt x="615" y="2707"/>
                  </a:moveTo>
                  <a:cubicBezTo>
                    <a:pt x="608" y="2707"/>
                    <a:pt x="601" y="2710"/>
                    <a:pt x="596" y="2715"/>
                  </a:cubicBezTo>
                  <a:cubicBezTo>
                    <a:pt x="584" y="2727"/>
                    <a:pt x="572" y="2751"/>
                    <a:pt x="596" y="2775"/>
                  </a:cubicBezTo>
                  <a:cubicBezTo>
                    <a:pt x="620" y="2811"/>
                    <a:pt x="656" y="2846"/>
                    <a:pt x="691" y="2882"/>
                  </a:cubicBezTo>
                  <a:cubicBezTo>
                    <a:pt x="703" y="2894"/>
                    <a:pt x="715" y="2894"/>
                    <a:pt x="727" y="2894"/>
                  </a:cubicBezTo>
                  <a:cubicBezTo>
                    <a:pt x="727" y="2894"/>
                    <a:pt x="739" y="2894"/>
                    <a:pt x="751" y="2882"/>
                  </a:cubicBezTo>
                  <a:cubicBezTo>
                    <a:pt x="763" y="2870"/>
                    <a:pt x="763" y="2846"/>
                    <a:pt x="751" y="2834"/>
                  </a:cubicBezTo>
                  <a:cubicBezTo>
                    <a:pt x="715" y="2799"/>
                    <a:pt x="679" y="2763"/>
                    <a:pt x="644" y="2727"/>
                  </a:cubicBezTo>
                  <a:cubicBezTo>
                    <a:pt x="637" y="2713"/>
                    <a:pt x="626" y="2707"/>
                    <a:pt x="615" y="2707"/>
                  </a:cubicBezTo>
                  <a:close/>
                  <a:moveTo>
                    <a:pt x="834" y="2933"/>
                  </a:moveTo>
                  <a:cubicBezTo>
                    <a:pt x="825" y="2933"/>
                    <a:pt x="816" y="2936"/>
                    <a:pt x="810" y="2941"/>
                  </a:cubicBezTo>
                  <a:cubicBezTo>
                    <a:pt x="787" y="2953"/>
                    <a:pt x="787" y="2977"/>
                    <a:pt x="810" y="3001"/>
                  </a:cubicBezTo>
                  <a:cubicBezTo>
                    <a:pt x="846" y="3037"/>
                    <a:pt x="894" y="3061"/>
                    <a:pt x="930" y="3096"/>
                  </a:cubicBezTo>
                  <a:lnTo>
                    <a:pt x="953" y="3096"/>
                  </a:lnTo>
                  <a:cubicBezTo>
                    <a:pt x="965" y="3096"/>
                    <a:pt x="977" y="3096"/>
                    <a:pt x="977" y="3084"/>
                  </a:cubicBezTo>
                  <a:cubicBezTo>
                    <a:pt x="1001" y="3072"/>
                    <a:pt x="989" y="3049"/>
                    <a:pt x="977" y="3037"/>
                  </a:cubicBezTo>
                  <a:cubicBezTo>
                    <a:pt x="930" y="3001"/>
                    <a:pt x="894" y="2977"/>
                    <a:pt x="858" y="2941"/>
                  </a:cubicBezTo>
                  <a:cubicBezTo>
                    <a:pt x="852" y="2936"/>
                    <a:pt x="843" y="2933"/>
                    <a:pt x="834" y="2933"/>
                  </a:cubicBezTo>
                  <a:close/>
                  <a:moveTo>
                    <a:pt x="2077" y="2993"/>
                  </a:moveTo>
                  <a:cubicBezTo>
                    <a:pt x="2067" y="2993"/>
                    <a:pt x="2056" y="2999"/>
                    <a:pt x="2049" y="3013"/>
                  </a:cubicBezTo>
                  <a:cubicBezTo>
                    <a:pt x="2049" y="3013"/>
                    <a:pt x="2001" y="3049"/>
                    <a:pt x="1930" y="3096"/>
                  </a:cubicBezTo>
                  <a:cubicBezTo>
                    <a:pt x="1918" y="3108"/>
                    <a:pt x="1906" y="3132"/>
                    <a:pt x="1918" y="3156"/>
                  </a:cubicBezTo>
                  <a:cubicBezTo>
                    <a:pt x="1930" y="3168"/>
                    <a:pt x="1942" y="3168"/>
                    <a:pt x="1953" y="3168"/>
                  </a:cubicBezTo>
                  <a:cubicBezTo>
                    <a:pt x="1965" y="3168"/>
                    <a:pt x="1965" y="3168"/>
                    <a:pt x="1977" y="3156"/>
                  </a:cubicBezTo>
                  <a:cubicBezTo>
                    <a:pt x="2049" y="3108"/>
                    <a:pt x="2096" y="3061"/>
                    <a:pt x="2096" y="3061"/>
                  </a:cubicBezTo>
                  <a:cubicBezTo>
                    <a:pt x="2120" y="3049"/>
                    <a:pt x="2108" y="3025"/>
                    <a:pt x="2096" y="3001"/>
                  </a:cubicBezTo>
                  <a:cubicBezTo>
                    <a:pt x="2091" y="2996"/>
                    <a:pt x="2084" y="2993"/>
                    <a:pt x="2077" y="2993"/>
                  </a:cubicBezTo>
                  <a:close/>
                  <a:moveTo>
                    <a:pt x="1085" y="3103"/>
                  </a:moveTo>
                  <a:cubicBezTo>
                    <a:pt x="1072" y="3103"/>
                    <a:pt x="1057" y="3115"/>
                    <a:pt x="1049" y="3132"/>
                  </a:cubicBezTo>
                  <a:cubicBezTo>
                    <a:pt x="1037" y="3144"/>
                    <a:pt x="1049" y="3168"/>
                    <a:pt x="1060" y="3180"/>
                  </a:cubicBezTo>
                  <a:cubicBezTo>
                    <a:pt x="1108" y="3203"/>
                    <a:pt x="1156" y="3227"/>
                    <a:pt x="1203" y="3251"/>
                  </a:cubicBezTo>
                  <a:lnTo>
                    <a:pt x="1227" y="3251"/>
                  </a:lnTo>
                  <a:cubicBezTo>
                    <a:pt x="1239" y="3251"/>
                    <a:pt x="1251" y="3239"/>
                    <a:pt x="1263" y="3227"/>
                  </a:cubicBezTo>
                  <a:cubicBezTo>
                    <a:pt x="1263" y="3203"/>
                    <a:pt x="1251" y="3180"/>
                    <a:pt x="1239" y="3168"/>
                  </a:cubicBezTo>
                  <a:cubicBezTo>
                    <a:pt x="1191" y="3156"/>
                    <a:pt x="1144" y="3132"/>
                    <a:pt x="1096" y="3108"/>
                  </a:cubicBezTo>
                  <a:cubicBezTo>
                    <a:pt x="1093" y="3105"/>
                    <a:pt x="1089" y="3103"/>
                    <a:pt x="1085" y="3103"/>
                  </a:cubicBezTo>
                  <a:close/>
                  <a:moveTo>
                    <a:pt x="1818" y="3163"/>
                  </a:moveTo>
                  <a:cubicBezTo>
                    <a:pt x="1811" y="3163"/>
                    <a:pt x="1805" y="3165"/>
                    <a:pt x="1799" y="3168"/>
                  </a:cubicBezTo>
                  <a:cubicBezTo>
                    <a:pt x="1763" y="3192"/>
                    <a:pt x="1715" y="3203"/>
                    <a:pt x="1668" y="3215"/>
                  </a:cubicBezTo>
                  <a:cubicBezTo>
                    <a:pt x="1644" y="3215"/>
                    <a:pt x="1632" y="3239"/>
                    <a:pt x="1632" y="3263"/>
                  </a:cubicBezTo>
                  <a:cubicBezTo>
                    <a:pt x="1632" y="3275"/>
                    <a:pt x="1656" y="3287"/>
                    <a:pt x="1668" y="3287"/>
                  </a:cubicBezTo>
                  <a:lnTo>
                    <a:pt x="1680" y="3287"/>
                  </a:lnTo>
                  <a:cubicBezTo>
                    <a:pt x="1727" y="3275"/>
                    <a:pt x="1787" y="3263"/>
                    <a:pt x="1834" y="3239"/>
                  </a:cubicBezTo>
                  <a:cubicBezTo>
                    <a:pt x="1858" y="3227"/>
                    <a:pt x="1858" y="3203"/>
                    <a:pt x="1858" y="3192"/>
                  </a:cubicBezTo>
                  <a:cubicBezTo>
                    <a:pt x="1849" y="3174"/>
                    <a:pt x="1834" y="3163"/>
                    <a:pt x="1818" y="3163"/>
                  </a:cubicBezTo>
                  <a:close/>
                  <a:moveTo>
                    <a:pt x="1370" y="3215"/>
                  </a:moveTo>
                  <a:cubicBezTo>
                    <a:pt x="1358" y="3215"/>
                    <a:pt x="1334" y="3227"/>
                    <a:pt x="1334" y="3239"/>
                  </a:cubicBezTo>
                  <a:cubicBezTo>
                    <a:pt x="1322" y="3263"/>
                    <a:pt x="1334" y="3287"/>
                    <a:pt x="1358" y="3287"/>
                  </a:cubicBezTo>
                  <a:cubicBezTo>
                    <a:pt x="1406" y="3299"/>
                    <a:pt x="1465" y="3299"/>
                    <a:pt x="1513" y="3299"/>
                  </a:cubicBezTo>
                  <a:lnTo>
                    <a:pt x="1525" y="3299"/>
                  </a:lnTo>
                  <a:cubicBezTo>
                    <a:pt x="1537" y="3299"/>
                    <a:pt x="1549" y="3287"/>
                    <a:pt x="1549" y="3263"/>
                  </a:cubicBezTo>
                  <a:cubicBezTo>
                    <a:pt x="1549" y="3239"/>
                    <a:pt x="1537" y="3227"/>
                    <a:pt x="1513" y="3227"/>
                  </a:cubicBezTo>
                  <a:cubicBezTo>
                    <a:pt x="1465" y="3227"/>
                    <a:pt x="1418" y="3227"/>
                    <a:pt x="1370" y="321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5"/>
          <p:cNvSpPr txBox="1">
            <a:spLocks noGrp="1"/>
          </p:cNvSpPr>
          <p:nvPr>
            <p:ph type="title"/>
          </p:nvPr>
        </p:nvSpPr>
        <p:spPr>
          <a:xfrm rot="-30193">
            <a:off x="1600235" y="445911"/>
            <a:ext cx="5943529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Icon Pack: Active Lifestyle</a:t>
            </a:r>
            <a:endParaRPr/>
          </a:p>
        </p:txBody>
      </p:sp>
      <p:grpSp>
        <p:nvGrpSpPr>
          <p:cNvPr id="1312" name="Google Shape;1312;p15"/>
          <p:cNvGrpSpPr/>
          <p:nvPr/>
        </p:nvGrpSpPr>
        <p:grpSpPr>
          <a:xfrm>
            <a:off x="7379815" y="2822454"/>
            <a:ext cx="359396" cy="353392"/>
            <a:chOff x="7379815" y="2822454"/>
            <a:chExt cx="359396" cy="353392"/>
          </a:xfrm>
        </p:grpSpPr>
        <p:sp>
          <p:nvSpPr>
            <p:cNvPr id="1313" name="Google Shape;1313;p15"/>
            <p:cNvSpPr/>
            <p:nvPr/>
          </p:nvSpPr>
          <p:spPr>
            <a:xfrm>
              <a:off x="7486826" y="2828423"/>
              <a:ext cx="139807" cy="209258"/>
            </a:xfrm>
            <a:custGeom>
              <a:avLst/>
              <a:gdLst/>
              <a:ahLst/>
              <a:cxnLst/>
              <a:rect l="l" t="t" r="r" b="b"/>
              <a:pathLst>
                <a:path w="4169" h="6240" extrusionOk="0">
                  <a:moveTo>
                    <a:pt x="1977" y="1"/>
                  </a:moveTo>
                  <a:lnTo>
                    <a:pt x="1" y="2620"/>
                  </a:lnTo>
                  <a:lnTo>
                    <a:pt x="929" y="4311"/>
                  </a:lnTo>
                  <a:lnTo>
                    <a:pt x="1977" y="6240"/>
                  </a:lnTo>
                  <a:lnTo>
                    <a:pt x="4168" y="290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7390983" y="2857162"/>
              <a:ext cx="166166" cy="264390"/>
            </a:xfrm>
            <a:custGeom>
              <a:avLst/>
              <a:gdLst/>
              <a:ahLst/>
              <a:cxnLst/>
              <a:rect l="l" t="t" r="r" b="b"/>
              <a:pathLst>
                <a:path w="4955" h="7884" extrusionOk="0">
                  <a:moveTo>
                    <a:pt x="2597" y="1"/>
                  </a:moveTo>
                  <a:lnTo>
                    <a:pt x="977" y="2120"/>
                  </a:lnTo>
                  <a:lnTo>
                    <a:pt x="1" y="3454"/>
                  </a:lnTo>
                  <a:lnTo>
                    <a:pt x="1" y="7884"/>
                  </a:lnTo>
                  <a:lnTo>
                    <a:pt x="3430" y="4907"/>
                  </a:lnTo>
                  <a:lnTo>
                    <a:pt x="4954" y="3121"/>
                  </a:lnTo>
                  <a:lnTo>
                    <a:pt x="3644" y="1406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7385416" y="2827417"/>
              <a:ext cx="349032" cy="343566"/>
            </a:xfrm>
            <a:custGeom>
              <a:avLst/>
              <a:gdLst/>
              <a:ahLst/>
              <a:cxnLst/>
              <a:rect l="l" t="t" r="r" b="b"/>
              <a:pathLst>
                <a:path w="10408" h="10245" extrusionOk="0">
                  <a:moveTo>
                    <a:pt x="8704" y="1"/>
                  </a:moveTo>
                  <a:cubicBezTo>
                    <a:pt x="8270" y="1"/>
                    <a:pt x="7835" y="162"/>
                    <a:pt x="7502" y="483"/>
                  </a:cubicBezTo>
                  <a:lnTo>
                    <a:pt x="3382" y="4627"/>
                  </a:lnTo>
                  <a:lnTo>
                    <a:pt x="667" y="7342"/>
                  </a:lnTo>
                  <a:cubicBezTo>
                    <a:pt x="619" y="7365"/>
                    <a:pt x="595" y="7413"/>
                    <a:pt x="572" y="7437"/>
                  </a:cubicBezTo>
                  <a:cubicBezTo>
                    <a:pt x="0" y="8104"/>
                    <a:pt x="24" y="9104"/>
                    <a:pt x="667" y="9723"/>
                  </a:cubicBezTo>
                  <a:cubicBezTo>
                    <a:pt x="991" y="10071"/>
                    <a:pt x="1425" y="10244"/>
                    <a:pt x="1860" y="10244"/>
                  </a:cubicBezTo>
                  <a:cubicBezTo>
                    <a:pt x="2288" y="10244"/>
                    <a:pt x="2718" y="10077"/>
                    <a:pt x="3048" y="9747"/>
                  </a:cubicBezTo>
                  <a:lnTo>
                    <a:pt x="9907" y="2888"/>
                  </a:lnTo>
                  <a:cubicBezTo>
                    <a:pt x="10240" y="2555"/>
                    <a:pt x="10407" y="2126"/>
                    <a:pt x="10407" y="1698"/>
                  </a:cubicBezTo>
                  <a:cubicBezTo>
                    <a:pt x="10407" y="1245"/>
                    <a:pt x="10240" y="817"/>
                    <a:pt x="9907" y="483"/>
                  </a:cubicBezTo>
                  <a:cubicBezTo>
                    <a:pt x="9574" y="162"/>
                    <a:pt x="9139" y="1"/>
                    <a:pt x="8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7656144" y="3048849"/>
              <a:ext cx="76695" cy="79109"/>
            </a:xfrm>
            <a:custGeom>
              <a:avLst/>
              <a:gdLst/>
              <a:ahLst/>
              <a:cxnLst/>
              <a:rect l="l" t="t" r="r" b="b"/>
              <a:pathLst>
                <a:path w="2287" h="2359" extrusionOk="0">
                  <a:moveTo>
                    <a:pt x="405" y="0"/>
                  </a:moveTo>
                  <a:lnTo>
                    <a:pt x="0" y="858"/>
                  </a:lnTo>
                  <a:lnTo>
                    <a:pt x="310" y="1501"/>
                  </a:lnTo>
                  <a:lnTo>
                    <a:pt x="643" y="2358"/>
                  </a:lnTo>
                  <a:lnTo>
                    <a:pt x="1048" y="2334"/>
                  </a:lnTo>
                  <a:lnTo>
                    <a:pt x="1691" y="2287"/>
                  </a:lnTo>
                  <a:cubicBezTo>
                    <a:pt x="1977" y="2263"/>
                    <a:pt x="2215" y="2025"/>
                    <a:pt x="2215" y="1739"/>
                  </a:cubicBezTo>
                  <a:lnTo>
                    <a:pt x="2286" y="620"/>
                  </a:lnTo>
                  <a:lnTo>
                    <a:pt x="1572" y="38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7536357" y="2974568"/>
              <a:ext cx="198091" cy="129412"/>
            </a:xfrm>
            <a:custGeom>
              <a:avLst/>
              <a:gdLst/>
              <a:ahLst/>
              <a:cxnLst/>
              <a:rect l="l" t="t" r="r" b="b"/>
              <a:pathLst>
                <a:path w="5907" h="3859" extrusionOk="0">
                  <a:moveTo>
                    <a:pt x="2929" y="1"/>
                  </a:moveTo>
                  <a:cubicBezTo>
                    <a:pt x="1310" y="1"/>
                    <a:pt x="0" y="1120"/>
                    <a:pt x="0" y="2501"/>
                  </a:cubicBezTo>
                  <a:cubicBezTo>
                    <a:pt x="0" y="3406"/>
                    <a:pt x="143" y="3787"/>
                    <a:pt x="143" y="3787"/>
                  </a:cubicBezTo>
                  <a:lnTo>
                    <a:pt x="1286" y="3835"/>
                  </a:lnTo>
                  <a:lnTo>
                    <a:pt x="1977" y="3859"/>
                  </a:lnTo>
                  <a:lnTo>
                    <a:pt x="2143" y="3025"/>
                  </a:lnTo>
                  <a:cubicBezTo>
                    <a:pt x="2191" y="2787"/>
                    <a:pt x="2405" y="2620"/>
                    <a:pt x="2667" y="2620"/>
                  </a:cubicBezTo>
                  <a:cubicBezTo>
                    <a:pt x="2953" y="2620"/>
                    <a:pt x="3191" y="2858"/>
                    <a:pt x="3191" y="3144"/>
                  </a:cubicBezTo>
                  <a:cubicBezTo>
                    <a:pt x="3191" y="3144"/>
                    <a:pt x="3191" y="3168"/>
                    <a:pt x="3191" y="3168"/>
                  </a:cubicBezTo>
                  <a:lnTo>
                    <a:pt x="3144" y="3716"/>
                  </a:lnTo>
                  <a:lnTo>
                    <a:pt x="3882" y="3716"/>
                  </a:lnTo>
                  <a:lnTo>
                    <a:pt x="4144" y="2954"/>
                  </a:lnTo>
                  <a:lnTo>
                    <a:pt x="5858" y="2835"/>
                  </a:lnTo>
                  <a:cubicBezTo>
                    <a:pt x="5882" y="2716"/>
                    <a:pt x="5906" y="2596"/>
                    <a:pt x="5906" y="2477"/>
                  </a:cubicBezTo>
                  <a:cubicBezTo>
                    <a:pt x="5906" y="1120"/>
                    <a:pt x="45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7530757" y="2968968"/>
              <a:ext cx="208454" cy="139807"/>
            </a:xfrm>
            <a:custGeom>
              <a:avLst/>
              <a:gdLst/>
              <a:ahLst/>
              <a:cxnLst/>
              <a:rect l="l" t="t" r="r" b="b"/>
              <a:pathLst>
                <a:path w="6216" h="4169" extrusionOk="0">
                  <a:moveTo>
                    <a:pt x="3120" y="1"/>
                  </a:moveTo>
                  <a:cubicBezTo>
                    <a:pt x="2382" y="1"/>
                    <a:pt x="1644" y="239"/>
                    <a:pt x="1096" y="644"/>
                  </a:cubicBezTo>
                  <a:cubicBezTo>
                    <a:pt x="1024" y="692"/>
                    <a:pt x="1001" y="787"/>
                    <a:pt x="1048" y="858"/>
                  </a:cubicBezTo>
                  <a:cubicBezTo>
                    <a:pt x="1094" y="904"/>
                    <a:pt x="1150" y="931"/>
                    <a:pt x="1204" y="931"/>
                  </a:cubicBezTo>
                  <a:cubicBezTo>
                    <a:pt x="1233" y="931"/>
                    <a:pt x="1261" y="923"/>
                    <a:pt x="1286" y="906"/>
                  </a:cubicBezTo>
                  <a:cubicBezTo>
                    <a:pt x="1786" y="525"/>
                    <a:pt x="2429" y="311"/>
                    <a:pt x="3120" y="311"/>
                  </a:cubicBezTo>
                  <a:cubicBezTo>
                    <a:pt x="4644" y="311"/>
                    <a:pt x="5906" y="1358"/>
                    <a:pt x="5906" y="2644"/>
                  </a:cubicBezTo>
                  <a:cubicBezTo>
                    <a:pt x="5906" y="2716"/>
                    <a:pt x="5906" y="2787"/>
                    <a:pt x="5906" y="2859"/>
                  </a:cubicBezTo>
                  <a:lnTo>
                    <a:pt x="4287" y="2978"/>
                  </a:lnTo>
                  <a:cubicBezTo>
                    <a:pt x="4239" y="2978"/>
                    <a:pt x="4192" y="3025"/>
                    <a:pt x="4168" y="3073"/>
                  </a:cubicBezTo>
                  <a:lnTo>
                    <a:pt x="3930" y="3716"/>
                  </a:lnTo>
                  <a:lnTo>
                    <a:pt x="3477" y="3716"/>
                  </a:lnTo>
                  <a:lnTo>
                    <a:pt x="3501" y="3359"/>
                  </a:lnTo>
                  <a:cubicBezTo>
                    <a:pt x="3525" y="3168"/>
                    <a:pt x="3453" y="2978"/>
                    <a:pt x="3311" y="2835"/>
                  </a:cubicBezTo>
                  <a:cubicBezTo>
                    <a:pt x="3191" y="2692"/>
                    <a:pt x="3001" y="2621"/>
                    <a:pt x="2834" y="2621"/>
                  </a:cubicBezTo>
                  <a:cubicBezTo>
                    <a:pt x="2501" y="2621"/>
                    <a:pt x="2215" y="2859"/>
                    <a:pt x="2167" y="3168"/>
                  </a:cubicBezTo>
                  <a:lnTo>
                    <a:pt x="2025" y="3859"/>
                  </a:lnTo>
                  <a:lnTo>
                    <a:pt x="429" y="3811"/>
                  </a:lnTo>
                  <a:cubicBezTo>
                    <a:pt x="381" y="3645"/>
                    <a:pt x="334" y="3264"/>
                    <a:pt x="334" y="2668"/>
                  </a:cubicBezTo>
                  <a:cubicBezTo>
                    <a:pt x="334" y="2168"/>
                    <a:pt x="500" y="1692"/>
                    <a:pt x="834" y="1311"/>
                  </a:cubicBezTo>
                  <a:cubicBezTo>
                    <a:pt x="905" y="1239"/>
                    <a:pt x="881" y="1144"/>
                    <a:pt x="834" y="1073"/>
                  </a:cubicBezTo>
                  <a:cubicBezTo>
                    <a:pt x="802" y="1051"/>
                    <a:pt x="765" y="1039"/>
                    <a:pt x="727" y="1039"/>
                  </a:cubicBezTo>
                  <a:cubicBezTo>
                    <a:pt x="682" y="1039"/>
                    <a:pt x="635" y="1057"/>
                    <a:pt x="596" y="1096"/>
                  </a:cubicBezTo>
                  <a:cubicBezTo>
                    <a:pt x="215" y="1549"/>
                    <a:pt x="0" y="2097"/>
                    <a:pt x="0" y="2668"/>
                  </a:cubicBezTo>
                  <a:cubicBezTo>
                    <a:pt x="0" y="3573"/>
                    <a:pt x="143" y="3978"/>
                    <a:pt x="143" y="4002"/>
                  </a:cubicBezTo>
                  <a:cubicBezTo>
                    <a:pt x="167" y="4073"/>
                    <a:pt x="238" y="4121"/>
                    <a:pt x="286" y="4121"/>
                  </a:cubicBezTo>
                  <a:lnTo>
                    <a:pt x="2144" y="4168"/>
                  </a:lnTo>
                  <a:cubicBezTo>
                    <a:pt x="2215" y="4168"/>
                    <a:pt x="2287" y="4121"/>
                    <a:pt x="2310" y="4049"/>
                  </a:cubicBezTo>
                  <a:lnTo>
                    <a:pt x="2477" y="3240"/>
                  </a:lnTo>
                  <a:cubicBezTo>
                    <a:pt x="2501" y="3073"/>
                    <a:pt x="2644" y="2930"/>
                    <a:pt x="2834" y="2930"/>
                  </a:cubicBezTo>
                  <a:cubicBezTo>
                    <a:pt x="2930" y="2930"/>
                    <a:pt x="3025" y="2978"/>
                    <a:pt x="3096" y="3049"/>
                  </a:cubicBezTo>
                  <a:cubicBezTo>
                    <a:pt x="3168" y="3121"/>
                    <a:pt x="3191" y="3240"/>
                    <a:pt x="3191" y="3335"/>
                  </a:cubicBezTo>
                  <a:lnTo>
                    <a:pt x="3144" y="3883"/>
                  </a:lnTo>
                  <a:cubicBezTo>
                    <a:pt x="3144" y="3907"/>
                    <a:pt x="3168" y="3954"/>
                    <a:pt x="3191" y="4002"/>
                  </a:cubicBezTo>
                  <a:cubicBezTo>
                    <a:pt x="3215" y="4026"/>
                    <a:pt x="3263" y="4049"/>
                    <a:pt x="3311" y="4049"/>
                  </a:cubicBezTo>
                  <a:lnTo>
                    <a:pt x="4049" y="4049"/>
                  </a:lnTo>
                  <a:cubicBezTo>
                    <a:pt x="4096" y="4049"/>
                    <a:pt x="4168" y="4002"/>
                    <a:pt x="4192" y="3930"/>
                  </a:cubicBezTo>
                  <a:lnTo>
                    <a:pt x="4430" y="3287"/>
                  </a:lnTo>
                  <a:lnTo>
                    <a:pt x="6049" y="3168"/>
                  </a:lnTo>
                  <a:cubicBezTo>
                    <a:pt x="6121" y="3144"/>
                    <a:pt x="6168" y="3097"/>
                    <a:pt x="6192" y="3025"/>
                  </a:cubicBezTo>
                  <a:cubicBezTo>
                    <a:pt x="6216" y="2906"/>
                    <a:pt x="6216" y="2787"/>
                    <a:pt x="6216" y="2644"/>
                  </a:cubicBezTo>
                  <a:cubicBezTo>
                    <a:pt x="6216" y="1192"/>
                    <a:pt x="4835" y="1"/>
                    <a:pt x="3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7595446" y="2986339"/>
              <a:ext cx="31959" cy="14621"/>
            </a:xfrm>
            <a:custGeom>
              <a:avLst/>
              <a:gdLst/>
              <a:ahLst/>
              <a:cxnLst/>
              <a:rect l="l" t="t" r="r" b="b"/>
              <a:pathLst>
                <a:path w="953" h="436" extrusionOk="0">
                  <a:moveTo>
                    <a:pt x="801" y="1"/>
                  </a:moveTo>
                  <a:cubicBezTo>
                    <a:pt x="788" y="1"/>
                    <a:pt x="775" y="3"/>
                    <a:pt x="762" y="7"/>
                  </a:cubicBezTo>
                  <a:lnTo>
                    <a:pt x="143" y="126"/>
                  </a:lnTo>
                  <a:cubicBezTo>
                    <a:pt x="48" y="150"/>
                    <a:pt x="0" y="221"/>
                    <a:pt x="24" y="316"/>
                  </a:cubicBezTo>
                  <a:cubicBezTo>
                    <a:pt x="48" y="388"/>
                    <a:pt x="96" y="436"/>
                    <a:pt x="167" y="436"/>
                  </a:cubicBezTo>
                  <a:lnTo>
                    <a:pt x="215" y="436"/>
                  </a:lnTo>
                  <a:lnTo>
                    <a:pt x="810" y="316"/>
                  </a:lnTo>
                  <a:cubicBezTo>
                    <a:pt x="905" y="293"/>
                    <a:pt x="953" y="197"/>
                    <a:pt x="953" y="126"/>
                  </a:cubicBezTo>
                  <a:cubicBezTo>
                    <a:pt x="933" y="47"/>
                    <a:pt x="86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7641757" y="2986339"/>
              <a:ext cx="31992" cy="14621"/>
            </a:xfrm>
            <a:custGeom>
              <a:avLst/>
              <a:gdLst/>
              <a:ahLst/>
              <a:cxnLst/>
              <a:rect l="l" t="t" r="r" b="b"/>
              <a:pathLst>
                <a:path w="954" h="436" extrusionOk="0">
                  <a:moveTo>
                    <a:pt x="153" y="1"/>
                  </a:moveTo>
                  <a:cubicBezTo>
                    <a:pt x="90" y="1"/>
                    <a:pt x="24" y="47"/>
                    <a:pt x="24" y="126"/>
                  </a:cubicBezTo>
                  <a:cubicBezTo>
                    <a:pt x="1" y="221"/>
                    <a:pt x="48" y="293"/>
                    <a:pt x="143" y="316"/>
                  </a:cubicBezTo>
                  <a:lnTo>
                    <a:pt x="739" y="436"/>
                  </a:lnTo>
                  <a:lnTo>
                    <a:pt x="786" y="436"/>
                  </a:lnTo>
                  <a:cubicBezTo>
                    <a:pt x="858" y="436"/>
                    <a:pt x="929" y="388"/>
                    <a:pt x="929" y="316"/>
                  </a:cubicBezTo>
                  <a:cubicBezTo>
                    <a:pt x="953" y="221"/>
                    <a:pt x="905" y="150"/>
                    <a:pt x="810" y="126"/>
                  </a:cubicBezTo>
                  <a:lnTo>
                    <a:pt x="191" y="7"/>
                  </a:lnTo>
                  <a:cubicBezTo>
                    <a:pt x="179" y="3"/>
                    <a:pt x="166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7584245" y="3107803"/>
              <a:ext cx="91886" cy="68043"/>
            </a:xfrm>
            <a:custGeom>
              <a:avLst/>
              <a:gdLst/>
              <a:ahLst/>
              <a:cxnLst/>
              <a:rect l="l" t="t" r="r" b="b"/>
              <a:pathLst>
                <a:path w="2740" h="2029" extrusionOk="0">
                  <a:moveTo>
                    <a:pt x="2107" y="0"/>
                  </a:moveTo>
                  <a:cubicBezTo>
                    <a:pt x="2031" y="0"/>
                    <a:pt x="1974" y="62"/>
                    <a:pt x="1954" y="124"/>
                  </a:cubicBezTo>
                  <a:lnTo>
                    <a:pt x="1787" y="1029"/>
                  </a:lnTo>
                  <a:cubicBezTo>
                    <a:pt x="620" y="862"/>
                    <a:pt x="334" y="243"/>
                    <a:pt x="334" y="219"/>
                  </a:cubicBezTo>
                  <a:cubicBezTo>
                    <a:pt x="317" y="168"/>
                    <a:pt x="263" y="128"/>
                    <a:pt x="198" y="128"/>
                  </a:cubicBezTo>
                  <a:cubicBezTo>
                    <a:pt x="173" y="128"/>
                    <a:pt x="147" y="134"/>
                    <a:pt x="120" y="148"/>
                  </a:cubicBezTo>
                  <a:cubicBezTo>
                    <a:pt x="49" y="171"/>
                    <a:pt x="1" y="267"/>
                    <a:pt x="49" y="338"/>
                  </a:cubicBezTo>
                  <a:cubicBezTo>
                    <a:pt x="49" y="386"/>
                    <a:pt x="406" y="1172"/>
                    <a:pt x="1835" y="1338"/>
                  </a:cubicBezTo>
                  <a:lnTo>
                    <a:pt x="2454" y="1981"/>
                  </a:lnTo>
                  <a:cubicBezTo>
                    <a:pt x="2478" y="2005"/>
                    <a:pt x="2525" y="2029"/>
                    <a:pt x="2573" y="2029"/>
                  </a:cubicBezTo>
                  <a:cubicBezTo>
                    <a:pt x="2597" y="2029"/>
                    <a:pt x="2644" y="2005"/>
                    <a:pt x="2668" y="1981"/>
                  </a:cubicBezTo>
                  <a:cubicBezTo>
                    <a:pt x="2740" y="1934"/>
                    <a:pt x="2740" y="1838"/>
                    <a:pt x="2692" y="1767"/>
                  </a:cubicBezTo>
                  <a:lnTo>
                    <a:pt x="2097" y="1148"/>
                  </a:lnTo>
                  <a:lnTo>
                    <a:pt x="2263" y="195"/>
                  </a:lnTo>
                  <a:cubicBezTo>
                    <a:pt x="2287" y="100"/>
                    <a:pt x="2239" y="28"/>
                    <a:pt x="2144" y="5"/>
                  </a:cubicBezTo>
                  <a:cubicBezTo>
                    <a:pt x="2131" y="1"/>
                    <a:pt x="2119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7666506" y="3079198"/>
              <a:ext cx="71128" cy="53522"/>
            </a:xfrm>
            <a:custGeom>
              <a:avLst/>
              <a:gdLst/>
              <a:ahLst/>
              <a:cxnLst/>
              <a:rect l="l" t="t" r="r" b="b"/>
              <a:pathLst>
                <a:path w="2121" h="1596" extrusionOk="0">
                  <a:moveTo>
                    <a:pt x="1977" y="0"/>
                  </a:moveTo>
                  <a:cubicBezTo>
                    <a:pt x="1882" y="0"/>
                    <a:pt x="1811" y="72"/>
                    <a:pt x="1811" y="167"/>
                  </a:cubicBezTo>
                  <a:lnTo>
                    <a:pt x="1763" y="810"/>
                  </a:lnTo>
                  <a:cubicBezTo>
                    <a:pt x="1739" y="1024"/>
                    <a:pt x="1573" y="1215"/>
                    <a:pt x="1358" y="1215"/>
                  </a:cubicBezTo>
                  <a:lnTo>
                    <a:pt x="429" y="1286"/>
                  </a:lnTo>
                  <a:lnTo>
                    <a:pt x="334" y="1001"/>
                  </a:lnTo>
                  <a:cubicBezTo>
                    <a:pt x="298" y="928"/>
                    <a:pt x="234" y="897"/>
                    <a:pt x="174" y="897"/>
                  </a:cubicBezTo>
                  <a:cubicBezTo>
                    <a:pt x="155" y="897"/>
                    <a:pt x="137" y="900"/>
                    <a:pt x="120" y="905"/>
                  </a:cubicBezTo>
                  <a:cubicBezTo>
                    <a:pt x="48" y="953"/>
                    <a:pt x="1" y="1024"/>
                    <a:pt x="25" y="1120"/>
                  </a:cubicBezTo>
                  <a:lnTo>
                    <a:pt x="191" y="1501"/>
                  </a:lnTo>
                  <a:cubicBezTo>
                    <a:pt x="215" y="1572"/>
                    <a:pt x="263" y="1596"/>
                    <a:pt x="334" y="1596"/>
                  </a:cubicBezTo>
                  <a:lnTo>
                    <a:pt x="358" y="1596"/>
                  </a:lnTo>
                  <a:lnTo>
                    <a:pt x="1382" y="1524"/>
                  </a:lnTo>
                  <a:cubicBezTo>
                    <a:pt x="1763" y="1501"/>
                    <a:pt x="2049" y="1215"/>
                    <a:pt x="2073" y="834"/>
                  </a:cubicBezTo>
                  <a:lnTo>
                    <a:pt x="2120" y="167"/>
                  </a:lnTo>
                  <a:cubicBezTo>
                    <a:pt x="2120" y="96"/>
                    <a:pt x="2049" y="24"/>
                    <a:pt x="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7379815" y="3023898"/>
              <a:ext cx="154160" cy="151947"/>
            </a:xfrm>
            <a:custGeom>
              <a:avLst/>
              <a:gdLst/>
              <a:ahLst/>
              <a:cxnLst/>
              <a:rect l="l" t="t" r="r" b="b"/>
              <a:pathLst>
                <a:path w="4597" h="4531" extrusionOk="0">
                  <a:moveTo>
                    <a:pt x="2147" y="0"/>
                  </a:moveTo>
                  <a:cubicBezTo>
                    <a:pt x="2108" y="0"/>
                    <a:pt x="2072" y="18"/>
                    <a:pt x="2048" y="54"/>
                  </a:cubicBezTo>
                  <a:lnTo>
                    <a:pt x="715" y="1364"/>
                  </a:lnTo>
                  <a:cubicBezTo>
                    <a:pt x="0" y="2102"/>
                    <a:pt x="0" y="3269"/>
                    <a:pt x="715" y="3983"/>
                  </a:cubicBezTo>
                  <a:cubicBezTo>
                    <a:pt x="1072" y="4364"/>
                    <a:pt x="1548" y="4531"/>
                    <a:pt x="2025" y="4531"/>
                  </a:cubicBezTo>
                  <a:cubicBezTo>
                    <a:pt x="2501" y="4531"/>
                    <a:pt x="2977" y="4364"/>
                    <a:pt x="3334" y="3983"/>
                  </a:cubicBezTo>
                  <a:lnTo>
                    <a:pt x="4549" y="2769"/>
                  </a:lnTo>
                  <a:cubicBezTo>
                    <a:pt x="4597" y="2721"/>
                    <a:pt x="4597" y="2626"/>
                    <a:pt x="4549" y="2554"/>
                  </a:cubicBezTo>
                  <a:cubicBezTo>
                    <a:pt x="4513" y="2519"/>
                    <a:pt x="4472" y="2501"/>
                    <a:pt x="4433" y="2501"/>
                  </a:cubicBezTo>
                  <a:cubicBezTo>
                    <a:pt x="4394" y="2501"/>
                    <a:pt x="4358" y="2519"/>
                    <a:pt x="4335" y="2554"/>
                  </a:cubicBezTo>
                  <a:lnTo>
                    <a:pt x="3120" y="3769"/>
                  </a:lnTo>
                  <a:cubicBezTo>
                    <a:pt x="2811" y="4067"/>
                    <a:pt x="2412" y="4215"/>
                    <a:pt x="2016" y="4215"/>
                  </a:cubicBezTo>
                  <a:cubicBezTo>
                    <a:pt x="1620" y="4215"/>
                    <a:pt x="1227" y="4067"/>
                    <a:pt x="929" y="3769"/>
                  </a:cubicBezTo>
                  <a:cubicBezTo>
                    <a:pt x="643" y="3483"/>
                    <a:pt x="477" y="3102"/>
                    <a:pt x="477" y="2673"/>
                  </a:cubicBezTo>
                  <a:cubicBezTo>
                    <a:pt x="477" y="2269"/>
                    <a:pt x="643" y="1887"/>
                    <a:pt x="929" y="1602"/>
                  </a:cubicBezTo>
                  <a:lnTo>
                    <a:pt x="2263" y="268"/>
                  </a:lnTo>
                  <a:cubicBezTo>
                    <a:pt x="2334" y="197"/>
                    <a:pt x="2334" y="101"/>
                    <a:pt x="2263" y="54"/>
                  </a:cubicBezTo>
                  <a:cubicBezTo>
                    <a:pt x="2227" y="18"/>
                    <a:pt x="2185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7460467" y="2822454"/>
              <a:ext cx="278743" cy="197689"/>
            </a:xfrm>
            <a:custGeom>
              <a:avLst/>
              <a:gdLst/>
              <a:ahLst/>
              <a:cxnLst/>
              <a:rect l="l" t="t" r="r" b="b"/>
              <a:pathLst>
                <a:path w="8312" h="5895" extrusionOk="0">
                  <a:moveTo>
                    <a:pt x="6463" y="0"/>
                  </a:moveTo>
                  <a:cubicBezTo>
                    <a:pt x="5990" y="0"/>
                    <a:pt x="5514" y="179"/>
                    <a:pt x="5145" y="536"/>
                  </a:cubicBezTo>
                  <a:lnTo>
                    <a:pt x="72" y="5632"/>
                  </a:lnTo>
                  <a:cubicBezTo>
                    <a:pt x="1" y="5680"/>
                    <a:pt x="1" y="5775"/>
                    <a:pt x="72" y="5846"/>
                  </a:cubicBezTo>
                  <a:cubicBezTo>
                    <a:pt x="96" y="5870"/>
                    <a:pt x="144" y="5894"/>
                    <a:pt x="167" y="5894"/>
                  </a:cubicBezTo>
                  <a:cubicBezTo>
                    <a:pt x="215" y="5894"/>
                    <a:pt x="263" y="5870"/>
                    <a:pt x="286" y="5846"/>
                  </a:cubicBezTo>
                  <a:lnTo>
                    <a:pt x="5383" y="750"/>
                  </a:lnTo>
                  <a:cubicBezTo>
                    <a:pt x="5680" y="453"/>
                    <a:pt x="6073" y="304"/>
                    <a:pt x="6466" y="304"/>
                  </a:cubicBezTo>
                  <a:cubicBezTo>
                    <a:pt x="6859" y="304"/>
                    <a:pt x="7252" y="453"/>
                    <a:pt x="7550" y="750"/>
                  </a:cubicBezTo>
                  <a:cubicBezTo>
                    <a:pt x="8145" y="1346"/>
                    <a:pt x="8145" y="2322"/>
                    <a:pt x="7550" y="2941"/>
                  </a:cubicBezTo>
                  <a:lnTo>
                    <a:pt x="6335" y="4156"/>
                  </a:lnTo>
                  <a:cubicBezTo>
                    <a:pt x="6264" y="4203"/>
                    <a:pt x="6264" y="4299"/>
                    <a:pt x="6335" y="4370"/>
                  </a:cubicBezTo>
                  <a:cubicBezTo>
                    <a:pt x="6371" y="4406"/>
                    <a:pt x="6413" y="4424"/>
                    <a:pt x="6451" y="4424"/>
                  </a:cubicBezTo>
                  <a:cubicBezTo>
                    <a:pt x="6490" y="4424"/>
                    <a:pt x="6526" y="4406"/>
                    <a:pt x="6550" y="4370"/>
                  </a:cubicBezTo>
                  <a:lnTo>
                    <a:pt x="7764" y="3155"/>
                  </a:lnTo>
                  <a:cubicBezTo>
                    <a:pt x="8121" y="2798"/>
                    <a:pt x="8312" y="2346"/>
                    <a:pt x="8312" y="1846"/>
                  </a:cubicBezTo>
                  <a:cubicBezTo>
                    <a:pt x="8312" y="1346"/>
                    <a:pt x="8121" y="893"/>
                    <a:pt x="7764" y="536"/>
                  </a:cubicBezTo>
                  <a:cubicBezTo>
                    <a:pt x="7407" y="179"/>
                    <a:pt x="6937" y="0"/>
                    <a:pt x="6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7384611" y="2851596"/>
              <a:ext cx="151779" cy="126192"/>
            </a:xfrm>
            <a:custGeom>
              <a:avLst/>
              <a:gdLst/>
              <a:ahLst/>
              <a:cxnLst/>
              <a:rect l="l" t="t" r="r" b="b"/>
              <a:pathLst>
                <a:path w="4526" h="3763" extrusionOk="0">
                  <a:moveTo>
                    <a:pt x="2787" y="0"/>
                  </a:moveTo>
                  <a:cubicBezTo>
                    <a:pt x="2715" y="0"/>
                    <a:pt x="2691" y="24"/>
                    <a:pt x="2644" y="72"/>
                  </a:cubicBezTo>
                  <a:lnTo>
                    <a:pt x="48" y="3525"/>
                  </a:lnTo>
                  <a:cubicBezTo>
                    <a:pt x="0" y="3596"/>
                    <a:pt x="24" y="3691"/>
                    <a:pt x="96" y="3739"/>
                  </a:cubicBezTo>
                  <a:cubicBezTo>
                    <a:pt x="119" y="3763"/>
                    <a:pt x="143" y="3763"/>
                    <a:pt x="191" y="3763"/>
                  </a:cubicBezTo>
                  <a:cubicBezTo>
                    <a:pt x="238" y="3763"/>
                    <a:pt x="286" y="3763"/>
                    <a:pt x="310" y="3715"/>
                  </a:cubicBezTo>
                  <a:lnTo>
                    <a:pt x="1286" y="2429"/>
                  </a:lnTo>
                  <a:lnTo>
                    <a:pt x="2286" y="1953"/>
                  </a:lnTo>
                  <a:lnTo>
                    <a:pt x="3001" y="2501"/>
                  </a:lnTo>
                  <a:cubicBezTo>
                    <a:pt x="3025" y="2525"/>
                    <a:pt x="3072" y="2525"/>
                    <a:pt x="3096" y="2525"/>
                  </a:cubicBezTo>
                  <a:cubicBezTo>
                    <a:pt x="3144" y="2525"/>
                    <a:pt x="3191" y="2501"/>
                    <a:pt x="3215" y="2477"/>
                  </a:cubicBezTo>
                  <a:lnTo>
                    <a:pt x="3596" y="2072"/>
                  </a:lnTo>
                  <a:cubicBezTo>
                    <a:pt x="3644" y="2001"/>
                    <a:pt x="3644" y="1905"/>
                    <a:pt x="3572" y="1858"/>
                  </a:cubicBezTo>
                  <a:cubicBezTo>
                    <a:pt x="3551" y="1826"/>
                    <a:pt x="3515" y="1813"/>
                    <a:pt x="3477" y="1813"/>
                  </a:cubicBezTo>
                  <a:cubicBezTo>
                    <a:pt x="3432" y="1813"/>
                    <a:pt x="3384" y="1832"/>
                    <a:pt x="3358" y="1858"/>
                  </a:cubicBezTo>
                  <a:lnTo>
                    <a:pt x="3072" y="2167"/>
                  </a:lnTo>
                  <a:lnTo>
                    <a:pt x="2382" y="1643"/>
                  </a:lnTo>
                  <a:cubicBezTo>
                    <a:pt x="2348" y="1627"/>
                    <a:pt x="2314" y="1610"/>
                    <a:pt x="2281" y="1610"/>
                  </a:cubicBezTo>
                  <a:cubicBezTo>
                    <a:pt x="2267" y="1610"/>
                    <a:pt x="2253" y="1613"/>
                    <a:pt x="2239" y="1620"/>
                  </a:cubicBezTo>
                  <a:lnTo>
                    <a:pt x="1667" y="1882"/>
                  </a:lnTo>
                  <a:lnTo>
                    <a:pt x="1667" y="1882"/>
                  </a:lnTo>
                  <a:lnTo>
                    <a:pt x="2787" y="429"/>
                  </a:lnTo>
                  <a:lnTo>
                    <a:pt x="4215" y="2334"/>
                  </a:lnTo>
                  <a:cubicBezTo>
                    <a:pt x="4243" y="2376"/>
                    <a:pt x="4287" y="2401"/>
                    <a:pt x="4333" y="2401"/>
                  </a:cubicBezTo>
                  <a:cubicBezTo>
                    <a:pt x="4366" y="2401"/>
                    <a:pt x="4400" y="2388"/>
                    <a:pt x="4430" y="2358"/>
                  </a:cubicBezTo>
                  <a:cubicBezTo>
                    <a:pt x="4501" y="2310"/>
                    <a:pt x="4525" y="2215"/>
                    <a:pt x="4454" y="2144"/>
                  </a:cubicBezTo>
                  <a:lnTo>
                    <a:pt x="2906" y="72"/>
                  </a:lnTo>
                  <a:cubicBezTo>
                    <a:pt x="2882" y="24"/>
                    <a:pt x="2834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7510770" y="2822823"/>
              <a:ext cx="78304" cy="59961"/>
            </a:xfrm>
            <a:custGeom>
              <a:avLst/>
              <a:gdLst/>
              <a:ahLst/>
              <a:cxnLst/>
              <a:rect l="l" t="t" r="r" b="b"/>
              <a:pathLst>
                <a:path w="2335" h="1788" extrusionOk="0">
                  <a:moveTo>
                    <a:pt x="1263" y="1"/>
                  </a:moveTo>
                  <a:cubicBezTo>
                    <a:pt x="1216" y="1"/>
                    <a:pt x="1168" y="25"/>
                    <a:pt x="1144" y="72"/>
                  </a:cubicBezTo>
                  <a:lnTo>
                    <a:pt x="49" y="1525"/>
                  </a:lnTo>
                  <a:cubicBezTo>
                    <a:pt x="1" y="1597"/>
                    <a:pt x="1" y="1692"/>
                    <a:pt x="72" y="1739"/>
                  </a:cubicBezTo>
                  <a:cubicBezTo>
                    <a:pt x="96" y="1763"/>
                    <a:pt x="144" y="1787"/>
                    <a:pt x="168" y="1787"/>
                  </a:cubicBezTo>
                  <a:cubicBezTo>
                    <a:pt x="215" y="1787"/>
                    <a:pt x="263" y="1763"/>
                    <a:pt x="287" y="1716"/>
                  </a:cubicBezTo>
                  <a:lnTo>
                    <a:pt x="1263" y="430"/>
                  </a:lnTo>
                  <a:lnTo>
                    <a:pt x="2049" y="1454"/>
                  </a:lnTo>
                  <a:cubicBezTo>
                    <a:pt x="2075" y="1493"/>
                    <a:pt x="2116" y="1511"/>
                    <a:pt x="2159" y="1511"/>
                  </a:cubicBezTo>
                  <a:cubicBezTo>
                    <a:pt x="2194" y="1511"/>
                    <a:pt x="2231" y="1499"/>
                    <a:pt x="2263" y="1477"/>
                  </a:cubicBezTo>
                  <a:cubicBezTo>
                    <a:pt x="2335" y="1430"/>
                    <a:pt x="2335" y="1335"/>
                    <a:pt x="2287" y="1263"/>
                  </a:cubicBezTo>
                  <a:lnTo>
                    <a:pt x="1382" y="72"/>
                  </a:lnTo>
                  <a:cubicBezTo>
                    <a:pt x="1358" y="25"/>
                    <a:pt x="1311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15"/>
          <p:cNvGrpSpPr/>
          <p:nvPr/>
        </p:nvGrpSpPr>
        <p:grpSpPr>
          <a:xfrm>
            <a:off x="6708981" y="2822621"/>
            <a:ext cx="353828" cy="353224"/>
            <a:chOff x="6708981" y="2822621"/>
            <a:chExt cx="353828" cy="353224"/>
          </a:xfrm>
        </p:grpSpPr>
        <p:sp>
          <p:nvSpPr>
            <p:cNvPr id="1328" name="Google Shape;1328;p15"/>
            <p:cNvSpPr/>
            <p:nvPr/>
          </p:nvSpPr>
          <p:spPr>
            <a:xfrm>
              <a:off x="6871894" y="3088789"/>
              <a:ext cx="36754" cy="51946"/>
            </a:xfrm>
            <a:custGeom>
              <a:avLst/>
              <a:gdLst/>
              <a:ahLst/>
              <a:cxnLst/>
              <a:rect l="l" t="t" r="r" b="b"/>
              <a:pathLst>
                <a:path w="1096" h="1549" extrusionOk="0">
                  <a:moveTo>
                    <a:pt x="548" y="0"/>
                  </a:moveTo>
                  <a:cubicBezTo>
                    <a:pt x="239" y="0"/>
                    <a:pt x="0" y="238"/>
                    <a:pt x="0" y="548"/>
                  </a:cubicBezTo>
                  <a:lnTo>
                    <a:pt x="0" y="1024"/>
                  </a:lnTo>
                  <a:cubicBezTo>
                    <a:pt x="0" y="1310"/>
                    <a:pt x="239" y="1548"/>
                    <a:pt x="548" y="1548"/>
                  </a:cubicBezTo>
                  <a:cubicBezTo>
                    <a:pt x="834" y="1548"/>
                    <a:pt x="1096" y="1310"/>
                    <a:pt x="1096" y="1024"/>
                  </a:cubicBezTo>
                  <a:lnTo>
                    <a:pt x="1096" y="548"/>
                  </a:lnTo>
                  <a:cubicBezTo>
                    <a:pt x="1096" y="238"/>
                    <a:pt x="834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6713777" y="2893112"/>
              <a:ext cx="35950" cy="51946"/>
            </a:xfrm>
            <a:custGeom>
              <a:avLst/>
              <a:gdLst/>
              <a:ahLst/>
              <a:cxnLst/>
              <a:rect l="l" t="t" r="r" b="b"/>
              <a:pathLst>
                <a:path w="1072" h="1549" extrusionOk="0">
                  <a:moveTo>
                    <a:pt x="548" y="1"/>
                  </a:moveTo>
                  <a:cubicBezTo>
                    <a:pt x="238" y="1"/>
                    <a:pt x="0" y="239"/>
                    <a:pt x="0" y="548"/>
                  </a:cubicBezTo>
                  <a:lnTo>
                    <a:pt x="0" y="1025"/>
                  </a:lnTo>
                  <a:cubicBezTo>
                    <a:pt x="0" y="1310"/>
                    <a:pt x="238" y="1549"/>
                    <a:pt x="548" y="1549"/>
                  </a:cubicBezTo>
                  <a:cubicBezTo>
                    <a:pt x="834" y="1549"/>
                    <a:pt x="1072" y="1310"/>
                    <a:pt x="1072" y="1025"/>
                  </a:cubicBezTo>
                  <a:lnTo>
                    <a:pt x="1072" y="548"/>
                  </a:lnTo>
                  <a:cubicBezTo>
                    <a:pt x="1072" y="239"/>
                    <a:pt x="834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6713777" y="3088789"/>
              <a:ext cx="35950" cy="51946"/>
            </a:xfrm>
            <a:custGeom>
              <a:avLst/>
              <a:gdLst/>
              <a:ahLst/>
              <a:cxnLst/>
              <a:rect l="l" t="t" r="r" b="b"/>
              <a:pathLst>
                <a:path w="1072" h="1549" extrusionOk="0">
                  <a:moveTo>
                    <a:pt x="548" y="0"/>
                  </a:moveTo>
                  <a:cubicBezTo>
                    <a:pt x="238" y="0"/>
                    <a:pt x="0" y="238"/>
                    <a:pt x="0" y="548"/>
                  </a:cubicBezTo>
                  <a:lnTo>
                    <a:pt x="0" y="1024"/>
                  </a:lnTo>
                  <a:cubicBezTo>
                    <a:pt x="0" y="1310"/>
                    <a:pt x="238" y="1548"/>
                    <a:pt x="548" y="1548"/>
                  </a:cubicBezTo>
                  <a:cubicBezTo>
                    <a:pt x="834" y="1548"/>
                    <a:pt x="1072" y="1310"/>
                    <a:pt x="1072" y="1024"/>
                  </a:cubicBezTo>
                  <a:lnTo>
                    <a:pt x="1072" y="548"/>
                  </a:lnTo>
                  <a:cubicBezTo>
                    <a:pt x="1072" y="238"/>
                    <a:pt x="834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6743721" y="2826429"/>
              <a:ext cx="134978" cy="342862"/>
            </a:xfrm>
            <a:custGeom>
              <a:avLst/>
              <a:gdLst/>
              <a:ahLst/>
              <a:cxnLst/>
              <a:rect l="l" t="t" r="r" b="b"/>
              <a:pathLst>
                <a:path w="4025" h="10224" extrusionOk="0">
                  <a:moveTo>
                    <a:pt x="2016" y="1"/>
                  </a:moveTo>
                  <a:cubicBezTo>
                    <a:pt x="1852" y="1"/>
                    <a:pt x="1691" y="43"/>
                    <a:pt x="1548" y="126"/>
                  </a:cubicBezTo>
                  <a:cubicBezTo>
                    <a:pt x="596" y="650"/>
                    <a:pt x="0" y="1650"/>
                    <a:pt x="0" y="2745"/>
                  </a:cubicBezTo>
                  <a:lnTo>
                    <a:pt x="0" y="9461"/>
                  </a:lnTo>
                  <a:cubicBezTo>
                    <a:pt x="0" y="9890"/>
                    <a:pt x="357" y="10223"/>
                    <a:pt x="762" y="10223"/>
                  </a:cubicBezTo>
                  <a:lnTo>
                    <a:pt x="3263" y="10223"/>
                  </a:lnTo>
                  <a:cubicBezTo>
                    <a:pt x="3691" y="10223"/>
                    <a:pt x="4025" y="9890"/>
                    <a:pt x="4025" y="9461"/>
                  </a:cubicBezTo>
                  <a:lnTo>
                    <a:pt x="4025" y="2745"/>
                  </a:lnTo>
                  <a:cubicBezTo>
                    <a:pt x="4025" y="1650"/>
                    <a:pt x="3453" y="650"/>
                    <a:pt x="2501" y="126"/>
                  </a:cubicBezTo>
                  <a:cubicBezTo>
                    <a:pt x="2346" y="43"/>
                    <a:pt x="2179" y="1"/>
                    <a:pt x="2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6859922" y="2855586"/>
              <a:ext cx="197286" cy="129412"/>
            </a:xfrm>
            <a:custGeom>
              <a:avLst/>
              <a:gdLst/>
              <a:ahLst/>
              <a:cxnLst/>
              <a:rect l="l" t="t" r="r" b="b"/>
              <a:pathLst>
                <a:path w="5883" h="3859" extrusionOk="0">
                  <a:moveTo>
                    <a:pt x="2953" y="0"/>
                  </a:moveTo>
                  <a:cubicBezTo>
                    <a:pt x="1310" y="0"/>
                    <a:pt x="0" y="1120"/>
                    <a:pt x="0" y="2501"/>
                  </a:cubicBezTo>
                  <a:cubicBezTo>
                    <a:pt x="0" y="2620"/>
                    <a:pt x="24" y="2739"/>
                    <a:pt x="24" y="2834"/>
                  </a:cubicBezTo>
                  <a:lnTo>
                    <a:pt x="1762" y="2977"/>
                  </a:lnTo>
                  <a:lnTo>
                    <a:pt x="2024" y="3715"/>
                  </a:lnTo>
                  <a:lnTo>
                    <a:pt x="2763" y="3715"/>
                  </a:lnTo>
                  <a:lnTo>
                    <a:pt x="2715" y="3168"/>
                  </a:lnTo>
                  <a:cubicBezTo>
                    <a:pt x="2715" y="3168"/>
                    <a:pt x="2715" y="3144"/>
                    <a:pt x="2715" y="3144"/>
                  </a:cubicBezTo>
                  <a:cubicBezTo>
                    <a:pt x="2715" y="2858"/>
                    <a:pt x="2953" y="2620"/>
                    <a:pt x="3239" y="2620"/>
                  </a:cubicBezTo>
                  <a:cubicBezTo>
                    <a:pt x="3477" y="2620"/>
                    <a:pt x="3691" y="2787"/>
                    <a:pt x="3739" y="3025"/>
                  </a:cubicBezTo>
                  <a:lnTo>
                    <a:pt x="3906" y="3858"/>
                  </a:lnTo>
                  <a:lnTo>
                    <a:pt x="4596" y="3834"/>
                  </a:lnTo>
                  <a:lnTo>
                    <a:pt x="5739" y="3787"/>
                  </a:lnTo>
                  <a:cubicBezTo>
                    <a:pt x="5739" y="3787"/>
                    <a:pt x="5882" y="3406"/>
                    <a:pt x="5882" y="2501"/>
                  </a:cubicBezTo>
                  <a:cubicBezTo>
                    <a:pt x="5882" y="1120"/>
                    <a:pt x="4573" y="24"/>
                    <a:pt x="2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6873504" y="2966587"/>
              <a:ext cx="10396" cy="75118"/>
            </a:xfrm>
            <a:custGeom>
              <a:avLst/>
              <a:gdLst/>
              <a:ahLst/>
              <a:cxnLst/>
              <a:rect l="l" t="t" r="r" b="b"/>
              <a:pathLst>
                <a:path w="310" h="2240" extrusionOk="0">
                  <a:moveTo>
                    <a:pt x="143" y="1"/>
                  </a:moveTo>
                  <a:cubicBezTo>
                    <a:pt x="71" y="1"/>
                    <a:pt x="0" y="72"/>
                    <a:pt x="0" y="143"/>
                  </a:cubicBezTo>
                  <a:lnTo>
                    <a:pt x="0" y="2096"/>
                  </a:lnTo>
                  <a:cubicBezTo>
                    <a:pt x="0" y="2168"/>
                    <a:pt x="71" y="2239"/>
                    <a:pt x="143" y="2239"/>
                  </a:cubicBezTo>
                  <a:cubicBezTo>
                    <a:pt x="238" y="2239"/>
                    <a:pt x="310" y="2168"/>
                    <a:pt x="310" y="2096"/>
                  </a:cubicBezTo>
                  <a:lnTo>
                    <a:pt x="310" y="143"/>
                  </a:lnTo>
                  <a:cubicBezTo>
                    <a:pt x="310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6738526" y="2822621"/>
              <a:ext cx="145374" cy="353224"/>
            </a:xfrm>
            <a:custGeom>
              <a:avLst/>
              <a:gdLst/>
              <a:ahLst/>
              <a:cxnLst/>
              <a:rect l="l" t="t" r="r" b="b"/>
              <a:pathLst>
                <a:path w="4335" h="10533" extrusionOk="0">
                  <a:moveTo>
                    <a:pt x="2159" y="1"/>
                  </a:moveTo>
                  <a:cubicBezTo>
                    <a:pt x="1971" y="1"/>
                    <a:pt x="1786" y="43"/>
                    <a:pt x="1620" y="126"/>
                  </a:cubicBezTo>
                  <a:cubicBezTo>
                    <a:pt x="620" y="698"/>
                    <a:pt x="0" y="1745"/>
                    <a:pt x="0" y="2888"/>
                  </a:cubicBezTo>
                  <a:lnTo>
                    <a:pt x="0" y="9604"/>
                  </a:lnTo>
                  <a:cubicBezTo>
                    <a:pt x="0" y="10128"/>
                    <a:pt x="405" y="10533"/>
                    <a:pt x="929" y="10533"/>
                  </a:cubicBezTo>
                  <a:lnTo>
                    <a:pt x="3406" y="10533"/>
                  </a:lnTo>
                  <a:cubicBezTo>
                    <a:pt x="3930" y="10533"/>
                    <a:pt x="4335" y="10128"/>
                    <a:pt x="4335" y="9604"/>
                  </a:cubicBezTo>
                  <a:lnTo>
                    <a:pt x="4335" y="6913"/>
                  </a:lnTo>
                  <a:cubicBezTo>
                    <a:pt x="4335" y="6818"/>
                    <a:pt x="4263" y="6746"/>
                    <a:pt x="4168" y="6746"/>
                  </a:cubicBezTo>
                  <a:cubicBezTo>
                    <a:pt x="4096" y="6746"/>
                    <a:pt x="4025" y="6818"/>
                    <a:pt x="4025" y="6913"/>
                  </a:cubicBezTo>
                  <a:lnTo>
                    <a:pt x="4025" y="9604"/>
                  </a:lnTo>
                  <a:cubicBezTo>
                    <a:pt x="4025" y="9938"/>
                    <a:pt x="3739" y="10223"/>
                    <a:pt x="3406" y="10223"/>
                  </a:cubicBezTo>
                  <a:lnTo>
                    <a:pt x="905" y="10223"/>
                  </a:lnTo>
                  <a:cubicBezTo>
                    <a:pt x="572" y="10223"/>
                    <a:pt x="310" y="9938"/>
                    <a:pt x="310" y="9604"/>
                  </a:cubicBezTo>
                  <a:lnTo>
                    <a:pt x="310" y="2888"/>
                  </a:lnTo>
                  <a:cubicBezTo>
                    <a:pt x="310" y="1864"/>
                    <a:pt x="858" y="912"/>
                    <a:pt x="1763" y="412"/>
                  </a:cubicBezTo>
                  <a:cubicBezTo>
                    <a:pt x="1894" y="340"/>
                    <a:pt x="2031" y="305"/>
                    <a:pt x="2165" y="305"/>
                  </a:cubicBezTo>
                  <a:cubicBezTo>
                    <a:pt x="2298" y="305"/>
                    <a:pt x="2429" y="340"/>
                    <a:pt x="2549" y="412"/>
                  </a:cubicBezTo>
                  <a:cubicBezTo>
                    <a:pt x="3072" y="698"/>
                    <a:pt x="3453" y="1102"/>
                    <a:pt x="3715" y="1626"/>
                  </a:cubicBezTo>
                  <a:cubicBezTo>
                    <a:pt x="3751" y="1680"/>
                    <a:pt x="3814" y="1707"/>
                    <a:pt x="3873" y="1707"/>
                  </a:cubicBezTo>
                  <a:cubicBezTo>
                    <a:pt x="3893" y="1707"/>
                    <a:pt x="3912" y="1704"/>
                    <a:pt x="3930" y="1698"/>
                  </a:cubicBezTo>
                  <a:cubicBezTo>
                    <a:pt x="4001" y="1650"/>
                    <a:pt x="4049" y="1555"/>
                    <a:pt x="4001" y="1483"/>
                  </a:cubicBezTo>
                  <a:cubicBezTo>
                    <a:pt x="3715" y="912"/>
                    <a:pt x="3263" y="436"/>
                    <a:pt x="2715" y="126"/>
                  </a:cubicBezTo>
                  <a:cubicBezTo>
                    <a:pt x="2537" y="43"/>
                    <a:pt x="2346" y="1"/>
                    <a:pt x="2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6887052" y="3083826"/>
              <a:ext cx="26392" cy="62476"/>
            </a:xfrm>
            <a:custGeom>
              <a:avLst/>
              <a:gdLst/>
              <a:ahLst/>
              <a:cxnLst/>
              <a:rect l="l" t="t" r="r" b="b"/>
              <a:pathLst>
                <a:path w="787" h="1863" extrusionOk="0">
                  <a:moveTo>
                    <a:pt x="162" y="1"/>
                  </a:moveTo>
                  <a:cubicBezTo>
                    <a:pt x="97" y="1"/>
                    <a:pt x="25" y="65"/>
                    <a:pt x="25" y="148"/>
                  </a:cubicBezTo>
                  <a:cubicBezTo>
                    <a:pt x="1" y="220"/>
                    <a:pt x="72" y="291"/>
                    <a:pt x="144" y="315"/>
                  </a:cubicBezTo>
                  <a:cubicBezTo>
                    <a:pt x="334" y="339"/>
                    <a:pt x="477" y="505"/>
                    <a:pt x="477" y="696"/>
                  </a:cubicBezTo>
                  <a:lnTo>
                    <a:pt x="477" y="1172"/>
                  </a:lnTo>
                  <a:cubicBezTo>
                    <a:pt x="477" y="1267"/>
                    <a:pt x="453" y="1363"/>
                    <a:pt x="358" y="1434"/>
                  </a:cubicBezTo>
                  <a:cubicBezTo>
                    <a:pt x="310" y="1506"/>
                    <a:pt x="239" y="1529"/>
                    <a:pt x="144" y="1553"/>
                  </a:cubicBezTo>
                  <a:cubicBezTo>
                    <a:pt x="72" y="1553"/>
                    <a:pt x="1" y="1648"/>
                    <a:pt x="25" y="1720"/>
                  </a:cubicBezTo>
                  <a:cubicBezTo>
                    <a:pt x="25" y="1791"/>
                    <a:pt x="96" y="1863"/>
                    <a:pt x="168" y="1863"/>
                  </a:cubicBezTo>
                  <a:lnTo>
                    <a:pt x="191" y="1863"/>
                  </a:lnTo>
                  <a:cubicBezTo>
                    <a:pt x="334" y="1839"/>
                    <a:pt x="477" y="1768"/>
                    <a:pt x="596" y="1648"/>
                  </a:cubicBezTo>
                  <a:cubicBezTo>
                    <a:pt x="715" y="1529"/>
                    <a:pt x="787" y="1339"/>
                    <a:pt x="787" y="1172"/>
                  </a:cubicBezTo>
                  <a:lnTo>
                    <a:pt x="787" y="696"/>
                  </a:lnTo>
                  <a:cubicBezTo>
                    <a:pt x="787" y="339"/>
                    <a:pt x="525" y="53"/>
                    <a:pt x="191" y="5"/>
                  </a:cubicBezTo>
                  <a:cubicBezTo>
                    <a:pt x="182" y="2"/>
                    <a:pt x="172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6708981" y="2888316"/>
              <a:ext cx="28773" cy="62342"/>
            </a:xfrm>
            <a:custGeom>
              <a:avLst/>
              <a:gdLst/>
              <a:ahLst/>
              <a:cxnLst/>
              <a:rect l="l" t="t" r="r" b="b"/>
              <a:pathLst>
                <a:path w="858" h="1859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168"/>
                  </a:lnTo>
                  <a:cubicBezTo>
                    <a:pt x="0" y="1501"/>
                    <a:pt x="238" y="1811"/>
                    <a:pt x="596" y="1858"/>
                  </a:cubicBezTo>
                  <a:lnTo>
                    <a:pt x="619" y="1858"/>
                  </a:lnTo>
                  <a:cubicBezTo>
                    <a:pt x="691" y="1858"/>
                    <a:pt x="762" y="1811"/>
                    <a:pt x="762" y="1715"/>
                  </a:cubicBezTo>
                  <a:cubicBezTo>
                    <a:pt x="786" y="1644"/>
                    <a:pt x="715" y="1549"/>
                    <a:pt x="619" y="1549"/>
                  </a:cubicBezTo>
                  <a:cubicBezTo>
                    <a:pt x="453" y="1525"/>
                    <a:pt x="310" y="1358"/>
                    <a:pt x="310" y="1168"/>
                  </a:cubicBezTo>
                  <a:lnTo>
                    <a:pt x="310" y="691"/>
                  </a:lnTo>
                  <a:cubicBezTo>
                    <a:pt x="310" y="477"/>
                    <a:pt x="477" y="310"/>
                    <a:pt x="691" y="310"/>
                  </a:cubicBezTo>
                  <a:cubicBezTo>
                    <a:pt x="786" y="310"/>
                    <a:pt x="858" y="239"/>
                    <a:pt x="858" y="167"/>
                  </a:cubicBezTo>
                  <a:cubicBezTo>
                    <a:pt x="858" y="72"/>
                    <a:pt x="786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6708981" y="3083826"/>
              <a:ext cx="26392" cy="62476"/>
            </a:xfrm>
            <a:custGeom>
              <a:avLst/>
              <a:gdLst/>
              <a:ahLst/>
              <a:cxnLst/>
              <a:rect l="l" t="t" r="r" b="b"/>
              <a:pathLst>
                <a:path w="787" h="1863" extrusionOk="0">
                  <a:moveTo>
                    <a:pt x="625" y="1"/>
                  </a:moveTo>
                  <a:cubicBezTo>
                    <a:pt x="615" y="1"/>
                    <a:pt x="605" y="2"/>
                    <a:pt x="596" y="5"/>
                  </a:cubicBezTo>
                  <a:cubicBezTo>
                    <a:pt x="238" y="53"/>
                    <a:pt x="0" y="339"/>
                    <a:pt x="0" y="696"/>
                  </a:cubicBezTo>
                  <a:lnTo>
                    <a:pt x="0" y="1172"/>
                  </a:lnTo>
                  <a:cubicBezTo>
                    <a:pt x="0" y="1506"/>
                    <a:pt x="238" y="1815"/>
                    <a:pt x="596" y="1863"/>
                  </a:cubicBezTo>
                  <a:lnTo>
                    <a:pt x="619" y="1863"/>
                  </a:lnTo>
                  <a:cubicBezTo>
                    <a:pt x="691" y="1863"/>
                    <a:pt x="762" y="1791"/>
                    <a:pt x="762" y="1720"/>
                  </a:cubicBezTo>
                  <a:cubicBezTo>
                    <a:pt x="786" y="1648"/>
                    <a:pt x="715" y="1553"/>
                    <a:pt x="643" y="1553"/>
                  </a:cubicBezTo>
                  <a:cubicBezTo>
                    <a:pt x="453" y="1529"/>
                    <a:pt x="310" y="1363"/>
                    <a:pt x="310" y="1172"/>
                  </a:cubicBezTo>
                  <a:lnTo>
                    <a:pt x="310" y="696"/>
                  </a:lnTo>
                  <a:cubicBezTo>
                    <a:pt x="310" y="505"/>
                    <a:pt x="453" y="339"/>
                    <a:pt x="619" y="315"/>
                  </a:cubicBezTo>
                  <a:cubicBezTo>
                    <a:pt x="715" y="291"/>
                    <a:pt x="786" y="220"/>
                    <a:pt x="762" y="148"/>
                  </a:cubicBezTo>
                  <a:cubicBezTo>
                    <a:pt x="762" y="65"/>
                    <a:pt x="690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6795233" y="2903508"/>
              <a:ext cx="11201" cy="10731"/>
            </a:xfrm>
            <a:custGeom>
              <a:avLst/>
              <a:gdLst/>
              <a:ahLst/>
              <a:cxnLst/>
              <a:rect l="l" t="t" r="r" b="b"/>
              <a:pathLst>
                <a:path w="334" h="320" extrusionOk="0">
                  <a:moveTo>
                    <a:pt x="215" y="0"/>
                  </a:moveTo>
                  <a:cubicBezTo>
                    <a:pt x="143" y="0"/>
                    <a:pt x="72" y="24"/>
                    <a:pt x="48" y="95"/>
                  </a:cubicBezTo>
                  <a:cubicBezTo>
                    <a:pt x="0" y="143"/>
                    <a:pt x="24" y="215"/>
                    <a:pt x="48" y="262"/>
                  </a:cubicBezTo>
                  <a:cubicBezTo>
                    <a:pt x="83" y="297"/>
                    <a:pt x="130" y="319"/>
                    <a:pt x="181" y="319"/>
                  </a:cubicBezTo>
                  <a:cubicBezTo>
                    <a:pt x="200" y="319"/>
                    <a:pt x="219" y="316"/>
                    <a:pt x="238" y="310"/>
                  </a:cubicBezTo>
                  <a:cubicBezTo>
                    <a:pt x="310" y="262"/>
                    <a:pt x="334" y="215"/>
                    <a:pt x="334" y="143"/>
                  </a:cubicBezTo>
                  <a:cubicBezTo>
                    <a:pt x="310" y="72"/>
                    <a:pt x="262" y="24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6815992" y="2903642"/>
              <a:ext cx="11201" cy="10597"/>
            </a:xfrm>
            <a:custGeom>
              <a:avLst/>
              <a:gdLst/>
              <a:ahLst/>
              <a:cxnLst/>
              <a:rect l="l" t="t" r="r" b="b"/>
              <a:pathLst>
                <a:path w="334" h="316" extrusionOk="0">
                  <a:moveTo>
                    <a:pt x="159" y="0"/>
                  </a:moveTo>
                  <a:cubicBezTo>
                    <a:pt x="79" y="0"/>
                    <a:pt x="0" y="65"/>
                    <a:pt x="0" y="163"/>
                  </a:cubicBezTo>
                  <a:cubicBezTo>
                    <a:pt x="0" y="234"/>
                    <a:pt x="48" y="282"/>
                    <a:pt x="119" y="306"/>
                  </a:cubicBezTo>
                  <a:cubicBezTo>
                    <a:pt x="139" y="312"/>
                    <a:pt x="156" y="315"/>
                    <a:pt x="172" y="315"/>
                  </a:cubicBezTo>
                  <a:cubicBezTo>
                    <a:pt x="216" y="315"/>
                    <a:pt x="251" y="293"/>
                    <a:pt x="286" y="258"/>
                  </a:cubicBezTo>
                  <a:cubicBezTo>
                    <a:pt x="334" y="187"/>
                    <a:pt x="310" y="91"/>
                    <a:pt x="262" y="44"/>
                  </a:cubicBezTo>
                  <a:cubicBezTo>
                    <a:pt x="232" y="14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6795233" y="2924333"/>
              <a:ext cx="11201" cy="10664"/>
            </a:xfrm>
            <a:custGeom>
              <a:avLst/>
              <a:gdLst/>
              <a:ahLst/>
              <a:cxnLst/>
              <a:rect l="l" t="t" r="r" b="b"/>
              <a:pathLst>
                <a:path w="334" h="318" extrusionOk="0">
                  <a:moveTo>
                    <a:pt x="157" y="1"/>
                  </a:moveTo>
                  <a:cubicBezTo>
                    <a:pt x="110" y="1"/>
                    <a:pt x="67" y="22"/>
                    <a:pt x="48" y="70"/>
                  </a:cubicBezTo>
                  <a:cubicBezTo>
                    <a:pt x="0" y="141"/>
                    <a:pt x="24" y="213"/>
                    <a:pt x="72" y="260"/>
                  </a:cubicBezTo>
                  <a:cubicBezTo>
                    <a:pt x="107" y="295"/>
                    <a:pt x="154" y="317"/>
                    <a:pt x="196" y="317"/>
                  </a:cubicBezTo>
                  <a:cubicBezTo>
                    <a:pt x="211" y="317"/>
                    <a:pt x="226" y="314"/>
                    <a:pt x="238" y="308"/>
                  </a:cubicBezTo>
                  <a:cubicBezTo>
                    <a:pt x="310" y="260"/>
                    <a:pt x="334" y="189"/>
                    <a:pt x="334" y="117"/>
                  </a:cubicBezTo>
                  <a:cubicBezTo>
                    <a:pt x="305" y="46"/>
                    <a:pt x="226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6815992" y="2924199"/>
              <a:ext cx="11201" cy="10698"/>
            </a:xfrm>
            <a:custGeom>
              <a:avLst/>
              <a:gdLst/>
              <a:ahLst/>
              <a:cxnLst/>
              <a:rect l="l" t="t" r="r" b="b"/>
              <a:pathLst>
                <a:path w="334" h="319" extrusionOk="0">
                  <a:moveTo>
                    <a:pt x="152" y="0"/>
                  </a:moveTo>
                  <a:cubicBezTo>
                    <a:pt x="126" y="0"/>
                    <a:pt x="99" y="8"/>
                    <a:pt x="72" y="26"/>
                  </a:cubicBezTo>
                  <a:cubicBezTo>
                    <a:pt x="24" y="50"/>
                    <a:pt x="0" y="121"/>
                    <a:pt x="0" y="169"/>
                  </a:cubicBezTo>
                  <a:cubicBezTo>
                    <a:pt x="0" y="241"/>
                    <a:pt x="48" y="288"/>
                    <a:pt x="119" y="312"/>
                  </a:cubicBezTo>
                  <a:cubicBezTo>
                    <a:pt x="133" y="316"/>
                    <a:pt x="146" y="318"/>
                    <a:pt x="158" y="318"/>
                  </a:cubicBezTo>
                  <a:cubicBezTo>
                    <a:pt x="215" y="318"/>
                    <a:pt x="267" y="279"/>
                    <a:pt x="286" y="241"/>
                  </a:cubicBezTo>
                  <a:cubicBezTo>
                    <a:pt x="334" y="193"/>
                    <a:pt x="310" y="98"/>
                    <a:pt x="262" y="50"/>
                  </a:cubicBezTo>
                  <a:cubicBezTo>
                    <a:pt x="233" y="21"/>
                    <a:pt x="19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6795233" y="3099654"/>
              <a:ext cx="11201" cy="10396"/>
            </a:xfrm>
            <a:custGeom>
              <a:avLst/>
              <a:gdLst/>
              <a:ahLst/>
              <a:cxnLst/>
              <a:rect l="l" t="t" r="r" b="b"/>
              <a:pathLst>
                <a:path w="334" h="310" extrusionOk="0">
                  <a:moveTo>
                    <a:pt x="162" y="1"/>
                  </a:moveTo>
                  <a:cubicBezTo>
                    <a:pt x="110" y="1"/>
                    <a:pt x="66" y="27"/>
                    <a:pt x="48" y="81"/>
                  </a:cubicBezTo>
                  <a:cubicBezTo>
                    <a:pt x="0" y="129"/>
                    <a:pt x="24" y="200"/>
                    <a:pt x="48" y="248"/>
                  </a:cubicBezTo>
                  <a:cubicBezTo>
                    <a:pt x="78" y="293"/>
                    <a:pt x="118" y="310"/>
                    <a:pt x="161" y="310"/>
                  </a:cubicBezTo>
                  <a:cubicBezTo>
                    <a:pt x="186" y="310"/>
                    <a:pt x="212" y="304"/>
                    <a:pt x="238" y="295"/>
                  </a:cubicBezTo>
                  <a:cubicBezTo>
                    <a:pt x="310" y="271"/>
                    <a:pt x="334" y="200"/>
                    <a:pt x="334" y="129"/>
                  </a:cubicBezTo>
                  <a:cubicBezTo>
                    <a:pt x="310" y="57"/>
                    <a:pt x="262" y="10"/>
                    <a:pt x="215" y="10"/>
                  </a:cubicBezTo>
                  <a:cubicBezTo>
                    <a:pt x="197" y="4"/>
                    <a:pt x="179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6815992" y="3099419"/>
              <a:ext cx="11201" cy="10463"/>
            </a:xfrm>
            <a:custGeom>
              <a:avLst/>
              <a:gdLst/>
              <a:ahLst/>
              <a:cxnLst/>
              <a:rect l="l" t="t" r="r" b="b"/>
              <a:pathLst>
                <a:path w="334" h="312" extrusionOk="0">
                  <a:moveTo>
                    <a:pt x="159" y="1"/>
                  </a:moveTo>
                  <a:cubicBezTo>
                    <a:pt x="131" y="1"/>
                    <a:pt x="101" y="7"/>
                    <a:pt x="72" y="17"/>
                  </a:cubicBezTo>
                  <a:cubicBezTo>
                    <a:pt x="24" y="40"/>
                    <a:pt x="0" y="112"/>
                    <a:pt x="0" y="159"/>
                  </a:cubicBezTo>
                  <a:cubicBezTo>
                    <a:pt x="0" y="231"/>
                    <a:pt x="48" y="302"/>
                    <a:pt x="119" y="302"/>
                  </a:cubicBezTo>
                  <a:cubicBezTo>
                    <a:pt x="139" y="309"/>
                    <a:pt x="156" y="312"/>
                    <a:pt x="172" y="312"/>
                  </a:cubicBezTo>
                  <a:cubicBezTo>
                    <a:pt x="216" y="312"/>
                    <a:pt x="251" y="290"/>
                    <a:pt x="286" y="255"/>
                  </a:cubicBezTo>
                  <a:cubicBezTo>
                    <a:pt x="334" y="183"/>
                    <a:pt x="310" y="112"/>
                    <a:pt x="262" y="40"/>
                  </a:cubicBezTo>
                  <a:cubicBezTo>
                    <a:pt x="234" y="12"/>
                    <a:pt x="19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6795233" y="3120110"/>
              <a:ext cx="11201" cy="10631"/>
            </a:xfrm>
            <a:custGeom>
              <a:avLst/>
              <a:gdLst/>
              <a:ahLst/>
              <a:cxnLst/>
              <a:rect l="l" t="t" r="r" b="b"/>
              <a:pathLst>
                <a:path w="334" h="317" extrusionOk="0">
                  <a:moveTo>
                    <a:pt x="167" y="1"/>
                  </a:moveTo>
                  <a:cubicBezTo>
                    <a:pt x="107" y="1"/>
                    <a:pt x="48" y="31"/>
                    <a:pt x="24" y="90"/>
                  </a:cubicBezTo>
                  <a:cubicBezTo>
                    <a:pt x="0" y="162"/>
                    <a:pt x="24" y="233"/>
                    <a:pt x="72" y="281"/>
                  </a:cubicBezTo>
                  <a:cubicBezTo>
                    <a:pt x="95" y="304"/>
                    <a:pt x="125" y="316"/>
                    <a:pt x="158" y="316"/>
                  </a:cubicBezTo>
                  <a:cubicBezTo>
                    <a:pt x="191" y="316"/>
                    <a:pt x="226" y="304"/>
                    <a:pt x="262" y="281"/>
                  </a:cubicBezTo>
                  <a:cubicBezTo>
                    <a:pt x="310" y="257"/>
                    <a:pt x="334" y="162"/>
                    <a:pt x="310" y="90"/>
                  </a:cubicBezTo>
                  <a:cubicBezTo>
                    <a:pt x="286" y="31"/>
                    <a:pt x="22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6815187" y="3120211"/>
              <a:ext cx="12006" cy="10128"/>
            </a:xfrm>
            <a:custGeom>
              <a:avLst/>
              <a:gdLst/>
              <a:ahLst/>
              <a:cxnLst/>
              <a:rect l="l" t="t" r="r" b="b"/>
              <a:pathLst>
                <a:path w="358" h="302" extrusionOk="0">
                  <a:moveTo>
                    <a:pt x="186" y="0"/>
                  </a:moveTo>
                  <a:cubicBezTo>
                    <a:pt x="144" y="0"/>
                    <a:pt x="100" y="12"/>
                    <a:pt x="72" y="40"/>
                  </a:cubicBezTo>
                  <a:cubicBezTo>
                    <a:pt x="24" y="87"/>
                    <a:pt x="1" y="135"/>
                    <a:pt x="24" y="206"/>
                  </a:cubicBezTo>
                  <a:cubicBezTo>
                    <a:pt x="48" y="278"/>
                    <a:pt x="120" y="301"/>
                    <a:pt x="191" y="301"/>
                  </a:cubicBezTo>
                  <a:cubicBezTo>
                    <a:pt x="239" y="301"/>
                    <a:pt x="310" y="254"/>
                    <a:pt x="334" y="206"/>
                  </a:cubicBezTo>
                  <a:cubicBezTo>
                    <a:pt x="358" y="135"/>
                    <a:pt x="334" y="63"/>
                    <a:pt x="263" y="16"/>
                  </a:cubicBezTo>
                  <a:cubicBezTo>
                    <a:pt x="243" y="6"/>
                    <a:pt x="215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855127" y="2850791"/>
              <a:ext cx="207682" cy="139774"/>
            </a:xfrm>
            <a:custGeom>
              <a:avLst/>
              <a:gdLst/>
              <a:ahLst/>
              <a:cxnLst/>
              <a:rect l="l" t="t" r="r" b="b"/>
              <a:pathLst>
                <a:path w="6193" h="4168" extrusionOk="0">
                  <a:moveTo>
                    <a:pt x="3096" y="0"/>
                  </a:moveTo>
                  <a:cubicBezTo>
                    <a:pt x="1382" y="0"/>
                    <a:pt x="0" y="1191"/>
                    <a:pt x="0" y="2644"/>
                  </a:cubicBezTo>
                  <a:cubicBezTo>
                    <a:pt x="0" y="2763"/>
                    <a:pt x="0" y="2882"/>
                    <a:pt x="24" y="3001"/>
                  </a:cubicBezTo>
                  <a:cubicBezTo>
                    <a:pt x="24" y="3072"/>
                    <a:pt x="96" y="3144"/>
                    <a:pt x="167" y="3144"/>
                  </a:cubicBezTo>
                  <a:lnTo>
                    <a:pt x="1786" y="3263"/>
                  </a:lnTo>
                  <a:lnTo>
                    <a:pt x="2001" y="3906"/>
                  </a:lnTo>
                  <a:cubicBezTo>
                    <a:pt x="2025" y="3977"/>
                    <a:pt x="2096" y="4025"/>
                    <a:pt x="2167" y="4025"/>
                  </a:cubicBezTo>
                  <a:lnTo>
                    <a:pt x="2906" y="4025"/>
                  </a:lnTo>
                  <a:cubicBezTo>
                    <a:pt x="2953" y="4025"/>
                    <a:pt x="2977" y="4001"/>
                    <a:pt x="3025" y="3977"/>
                  </a:cubicBezTo>
                  <a:cubicBezTo>
                    <a:pt x="3049" y="3930"/>
                    <a:pt x="3049" y="3882"/>
                    <a:pt x="3049" y="3858"/>
                  </a:cubicBezTo>
                  <a:lnTo>
                    <a:pt x="3025" y="3311"/>
                  </a:lnTo>
                  <a:cubicBezTo>
                    <a:pt x="3001" y="3215"/>
                    <a:pt x="3049" y="3120"/>
                    <a:pt x="3120" y="3025"/>
                  </a:cubicBezTo>
                  <a:cubicBezTo>
                    <a:pt x="3168" y="2953"/>
                    <a:pt x="3263" y="2930"/>
                    <a:pt x="3382" y="2930"/>
                  </a:cubicBezTo>
                  <a:cubicBezTo>
                    <a:pt x="3549" y="2930"/>
                    <a:pt x="3692" y="3049"/>
                    <a:pt x="3739" y="3215"/>
                  </a:cubicBezTo>
                  <a:lnTo>
                    <a:pt x="3906" y="4025"/>
                  </a:lnTo>
                  <a:cubicBezTo>
                    <a:pt x="3906" y="4120"/>
                    <a:pt x="3977" y="4168"/>
                    <a:pt x="4049" y="4168"/>
                  </a:cubicBezTo>
                  <a:lnTo>
                    <a:pt x="4073" y="4168"/>
                  </a:lnTo>
                  <a:lnTo>
                    <a:pt x="5906" y="4097"/>
                  </a:lnTo>
                  <a:cubicBezTo>
                    <a:pt x="5954" y="4097"/>
                    <a:pt x="6025" y="4049"/>
                    <a:pt x="6049" y="3977"/>
                  </a:cubicBezTo>
                  <a:cubicBezTo>
                    <a:pt x="6049" y="3977"/>
                    <a:pt x="6192" y="3549"/>
                    <a:pt x="6192" y="2644"/>
                  </a:cubicBezTo>
                  <a:cubicBezTo>
                    <a:pt x="6192" y="2072"/>
                    <a:pt x="5978" y="1548"/>
                    <a:pt x="5597" y="1072"/>
                  </a:cubicBezTo>
                  <a:cubicBezTo>
                    <a:pt x="5557" y="1046"/>
                    <a:pt x="5511" y="1027"/>
                    <a:pt x="5469" y="1027"/>
                  </a:cubicBezTo>
                  <a:cubicBezTo>
                    <a:pt x="5435" y="1027"/>
                    <a:pt x="5404" y="1040"/>
                    <a:pt x="5382" y="1072"/>
                  </a:cubicBezTo>
                  <a:cubicBezTo>
                    <a:pt x="5311" y="1120"/>
                    <a:pt x="5287" y="1215"/>
                    <a:pt x="5359" y="1286"/>
                  </a:cubicBezTo>
                  <a:cubicBezTo>
                    <a:pt x="5692" y="1691"/>
                    <a:pt x="5882" y="2144"/>
                    <a:pt x="5882" y="2644"/>
                  </a:cubicBezTo>
                  <a:cubicBezTo>
                    <a:pt x="5882" y="3239"/>
                    <a:pt x="5811" y="3620"/>
                    <a:pt x="5763" y="3787"/>
                  </a:cubicBezTo>
                  <a:lnTo>
                    <a:pt x="4192" y="3835"/>
                  </a:lnTo>
                  <a:lnTo>
                    <a:pt x="4049" y="3144"/>
                  </a:lnTo>
                  <a:cubicBezTo>
                    <a:pt x="3977" y="2834"/>
                    <a:pt x="3692" y="2596"/>
                    <a:pt x="3382" y="2596"/>
                  </a:cubicBezTo>
                  <a:cubicBezTo>
                    <a:pt x="3191" y="2596"/>
                    <a:pt x="3001" y="2691"/>
                    <a:pt x="2882" y="2834"/>
                  </a:cubicBezTo>
                  <a:cubicBezTo>
                    <a:pt x="2763" y="2953"/>
                    <a:pt x="2691" y="3144"/>
                    <a:pt x="2715" y="3334"/>
                  </a:cubicBezTo>
                  <a:lnTo>
                    <a:pt x="2739" y="3715"/>
                  </a:lnTo>
                  <a:lnTo>
                    <a:pt x="2263" y="3715"/>
                  </a:lnTo>
                  <a:lnTo>
                    <a:pt x="2048" y="3049"/>
                  </a:lnTo>
                  <a:cubicBezTo>
                    <a:pt x="2025" y="3001"/>
                    <a:pt x="1977" y="2953"/>
                    <a:pt x="1905" y="2953"/>
                  </a:cubicBezTo>
                  <a:lnTo>
                    <a:pt x="310" y="2834"/>
                  </a:lnTo>
                  <a:cubicBezTo>
                    <a:pt x="310" y="2763"/>
                    <a:pt x="310" y="2715"/>
                    <a:pt x="310" y="2644"/>
                  </a:cubicBezTo>
                  <a:cubicBezTo>
                    <a:pt x="310" y="1358"/>
                    <a:pt x="1548" y="310"/>
                    <a:pt x="3096" y="310"/>
                  </a:cubicBezTo>
                  <a:cubicBezTo>
                    <a:pt x="3763" y="310"/>
                    <a:pt x="4406" y="524"/>
                    <a:pt x="4930" y="882"/>
                  </a:cubicBezTo>
                  <a:cubicBezTo>
                    <a:pt x="4951" y="903"/>
                    <a:pt x="4987" y="915"/>
                    <a:pt x="5024" y="915"/>
                  </a:cubicBezTo>
                  <a:cubicBezTo>
                    <a:pt x="5070" y="915"/>
                    <a:pt x="5118" y="897"/>
                    <a:pt x="5144" y="858"/>
                  </a:cubicBezTo>
                  <a:cubicBezTo>
                    <a:pt x="5192" y="786"/>
                    <a:pt x="5168" y="691"/>
                    <a:pt x="5097" y="643"/>
                  </a:cubicBezTo>
                  <a:cubicBezTo>
                    <a:pt x="4549" y="215"/>
                    <a:pt x="3834" y="0"/>
                    <a:pt x="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6966128" y="2867558"/>
              <a:ext cx="31992" cy="15225"/>
            </a:xfrm>
            <a:custGeom>
              <a:avLst/>
              <a:gdLst/>
              <a:ahLst/>
              <a:cxnLst/>
              <a:rect l="l" t="t" r="r" b="b"/>
              <a:pathLst>
                <a:path w="954" h="454" extrusionOk="0">
                  <a:moveTo>
                    <a:pt x="215" y="1"/>
                  </a:moveTo>
                  <a:cubicBezTo>
                    <a:pt x="120" y="1"/>
                    <a:pt x="48" y="48"/>
                    <a:pt x="24" y="143"/>
                  </a:cubicBezTo>
                  <a:cubicBezTo>
                    <a:pt x="0" y="215"/>
                    <a:pt x="72" y="310"/>
                    <a:pt x="143" y="310"/>
                  </a:cubicBezTo>
                  <a:lnTo>
                    <a:pt x="763" y="453"/>
                  </a:lnTo>
                  <a:lnTo>
                    <a:pt x="786" y="453"/>
                  </a:lnTo>
                  <a:cubicBezTo>
                    <a:pt x="858" y="453"/>
                    <a:pt x="929" y="405"/>
                    <a:pt x="929" y="310"/>
                  </a:cubicBezTo>
                  <a:cubicBezTo>
                    <a:pt x="953" y="239"/>
                    <a:pt x="905" y="143"/>
                    <a:pt x="810" y="143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6920621" y="2867558"/>
              <a:ext cx="31959" cy="15225"/>
            </a:xfrm>
            <a:custGeom>
              <a:avLst/>
              <a:gdLst/>
              <a:ahLst/>
              <a:cxnLst/>
              <a:rect l="l" t="t" r="r" b="b"/>
              <a:pathLst>
                <a:path w="953" h="454" extrusionOk="0">
                  <a:moveTo>
                    <a:pt x="738" y="1"/>
                  </a:moveTo>
                  <a:lnTo>
                    <a:pt x="119" y="143"/>
                  </a:lnTo>
                  <a:cubicBezTo>
                    <a:pt x="48" y="143"/>
                    <a:pt x="0" y="239"/>
                    <a:pt x="0" y="310"/>
                  </a:cubicBezTo>
                  <a:cubicBezTo>
                    <a:pt x="24" y="405"/>
                    <a:pt x="95" y="453"/>
                    <a:pt x="167" y="453"/>
                  </a:cubicBezTo>
                  <a:lnTo>
                    <a:pt x="191" y="453"/>
                  </a:lnTo>
                  <a:lnTo>
                    <a:pt x="810" y="310"/>
                  </a:lnTo>
                  <a:cubicBezTo>
                    <a:pt x="881" y="310"/>
                    <a:pt x="953" y="215"/>
                    <a:pt x="929" y="143"/>
                  </a:cubicBezTo>
                  <a:cubicBezTo>
                    <a:pt x="905" y="48"/>
                    <a:pt x="834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6933398" y="2988955"/>
              <a:ext cx="75890" cy="67908"/>
            </a:xfrm>
            <a:custGeom>
              <a:avLst/>
              <a:gdLst/>
              <a:ahLst/>
              <a:cxnLst/>
              <a:rect l="l" t="t" r="r" b="b"/>
              <a:pathLst>
                <a:path w="2263" h="2025" extrusionOk="0">
                  <a:moveTo>
                    <a:pt x="143" y="0"/>
                  </a:moveTo>
                  <a:cubicBezTo>
                    <a:pt x="48" y="24"/>
                    <a:pt x="0" y="96"/>
                    <a:pt x="0" y="191"/>
                  </a:cubicBezTo>
                  <a:lnTo>
                    <a:pt x="191" y="1191"/>
                  </a:lnTo>
                  <a:lnTo>
                    <a:pt x="72" y="1834"/>
                  </a:lnTo>
                  <a:cubicBezTo>
                    <a:pt x="72" y="1929"/>
                    <a:pt x="119" y="2001"/>
                    <a:pt x="214" y="2025"/>
                  </a:cubicBezTo>
                  <a:lnTo>
                    <a:pt x="238" y="2025"/>
                  </a:lnTo>
                  <a:cubicBezTo>
                    <a:pt x="310" y="2025"/>
                    <a:pt x="381" y="1977"/>
                    <a:pt x="381" y="1905"/>
                  </a:cubicBezTo>
                  <a:lnTo>
                    <a:pt x="500" y="1334"/>
                  </a:lnTo>
                  <a:cubicBezTo>
                    <a:pt x="1881" y="1143"/>
                    <a:pt x="2215" y="381"/>
                    <a:pt x="2239" y="334"/>
                  </a:cubicBezTo>
                  <a:cubicBezTo>
                    <a:pt x="2262" y="262"/>
                    <a:pt x="2215" y="167"/>
                    <a:pt x="2143" y="143"/>
                  </a:cubicBezTo>
                  <a:cubicBezTo>
                    <a:pt x="2123" y="130"/>
                    <a:pt x="2102" y="124"/>
                    <a:pt x="2080" y="124"/>
                  </a:cubicBezTo>
                  <a:cubicBezTo>
                    <a:pt x="2022" y="124"/>
                    <a:pt x="1963" y="163"/>
                    <a:pt x="1929" y="215"/>
                  </a:cubicBezTo>
                  <a:cubicBezTo>
                    <a:pt x="1929" y="238"/>
                    <a:pt x="1643" y="858"/>
                    <a:pt x="476" y="1024"/>
                  </a:cubicBezTo>
                  <a:lnTo>
                    <a:pt x="310" y="119"/>
                  </a:lnTo>
                  <a:cubicBezTo>
                    <a:pt x="310" y="48"/>
                    <a:pt x="21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p15"/>
          <p:cNvGrpSpPr/>
          <p:nvPr/>
        </p:nvGrpSpPr>
        <p:grpSpPr>
          <a:xfrm>
            <a:off x="6069268" y="2822051"/>
            <a:ext cx="353828" cy="353795"/>
            <a:chOff x="6069268" y="2822051"/>
            <a:chExt cx="353828" cy="353795"/>
          </a:xfrm>
        </p:grpSpPr>
        <p:sp>
          <p:nvSpPr>
            <p:cNvPr id="1351" name="Google Shape;1351;p15"/>
            <p:cNvSpPr/>
            <p:nvPr/>
          </p:nvSpPr>
          <p:spPr>
            <a:xfrm>
              <a:off x="6074063" y="2827618"/>
              <a:ext cx="343432" cy="343432"/>
            </a:xfrm>
            <a:custGeom>
              <a:avLst/>
              <a:gdLst/>
              <a:ahLst/>
              <a:cxnLst/>
              <a:rect l="l" t="t" r="r" b="b"/>
              <a:pathLst>
                <a:path w="10241" h="10241" extrusionOk="0">
                  <a:moveTo>
                    <a:pt x="10241" y="1"/>
                  </a:moveTo>
                  <a:cubicBezTo>
                    <a:pt x="10241" y="1"/>
                    <a:pt x="6097" y="430"/>
                    <a:pt x="3287" y="3263"/>
                  </a:cubicBezTo>
                  <a:cubicBezTo>
                    <a:pt x="453" y="6097"/>
                    <a:pt x="1" y="10241"/>
                    <a:pt x="1" y="10241"/>
                  </a:cubicBezTo>
                  <a:cubicBezTo>
                    <a:pt x="1" y="10241"/>
                    <a:pt x="4144" y="9789"/>
                    <a:pt x="6978" y="6955"/>
                  </a:cubicBezTo>
                  <a:cubicBezTo>
                    <a:pt x="9812" y="4145"/>
                    <a:pt x="10241" y="1"/>
                    <a:pt x="10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173092" y="2954347"/>
              <a:ext cx="126226" cy="113784"/>
            </a:xfrm>
            <a:custGeom>
              <a:avLst/>
              <a:gdLst/>
              <a:ahLst/>
              <a:cxnLst/>
              <a:rect l="l" t="t" r="r" b="b"/>
              <a:pathLst>
                <a:path w="3764" h="3393" extrusionOk="0">
                  <a:moveTo>
                    <a:pt x="1932" y="1"/>
                  </a:moveTo>
                  <a:cubicBezTo>
                    <a:pt x="1580" y="1"/>
                    <a:pt x="1207" y="159"/>
                    <a:pt x="834" y="532"/>
                  </a:cubicBezTo>
                  <a:cubicBezTo>
                    <a:pt x="668" y="699"/>
                    <a:pt x="548" y="842"/>
                    <a:pt x="453" y="1009"/>
                  </a:cubicBezTo>
                  <a:cubicBezTo>
                    <a:pt x="1" y="1723"/>
                    <a:pt x="1" y="2556"/>
                    <a:pt x="477" y="3033"/>
                  </a:cubicBezTo>
                  <a:cubicBezTo>
                    <a:pt x="718" y="3274"/>
                    <a:pt x="1051" y="3393"/>
                    <a:pt x="1414" y="3393"/>
                  </a:cubicBezTo>
                  <a:cubicBezTo>
                    <a:pt x="1767" y="3393"/>
                    <a:pt x="2149" y="3280"/>
                    <a:pt x="2501" y="3057"/>
                  </a:cubicBezTo>
                  <a:cubicBezTo>
                    <a:pt x="2668" y="2961"/>
                    <a:pt x="2811" y="2842"/>
                    <a:pt x="2978" y="2676"/>
                  </a:cubicBezTo>
                  <a:cubicBezTo>
                    <a:pt x="3763" y="1890"/>
                    <a:pt x="3597" y="1104"/>
                    <a:pt x="3001" y="508"/>
                  </a:cubicBezTo>
                  <a:cubicBezTo>
                    <a:pt x="2688" y="195"/>
                    <a:pt x="2323" y="1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6173092" y="2988150"/>
              <a:ext cx="83905" cy="79981"/>
            </a:xfrm>
            <a:custGeom>
              <a:avLst/>
              <a:gdLst/>
              <a:ahLst/>
              <a:cxnLst/>
              <a:rect l="l" t="t" r="r" b="b"/>
              <a:pathLst>
                <a:path w="2502" h="2385" extrusionOk="0">
                  <a:moveTo>
                    <a:pt x="453" y="1"/>
                  </a:moveTo>
                  <a:cubicBezTo>
                    <a:pt x="1" y="715"/>
                    <a:pt x="1" y="1548"/>
                    <a:pt x="477" y="2025"/>
                  </a:cubicBezTo>
                  <a:cubicBezTo>
                    <a:pt x="718" y="2266"/>
                    <a:pt x="1045" y="2385"/>
                    <a:pt x="1405" y="2385"/>
                  </a:cubicBezTo>
                  <a:cubicBezTo>
                    <a:pt x="1755" y="2385"/>
                    <a:pt x="2137" y="2272"/>
                    <a:pt x="2501" y="2049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6079664" y="2827585"/>
              <a:ext cx="89471" cy="85682"/>
            </a:xfrm>
            <a:custGeom>
              <a:avLst/>
              <a:gdLst/>
              <a:ahLst/>
              <a:cxnLst/>
              <a:rect l="l" t="t" r="r" b="b"/>
              <a:pathLst>
                <a:path w="2668" h="2555" extrusionOk="0">
                  <a:moveTo>
                    <a:pt x="790" y="0"/>
                  </a:moveTo>
                  <a:cubicBezTo>
                    <a:pt x="559" y="0"/>
                    <a:pt x="399" y="179"/>
                    <a:pt x="286" y="430"/>
                  </a:cubicBezTo>
                  <a:cubicBezTo>
                    <a:pt x="72" y="859"/>
                    <a:pt x="0" y="1407"/>
                    <a:pt x="358" y="1764"/>
                  </a:cubicBezTo>
                  <a:cubicBezTo>
                    <a:pt x="683" y="2051"/>
                    <a:pt x="1533" y="2554"/>
                    <a:pt x="2026" y="2554"/>
                  </a:cubicBezTo>
                  <a:cubicBezTo>
                    <a:pt x="2146" y="2554"/>
                    <a:pt x="2245" y="2525"/>
                    <a:pt x="2310" y="2455"/>
                  </a:cubicBezTo>
                  <a:cubicBezTo>
                    <a:pt x="2668" y="2121"/>
                    <a:pt x="1977" y="907"/>
                    <a:pt x="1596" y="502"/>
                  </a:cubicBezTo>
                  <a:cubicBezTo>
                    <a:pt x="1259" y="143"/>
                    <a:pt x="996" y="0"/>
                    <a:pt x="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6323228" y="3084630"/>
              <a:ext cx="89505" cy="85682"/>
            </a:xfrm>
            <a:custGeom>
              <a:avLst/>
              <a:gdLst/>
              <a:ahLst/>
              <a:cxnLst/>
              <a:rect l="l" t="t" r="r" b="b"/>
              <a:pathLst>
                <a:path w="2669" h="2555" extrusionOk="0">
                  <a:moveTo>
                    <a:pt x="641" y="1"/>
                  </a:moveTo>
                  <a:cubicBezTo>
                    <a:pt x="522" y="1"/>
                    <a:pt x="423" y="31"/>
                    <a:pt x="358" y="100"/>
                  </a:cubicBezTo>
                  <a:cubicBezTo>
                    <a:pt x="1" y="434"/>
                    <a:pt x="691" y="1648"/>
                    <a:pt x="1049" y="2053"/>
                  </a:cubicBezTo>
                  <a:cubicBezTo>
                    <a:pt x="1397" y="2412"/>
                    <a:pt x="1666" y="2555"/>
                    <a:pt x="1875" y="2555"/>
                  </a:cubicBezTo>
                  <a:cubicBezTo>
                    <a:pt x="2109" y="2555"/>
                    <a:pt x="2269" y="2376"/>
                    <a:pt x="2382" y="2125"/>
                  </a:cubicBezTo>
                  <a:cubicBezTo>
                    <a:pt x="2597" y="1696"/>
                    <a:pt x="2668" y="1148"/>
                    <a:pt x="2311" y="815"/>
                  </a:cubicBezTo>
                  <a:cubicBezTo>
                    <a:pt x="1985" y="508"/>
                    <a:pt x="11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6069268" y="2942442"/>
              <a:ext cx="234041" cy="233404"/>
            </a:xfrm>
            <a:custGeom>
              <a:avLst/>
              <a:gdLst/>
              <a:ahLst/>
              <a:cxnLst/>
              <a:rect l="l" t="t" r="r" b="b"/>
              <a:pathLst>
                <a:path w="6979" h="6960" extrusionOk="0">
                  <a:moveTo>
                    <a:pt x="3097" y="0"/>
                  </a:moveTo>
                  <a:cubicBezTo>
                    <a:pt x="3055" y="0"/>
                    <a:pt x="3013" y="18"/>
                    <a:pt x="2978" y="54"/>
                  </a:cubicBezTo>
                  <a:cubicBezTo>
                    <a:pt x="1644" y="1530"/>
                    <a:pt x="906" y="3292"/>
                    <a:pt x="525" y="4483"/>
                  </a:cubicBezTo>
                  <a:cubicBezTo>
                    <a:pt x="96" y="5793"/>
                    <a:pt x="1" y="6746"/>
                    <a:pt x="1" y="6793"/>
                  </a:cubicBezTo>
                  <a:cubicBezTo>
                    <a:pt x="1" y="6841"/>
                    <a:pt x="1" y="6888"/>
                    <a:pt x="48" y="6912"/>
                  </a:cubicBezTo>
                  <a:cubicBezTo>
                    <a:pt x="72" y="6960"/>
                    <a:pt x="120" y="6960"/>
                    <a:pt x="144" y="6960"/>
                  </a:cubicBezTo>
                  <a:lnTo>
                    <a:pt x="168" y="6960"/>
                  </a:lnTo>
                  <a:cubicBezTo>
                    <a:pt x="215" y="6960"/>
                    <a:pt x="1168" y="6865"/>
                    <a:pt x="2478" y="6436"/>
                  </a:cubicBezTo>
                  <a:cubicBezTo>
                    <a:pt x="3692" y="6055"/>
                    <a:pt x="5431" y="5293"/>
                    <a:pt x="6907" y="3959"/>
                  </a:cubicBezTo>
                  <a:cubicBezTo>
                    <a:pt x="6978" y="3912"/>
                    <a:pt x="6978" y="3816"/>
                    <a:pt x="6931" y="3745"/>
                  </a:cubicBezTo>
                  <a:cubicBezTo>
                    <a:pt x="6892" y="3706"/>
                    <a:pt x="6845" y="3688"/>
                    <a:pt x="6799" y="3688"/>
                  </a:cubicBezTo>
                  <a:cubicBezTo>
                    <a:pt x="6762" y="3688"/>
                    <a:pt x="6725" y="3700"/>
                    <a:pt x="6693" y="3721"/>
                  </a:cubicBezTo>
                  <a:cubicBezTo>
                    <a:pt x="5264" y="5031"/>
                    <a:pt x="3573" y="5745"/>
                    <a:pt x="2382" y="6126"/>
                  </a:cubicBezTo>
                  <a:cubicBezTo>
                    <a:pt x="1644" y="6365"/>
                    <a:pt x="1001" y="6507"/>
                    <a:pt x="596" y="6579"/>
                  </a:cubicBezTo>
                  <a:lnTo>
                    <a:pt x="1906" y="5269"/>
                  </a:lnTo>
                  <a:cubicBezTo>
                    <a:pt x="1977" y="5198"/>
                    <a:pt x="1977" y="5102"/>
                    <a:pt x="1906" y="5055"/>
                  </a:cubicBezTo>
                  <a:cubicBezTo>
                    <a:pt x="1882" y="5019"/>
                    <a:pt x="1846" y="5001"/>
                    <a:pt x="1808" y="5001"/>
                  </a:cubicBezTo>
                  <a:cubicBezTo>
                    <a:pt x="1769" y="5001"/>
                    <a:pt x="1727" y="5019"/>
                    <a:pt x="1692" y="5055"/>
                  </a:cubicBezTo>
                  <a:lnTo>
                    <a:pt x="382" y="6365"/>
                  </a:lnTo>
                  <a:cubicBezTo>
                    <a:pt x="453" y="5960"/>
                    <a:pt x="596" y="5317"/>
                    <a:pt x="834" y="4578"/>
                  </a:cubicBezTo>
                  <a:cubicBezTo>
                    <a:pt x="1192" y="3412"/>
                    <a:pt x="1930" y="1697"/>
                    <a:pt x="3216" y="268"/>
                  </a:cubicBezTo>
                  <a:cubicBezTo>
                    <a:pt x="3287" y="197"/>
                    <a:pt x="3263" y="101"/>
                    <a:pt x="3216" y="54"/>
                  </a:cubicBezTo>
                  <a:cubicBezTo>
                    <a:pt x="3180" y="18"/>
                    <a:pt x="3138" y="0"/>
                    <a:pt x="3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6191469" y="2851730"/>
              <a:ext cx="123006" cy="77365"/>
            </a:xfrm>
            <a:custGeom>
              <a:avLst/>
              <a:gdLst/>
              <a:ahLst/>
              <a:cxnLst/>
              <a:rect l="l" t="t" r="r" b="b"/>
              <a:pathLst>
                <a:path w="3668" h="2307" extrusionOk="0">
                  <a:moveTo>
                    <a:pt x="3493" y="1"/>
                  </a:moveTo>
                  <a:cubicBezTo>
                    <a:pt x="3471" y="1"/>
                    <a:pt x="3450" y="7"/>
                    <a:pt x="3430" y="20"/>
                  </a:cubicBezTo>
                  <a:cubicBezTo>
                    <a:pt x="2120" y="544"/>
                    <a:pt x="1001" y="1211"/>
                    <a:pt x="72" y="2044"/>
                  </a:cubicBezTo>
                  <a:cubicBezTo>
                    <a:pt x="0" y="2092"/>
                    <a:pt x="0" y="2187"/>
                    <a:pt x="48" y="2259"/>
                  </a:cubicBezTo>
                  <a:cubicBezTo>
                    <a:pt x="96" y="2306"/>
                    <a:pt x="143" y="2306"/>
                    <a:pt x="167" y="2306"/>
                  </a:cubicBezTo>
                  <a:cubicBezTo>
                    <a:pt x="215" y="2306"/>
                    <a:pt x="262" y="2306"/>
                    <a:pt x="286" y="2282"/>
                  </a:cubicBezTo>
                  <a:cubicBezTo>
                    <a:pt x="1191" y="1473"/>
                    <a:pt x="2287" y="806"/>
                    <a:pt x="3549" y="306"/>
                  </a:cubicBezTo>
                  <a:cubicBezTo>
                    <a:pt x="3620" y="258"/>
                    <a:pt x="3668" y="187"/>
                    <a:pt x="3620" y="92"/>
                  </a:cubicBezTo>
                  <a:cubicBezTo>
                    <a:pt x="3603" y="40"/>
                    <a:pt x="3549" y="1"/>
                    <a:pt x="3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6217828" y="2822051"/>
              <a:ext cx="205268" cy="233202"/>
            </a:xfrm>
            <a:custGeom>
              <a:avLst/>
              <a:gdLst/>
              <a:ahLst/>
              <a:cxnLst/>
              <a:rect l="l" t="t" r="r" b="b"/>
              <a:pathLst>
                <a:path w="6121" h="6954" extrusionOk="0">
                  <a:moveTo>
                    <a:pt x="5954" y="0"/>
                  </a:moveTo>
                  <a:cubicBezTo>
                    <a:pt x="5906" y="0"/>
                    <a:pt x="4787" y="143"/>
                    <a:pt x="3311" y="643"/>
                  </a:cubicBezTo>
                  <a:cubicBezTo>
                    <a:pt x="3215" y="667"/>
                    <a:pt x="3191" y="762"/>
                    <a:pt x="3215" y="834"/>
                  </a:cubicBezTo>
                  <a:cubicBezTo>
                    <a:pt x="3233" y="903"/>
                    <a:pt x="3288" y="948"/>
                    <a:pt x="3345" y="948"/>
                  </a:cubicBezTo>
                  <a:cubicBezTo>
                    <a:pt x="3366" y="948"/>
                    <a:pt x="3387" y="942"/>
                    <a:pt x="3406" y="929"/>
                  </a:cubicBezTo>
                  <a:cubicBezTo>
                    <a:pt x="4287" y="643"/>
                    <a:pt x="5049" y="476"/>
                    <a:pt x="5501" y="381"/>
                  </a:cubicBezTo>
                  <a:lnTo>
                    <a:pt x="5501" y="381"/>
                  </a:lnTo>
                  <a:lnTo>
                    <a:pt x="1644" y="4239"/>
                  </a:lnTo>
                  <a:cubicBezTo>
                    <a:pt x="1325" y="3954"/>
                    <a:pt x="958" y="3798"/>
                    <a:pt x="595" y="3798"/>
                  </a:cubicBezTo>
                  <a:cubicBezTo>
                    <a:pt x="442" y="3798"/>
                    <a:pt x="291" y="3826"/>
                    <a:pt x="143" y="3882"/>
                  </a:cubicBezTo>
                  <a:cubicBezTo>
                    <a:pt x="48" y="3906"/>
                    <a:pt x="0" y="4001"/>
                    <a:pt x="48" y="4072"/>
                  </a:cubicBezTo>
                  <a:cubicBezTo>
                    <a:pt x="68" y="4131"/>
                    <a:pt x="136" y="4174"/>
                    <a:pt x="199" y="4174"/>
                  </a:cubicBezTo>
                  <a:cubicBezTo>
                    <a:pt x="212" y="4174"/>
                    <a:pt x="226" y="4172"/>
                    <a:pt x="238" y="4168"/>
                  </a:cubicBezTo>
                  <a:cubicBezTo>
                    <a:pt x="356" y="4127"/>
                    <a:pt x="470" y="4109"/>
                    <a:pt x="580" y="4109"/>
                  </a:cubicBezTo>
                  <a:cubicBezTo>
                    <a:pt x="982" y="4109"/>
                    <a:pt x="1324" y="4348"/>
                    <a:pt x="1548" y="4572"/>
                  </a:cubicBezTo>
                  <a:cubicBezTo>
                    <a:pt x="1834" y="4858"/>
                    <a:pt x="2120" y="5287"/>
                    <a:pt x="1953" y="5835"/>
                  </a:cubicBezTo>
                  <a:cubicBezTo>
                    <a:pt x="1929" y="5930"/>
                    <a:pt x="1977" y="6001"/>
                    <a:pt x="2072" y="6025"/>
                  </a:cubicBezTo>
                  <a:cubicBezTo>
                    <a:pt x="2072" y="6049"/>
                    <a:pt x="2096" y="6049"/>
                    <a:pt x="2120" y="6049"/>
                  </a:cubicBezTo>
                  <a:cubicBezTo>
                    <a:pt x="2167" y="6049"/>
                    <a:pt x="2239" y="6001"/>
                    <a:pt x="2263" y="5930"/>
                  </a:cubicBezTo>
                  <a:cubicBezTo>
                    <a:pt x="2429" y="5430"/>
                    <a:pt x="2287" y="4906"/>
                    <a:pt x="1882" y="4453"/>
                  </a:cubicBezTo>
                  <a:lnTo>
                    <a:pt x="5740" y="595"/>
                  </a:lnTo>
                  <a:lnTo>
                    <a:pt x="5740" y="595"/>
                  </a:lnTo>
                  <a:cubicBezTo>
                    <a:pt x="5668" y="1000"/>
                    <a:pt x="5525" y="1643"/>
                    <a:pt x="5287" y="2382"/>
                  </a:cubicBezTo>
                  <a:cubicBezTo>
                    <a:pt x="4906" y="3548"/>
                    <a:pt x="4192" y="5263"/>
                    <a:pt x="2882" y="6692"/>
                  </a:cubicBezTo>
                  <a:cubicBezTo>
                    <a:pt x="2834" y="6763"/>
                    <a:pt x="2834" y="6859"/>
                    <a:pt x="2906" y="6906"/>
                  </a:cubicBezTo>
                  <a:cubicBezTo>
                    <a:pt x="2930" y="6954"/>
                    <a:pt x="2977" y="6954"/>
                    <a:pt x="3001" y="6954"/>
                  </a:cubicBezTo>
                  <a:cubicBezTo>
                    <a:pt x="3049" y="6954"/>
                    <a:pt x="3096" y="6930"/>
                    <a:pt x="3120" y="6906"/>
                  </a:cubicBezTo>
                  <a:cubicBezTo>
                    <a:pt x="4454" y="5430"/>
                    <a:pt x="5192" y="3691"/>
                    <a:pt x="5597" y="2477"/>
                  </a:cubicBezTo>
                  <a:cubicBezTo>
                    <a:pt x="6002" y="1167"/>
                    <a:pt x="6121" y="214"/>
                    <a:pt x="6121" y="167"/>
                  </a:cubicBezTo>
                  <a:cubicBezTo>
                    <a:pt x="6121" y="119"/>
                    <a:pt x="6097" y="72"/>
                    <a:pt x="6073" y="48"/>
                  </a:cubicBezTo>
                  <a:cubicBezTo>
                    <a:pt x="6049" y="24"/>
                    <a:pt x="6002" y="0"/>
                    <a:pt x="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6141167" y="2967191"/>
              <a:ext cx="137393" cy="136789"/>
            </a:xfrm>
            <a:custGeom>
              <a:avLst/>
              <a:gdLst/>
              <a:ahLst/>
              <a:cxnLst/>
              <a:rect l="l" t="t" r="r" b="b"/>
              <a:pathLst>
                <a:path w="4097" h="4079" extrusionOk="0">
                  <a:moveTo>
                    <a:pt x="1429" y="887"/>
                  </a:moveTo>
                  <a:lnTo>
                    <a:pt x="3191" y="2650"/>
                  </a:lnTo>
                  <a:cubicBezTo>
                    <a:pt x="2908" y="2791"/>
                    <a:pt x="2621" y="2863"/>
                    <a:pt x="2353" y="2863"/>
                  </a:cubicBezTo>
                  <a:cubicBezTo>
                    <a:pt x="2034" y="2863"/>
                    <a:pt x="1744" y="2761"/>
                    <a:pt x="1524" y="2554"/>
                  </a:cubicBezTo>
                  <a:cubicBezTo>
                    <a:pt x="1286" y="2293"/>
                    <a:pt x="1167" y="1935"/>
                    <a:pt x="1238" y="1507"/>
                  </a:cubicBezTo>
                  <a:cubicBezTo>
                    <a:pt x="1262" y="1292"/>
                    <a:pt x="1334" y="1078"/>
                    <a:pt x="1429" y="887"/>
                  </a:cubicBezTo>
                  <a:close/>
                  <a:moveTo>
                    <a:pt x="1783" y="0"/>
                  </a:moveTo>
                  <a:cubicBezTo>
                    <a:pt x="1745" y="0"/>
                    <a:pt x="1703" y="18"/>
                    <a:pt x="1667" y="54"/>
                  </a:cubicBezTo>
                  <a:cubicBezTo>
                    <a:pt x="1262" y="459"/>
                    <a:pt x="1000" y="959"/>
                    <a:pt x="929" y="1459"/>
                  </a:cubicBezTo>
                  <a:cubicBezTo>
                    <a:pt x="857" y="1911"/>
                    <a:pt x="953" y="2340"/>
                    <a:pt x="1215" y="2650"/>
                  </a:cubicBezTo>
                  <a:lnTo>
                    <a:pt x="48" y="3817"/>
                  </a:lnTo>
                  <a:cubicBezTo>
                    <a:pt x="0" y="3864"/>
                    <a:pt x="0" y="3960"/>
                    <a:pt x="48" y="4031"/>
                  </a:cubicBezTo>
                  <a:cubicBezTo>
                    <a:pt x="72" y="4055"/>
                    <a:pt x="119" y="4079"/>
                    <a:pt x="167" y="4079"/>
                  </a:cubicBezTo>
                  <a:cubicBezTo>
                    <a:pt x="191" y="4079"/>
                    <a:pt x="238" y="4055"/>
                    <a:pt x="262" y="4031"/>
                  </a:cubicBezTo>
                  <a:lnTo>
                    <a:pt x="1429" y="2864"/>
                  </a:lnTo>
                  <a:cubicBezTo>
                    <a:pt x="1691" y="3055"/>
                    <a:pt x="2001" y="3174"/>
                    <a:pt x="2358" y="3174"/>
                  </a:cubicBezTo>
                  <a:cubicBezTo>
                    <a:pt x="2429" y="3174"/>
                    <a:pt x="2524" y="3150"/>
                    <a:pt x="2620" y="3150"/>
                  </a:cubicBezTo>
                  <a:cubicBezTo>
                    <a:pt x="3120" y="3078"/>
                    <a:pt x="3620" y="2816"/>
                    <a:pt x="4025" y="2412"/>
                  </a:cubicBezTo>
                  <a:cubicBezTo>
                    <a:pt x="4096" y="2340"/>
                    <a:pt x="4096" y="2245"/>
                    <a:pt x="4025" y="2173"/>
                  </a:cubicBezTo>
                  <a:cubicBezTo>
                    <a:pt x="4001" y="2150"/>
                    <a:pt x="3965" y="2138"/>
                    <a:pt x="3927" y="2138"/>
                  </a:cubicBezTo>
                  <a:cubicBezTo>
                    <a:pt x="3888" y="2138"/>
                    <a:pt x="3846" y="2150"/>
                    <a:pt x="3810" y="2173"/>
                  </a:cubicBezTo>
                  <a:cubicBezTo>
                    <a:pt x="3691" y="2293"/>
                    <a:pt x="3596" y="2388"/>
                    <a:pt x="3477" y="2483"/>
                  </a:cubicBezTo>
                  <a:lnTo>
                    <a:pt x="1596" y="602"/>
                  </a:lnTo>
                  <a:cubicBezTo>
                    <a:pt x="1691" y="483"/>
                    <a:pt x="1786" y="364"/>
                    <a:pt x="1881" y="268"/>
                  </a:cubicBezTo>
                  <a:cubicBezTo>
                    <a:pt x="1953" y="197"/>
                    <a:pt x="1953" y="102"/>
                    <a:pt x="1881" y="54"/>
                  </a:cubicBezTo>
                  <a:cubicBezTo>
                    <a:pt x="1858" y="18"/>
                    <a:pt x="1822" y="0"/>
                    <a:pt x="1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6074868" y="2822588"/>
              <a:ext cx="342627" cy="353258"/>
            </a:xfrm>
            <a:custGeom>
              <a:avLst/>
              <a:gdLst/>
              <a:ahLst/>
              <a:cxnLst/>
              <a:rect l="l" t="t" r="r" b="b"/>
              <a:pathLst>
                <a:path w="10217" h="10534" extrusionOk="0">
                  <a:moveTo>
                    <a:pt x="929" y="294"/>
                  </a:moveTo>
                  <a:cubicBezTo>
                    <a:pt x="1072" y="294"/>
                    <a:pt x="1287" y="389"/>
                    <a:pt x="1620" y="770"/>
                  </a:cubicBezTo>
                  <a:cubicBezTo>
                    <a:pt x="1787" y="937"/>
                    <a:pt x="2049" y="1318"/>
                    <a:pt x="2215" y="1723"/>
                  </a:cubicBezTo>
                  <a:cubicBezTo>
                    <a:pt x="2430" y="2175"/>
                    <a:pt x="2406" y="2437"/>
                    <a:pt x="2334" y="2508"/>
                  </a:cubicBezTo>
                  <a:cubicBezTo>
                    <a:pt x="2307" y="2536"/>
                    <a:pt x="2256" y="2552"/>
                    <a:pt x="2177" y="2552"/>
                  </a:cubicBezTo>
                  <a:cubicBezTo>
                    <a:pt x="2048" y="2552"/>
                    <a:pt x="1844" y="2508"/>
                    <a:pt x="1548" y="2389"/>
                  </a:cubicBezTo>
                  <a:cubicBezTo>
                    <a:pt x="1167" y="2223"/>
                    <a:pt x="786" y="1961"/>
                    <a:pt x="596" y="1794"/>
                  </a:cubicBezTo>
                  <a:cubicBezTo>
                    <a:pt x="477" y="1675"/>
                    <a:pt x="239" y="1342"/>
                    <a:pt x="548" y="651"/>
                  </a:cubicBezTo>
                  <a:cubicBezTo>
                    <a:pt x="667" y="437"/>
                    <a:pt x="763" y="318"/>
                    <a:pt x="882" y="318"/>
                  </a:cubicBezTo>
                  <a:cubicBezTo>
                    <a:pt x="905" y="294"/>
                    <a:pt x="905" y="294"/>
                    <a:pt x="929" y="294"/>
                  </a:cubicBezTo>
                  <a:close/>
                  <a:moveTo>
                    <a:pt x="8050" y="7986"/>
                  </a:moveTo>
                  <a:cubicBezTo>
                    <a:pt x="8169" y="7986"/>
                    <a:pt x="8383" y="8010"/>
                    <a:pt x="8645" y="8129"/>
                  </a:cubicBezTo>
                  <a:cubicBezTo>
                    <a:pt x="9050" y="8319"/>
                    <a:pt x="9431" y="8581"/>
                    <a:pt x="9598" y="8724"/>
                  </a:cubicBezTo>
                  <a:cubicBezTo>
                    <a:pt x="9717" y="8843"/>
                    <a:pt x="9979" y="9200"/>
                    <a:pt x="9645" y="9891"/>
                  </a:cubicBezTo>
                  <a:cubicBezTo>
                    <a:pt x="9550" y="10081"/>
                    <a:pt x="9431" y="10200"/>
                    <a:pt x="9312" y="10224"/>
                  </a:cubicBezTo>
                  <a:cubicBezTo>
                    <a:pt x="9299" y="10227"/>
                    <a:pt x="9284" y="10228"/>
                    <a:pt x="9268" y="10228"/>
                  </a:cubicBezTo>
                  <a:cubicBezTo>
                    <a:pt x="9139" y="10228"/>
                    <a:pt x="8913" y="10132"/>
                    <a:pt x="8574" y="9772"/>
                  </a:cubicBezTo>
                  <a:cubicBezTo>
                    <a:pt x="8407" y="9581"/>
                    <a:pt x="8145" y="9200"/>
                    <a:pt x="7978" y="8795"/>
                  </a:cubicBezTo>
                  <a:cubicBezTo>
                    <a:pt x="7788" y="8343"/>
                    <a:pt x="7788" y="8105"/>
                    <a:pt x="7859" y="8033"/>
                  </a:cubicBezTo>
                  <a:cubicBezTo>
                    <a:pt x="7883" y="7986"/>
                    <a:pt x="7955" y="7986"/>
                    <a:pt x="8050" y="7986"/>
                  </a:cubicBezTo>
                  <a:close/>
                  <a:moveTo>
                    <a:pt x="937" y="0"/>
                  </a:moveTo>
                  <a:cubicBezTo>
                    <a:pt x="902" y="0"/>
                    <a:pt x="868" y="3"/>
                    <a:pt x="834" y="8"/>
                  </a:cubicBezTo>
                  <a:cubicBezTo>
                    <a:pt x="620" y="32"/>
                    <a:pt x="429" y="198"/>
                    <a:pt x="286" y="508"/>
                  </a:cubicBezTo>
                  <a:cubicBezTo>
                    <a:pt x="1" y="1127"/>
                    <a:pt x="24" y="1675"/>
                    <a:pt x="382" y="2008"/>
                  </a:cubicBezTo>
                  <a:cubicBezTo>
                    <a:pt x="620" y="2223"/>
                    <a:pt x="1048" y="2508"/>
                    <a:pt x="1429" y="2675"/>
                  </a:cubicBezTo>
                  <a:cubicBezTo>
                    <a:pt x="1739" y="2794"/>
                    <a:pt x="1977" y="2866"/>
                    <a:pt x="2168" y="2866"/>
                  </a:cubicBezTo>
                  <a:cubicBezTo>
                    <a:pt x="2263" y="2866"/>
                    <a:pt x="2358" y="2842"/>
                    <a:pt x="2430" y="2818"/>
                  </a:cubicBezTo>
                  <a:lnTo>
                    <a:pt x="7550" y="7938"/>
                  </a:lnTo>
                  <a:cubicBezTo>
                    <a:pt x="7312" y="8486"/>
                    <a:pt x="8050" y="9653"/>
                    <a:pt x="8359" y="9962"/>
                  </a:cubicBezTo>
                  <a:cubicBezTo>
                    <a:pt x="8693" y="10343"/>
                    <a:pt x="9002" y="10534"/>
                    <a:pt x="9288" y="10534"/>
                  </a:cubicBezTo>
                  <a:lnTo>
                    <a:pt x="9383" y="10534"/>
                  </a:lnTo>
                  <a:cubicBezTo>
                    <a:pt x="9598" y="10486"/>
                    <a:pt x="9788" y="10320"/>
                    <a:pt x="9931" y="10010"/>
                  </a:cubicBezTo>
                  <a:cubicBezTo>
                    <a:pt x="10217" y="9391"/>
                    <a:pt x="10169" y="8843"/>
                    <a:pt x="9812" y="8510"/>
                  </a:cubicBezTo>
                  <a:cubicBezTo>
                    <a:pt x="9598" y="8295"/>
                    <a:pt x="9169" y="8010"/>
                    <a:pt x="8764" y="7843"/>
                  </a:cubicBezTo>
                  <a:cubicBezTo>
                    <a:pt x="8478" y="7716"/>
                    <a:pt x="8224" y="7652"/>
                    <a:pt x="8023" y="7652"/>
                  </a:cubicBezTo>
                  <a:cubicBezTo>
                    <a:pt x="7923" y="7652"/>
                    <a:pt x="7835" y="7668"/>
                    <a:pt x="7764" y="7700"/>
                  </a:cubicBezTo>
                  <a:lnTo>
                    <a:pt x="2668" y="2604"/>
                  </a:lnTo>
                  <a:cubicBezTo>
                    <a:pt x="2906" y="2032"/>
                    <a:pt x="2168" y="865"/>
                    <a:pt x="1858" y="556"/>
                  </a:cubicBezTo>
                  <a:cubicBezTo>
                    <a:pt x="1519" y="174"/>
                    <a:pt x="1217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15"/>
          <p:cNvGrpSpPr/>
          <p:nvPr/>
        </p:nvGrpSpPr>
        <p:grpSpPr>
          <a:xfrm>
            <a:off x="5387266" y="2822823"/>
            <a:ext cx="353828" cy="352251"/>
            <a:chOff x="5387266" y="2822823"/>
            <a:chExt cx="353828" cy="352251"/>
          </a:xfrm>
        </p:grpSpPr>
        <p:sp>
          <p:nvSpPr>
            <p:cNvPr id="1362" name="Google Shape;1362;p15"/>
            <p:cNvSpPr/>
            <p:nvPr/>
          </p:nvSpPr>
          <p:spPr>
            <a:xfrm>
              <a:off x="5392833" y="2828423"/>
              <a:ext cx="343465" cy="258790"/>
            </a:xfrm>
            <a:custGeom>
              <a:avLst/>
              <a:gdLst/>
              <a:ahLst/>
              <a:cxnLst/>
              <a:rect l="l" t="t" r="r" b="b"/>
              <a:pathLst>
                <a:path w="10242" h="7717" extrusionOk="0">
                  <a:moveTo>
                    <a:pt x="1192" y="1"/>
                  </a:moveTo>
                  <a:cubicBezTo>
                    <a:pt x="525" y="1"/>
                    <a:pt x="1" y="525"/>
                    <a:pt x="1" y="1191"/>
                  </a:cubicBezTo>
                  <a:lnTo>
                    <a:pt x="1" y="7716"/>
                  </a:lnTo>
                  <a:lnTo>
                    <a:pt x="525" y="7716"/>
                  </a:lnTo>
                  <a:lnTo>
                    <a:pt x="525" y="1191"/>
                  </a:lnTo>
                  <a:cubicBezTo>
                    <a:pt x="525" y="810"/>
                    <a:pt x="811" y="525"/>
                    <a:pt x="1168" y="525"/>
                  </a:cubicBezTo>
                  <a:lnTo>
                    <a:pt x="9050" y="525"/>
                  </a:lnTo>
                  <a:cubicBezTo>
                    <a:pt x="9408" y="525"/>
                    <a:pt x="9717" y="810"/>
                    <a:pt x="9717" y="1191"/>
                  </a:cubicBezTo>
                  <a:lnTo>
                    <a:pt x="9717" y="7716"/>
                  </a:lnTo>
                  <a:lnTo>
                    <a:pt x="10241" y="7716"/>
                  </a:lnTo>
                  <a:lnTo>
                    <a:pt x="10241" y="1191"/>
                  </a:lnTo>
                  <a:cubicBezTo>
                    <a:pt x="10241" y="525"/>
                    <a:pt x="9693" y="1"/>
                    <a:pt x="9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5479085" y="3000122"/>
              <a:ext cx="170157" cy="169352"/>
            </a:xfrm>
            <a:custGeom>
              <a:avLst/>
              <a:gdLst/>
              <a:ahLst/>
              <a:cxnLst/>
              <a:rect l="l" t="t" r="r" b="b"/>
              <a:pathLst>
                <a:path w="5074" h="5050" extrusionOk="0">
                  <a:moveTo>
                    <a:pt x="2549" y="1"/>
                  </a:moveTo>
                  <a:cubicBezTo>
                    <a:pt x="1144" y="1"/>
                    <a:pt x="1" y="1120"/>
                    <a:pt x="1" y="2525"/>
                  </a:cubicBezTo>
                  <a:cubicBezTo>
                    <a:pt x="1" y="3930"/>
                    <a:pt x="1144" y="5049"/>
                    <a:pt x="2549" y="5049"/>
                  </a:cubicBezTo>
                  <a:cubicBezTo>
                    <a:pt x="3930" y="5049"/>
                    <a:pt x="5073" y="3930"/>
                    <a:pt x="5073" y="2525"/>
                  </a:cubicBezTo>
                  <a:cubicBezTo>
                    <a:pt x="5073" y="1120"/>
                    <a:pt x="3930" y="1"/>
                    <a:pt x="2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491862" y="3128695"/>
              <a:ext cx="49565" cy="37593"/>
            </a:xfrm>
            <a:custGeom>
              <a:avLst/>
              <a:gdLst/>
              <a:ahLst/>
              <a:cxnLst/>
              <a:rect l="l" t="t" r="r" b="b"/>
              <a:pathLst>
                <a:path w="1478" h="1121" extrusionOk="0">
                  <a:moveTo>
                    <a:pt x="1" y="1"/>
                  </a:moveTo>
                  <a:lnTo>
                    <a:pt x="1" y="1"/>
                  </a:lnTo>
                  <a:cubicBezTo>
                    <a:pt x="311" y="549"/>
                    <a:pt x="834" y="953"/>
                    <a:pt x="1477" y="1120"/>
                  </a:cubicBezTo>
                  <a:lnTo>
                    <a:pt x="1144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584519" y="3130305"/>
              <a:ext cx="51141" cy="36754"/>
            </a:xfrm>
            <a:custGeom>
              <a:avLst/>
              <a:gdLst/>
              <a:ahLst/>
              <a:cxnLst/>
              <a:rect l="l" t="t" r="r" b="b"/>
              <a:pathLst>
                <a:path w="1525" h="1096" extrusionOk="0">
                  <a:moveTo>
                    <a:pt x="381" y="0"/>
                  </a:moveTo>
                  <a:lnTo>
                    <a:pt x="0" y="1096"/>
                  </a:lnTo>
                  <a:cubicBezTo>
                    <a:pt x="643" y="953"/>
                    <a:pt x="1167" y="548"/>
                    <a:pt x="1525" y="24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618054" y="3031276"/>
              <a:ext cx="31188" cy="59122"/>
            </a:xfrm>
            <a:custGeom>
              <a:avLst/>
              <a:gdLst/>
              <a:ahLst/>
              <a:cxnLst/>
              <a:rect l="l" t="t" r="r" b="b"/>
              <a:pathLst>
                <a:path w="930" h="1763" extrusionOk="0">
                  <a:moveTo>
                    <a:pt x="358" y="0"/>
                  </a:moveTo>
                  <a:lnTo>
                    <a:pt x="1" y="1072"/>
                  </a:lnTo>
                  <a:lnTo>
                    <a:pt x="929" y="1763"/>
                  </a:lnTo>
                  <a:cubicBezTo>
                    <a:pt x="929" y="1715"/>
                    <a:pt x="929" y="1644"/>
                    <a:pt x="929" y="1596"/>
                  </a:cubicBezTo>
                  <a:cubicBezTo>
                    <a:pt x="929" y="1001"/>
                    <a:pt x="715" y="429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5534217" y="3000122"/>
              <a:ext cx="62308" cy="28807"/>
            </a:xfrm>
            <a:custGeom>
              <a:avLst/>
              <a:gdLst/>
              <a:ahLst/>
              <a:cxnLst/>
              <a:rect l="l" t="t" r="r" b="b"/>
              <a:pathLst>
                <a:path w="1858" h="859" extrusionOk="0">
                  <a:moveTo>
                    <a:pt x="905" y="1"/>
                  </a:moveTo>
                  <a:cubicBezTo>
                    <a:pt x="595" y="1"/>
                    <a:pt x="286" y="48"/>
                    <a:pt x="0" y="167"/>
                  </a:cubicBezTo>
                  <a:lnTo>
                    <a:pt x="453" y="501"/>
                  </a:lnTo>
                  <a:lnTo>
                    <a:pt x="929" y="858"/>
                  </a:lnTo>
                  <a:lnTo>
                    <a:pt x="1858" y="191"/>
                  </a:lnTo>
                  <a:cubicBezTo>
                    <a:pt x="1715" y="144"/>
                    <a:pt x="1572" y="96"/>
                    <a:pt x="1429" y="48"/>
                  </a:cubicBezTo>
                  <a:cubicBezTo>
                    <a:pt x="1262" y="25"/>
                    <a:pt x="1072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532607" y="3050458"/>
              <a:ext cx="63918" cy="61503"/>
            </a:xfrm>
            <a:custGeom>
              <a:avLst/>
              <a:gdLst/>
              <a:ahLst/>
              <a:cxnLst/>
              <a:rect l="l" t="t" r="r" b="b"/>
              <a:pathLst>
                <a:path w="1906" h="1834" extrusionOk="0">
                  <a:moveTo>
                    <a:pt x="953" y="0"/>
                  </a:moveTo>
                  <a:lnTo>
                    <a:pt x="0" y="714"/>
                  </a:lnTo>
                  <a:lnTo>
                    <a:pt x="358" y="1834"/>
                  </a:lnTo>
                  <a:lnTo>
                    <a:pt x="1548" y="1834"/>
                  </a:lnTo>
                  <a:lnTo>
                    <a:pt x="1906" y="71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5479890" y="3028895"/>
              <a:ext cx="31188" cy="59122"/>
            </a:xfrm>
            <a:custGeom>
              <a:avLst/>
              <a:gdLst/>
              <a:ahLst/>
              <a:cxnLst/>
              <a:rect l="l" t="t" r="r" b="b"/>
              <a:pathLst>
                <a:path w="930" h="1763" extrusionOk="0">
                  <a:moveTo>
                    <a:pt x="620" y="0"/>
                  </a:moveTo>
                  <a:cubicBezTo>
                    <a:pt x="239" y="453"/>
                    <a:pt x="1" y="1024"/>
                    <a:pt x="1" y="1667"/>
                  </a:cubicBezTo>
                  <a:lnTo>
                    <a:pt x="1" y="1762"/>
                  </a:lnTo>
                  <a:lnTo>
                    <a:pt x="929" y="11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5487871" y="2822823"/>
              <a:ext cx="253223" cy="269185"/>
            </a:xfrm>
            <a:custGeom>
              <a:avLst/>
              <a:gdLst/>
              <a:ahLst/>
              <a:cxnLst/>
              <a:rect l="l" t="t" r="r" b="b"/>
              <a:pathLst>
                <a:path w="7551" h="8027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11"/>
                    <a:pt x="144" y="311"/>
                  </a:cubicBezTo>
                  <a:lnTo>
                    <a:pt x="6216" y="311"/>
                  </a:lnTo>
                  <a:cubicBezTo>
                    <a:pt x="6788" y="311"/>
                    <a:pt x="7240" y="787"/>
                    <a:pt x="7240" y="1358"/>
                  </a:cubicBezTo>
                  <a:lnTo>
                    <a:pt x="7240" y="7717"/>
                  </a:lnTo>
                  <a:lnTo>
                    <a:pt x="7026" y="7717"/>
                  </a:lnTo>
                  <a:lnTo>
                    <a:pt x="7026" y="3764"/>
                  </a:lnTo>
                  <a:cubicBezTo>
                    <a:pt x="7026" y="3668"/>
                    <a:pt x="6955" y="3597"/>
                    <a:pt x="6883" y="3597"/>
                  </a:cubicBezTo>
                  <a:cubicBezTo>
                    <a:pt x="6788" y="3597"/>
                    <a:pt x="6717" y="3668"/>
                    <a:pt x="6717" y="3764"/>
                  </a:cubicBezTo>
                  <a:lnTo>
                    <a:pt x="6717" y="7883"/>
                  </a:lnTo>
                  <a:cubicBezTo>
                    <a:pt x="6717" y="7955"/>
                    <a:pt x="6788" y="8026"/>
                    <a:pt x="6883" y="8026"/>
                  </a:cubicBezTo>
                  <a:lnTo>
                    <a:pt x="7407" y="8026"/>
                  </a:lnTo>
                  <a:cubicBezTo>
                    <a:pt x="7479" y="8026"/>
                    <a:pt x="7550" y="7955"/>
                    <a:pt x="7550" y="7883"/>
                  </a:cubicBezTo>
                  <a:lnTo>
                    <a:pt x="7550" y="1335"/>
                  </a:lnTo>
                  <a:cubicBezTo>
                    <a:pt x="7550" y="620"/>
                    <a:pt x="6955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387266" y="2822823"/>
              <a:ext cx="336255" cy="269185"/>
            </a:xfrm>
            <a:custGeom>
              <a:avLst/>
              <a:gdLst/>
              <a:ahLst/>
              <a:cxnLst/>
              <a:rect l="l" t="t" r="r" b="b"/>
              <a:pathLst>
                <a:path w="10027" h="8027" extrusionOk="0">
                  <a:moveTo>
                    <a:pt x="5954" y="834"/>
                  </a:moveTo>
                  <a:lnTo>
                    <a:pt x="5954" y="1430"/>
                  </a:lnTo>
                  <a:cubicBezTo>
                    <a:pt x="5954" y="1787"/>
                    <a:pt x="5644" y="2073"/>
                    <a:pt x="5287" y="2073"/>
                  </a:cubicBezTo>
                  <a:cubicBezTo>
                    <a:pt x="4906" y="2073"/>
                    <a:pt x="4620" y="1787"/>
                    <a:pt x="4620" y="1430"/>
                  </a:cubicBezTo>
                  <a:lnTo>
                    <a:pt x="4620" y="834"/>
                  </a:lnTo>
                  <a:close/>
                  <a:moveTo>
                    <a:pt x="7597" y="834"/>
                  </a:moveTo>
                  <a:lnTo>
                    <a:pt x="7597" y="1430"/>
                  </a:lnTo>
                  <a:cubicBezTo>
                    <a:pt x="7597" y="1787"/>
                    <a:pt x="7287" y="2073"/>
                    <a:pt x="6930" y="2073"/>
                  </a:cubicBezTo>
                  <a:cubicBezTo>
                    <a:pt x="6549" y="2073"/>
                    <a:pt x="6263" y="1787"/>
                    <a:pt x="6263" y="1430"/>
                  </a:cubicBezTo>
                  <a:lnTo>
                    <a:pt x="6263" y="834"/>
                  </a:lnTo>
                  <a:close/>
                  <a:moveTo>
                    <a:pt x="4311" y="834"/>
                  </a:moveTo>
                  <a:lnTo>
                    <a:pt x="4311" y="1430"/>
                  </a:lnTo>
                  <a:cubicBezTo>
                    <a:pt x="4311" y="1787"/>
                    <a:pt x="4001" y="2097"/>
                    <a:pt x="3644" y="2097"/>
                  </a:cubicBezTo>
                  <a:cubicBezTo>
                    <a:pt x="3263" y="2097"/>
                    <a:pt x="2977" y="1787"/>
                    <a:pt x="2977" y="1430"/>
                  </a:cubicBezTo>
                  <a:lnTo>
                    <a:pt x="2977" y="834"/>
                  </a:lnTo>
                  <a:close/>
                  <a:moveTo>
                    <a:pt x="4311" y="2144"/>
                  </a:moveTo>
                  <a:lnTo>
                    <a:pt x="4311" y="2716"/>
                  </a:lnTo>
                  <a:cubicBezTo>
                    <a:pt x="4311" y="3097"/>
                    <a:pt x="4001" y="3383"/>
                    <a:pt x="3644" y="3383"/>
                  </a:cubicBezTo>
                  <a:cubicBezTo>
                    <a:pt x="3263" y="3383"/>
                    <a:pt x="2977" y="3097"/>
                    <a:pt x="2977" y="2716"/>
                  </a:cubicBezTo>
                  <a:lnTo>
                    <a:pt x="2977" y="2144"/>
                  </a:lnTo>
                  <a:cubicBezTo>
                    <a:pt x="3144" y="2287"/>
                    <a:pt x="3382" y="2406"/>
                    <a:pt x="3644" y="2406"/>
                  </a:cubicBezTo>
                  <a:cubicBezTo>
                    <a:pt x="3882" y="2406"/>
                    <a:pt x="4120" y="2311"/>
                    <a:pt x="4311" y="2144"/>
                  </a:cubicBezTo>
                  <a:close/>
                  <a:moveTo>
                    <a:pt x="5954" y="2144"/>
                  </a:moveTo>
                  <a:lnTo>
                    <a:pt x="5954" y="2716"/>
                  </a:lnTo>
                  <a:cubicBezTo>
                    <a:pt x="5954" y="3097"/>
                    <a:pt x="5644" y="3383"/>
                    <a:pt x="5287" y="3383"/>
                  </a:cubicBezTo>
                  <a:cubicBezTo>
                    <a:pt x="4906" y="3383"/>
                    <a:pt x="4620" y="3097"/>
                    <a:pt x="4620" y="2716"/>
                  </a:cubicBezTo>
                  <a:lnTo>
                    <a:pt x="4620" y="2144"/>
                  </a:lnTo>
                  <a:cubicBezTo>
                    <a:pt x="4787" y="2287"/>
                    <a:pt x="5025" y="2406"/>
                    <a:pt x="5287" y="2406"/>
                  </a:cubicBezTo>
                  <a:cubicBezTo>
                    <a:pt x="5525" y="2406"/>
                    <a:pt x="5763" y="2311"/>
                    <a:pt x="5954" y="2144"/>
                  </a:cubicBezTo>
                  <a:close/>
                  <a:moveTo>
                    <a:pt x="7597" y="2144"/>
                  </a:moveTo>
                  <a:lnTo>
                    <a:pt x="7597" y="2716"/>
                  </a:lnTo>
                  <a:cubicBezTo>
                    <a:pt x="7597" y="3097"/>
                    <a:pt x="7287" y="3383"/>
                    <a:pt x="6930" y="3383"/>
                  </a:cubicBezTo>
                  <a:cubicBezTo>
                    <a:pt x="6549" y="3383"/>
                    <a:pt x="6263" y="3097"/>
                    <a:pt x="6263" y="2716"/>
                  </a:cubicBezTo>
                  <a:lnTo>
                    <a:pt x="6263" y="2144"/>
                  </a:lnTo>
                  <a:cubicBezTo>
                    <a:pt x="6430" y="2311"/>
                    <a:pt x="6668" y="2406"/>
                    <a:pt x="6930" y="2406"/>
                  </a:cubicBezTo>
                  <a:cubicBezTo>
                    <a:pt x="7192" y="2406"/>
                    <a:pt x="7407" y="2311"/>
                    <a:pt x="7597" y="2144"/>
                  </a:cubicBezTo>
                  <a:close/>
                  <a:moveTo>
                    <a:pt x="4311" y="3430"/>
                  </a:moveTo>
                  <a:lnTo>
                    <a:pt x="4311" y="4026"/>
                  </a:lnTo>
                  <a:cubicBezTo>
                    <a:pt x="4311" y="4383"/>
                    <a:pt x="4001" y="4692"/>
                    <a:pt x="3644" y="4692"/>
                  </a:cubicBezTo>
                  <a:cubicBezTo>
                    <a:pt x="3263" y="4692"/>
                    <a:pt x="2977" y="4383"/>
                    <a:pt x="2977" y="4026"/>
                  </a:cubicBezTo>
                  <a:lnTo>
                    <a:pt x="2977" y="3430"/>
                  </a:lnTo>
                  <a:cubicBezTo>
                    <a:pt x="3144" y="3597"/>
                    <a:pt x="3382" y="3692"/>
                    <a:pt x="3644" y="3692"/>
                  </a:cubicBezTo>
                  <a:cubicBezTo>
                    <a:pt x="3906" y="3692"/>
                    <a:pt x="4120" y="3597"/>
                    <a:pt x="4311" y="3430"/>
                  </a:cubicBezTo>
                  <a:close/>
                  <a:moveTo>
                    <a:pt x="5954" y="3430"/>
                  </a:moveTo>
                  <a:lnTo>
                    <a:pt x="5954" y="4026"/>
                  </a:lnTo>
                  <a:cubicBezTo>
                    <a:pt x="5954" y="4383"/>
                    <a:pt x="5644" y="4692"/>
                    <a:pt x="5287" y="4692"/>
                  </a:cubicBezTo>
                  <a:cubicBezTo>
                    <a:pt x="4906" y="4692"/>
                    <a:pt x="4620" y="4383"/>
                    <a:pt x="4620" y="4026"/>
                  </a:cubicBezTo>
                  <a:lnTo>
                    <a:pt x="4620" y="3430"/>
                  </a:lnTo>
                  <a:cubicBezTo>
                    <a:pt x="4787" y="3597"/>
                    <a:pt x="5025" y="3692"/>
                    <a:pt x="5287" y="3692"/>
                  </a:cubicBezTo>
                  <a:cubicBezTo>
                    <a:pt x="5525" y="3692"/>
                    <a:pt x="5763" y="3597"/>
                    <a:pt x="5954" y="3430"/>
                  </a:cubicBezTo>
                  <a:close/>
                  <a:moveTo>
                    <a:pt x="7597" y="3430"/>
                  </a:moveTo>
                  <a:lnTo>
                    <a:pt x="7597" y="4026"/>
                  </a:lnTo>
                  <a:cubicBezTo>
                    <a:pt x="7597" y="4383"/>
                    <a:pt x="7287" y="4692"/>
                    <a:pt x="6930" y="4692"/>
                  </a:cubicBezTo>
                  <a:cubicBezTo>
                    <a:pt x="6549" y="4692"/>
                    <a:pt x="6263" y="4383"/>
                    <a:pt x="6263" y="4026"/>
                  </a:cubicBezTo>
                  <a:lnTo>
                    <a:pt x="6263" y="3430"/>
                  </a:lnTo>
                  <a:cubicBezTo>
                    <a:pt x="6430" y="3597"/>
                    <a:pt x="6668" y="3692"/>
                    <a:pt x="6930" y="3692"/>
                  </a:cubicBezTo>
                  <a:cubicBezTo>
                    <a:pt x="7168" y="3692"/>
                    <a:pt x="7407" y="3597"/>
                    <a:pt x="7597" y="3430"/>
                  </a:cubicBezTo>
                  <a:close/>
                  <a:moveTo>
                    <a:pt x="1334" y="1"/>
                  </a:moveTo>
                  <a:cubicBezTo>
                    <a:pt x="596" y="1"/>
                    <a:pt x="0" y="620"/>
                    <a:pt x="0" y="1358"/>
                  </a:cubicBezTo>
                  <a:lnTo>
                    <a:pt x="0" y="7883"/>
                  </a:lnTo>
                  <a:cubicBezTo>
                    <a:pt x="0" y="7955"/>
                    <a:pt x="72" y="8026"/>
                    <a:pt x="167" y="8026"/>
                  </a:cubicBezTo>
                  <a:lnTo>
                    <a:pt x="691" y="8026"/>
                  </a:lnTo>
                  <a:cubicBezTo>
                    <a:pt x="762" y="8026"/>
                    <a:pt x="834" y="7955"/>
                    <a:pt x="834" y="7883"/>
                  </a:cubicBezTo>
                  <a:lnTo>
                    <a:pt x="834" y="1358"/>
                  </a:lnTo>
                  <a:cubicBezTo>
                    <a:pt x="834" y="1073"/>
                    <a:pt x="1072" y="834"/>
                    <a:pt x="1358" y="834"/>
                  </a:cubicBezTo>
                  <a:lnTo>
                    <a:pt x="2667" y="834"/>
                  </a:lnTo>
                  <a:lnTo>
                    <a:pt x="2667" y="1430"/>
                  </a:lnTo>
                  <a:cubicBezTo>
                    <a:pt x="2667" y="1787"/>
                    <a:pt x="2358" y="2073"/>
                    <a:pt x="2001" y="2073"/>
                  </a:cubicBezTo>
                  <a:cubicBezTo>
                    <a:pt x="1620" y="2073"/>
                    <a:pt x="1334" y="1787"/>
                    <a:pt x="1334" y="1430"/>
                  </a:cubicBezTo>
                  <a:cubicBezTo>
                    <a:pt x="1334" y="1335"/>
                    <a:pt x="1262" y="1263"/>
                    <a:pt x="1167" y="1263"/>
                  </a:cubicBezTo>
                  <a:cubicBezTo>
                    <a:pt x="1096" y="1263"/>
                    <a:pt x="1024" y="1335"/>
                    <a:pt x="1024" y="1430"/>
                  </a:cubicBezTo>
                  <a:cubicBezTo>
                    <a:pt x="1024" y="1954"/>
                    <a:pt x="1453" y="2406"/>
                    <a:pt x="2001" y="2406"/>
                  </a:cubicBezTo>
                  <a:cubicBezTo>
                    <a:pt x="2263" y="2406"/>
                    <a:pt x="2477" y="2311"/>
                    <a:pt x="2667" y="2144"/>
                  </a:cubicBezTo>
                  <a:lnTo>
                    <a:pt x="2667" y="2716"/>
                  </a:lnTo>
                  <a:cubicBezTo>
                    <a:pt x="2667" y="3097"/>
                    <a:pt x="2358" y="3383"/>
                    <a:pt x="2001" y="3383"/>
                  </a:cubicBezTo>
                  <a:cubicBezTo>
                    <a:pt x="1620" y="3383"/>
                    <a:pt x="1334" y="3097"/>
                    <a:pt x="1334" y="2716"/>
                  </a:cubicBezTo>
                  <a:cubicBezTo>
                    <a:pt x="1334" y="2644"/>
                    <a:pt x="1262" y="2573"/>
                    <a:pt x="1167" y="2573"/>
                  </a:cubicBezTo>
                  <a:cubicBezTo>
                    <a:pt x="1096" y="2573"/>
                    <a:pt x="1024" y="2644"/>
                    <a:pt x="1024" y="2716"/>
                  </a:cubicBezTo>
                  <a:cubicBezTo>
                    <a:pt x="1024" y="3264"/>
                    <a:pt x="1453" y="3692"/>
                    <a:pt x="2001" y="3692"/>
                  </a:cubicBezTo>
                  <a:cubicBezTo>
                    <a:pt x="2263" y="3692"/>
                    <a:pt x="2477" y="3597"/>
                    <a:pt x="2667" y="3430"/>
                  </a:cubicBezTo>
                  <a:lnTo>
                    <a:pt x="2667" y="4026"/>
                  </a:lnTo>
                  <a:cubicBezTo>
                    <a:pt x="2667" y="4383"/>
                    <a:pt x="2358" y="4692"/>
                    <a:pt x="2001" y="4692"/>
                  </a:cubicBezTo>
                  <a:cubicBezTo>
                    <a:pt x="1620" y="4692"/>
                    <a:pt x="1334" y="4383"/>
                    <a:pt x="1334" y="4026"/>
                  </a:cubicBezTo>
                  <a:cubicBezTo>
                    <a:pt x="1334" y="3930"/>
                    <a:pt x="1262" y="3859"/>
                    <a:pt x="1167" y="3859"/>
                  </a:cubicBezTo>
                  <a:cubicBezTo>
                    <a:pt x="1096" y="3859"/>
                    <a:pt x="1024" y="3930"/>
                    <a:pt x="1024" y="4026"/>
                  </a:cubicBezTo>
                  <a:cubicBezTo>
                    <a:pt x="1024" y="4549"/>
                    <a:pt x="1453" y="5002"/>
                    <a:pt x="2001" y="5002"/>
                  </a:cubicBezTo>
                  <a:cubicBezTo>
                    <a:pt x="2263" y="5002"/>
                    <a:pt x="2477" y="4907"/>
                    <a:pt x="2667" y="4740"/>
                  </a:cubicBezTo>
                  <a:lnTo>
                    <a:pt x="2667" y="5312"/>
                  </a:lnTo>
                  <a:cubicBezTo>
                    <a:pt x="2667" y="5693"/>
                    <a:pt x="2358" y="5978"/>
                    <a:pt x="2001" y="5978"/>
                  </a:cubicBezTo>
                  <a:cubicBezTo>
                    <a:pt x="1620" y="5978"/>
                    <a:pt x="1334" y="5693"/>
                    <a:pt x="1334" y="5312"/>
                  </a:cubicBezTo>
                  <a:cubicBezTo>
                    <a:pt x="1334" y="5240"/>
                    <a:pt x="1262" y="5169"/>
                    <a:pt x="1167" y="5169"/>
                  </a:cubicBezTo>
                  <a:cubicBezTo>
                    <a:pt x="1096" y="5169"/>
                    <a:pt x="1024" y="5240"/>
                    <a:pt x="1024" y="5312"/>
                  </a:cubicBezTo>
                  <a:cubicBezTo>
                    <a:pt x="1024" y="5859"/>
                    <a:pt x="1453" y="6312"/>
                    <a:pt x="2001" y="6312"/>
                  </a:cubicBezTo>
                  <a:cubicBezTo>
                    <a:pt x="2263" y="6312"/>
                    <a:pt x="2501" y="6193"/>
                    <a:pt x="2667" y="6026"/>
                  </a:cubicBezTo>
                  <a:cubicBezTo>
                    <a:pt x="2691" y="6097"/>
                    <a:pt x="2739" y="6145"/>
                    <a:pt x="2810" y="6145"/>
                  </a:cubicBezTo>
                  <a:cubicBezTo>
                    <a:pt x="2906" y="6145"/>
                    <a:pt x="2977" y="6074"/>
                    <a:pt x="2977" y="6002"/>
                  </a:cubicBezTo>
                  <a:lnTo>
                    <a:pt x="2977" y="4740"/>
                  </a:lnTo>
                  <a:cubicBezTo>
                    <a:pt x="3144" y="4907"/>
                    <a:pt x="3382" y="5002"/>
                    <a:pt x="3644" y="5002"/>
                  </a:cubicBezTo>
                  <a:cubicBezTo>
                    <a:pt x="3906" y="5002"/>
                    <a:pt x="4120" y="4907"/>
                    <a:pt x="4311" y="4740"/>
                  </a:cubicBezTo>
                  <a:lnTo>
                    <a:pt x="4311" y="4811"/>
                  </a:lnTo>
                  <a:cubicBezTo>
                    <a:pt x="4311" y="4907"/>
                    <a:pt x="4382" y="4978"/>
                    <a:pt x="4454" y="4978"/>
                  </a:cubicBezTo>
                  <a:cubicBezTo>
                    <a:pt x="4549" y="4978"/>
                    <a:pt x="4620" y="4907"/>
                    <a:pt x="4620" y="4811"/>
                  </a:cubicBezTo>
                  <a:lnTo>
                    <a:pt x="4620" y="4740"/>
                  </a:lnTo>
                  <a:cubicBezTo>
                    <a:pt x="4787" y="4907"/>
                    <a:pt x="5025" y="5002"/>
                    <a:pt x="5287" y="5002"/>
                  </a:cubicBezTo>
                  <a:cubicBezTo>
                    <a:pt x="5549" y="5002"/>
                    <a:pt x="5763" y="4907"/>
                    <a:pt x="5954" y="4740"/>
                  </a:cubicBezTo>
                  <a:lnTo>
                    <a:pt x="5954" y="4811"/>
                  </a:lnTo>
                  <a:cubicBezTo>
                    <a:pt x="5954" y="4907"/>
                    <a:pt x="6025" y="4978"/>
                    <a:pt x="6097" y="4978"/>
                  </a:cubicBezTo>
                  <a:cubicBezTo>
                    <a:pt x="6192" y="4978"/>
                    <a:pt x="6263" y="4907"/>
                    <a:pt x="6263" y="4811"/>
                  </a:cubicBezTo>
                  <a:lnTo>
                    <a:pt x="6263" y="4740"/>
                  </a:lnTo>
                  <a:cubicBezTo>
                    <a:pt x="6430" y="4907"/>
                    <a:pt x="6668" y="5002"/>
                    <a:pt x="6930" y="5002"/>
                  </a:cubicBezTo>
                  <a:cubicBezTo>
                    <a:pt x="7192" y="5002"/>
                    <a:pt x="7407" y="4907"/>
                    <a:pt x="7597" y="4740"/>
                  </a:cubicBezTo>
                  <a:lnTo>
                    <a:pt x="7597" y="6002"/>
                  </a:lnTo>
                  <a:cubicBezTo>
                    <a:pt x="7597" y="6074"/>
                    <a:pt x="7669" y="6145"/>
                    <a:pt x="7740" y="6145"/>
                  </a:cubicBezTo>
                  <a:cubicBezTo>
                    <a:pt x="7811" y="6145"/>
                    <a:pt x="7883" y="6097"/>
                    <a:pt x="7907" y="6026"/>
                  </a:cubicBezTo>
                  <a:cubicBezTo>
                    <a:pt x="8073" y="6193"/>
                    <a:pt x="8312" y="6312"/>
                    <a:pt x="8573" y="6312"/>
                  </a:cubicBezTo>
                  <a:cubicBezTo>
                    <a:pt x="9097" y="6312"/>
                    <a:pt x="9550" y="5859"/>
                    <a:pt x="9550" y="5312"/>
                  </a:cubicBezTo>
                  <a:cubicBezTo>
                    <a:pt x="9550" y="5240"/>
                    <a:pt x="9478" y="5169"/>
                    <a:pt x="9383" y="5169"/>
                  </a:cubicBezTo>
                  <a:cubicBezTo>
                    <a:pt x="9312" y="5169"/>
                    <a:pt x="9240" y="5240"/>
                    <a:pt x="9240" y="5312"/>
                  </a:cubicBezTo>
                  <a:cubicBezTo>
                    <a:pt x="9240" y="5693"/>
                    <a:pt x="8931" y="5978"/>
                    <a:pt x="8573" y="5978"/>
                  </a:cubicBezTo>
                  <a:cubicBezTo>
                    <a:pt x="8192" y="5978"/>
                    <a:pt x="7907" y="5693"/>
                    <a:pt x="7907" y="5312"/>
                  </a:cubicBezTo>
                  <a:lnTo>
                    <a:pt x="7907" y="4740"/>
                  </a:lnTo>
                  <a:cubicBezTo>
                    <a:pt x="8073" y="4907"/>
                    <a:pt x="8312" y="5002"/>
                    <a:pt x="8573" y="5002"/>
                  </a:cubicBezTo>
                  <a:cubicBezTo>
                    <a:pt x="9097" y="5002"/>
                    <a:pt x="9550" y="4573"/>
                    <a:pt x="9550" y="4026"/>
                  </a:cubicBezTo>
                  <a:cubicBezTo>
                    <a:pt x="9550" y="3930"/>
                    <a:pt x="9478" y="3859"/>
                    <a:pt x="9383" y="3859"/>
                  </a:cubicBezTo>
                  <a:cubicBezTo>
                    <a:pt x="9312" y="3859"/>
                    <a:pt x="9240" y="3930"/>
                    <a:pt x="9240" y="4026"/>
                  </a:cubicBezTo>
                  <a:cubicBezTo>
                    <a:pt x="9240" y="4383"/>
                    <a:pt x="8931" y="4692"/>
                    <a:pt x="8573" y="4692"/>
                  </a:cubicBezTo>
                  <a:cubicBezTo>
                    <a:pt x="8192" y="4692"/>
                    <a:pt x="7907" y="4383"/>
                    <a:pt x="7907" y="4026"/>
                  </a:cubicBezTo>
                  <a:lnTo>
                    <a:pt x="7907" y="3430"/>
                  </a:lnTo>
                  <a:cubicBezTo>
                    <a:pt x="8073" y="3597"/>
                    <a:pt x="8312" y="3692"/>
                    <a:pt x="8573" y="3692"/>
                  </a:cubicBezTo>
                  <a:cubicBezTo>
                    <a:pt x="9097" y="3692"/>
                    <a:pt x="9550" y="3264"/>
                    <a:pt x="9550" y="2716"/>
                  </a:cubicBezTo>
                  <a:cubicBezTo>
                    <a:pt x="9550" y="2644"/>
                    <a:pt x="9478" y="2573"/>
                    <a:pt x="9383" y="2573"/>
                  </a:cubicBezTo>
                  <a:cubicBezTo>
                    <a:pt x="9312" y="2573"/>
                    <a:pt x="9240" y="2644"/>
                    <a:pt x="9240" y="2716"/>
                  </a:cubicBezTo>
                  <a:cubicBezTo>
                    <a:pt x="9240" y="3097"/>
                    <a:pt x="8931" y="3383"/>
                    <a:pt x="8573" y="3383"/>
                  </a:cubicBezTo>
                  <a:cubicBezTo>
                    <a:pt x="8192" y="3383"/>
                    <a:pt x="7907" y="3097"/>
                    <a:pt x="7907" y="2716"/>
                  </a:cubicBezTo>
                  <a:lnTo>
                    <a:pt x="7907" y="2144"/>
                  </a:lnTo>
                  <a:cubicBezTo>
                    <a:pt x="8073" y="2287"/>
                    <a:pt x="8312" y="2406"/>
                    <a:pt x="8573" y="2406"/>
                  </a:cubicBezTo>
                  <a:cubicBezTo>
                    <a:pt x="9097" y="2406"/>
                    <a:pt x="9550" y="1954"/>
                    <a:pt x="9550" y="1430"/>
                  </a:cubicBezTo>
                  <a:cubicBezTo>
                    <a:pt x="9550" y="1335"/>
                    <a:pt x="9478" y="1263"/>
                    <a:pt x="9383" y="1263"/>
                  </a:cubicBezTo>
                  <a:cubicBezTo>
                    <a:pt x="9312" y="1263"/>
                    <a:pt x="9240" y="1335"/>
                    <a:pt x="9240" y="1430"/>
                  </a:cubicBezTo>
                  <a:cubicBezTo>
                    <a:pt x="9240" y="1787"/>
                    <a:pt x="8931" y="2073"/>
                    <a:pt x="8573" y="2073"/>
                  </a:cubicBezTo>
                  <a:cubicBezTo>
                    <a:pt x="8192" y="2073"/>
                    <a:pt x="7907" y="1787"/>
                    <a:pt x="7907" y="1430"/>
                  </a:cubicBezTo>
                  <a:lnTo>
                    <a:pt x="7907" y="834"/>
                  </a:lnTo>
                  <a:lnTo>
                    <a:pt x="9216" y="834"/>
                  </a:lnTo>
                  <a:cubicBezTo>
                    <a:pt x="9502" y="834"/>
                    <a:pt x="9717" y="1073"/>
                    <a:pt x="9717" y="1358"/>
                  </a:cubicBezTo>
                  <a:lnTo>
                    <a:pt x="9717" y="3240"/>
                  </a:lnTo>
                  <a:cubicBezTo>
                    <a:pt x="9717" y="3335"/>
                    <a:pt x="9788" y="3406"/>
                    <a:pt x="9883" y="3406"/>
                  </a:cubicBezTo>
                  <a:cubicBezTo>
                    <a:pt x="9955" y="3406"/>
                    <a:pt x="10026" y="3335"/>
                    <a:pt x="10026" y="3240"/>
                  </a:cubicBezTo>
                  <a:lnTo>
                    <a:pt x="10026" y="1358"/>
                  </a:lnTo>
                  <a:cubicBezTo>
                    <a:pt x="10026" y="906"/>
                    <a:pt x="9669" y="525"/>
                    <a:pt x="9216" y="525"/>
                  </a:cubicBezTo>
                  <a:lnTo>
                    <a:pt x="1334" y="525"/>
                  </a:lnTo>
                  <a:cubicBezTo>
                    <a:pt x="881" y="525"/>
                    <a:pt x="524" y="906"/>
                    <a:pt x="524" y="1358"/>
                  </a:cubicBezTo>
                  <a:lnTo>
                    <a:pt x="524" y="7717"/>
                  </a:lnTo>
                  <a:lnTo>
                    <a:pt x="310" y="7717"/>
                  </a:lnTo>
                  <a:lnTo>
                    <a:pt x="310" y="1358"/>
                  </a:lnTo>
                  <a:cubicBezTo>
                    <a:pt x="310" y="787"/>
                    <a:pt x="786" y="334"/>
                    <a:pt x="1334" y="334"/>
                  </a:cubicBezTo>
                  <a:lnTo>
                    <a:pt x="2620" y="334"/>
                  </a:lnTo>
                  <a:cubicBezTo>
                    <a:pt x="2715" y="334"/>
                    <a:pt x="2787" y="263"/>
                    <a:pt x="2787" y="168"/>
                  </a:cubicBezTo>
                  <a:cubicBezTo>
                    <a:pt x="2787" y="72"/>
                    <a:pt x="2715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5421606" y="3040062"/>
              <a:ext cx="50336" cy="37559"/>
            </a:xfrm>
            <a:custGeom>
              <a:avLst/>
              <a:gdLst/>
              <a:ahLst/>
              <a:cxnLst/>
              <a:rect l="l" t="t" r="r" b="b"/>
              <a:pathLst>
                <a:path w="1501" h="1120" extrusionOk="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691"/>
                    <a:pt x="429" y="1120"/>
                    <a:pt x="977" y="1120"/>
                  </a:cubicBezTo>
                  <a:cubicBezTo>
                    <a:pt x="1120" y="1120"/>
                    <a:pt x="1262" y="1096"/>
                    <a:pt x="1405" y="1024"/>
                  </a:cubicBezTo>
                  <a:cubicBezTo>
                    <a:pt x="1477" y="1001"/>
                    <a:pt x="1501" y="905"/>
                    <a:pt x="1477" y="810"/>
                  </a:cubicBezTo>
                  <a:cubicBezTo>
                    <a:pt x="1441" y="757"/>
                    <a:pt x="1379" y="730"/>
                    <a:pt x="1319" y="730"/>
                  </a:cubicBezTo>
                  <a:cubicBezTo>
                    <a:pt x="1300" y="730"/>
                    <a:pt x="1280" y="733"/>
                    <a:pt x="1262" y="739"/>
                  </a:cubicBezTo>
                  <a:cubicBezTo>
                    <a:pt x="1167" y="786"/>
                    <a:pt x="1072" y="810"/>
                    <a:pt x="977" y="810"/>
                  </a:cubicBezTo>
                  <a:cubicBezTo>
                    <a:pt x="596" y="810"/>
                    <a:pt x="310" y="524"/>
                    <a:pt x="310" y="143"/>
                  </a:cubicBez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656385" y="3040062"/>
              <a:ext cx="51141" cy="37559"/>
            </a:xfrm>
            <a:custGeom>
              <a:avLst/>
              <a:gdLst/>
              <a:ahLst/>
              <a:cxnLst/>
              <a:rect l="l" t="t" r="r" b="b"/>
              <a:pathLst>
                <a:path w="1525" h="1120" extrusionOk="0">
                  <a:moveTo>
                    <a:pt x="1358" y="0"/>
                  </a:moveTo>
                  <a:cubicBezTo>
                    <a:pt x="1287" y="0"/>
                    <a:pt x="1215" y="72"/>
                    <a:pt x="1215" y="143"/>
                  </a:cubicBezTo>
                  <a:cubicBezTo>
                    <a:pt x="1215" y="524"/>
                    <a:pt x="906" y="810"/>
                    <a:pt x="548" y="810"/>
                  </a:cubicBezTo>
                  <a:cubicBezTo>
                    <a:pt x="429" y="810"/>
                    <a:pt x="334" y="786"/>
                    <a:pt x="263" y="739"/>
                  </a:cubicBezTo>
                  <a:cubicBezTo>
                    <a:pt x="239" y="733"/>
                    <a:pt x="215" y="730"/>
                    <a:pt x="192" y="730"/>
                  </a:cubicBezTo>
                  <a:cubicBezTo>
                    <a:pt x="124" y="730"/>
                    <a:pt x="66" y="757"/>
                    <a:pt x="48" y="810"/>
                  </a:cubicBezTo>
                  <a:cubicBezTo>
                    <a:pt x="1" y="905"/>
                    <a:pt x="48" y="977"/>
                    <a:pt x="120" y="1024"/>
                  </a:cubicBezTo>
                  <a:cubicBezTo>
                    <a:pt x="239" y="1096"/>
                    <a:pt x="382" y="1120"/>
                    <a:pt x="548" y="1120"/>
                  </a:cubicBezTo>
                  <a:cubicBezTo>
                    <a:pt x="1072" y="1120"/>
                    <a:pt x="1525" y="691"/>
                    <a:pt x="1525" y="143"/>
                  </a:cubicBezTo>
                  <a:cubicBezTo>
                    <a:pt x="1525" y="72"/>
                    <a:pt x="1453" y="0"/>
                    <a:pt x="1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474323" y="2994555"/>
              <a:ext cx="180519" cy="180519"/>
            </a:xfrm>
            <a:custGeom>
              <a:avLst/>
              <a:gdLst/>
              <a:ahLst/>
              <a:cxnLst/>
              <a:rect l="l" t="t" r="r" b="b"/>
              <a:pathLst>
                <a:path w="5383" h="5383" extrusionOk="0">
                  <a:moveTo>
                    <a:pt x="2691" y="310"/>
                  </a:moveTo>
                  <a:cubicBezTo>
                    <a:pt x="2905" y="333"/>
                    <a:pt x="3120" y="357"/>
                    <a:pt x="3310" y="405"/>
                  </a:cubicBezTo>
                  <a:lnTo>
                    <a:pt x="2715" y="810"/>
                  </a:lnTo>
                  <a:lnTo>
                    <a:pt x="2143" y="381"/>
                  </a:lnTo>
                  <a:cubicBezTo>
                    <a:pt x="2310" y="333"/>
                    <a:pt x="2501" y="310"/>
                    <a:pt x="2691" y="310"/>
                  </a:cubicBezTo>
                  <a:close/>
                  <a:moveTo>
                    <a:pt x="1762" y="500"/>
                  </a:moveTo>
                  <a:lnTo>
                    <a:pt x="2548" y="1095"/>
                  </a:lnTo>
                  <a:lnTo>
                    <a:pt x="2524" y="1596"/>
                  </a:lnTo>
                  <a:lnTo>
                    <a:pt x="1715" y="2191"/>
                  </a:lnTo>
                  <a:lnTo>
                    <a:pt x="1238" y="2024"/>
                  </a:lnTo>
                  <a:lnTo>
                    <a:pt x="953" y="1072"/>
                  </a:lnTo>
                  <a:cubicBezTo>
                    <a:pt x="1191" y="834"/>
                    <a:pt x="1453" y="643"/>
                    <a:pt x="1762" y="500"/>
                  </a:cubicBezTo>
                  <a:close/>
                  <a:moveTo>
                    <a:pt x="3667" y="548"/>
                  </a:moveTo>
                  <a:cubicBezTo>
                    <a:pt x="3977" y="667"/>
                    <a:pt x="4239" y="881"/>
                    <a:pt x="4453" y="1119"/>
                  </a:cubicBezTo>
                  <a:lnTo>
                    <a:pt x="4168" y="2048"/>
                  </a:lnTo>
                  <a:lnTo>
                    <a:pt x="3667" y="2191"/>
                  </a:lnTo>
                  <a:lnTo>
                    <a:pt x="2834" y="1596"/>
                  </a:lnTo>
                  <a:lnTo>
                    <a:pt x="2858" y="1095"/>
                  </a:lnTo>
                  <a:lnTo>
                    <a:pt x="3667" y="548"/>
                  </a:lnTo>
                  <a:close/>
                  <a:moveTo>
                    <a:pt x="714" y="1357"/>
                  </a:moveTo>
                  <a:lnTo>
                    <a:pt x="929" y="2072"/>
                  </a:lnTo>
                  <a:lnTo>
                    <a:pt x="333" y="2477"/>
                  </a:lnTo>
                  <a:cubicBezTo>
                    <a:pt x="357" y="2072"/>
                    <a:pt x="500" y="1691"/>
                    <a:pt x="714" y="1357"/>
                  </a:cubicBezTo>
                  <a:close/>
                  <a:moveTo>
                    <a:pt x="4691" y="1429"/>
                  </a:moveTo>
                  <a:cubicBezTo>
                    <a:pt x="4906" y="1762"/>
                    <a:pt x="5025" y="2143"/>
                    <a:pt x="5049" y="2548"/>
                  </a:cubicBezTo>
                  <a:lnTo>
                    <a:pt x="4453" y="2120"/>
                  </a:lnTo>
                  <a:lnTo>
                    <a:pt x="4691" y="1429"/>
                  </a:lnTo>
                  <a:close/>
                  <a:moveTo>
                    <a:pt x="2691" y="1881"/>
                  </a:moveTo>
                  <a:lnTo>
                    <a:pt x="3453" y="2429"/>
                  </a:lnTo>
                  <a:lnTo>
                    <a:pt x="3167" y="3334"/>
                  </a:lnTo>
                  <a:lnTo>
                    <a:pt x="2215" y="3334"/>
                  </a:lnTo>
                  <a:lnTo>
                    <a:pt x="1905" y="2429"/>
                  </a:lnTo>
                  <a:lnTo>
                    <a:pt x="2691" y="1881"/>
                  </a:lnTo>
                  <a:close/>
                  <a:moveTo>
                    <a:pt x="1119" y="2310"/>
                  </a:moveTo>
                  <a:lnTo>
                    <a:pt x="1596" y="2501"/>
                  </a:lnTo>
                  <a:lnTo>
                    <a:pt x="1929" y="3453"/>
                  </a:lnTo>
                  <a:lnTo>
                    <a:pt x="1596" y="3882"/>
                  </a:lnTo>
                  <a:lnTo>
                    <a:pt x="619" y="3834"/>
                  </a:lnTo>
                  <a:cubicBezTo>
                    <a:pt x="453" y="3548"/>
                    <a:pt x="333" y="3215"/>
                    <a:pt x="310" y="2858"/>
                  </a:cubicBezTo>
                  <a:lnTo>
                    <a:pt x="1119" y="2310"/>
                  </a:lnTo>
                  <a:close/>
                  <a:moveTo>
                    <a:pt x="4239" y="2358"/>
                  </a:moveTo>
                  <a:lnTo>
                    <a:pt x="5049" y="2929"/>
                  </a:lnTo>
                  <a:cubicBezTo>
                    <a:pt x="5001" y="3286"/>
                    <a:pt x="4906" y="3620"/>
                    <a:pt x="4715" y="3906"/>
                  </a:cubicBezTo>
                  <a:lnTo>
                    <a:pt x="3739" y="3906"/>
                  </a:lnTo>
                  <a:lnTo>
                    <a:pt x="3453" y="3477"/>
                  </a:lnTo>
                  <a:lnTo>
                    <a:pt x="3763" y="2501"/>
                  </a:lnTo>
                  <a:lnTo>
                    <a:pt x="4239" y="2358"/>
                  </a:lnTo>
                  <a:close/>
                  <a:moveTo>
                    <a:pt x="810" y="4168"/>
                  </a:moveTo>
                  <a:lnTo>
                    <a:pt x="1548" y="4191"/>
                  </a:lnTo>
                  <a:lnTo>
                    <a:pt x="1762" y="4882"/>
                  </a:lnTo>
                  <a:cubicBezTo>
                    <a:pt x="1381" y="4715"/>
                    <a:pt x="1072" y="4477"/>
                    <a:pt x="810" y="4168"/>
                  </a:cubicBezTo>
                  <a:close/>
                  <a:moveTo>
                    <a:pt x="4501" y="4215"/>
                  </a:moveTo>
                  <a:cubicBezTo>
                    <a:pt x="4239" y="4525"/>
                    <a:pt x="3906" y="4763"/>
                    <a:pt x="3548" y="4906"/>
                  </a:cubicBezTo>
                  <a:lnTo>
                    <a:pt x="3787" y="4215"/>
                  </a:lnTo>
                  <a:close/>
                  <a:moveTo>
                    <a:pt x="3191" y="3644"/>
                  </a:moveTo>
                  <a:lnTo>
                    <a:pt x="3501" y="4072"/>
                  </a:lnTo>
                  <a:lnTo>
                    <a:pt x="3167" y="5025"/>
                  </a:lnTo>
                  <a:cubicBezTo>
                    <a:pt x="3024" y="5049"/>
                    <a:pt x="2858" y="5072"/>
                    <a:pt x="2691" y="5072"/>
                  </a:cubicBezTo>
                  <a:cubicBezTo>
                    <a:pt x="2501" y="5072"/>
                    <a:pt x="2310" y="5049"/>
                    <a:pt x="2120" y="5001"/>
                  </a:cubicBezTo>
                  <a:lnTo>
                    <a:pt x="1834" y="4072"/>
                  </a:lnTo>
                  <a:lnTo>
                    <a:pt x="2167" y="3644"/>
                  </a:lnTo>
                  <a:close/>
                  <a:moveTo>
                    <a:pt x="2691" y="0"/>
                  </a:moveTo>
                  <a:cubicBezTo>
                    <a:pt x="1191" y="0"/>
                    <a:pt x="0" y="1215"/>
                    <a:pt x="0" y="2691"/>
                  </a:cubicBezTo>
                  <a:cubicBezTo>
                    <a:pt x="0" y="4168"/>
                    <a:pt x="1191" y="5382"/>
                    <a:pt x="2691" y="5382"/>
                  </a:cubicBezTo>
                  <a:cubicBezTo>
                    <a:pt x="4168" y="5382"/>
                    <a:pt x="5358" y="4168"/>
                    <a:pt x="5358" y="2691"/>
                  </a:cubicBezTo>
                  <a:cubicBezTo>
                    <a:pt x="5382" y="1215"/>
                    <a:pt x="4168" y="0"/>
                    <a:pt x="2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15"/>
          <p:cNvGrpSpPr/>
          <p:nvPr/>
        </p:nvGrpSpPr>
        <p:grpSpPr>
          <a:xfrm>
            <a:off x="1410150" y="3440973"/>
            <a:ext cx="343432" cy="353828"/>
            <a:chOff x="1410150" y="3440973"/>
            <a:chExt cx="343432" cy="353828"/>
          </a:xfrm>
        </p:grpSpPr>
        <p:sp>
          <p:nvSpPr>
            <p:cNvPr id="1376" name="Google Shape;1376;p15"/>
            <p:cNvSpPr/>
            <p:nvPr/>
          </p:nvSpPr>
          <p:spPr>
            <a:xfrm>
              <a:off x="1414945" y="3446540"/>
              <a:ext cx="200472" cy="343465"/>
            </a:xfrm>
            <a:custGeom>
              <a:avLst/>
              <a:gdLst/>
              <a:ahLst/>
              <a:cxnLst/>
              <a:rect l="l" t="t" r="r" b="b"/>
              <a:pathLst>
                <a:path w="5978" h="10242" extrusionOk="0">
                  <a:moveTo>
                    <a:pt x="1072" y="1"/>
                  </a:moveTo>
                  <a:cubicBezTo>
                    <a:pt x="476" y="1"/>
                    <a:pt x="0" y="477"/>
                    <a:pt x="0" y="1049"/>
                  </a:cubicBezTo>
                  <a:lnTo>
                    <a:pt x="0" y="9169"/>
                  </a:lnTo>
                  <a:cubicBezTo>
                    <a:pt x="0" y="9765"/>
                    <a:pt x="476" y="10241"/>
                    <a:pt x="1072" y="10241"/>
                  </a:cubicBezTo>
                  <a:lnTo>
                    <a:pt x="4930" y="10241"/>
                  </a:lnTo>
                  <a:cubicBezTo>
                    <a:pt x="5501" y="10241"/>
                    <a:pt x="5977" y="9765"/>
                    <a:pt x="5977" y="9169"/>
                  </a:cubicBezTo>
                  <a:lnTo>
                    <a:pt x="5977" y="1049"/>
                  </a:lnTo>
                  <a:cubicBezTo>
                    <a:pt x="5977" y="453"/>
                    <a:pt x="5501" y="1"/>
                    <a:pt x="49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1414945" y="3492885"/>
              <a:ext cx="200472" cy="246784"/>
            </a:xfrm>
            <a:custGeom>
              <a:avLst/>
              <a:gdLst/>
              <a:ahLst/>
              <a:cxnLst/>
              <a:rect l="l" t="t" r="r" b="b"/>
              <a:pathLst>
                <a:path w="5978" h="7359" extrusionOk="0">
                  <a:moveTo>
                    <a:pt x="0" y="0"/>
                  </a:moveTo>
                  <a:lnTo>
                    <a:pt x="0" y="7359"/>
                  </a:lnTo>
                  <a:lnTo>
                    <a:pt x="5977" y="7359"/>
                  </a:lnTo>
                  <a:lnTo>
                    <a:pt x="59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1603412" y="3512034"/>
              <a:ext cx="103858" cy="255604"/>
            </a:xfrm>
            <a:custGeom>
              <a:avLst/>
              <a:gdLst/>
              <a:ahLst/>
              <a:cxnLst/>
              <a:rect l="l" t="t" r="r" b="b"/>
              <a:pathLst>
                <a:path w="3097" h="7622" extrusionOk="0">
                  <a:moveTo>
                    <a:pt x="691" y="1"/>
                  </a:moveTo>
                  <a:cubicBezTo>
                    <a:pt x="453" y="1"/>
                    <a:pt x="262" y="144"/>
                    <a:pt x="215" y="382"/>
                  </a:cubicBezTo>
                  <a:lnTo>
                    <a:pt x="0" y="1358"/>
                  </a:lnTo>
                  <a:lnTo>
                    <a:pt x="0" y="6264"/>
                  </a:lnTo>
                  <a:lnTo>
                    <a:pt x="215" y="7240"/>
                  </a:lnTo>
                  <a:cubicBezTo>
                    <a:pt x="262" y="7455"/>
                    <a:pt x="453" y="7621"/>
                    <a:pt x="691" y="7621"/>
                  </a:cubicBezTo>
                  <a:lnTo>
                    <a:pt x="2405" y="7621"/>
                  </a:lnTo>
                  <a:cubicBezTo>
                    <a:pt x="2644" y="7621"/>
                    <a:pt x="2834" y="7455"/>
                    <a:pt x="2882" y="7240"/>
                  </a:cubicBezTo>
                  <a:lnTo>
                    <a:pt x="3096" y="6264"/>
                  </a:lnTo>
                  <a:lnTo>
                    <a:pt x="3096" y="1358"/>
                  </a:lnTo>
                  <a:lnTo>
                    <a:pt x="2882" y="382"/>
                  </a:lnTo>
                  <a:cubicBezTo>
                    <a:pt x="2834" y="167"/>
                    <a:pt x="2644" y="1"/>
                    <a:pt x="2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1573063" y="3556770"/>
              <a:ext cx="164556" cy="165328"/>
            </a:xfrm>
            <a:custGeom>
              <a:avLst/>
              <a:gdLst/>
              <a:ahLst/>
              <a:cxnLst/>
              <a:rect l="l" t="t" r="r" b="b"/>
              <a:pathLst>
                <a:path w="4907" h="4930" extrusionOk="0">
                  <a:moveTo>
                    <a:pt x="1000" y="0"/>
                  </a:moveTo>
                  <a:cubicBezTo>
                    <a:pt x="453" y="0"/>
                    <a:pt x="0" y="453"/>
                    <a:pt x="0" y="1024"/>
                  </a:cubicBezTo>
                  <a:lnTo>
                    <a:pt x="0" y="3906"/>
                  </a:lnTo>
                  <a:cubicBezTo>
                    <a:pt x="0" y="4477"/>
                    <a:pt x="453" y="4930"/>
                    <a:pt x="1000" y="4930"/>
                  </a:cubicBezTo>
                  <a:lnTo>
                    <a:pt x="3906" y="4930"/>
                  </a:lnTo>
                  <a:cubicBezTo>
                    <a:pt x="4454" y="4930"/>
                    <a:pt x="4906" y="4477"/>
                    <a:pt x="4906" y="3906"/>
                  </a:cubicBezTo>
                  <a:lnTo>
                    <a:pt x="4906" y="1024"/>
                  </a:lnTo>
                  <a:cubicBezTo>
                    <a:pt x="4906" y="477"/>
                    <a:pt x="4454" y="0"/>
                    <a:pt x="3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1592211" y="3599225"/>
              <a:ext cx="127031" cy="83737"/>
            </a:xfrm>
            <a:custGeom>
              <a:avLst/>
              <a:gdLst/>
              <a:ahLst/>
              <a:cxnLst/>
              <a:rect l="l" t="t" r="r" b="b"/>
              <a:pathLst>
                <a:path w="3788" h="2497" extrusionOk="0">
                  <a:moveTo>
                    <a:pt x="995" y="0"/>
                  </a:moveTo>
                  <a:cubicBezTo>
                    <a:pt x="881" y="0"/>
                    <a:pt x="762" y="33"/>
                    <a:pt x="644" y="116"/>
                  </a:cubicBezTo>
                  <a:cubicBezTo>
                    <a:pt x="1" y="520"/>
                    <a:pt x="358" y="1830"/>
                    <a:pt x="1882" y="2497"/>
                  </a:cubicBezTo>
                  <a:cubicBezTo>
                    <a:pt x="3430" y="1830"/>
                    <a:pt x="3787" y="520"/>
                    <a:pt x="3144" y="116"/>
                  </a:cubicBezTo>
                  <a:cubicBezTo>
                    <a:pt x="3021" y="33"/>
                    <a:pt x="2899" y="0"/>
                    <a:pt x="2782" y="0"/>
                  </a:cubicBezTo>
                  <a:cubicBezTo>
                    <a:pt x="2287" y="0"/>
                    <a:pt x="1882" y="592"/>
                    <a:pt x="1882" y="592"/>
                  </a:cubicBezTo>
                  <a:cubicBezTo>
                    <a:pt x="1882" y="592"/>
                    <a:pt x="1477" y="0"/>
                    <a:pt x="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1410150" y="3440973"/>
              <a:ext cx="210868" cy="353828"/>
            </a:xfrm>
            <a:custGeom>
              <a:avLst/>
              <a:gdLst/>
              <a:ahLst/>
              <a:cxnLst/>
              <a:rect l="l" t="t" r="r" b="b"/>
              <a:pathLst>
                <a:path w="6288" h="10551" extrusionOk="0">
                  <a:moveTo>
                    <a:pt x="1215" y="0"/>
                  </a:moveTo>
                  <a:cubicBezTo>
                    <a:pt x="524" y="0"/>
                    <a:pt x="0" y="548"/>
                    <a:pt x="0" y="1215"/>
                  </a:cubicBezTo>
                  <a:lnTo>
                    <a:pt x="0" y="1524"/>
                  </a:lnTo>
                  <a:lnTo>
                    <a:pt x="0" y="8907"/>
                  </a:lnTo>
                  <a:lnTo>
                    <a:pt x="0" y="9335"/>
                  </a:lnTo>
                  <a:cubicBezTo>
                    <a:pt x="0" y="10002"/>
                    <a:pt x="524" y="10550"/>
                    <a:pt x="1215" y="10550"/>
                  </a:cubicBezTo>
                  <a:lnTo>
                    <a:pt x="5073" y="10550"/>
                  </a:lnTo>
                  <a:cubicBezTo>
                    <a:pt x="5430" y="10550"/>
                    <a:pt x="5763" y="10383"/>
                    <a:pt x="6001" y="10098"/>
                  </a:cubicBezTo>
                  <a:cubicBezTo>
                    <a:pt x="6049" y="10050"/>
                    <a:pt x="6049" y="9955"/>
                    <a:pt x="5978" y="9883"/>
                  </a:cubicBezTo>
                  <a:cubicBezTo>
                    <a:pt x="5945" y="9862"/>
                    <a:pt x="5909" y="9850"/>
                    <a:pt x="5873" y="9850"/>
                  </a:cubicBezTo>
                  <a:cubicBezTo>
                    <a:pt x="5830" y="9850"/>
                    <a:pt x="5789" y="9868"/>
                    <a:pt x="5763" y="9907"/>
                  </a:cubicBezTo>
                  <a:cubicBezTo>
                    <a:pt x="5573" y="10121"/>
                    <a:pt x="5335" y="10240"/>
                    <a:pt x="5073" y="10240"/>
                  </a:cubicBezTo>
                  <a:lnTo>
                    <a:pt x="1191" y="10240"/>
                  </a:lnTo>
                  <a:cubicBezTo>
                    <a:pt x="715" y="10240"/>
                    <a:pt x="310" y="9836"/>
                    <a:pt x="310" y="9335"/>
                  </a:cubicBezTo>
                  <a:lnTo>
                    <a:pt x="310" y="9074"/>
                  </a:lnTo>
                  <a:lnTo>
                    <a:pt x="5430" y="9074"/>
                  </a:lnTo>
                  <a:cubicBezTo>
                    <a:pt x="5525" y="9074"/>
                    <a:pt x="5597" y="9002"/>
                    <a:pt x="5597" y="8907"/>
                  </a:cubicBezTo>
                  <a:cubicBezTo>
                    <a:pt x="5597" y="8812"/>
                    <a:pt x="5525" y="8740"/>
                    <a:pt x="5430" y="8740"/>
                  </a:cubicBezTo>
                  <a:lnTo>
                    <a:pt x="310" y="8740"/>
                  </a:lnTo>
                  <a:lnTo>
                    <a:pt x="310" y="1691"/>
                  </a:lnTo>
                  <a:lnTo>
                    <a:pt x="1310" y="1691"/>
                  </a:lnTo>
                  <a:cubicBezTo>
                    <a:pt x="1381" y="1691"/>
                    <a:pt x="1453" y="1620"/>
                    <a:pt x="1453" y="1524"/>
                  </a:cubicBezTo>
                  <a:cubicBezTo>
                    <a:pt x="1453" y="1453"/>
                    <a:pt x="1381" y="1381"/>
                    <a:pt x="1310" y="1381"/>
                  </a:cubicBezTo>
                  <a:lnTo>
                    <a:pt x="310" y="1381"/>
                  </a:lnTo>
                  <a:lnTo>
                    <a:pt x="310" y="1215"/>
                  </a:lnTo>
                  <a:cubicBezTo>
                    <a:pt x="310" y="715"/>
                    <a:pt x="715" y="310"/>
                    <a:pt x="1191" y="310"/>
                  </a:cubicBezTo>
                  <a:lnTo>
                    <a:pt x="5073" y="310"/>
                  </a:lnTo>
                  <a:cubicBezTo>
                    <a:pt x="5549" y="310"/>
                    <a:pt x="5954" y="715"/>
                    <a:pt x="5954" y="1215"/>
                  </a:cubicBezTo>
                  <a:lnTo>
                    <a:pt x="5954" y="1381"/>
                  </a:lnTo>
                  <a:lnTo>
                    <a:pt x="1834" y="1381"/>
                  </a:lnTo>
                  <a:cubicBezTo>
                    <a:pt x="1739" y="1381"/>
                    <a:pt x="1667" y="1453"/>
                    <a:pt x="1667" y="1524"/>
                  </a:cubicBezTo>
                  <a:cubicBezTo>
                    <a:pt x="1667" y="1620"/>
                    <a:pt x="1739" y="1691"/>
                    <a:pt x="1834" y="1691"/>
                  </a:cubicBezTo>
                  <a:lnTo>
                    <a:pt x="5954" y="1691"/>
                  </a:lnTo>
                  <a:lnTo>
                    <a:pt x="5954" y="1786"/>
                  </a:lnTo>
                  <a:cubicBezTo>
                    <a:pt x="5954" y="1882"/>
                    <a:pt x="6025" y="1953"/>
                    <a:pt x="6120" y="1953"/>
                  </a:cubicBezTo>
                  <a:cubicBezTo>
                    <a:pt x="6216" y="1953"/>
                    <a:pt x="6287" y="1882"/>
                    <a:pt x="6287" y="1786"/>
                  </a:cubicBezTo>
                  <a:lnTo>
                    <a:pt x="6287" y="1524"/>
                  </a:lnTo>
                  <a:lnTo>
                    <a:pt x="6287" y="1215"/>
                  </a:lnTo>
                  <a:cubicBezTo>
                    <a:pt x="6287" y="548"/>
                    <a:pt x="5739" y="0"/>
                    <a:pt x="5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1486006" y="3464917"/>
              <a:ext cx="58317" cy="10429"/>
            </a:xfrm>
            <a:custGeom>
              <a:avLst/>
              <a:gdLst/>
              <a:ahLst/>
              <a:cxnLst/>
              <a:rect l="l" t="t" r="r" b="b"/>
              <a:pathLst>
                <a:path w="1739" h="31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39"/>
                    <a:pt x="72" y="310"/>
                    <a:pt x="167" y="310"/>
                  </a:cubicBezTo>
                  <a:lnTo>
                    <a:pt x="1572" y="310"/>
                  </a:lnTo>
                  <a:cubicBezTo>
                    <a:pt x="1668" y="310"/>
                    <a:pt x="1739" y="239"/>
                    <a:pt x="1739" y="167"/>
                  </a:cubicBezTo>
                  <a:cubicBezTo>
                    <a:pt x="1739" y="72"/>
                    <a:pt x="1668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1499587" y="3749160"/>
              <a:ext cx="31188" cy="31255"/>
            </a:xfrm>
            <a:custGeom>
              <a:avLst/>
              <a:gdLst/>
              <a:ahLst/>
              <a:cxnLst/>
              <a:rect l="l" t="t" r="r" b="b"/>
              <a:pathLst>
                <a:path w="930" h="932" extrusionOk="0">
                  <a:moveTo>
                    <a:pt x="477" y="312"/>
                  </a:moveTo>
                  <a:cubicBezTo>
                    <a:pt x="548" y="312"/>
                    <a:pt x="620" y="360"/>
                    <a:pt x="620" y="455"/>
                  </a:cubicBezTo>
                  <a:cubicBezTo>
                    <a:pt x="620" y="550"/>
                    <a:pt x="548" y="598"/>
                    <a:pt x="477" y="598"/>
                  </a:cubicBezTo>
                  <a:cubicBezTo>
                    <a:pt x="381" y="598"/>
                    <a:pt x="310" y="550"/>
                    <a:pt x="310" y="455"/>
                  </a:cubicBezTo>
                  <a:cubicBezTo>
                    <a:pt x="310" y="384"/>
                    <a:pt x="381" y="312"/>
                    <a:pt x="477" y="312"/>
                  </a:cubicBezTo>
                  <a:close/>
                  <a:moveTo>
                    <a:pt x="417" y="1"/>
                  </a:moveTo>
                  <a:cubicBezTo>
                    <a:pt x="193" y="1"/>
                    <a:pt x="0" y="206"/>
                    <a:pt x="0" y="455"/>
                  </a:cubicBezTo>
                  <a:cubicBezTo>
                    <a:pt x="0" y="717"/>
                    <a:pt x="215" y="931"/>
                    <a:pt x="453" y="931"/>
                  </a:cubicBezTo>
                  <a:cubicBezTo>
                    <a:pt x="715" y="931"/>
                    <a:pt x="929" y="717"/>
                    <a:pt x="929" y="455"/>
                  </a:cubicBezTo>
                  <a:cubicBezTo>
                    <a:pt x="929" y="193"/>
                    <a:pt x="715" y="3"/>
                    <a:pt x="453" y="3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1567462" y="3506467"/>
              <a:ext cx="175723" cy="265966"/>
            </a:xfrm>
            <a:custGeom>
              <a:avLst/>
              <a:gdLst/>
              <a:ahLst/>
              <a:cxnLst/>
              <a:rect l="l" t="t" r="r" b="b"/>
              <a:pathLst>
                <a:path w="5240" h="7931" extrusionOk="0">
                  <a:moveTo>
                    <a:pt x="3501" y="310"/>
                  </a:moveTo>
                  <a:cubicBezTo>
                    <a:pt x="3644" y="310"/>
                    <a:pt x="3787" y="429"/>
                    <a:pt x="3811" y="572"/>
                  </a:cubicBezTo>
                  <a:lnTo>
                    <a:pt x="3978" y="1357"/>
                  </a:lnTo>
                  <a:lnTo>
                    <a:pt x="1287" y="1357"/>
                  </a:lnTo>
                  <a:lnTo>
                    <a:pt x="1453" y="572"/>
                  </a:lnTo>
                  <a:cubicBezTo>
                    <a:pt x="1477" y="429"/>
                    <a:pt x="1596" y="310"/>
                    <a:pt x="1763" y="310"/>
                  </a:cubicBezTo>
                  <a:close/>
                  <a:moveTo>
                    <a:pt x="3954" y="6597"/>
                  </a:moveTo>
                  <a:lnTo>
                    <a:pt x="3811" y="7359"/>
                  </a:lnTo>
                  <a:cubicBezTo>
                    <a:pt x="3763" y="7525"/>
                    <a:pt x="3644" y="7621"/>
                    <a:pt x="3477" y="7621"/>
                  </a:cubicBezTo>
                  <a:lnTo>
                    <a:pt x="1763" y="7621"/>
                  </a:lnTo>
                  <a:cubicBezTo>
                    <a:pt x="1596" y="7621"/>
                    <a:pt x="1477" y="7525"/>
                    <a:pt x="1429" y="7359"/>
                  </a:cubicBezTo>
                  <a:lnTo>
                    <a:pt x="1287" y="6597"/>
                  </a:lnTo>
                  <a:close/>
                  <a:moveTo>
                    <a:pt x="1763" y="0"/>
                  </a:moveTo>
                  <a:cubicBezTo>
                    <a:pt x="1453" y="0"/>
                    <a:pt x="1191" y="214"/>
                    <a:pt x="1144" y="524"/>
                  </a:cubicBezTo>
                  <a:lnTo>
                    <a:pt x="953" y="1381"/>
                  </a:lnTo>
                  <a:cubicBezTo>
                    <a:pt x="429" y="1477"/>
                    <a:pt x="1" y="1953"/>
                    <a:pt x="1" y="2524"/>
                  </a:cubicBezTo>
                  <a:lnTo>
                    <a:pt x="1" y="5406"/>
                  </a:lnTo>
                  <a:cubicBezTo>
                    <a:pt x="1" y="5977"/>
                    <a:pt x="405" y="6454"/>
                    <a:pt x="953" y="6573"/>
                  </a:cubicBezTo>
                  <a:lnTo>
                    <a:pt x="1144" y="7430"/>
                  </a:lnTo>
                  <a:cubicBezTo>
                    <a:pt x="1191" y="7716"/>
                    <a:pt x="1453" y="7930"/>
                    <a:pt x="1763" y="7930"/>
                  </a:cubicBezTo>
                  <a:lnTo>
                    <a:pt x="3501" y="7930"/>
                  </a:lnTo>
                  <a:cubicBezTo>
                    <a:pt x="3787" y="7930"/>
                    <a:pt x="4049" y="7716"/>
                    <a:pt x="4120" y="7430"/>
                  </a:cubicBezTo>
                  <a:lnTo>
                    <a:pt x="4287" y="6573"/>
                  </a:lnTo>
                  <a:cubicBezTo>
                    <a:pt x="4835" y="6454"/>
                    <a:pt x="5240" y="5977"/>
                    <a:pt x="5240" y="5406"/>
                  </a:cubicBezTo>
                  <a:lnTo>
                    <a:pt x="5240" y="4787"/>
                  </a:lnTo>
                  <a:cubicBezTo>
                    <a:pt x="5240" y="4691"/>
                    <a:pt x="5168" y="4620"/>
                    <a:pt x="5097" y="4620"/>
                  </a:cubicBezTo>
                  <a:cubicBezTo>
                    <a:pt x="5002" y="4620"/>
                    <a:pt x="4930" y="4691"/>
                    <a:pt x="4930" y="4787"/>
                  </a:cubicBezTo>
                  <a:lnTo>
                    <a:pt x="4930" y="5406"/>
                  </a:lnTo>
                  <a:cubicBezTo>
                    <a:pt x="4930" y="5882"/>
                    <a:pt x="4549" y="6263"/>
                    <a:pt x="4073" y="6263"/>
                  </a:cubicBezTo>
                  <a:lnTo>
                    <a:pt x="1191" y="6263"/>
                  </a:lnTo>
                  <a:cubicBezTo>
                    <a:pt x="715" y="6263"/>
                    <a:pt x="334" y="5882"/>
                    <a:pt x="334" y="5406"/>
                  </a:cubicBezTo>
                  <a:lnTo>
                    <a:pt x="334" y="2524"/>
                  </a:lnTo>
                  <a:cubicBezTo>
                    <a:pt x="334" y="2048"/>
                    <a:pt x="715" y="1667"/>
                    <a:pt x="1191" y="1667"/>
                  </a:cubicBezTo>
                  <a:lnTo>
                    <a:pt x="4073" y="1667"/>
                  </a:lnTo>
                  <a:cubicBezTo>
                    <a:pt x="4549" y="1667"/>
                    <a:pt x="4930" y="2048"/>
                    <a:pt x="4930" y="2524"/>
                  </a:cubicBezTo>
                  <a:lnTo>
                    <a:pt x="4930" y="4263"/>
                  </a:lnTo>
                  <a:cubicBezTo>
                    <a:pt x="4930" y="4334"/>
                    <a:pt x="5002" y="4406"/>
                    <a:pt x="5097" y="4406"/>
                  </a:cubicBezTo>
                  <a:cubicBezTo>
                    <a:pt x="5168" y="4406"/>
                    <a:pt x="5240" y="4334"/>
                    <a:pt x="5240" y="4263"/>
                  </a:cubicBezTo>
                  <a:lnTo>
                    <a:pt x="5240" y="2524"/>
                  </a:lnTo>
                  <a:cubicBezTo>
                    <a:pt x="5240" y="1953"/>
                    <a:pt x="4835" y="1477"/>
                    <a:pt x="4287" y="1381"/>
                  </a:cubicBezTo>
                  <a:lnTo>
                    <a:pt x="4120" y="524"/>
                  </a:lnTo>
                  <a:cubicBezTo>
                    <a:pt x="4049" y="214"/>
                    <a:pt x="3787" y="0"/>
                    <a:pt x="3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1597007" y="3593826"/>
              <a:ext cx="116635" cy="93932"/>
            </a:xfrm>
            <a:custGeom>
              <a:avLst/>
              <a:gdLst/>
              <a:ahLst/>
              <a:cxnLst/>
              <a:rect l="l" t="t" r="r" b="b"/>
              <a:pathLst>
                <a:path w="3478" h="2801" extrusionOk="0">
                  <a:moveTo>
                    <a:pt x="2644" y="323"/>
                  </a:moveTo>
                  <a:cubicBezTo>
                    <a:pt x="2733" y="323"/>
                    <a:pt x="2820" y="348"/>
                    <a:pt x="2906" y="396"/>
                  </a:cubicBezTo>
                  <a:cubicBezTo>
                    <a:pt x="3073" y="491"/>
                    <a:pt x="3144" y="681"/>
                    <a:pt x="3144" y="920"/>
                  </a:cubicBezTo>
                  <a:cubicBezTo>
                    <a:pt x="3097" y="1586"/>
                    <a:pt x="2406" y="2182"/>
                    <a:pt x="1739" y="2491"/>
                  </a:cubicBezTo>
                  <a:cubicBezTo>
                    <a:pt x="1072" y="2158"/>
                    <a:pt x="406" y="1586"/>
                    <a:pt x="358" y="920"/>
                  </a:cubicBezTo>
                  <a:cubicBezTo>
                    <a:pt x="334" y="681"/>
                    <a:pt x="406" y="491"/>
                    <a:pt x="572" y="396"/>
                  </a:cubicBezTo>
                  <a:cubicBezTo>
                    <a:pt x="668" y="348"/>
                    <a:pt x="739" y="324"/>
                    <a:pt x="834" y="324"/>
                  </a:cubicBezTo>
                  <a:cubicBezTo>
                    <a:pt x="977" y="324"/>
                    <a:pt x="1096" y="372"/>
                    <a:pt x="1263" y="491"/>
                  </a:cubicBezTo>
                  <a:cubicBezTo>
                    <a:pt x="1477" y="634"/>
                    <a:pt x="1620" y="848"/>
                    <a:pt x="1620" y="848"/>
                  </a:cubicBezTo>
                  <a:cubicBezTo>
                    <a:pt x="1644" y="896"/>
                    <a:pt x="1692" y="920"/>
                    <a:pt x="1739" y="920"/>
                  </a:cubicBezTo>
                  <a:cubicBezTo>
                    <a:pt x="1787" y="920"/>
                    <a:pt x="1834" y="896"/>
                    <a:pt x="1882" y="848"/>
                  </a:cubicBezTo>
                  <a:cubicBezTo>
                    <a:pt x="1882" y="848"/>
                    <a:pt x="2025" y="634"/>
                    <a:pt x="2215" y="491"/>
                  </a:cubicBezTo>
                  <a:cubicBezTo>
                    <a:pt x="2372" y="377"/>
                    <a:pt x="2511" y="323"/>
                    <a:pt x="2644" y="323"/>
                  </a:cubicBezTo>
                  <a:close/>
                  <a:moveTo>
                    <a:pt x="842" y="1"/>
                  </a:moveTo>
                  <a:cubicBezTo>
                    <a:pt x="700" y="1"/>
                    <a:pt x="553" y="40"/>
                    <a:pt x="406" y="134"/>
                  </a:cubicBezTo>
                  <a:cubicBezTo>
                    <a:pt x="144" y="300"/>
                    <a:pt x="1" y="610"/>
                    <a:pt x="48" y="943"/>
                  </a:cubicBezTo>
                  <a:cubicBezTo>
                    <a:pt x="96" y="1658"/>
                    <a:pt x="739" y="2372"/>
                    <a:pt x="1692" y="2801"/>
                  </a:cubicBezTo>
                  <a:lnTo>
                    <a:pt x="1811" y="2801"/>
                  </a:lnTo>
                  <a:cubicBezTo>
                    <a:pt x="2739" y="2396"/>
                    <a:pt x="3382" y="1658"/>
                    <a:pt x="3454" y="943"/>
                  </a:cubicBezTo>
                  <a:cubicBezTo>
                    <a:pt x="3478" y="610"/>
                    <a:pt x="3335" y="300"/>
                    <a:pt x="3073" y="134"/>
                  </a:cubicBezTo>
                  <a:cubicBezTo>
                    <a:pt x="2926" y="40"/>
                    <a:pt x="2779" y="1"/>
                    <a:pt x="2637" y="1"/>
                  </a:cubicBezTo>
                  <a:cubicBezTo>
                    <a:pt x="2273" y="1"/>
                    <a:pt x="1945" y="258"/>
                    <a:pt x="1739" y="515"/>
                  </a:cubicBezTo>
                  <a:cubicBezTo>
                    <a:pt x="1534" y="258"/>
                    <a:pt x="1205" y="1"/>
                    <a:pt x="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1433289" y="3514448"/>
              <a:ext cx="129412" cy="189305"/>
            </a:xfrm>
            <a:custGeom>
              <a:avLst/>
              <a:gdLst/>
              <a:ahLst/>
              <a:cxnLst/>
              <a:rect l="l" t="t" r="r" b="b"/>
              <a:pathLst>
                <a:path w="3859" h="5645" extrusionOk="0">
                  <a:moveTo>
                    <a:pt x="1930" y="0"/>
                  </a:moveTo>
                  <a:cubicBezTo>
                    <a:pt x="1858" y="0"/>
                    <a:pt x="1787" y="48"/>
                    <a:pt x="1763" y="119"/>
                  </a:cubicBezTo>
                  <a:lnTo>
                    <a:pt x="1025" y="2906"/>
                  </a:lnTo>
                  <a:lnTo>
                    <a:pt x="167" y="2906"/>
                  </a:lnTo>
                  <a:cubicBezTo>
                    <a:pt x="72" y="2906"/>
                    <a:pt x="1" y="2977"/>
                    <a:pt x="1" y="3072"/>
                  </a:cubicBezTo>
                  <a:cubicBezTo>
                    <a:pt x="1" y="3167"/>
                    <a:pt x="72" y="3239"/>
                    <a:pt x="167" y="3239"/>
                  </a:cubicBezTo>
                  <a:lnTo>
                    <a:pt x="1144" y="3239"/>
                  </a:lnTo>
                  <a:cubicBezTo>
                    <a:pt x="1215" y="3239"/>
                    <a:pt x="1263" y="3167"/>
                    <a:pt x="1287" y="3120"/>
                  </a:cubicBezTo>
                  <a:lnTo>
                    <a:pt x="1858" y="953"/>
                  </a:lnTo>
                  <a:lnTo>
                    <a:pt x="2454" y="5501"/>
                  </a:lnTo>
                  <a:cubicBezTo>
                    <a:pt x="2454" y="5573"/>
                    <a:pt x="2525" y="5644"/>
                    <a:pt x="2597" y="5644"/>
                  </a:cubicBezTo>
                  <a:lnTo>
                    <a:pt x="2620" y="5644"/>
                  </a:lnTo>
                  <a:cubicBezTo>
                    <a:pt x="2692" y="5644"/>
                    <a:pt x="2739" y="5597"/>
                    <a:pt x="2763" y="5501"/>
                  </a:cubicBezTo>
                  <a:lnTo>
                    <a:pt x="3382" y="2572"/>
                  </a:lnTo>
                  <a:lnTo>
                    <a:pt x="3549" y="2858"/>
                  </a:lnTo>
                  <a:cubicBezTo>
                    <a:pt x="3580" y="2904"/>
                    <a:pt x="3630" y="2930"/>
                    <a:pt x="3682" y="2930"/>
                  </a:cubicBezTo>
                  <a:cubicBezTo>
                    <a:pt x="3710" y="2930"/>
                    <a:pt x="3738" y="2922"/>
                    <a:pt x="3763" y="2906"/>
                  </a:cubicBezTo>
                  <a:cubicBezTo>
                    <a:pt x="3859" y="2882"/>
                    <a:pt x="3859" y="2763"/>
                    <a:pt x="3835" y="2691"/>
                  </a:cubicBezTo>
                  <a:lnTo>
                    <a:pt x="3430" y="2072"/>
                  </a:lnTo>
                  <a:cubicBezTo>
                    <a:pt x="3406" y="2024"/>
                    <a:pt x="3335" y="2001"/>
                    <a:pt x="3263" y="2001"/>
                  </a:cubicBezTo>
                  <a:cubicBezTo>
                    <a:pt x="3216" y="2024"/>
                    <a:pt x="3168" y="2072"/>
                    <a:pt x="3144" y="2120"/>
                  </a:cubicBezTo>
                  <a:lnTo>
                    <a:pt x="2644" y="4549"/>
                  </a:lnTo>
                  <a:lnTo>
                    <a:pt x="2073" y="143"/>
                  </a:lnTo>
                  <a:cubicBezTo>
                    <a:pt x="2073" y="72"/>
                    <a:pt x="2001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1676887" y="3481685"/>
              <a:ext cx="53522" cy="53555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39"/>
                    <a:pt x="72" y="310"/>
                    <a:pt x="143" y="310"/>
                  </a:cubicBezTo>
                  <a:cubicBezTo>
                    <a:pt x="762" y="310"/>
                    <a:pt x="1262" y="810"/>
                    <a:pt x="1262" y="1430"/>
                  </a:cubicBezTo>
                  <a:cubicBezTo>
                    <a:pt x="1262" y="1525"/>
                    <a:pt x="1334" y="1596"/>
                    <a:pt x="1429" y="1596"/>
                  </a:cubicBezTo>
                  <a:cubicBezTo>
                    <a:pt x="1524" y="1596"/>
                    <a:pt x="1596" y="1525"/>
                    <a:pt x="1596" y="1430"/>
                  </a:cubicBezTo>
                  <a:cubicBezTo>
                    <a:pt x="1596" y="644"/>
                    <a:pt x="9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1676887" y="3458546"/>
              <a:ext cx="76695" cy="7669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1143" y="310"/>
                    <a:pt x="1953" y="1119"/>
                    <a:pt x="1953" y="2120"/>
                  </a:cubicBezTo>
                  <a:cubicBezTo>
                    <a:pt x="1953" y="2215"/>
                    <a:pt x="2024" y="2286"/>
                    <a:pt x="2120" y="2286"/>
                  </a:cubicBezTo>
                  <a:cubicBezTo>
                    <a:pt x="2215" y="2286"/>
                    <a:pt x="2286" y="2215"/>
                    <a:pt x="2286" y="2120"/>
                  </a:cubicBezTo>
                  <a:cubicBezTo>
                    <a:pt x="2286" y="953"/>
                    <a:pt x="133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15"/>
          <p:cNvGrpSpPr/>
          <p:nvPr/>
        </p:nvGrpSpPr>
        <p:grpSpPr>
          <a:xfrm>
            <a:off x="4746781" y="3440973"/>
            <a:ext cx="321870" cy="354599"/>
            <a:chOff x="4746781" y="3440973"/>
            <a:chExt cx="321870" cy="354599"/>
          </a:xfrm>
        </p:grpSpPr>
        <p:sp>
          <p:nvSpPr>
            <p:cNvPr id="1390" name="Google Shape;1390;p15"/>
            <p:cNvSpPr/>
            <p:nvPr/>
          </p:nvSpPr>
          <p:spPr>
            <a:xfrm>
              <a:off x="4839405" y="3446540"/>
              <a:ext cx="220459" cy="219654"/>
            </a:xfrm>
            <a:custGeom>
              <a:avLst/>
              <a:gdLst/>
              <a:ahLst/>
              <a:cxnLst/>
              <a:rect l="l" t="t" r="r" b="b"/>
              <a:pathLst>
                <a:path w="6574" h="6550" extrusionOk="0">
                  <a:moveTo>
                    <a:pt x="3287" y="1"/>
                  </a:moveTo>
                  <a:cubicBezTo>
                    <a:pt x="1477" y="1"/>
                    <a:pt x="1" y="1454"/>
                    <a:pt x="1" y="3287"/>
                  </a:cubicBezTo>
                  <a:cubicBezTo>
                    <a:pt x="1" y="5097"/>
                    <a:pt x="1477" y="6550"/>
                    <a:pt x="3287" y="6550"/>
                  </a:cubicBezTo>
                  <a:cubicBezTo>
                    <a:pt x="5097" y="6550"/>
                    <a:pt x="6573" y="5097"/>
                    <a:pt x="6573" y="3287"/>
                  </a:cubicBezTo>
                  <a:cubicBezTo>
                    <a:pt x="6573" y="1454"/>
                    <a:pt x="5097" y="1"/>
                    <a:pt x="3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22638" y="3714082"/>
              <a:ext cx="91886" cy="75923"/>
            </a:xfrm>
            <a:custGeom>
              <a:avLst/>
              <a:gdLst/>
              <a:ahLst/>
              <a:cxnLst/>
              <a:rect l="l" t="t" r="r" b="b"/>
              <a:pathLst>
                <a:path w="2740" h="2264" extrusionOk="0">
                  <a:moveTo>
                    <a:pt x="167" y="1"/>
                  </a:moveTo>
                  <a:lnTo>
                    <a:pt x="0" y="1453"/>
                  </a:lnTo>
                  <a:lnTo>
                    <a:pt x="882" y="1858"/>
                  </a:lnTo>
                  <a:lnTo>
                    <a:pt x="1787" y="2263"/>
                  </a:lnTo>
                  <a:lnTo>
                    <a:pt x="2739" y="114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865864" y="3674947"/>
              <a:ext cx="37459" cy="43461"/>
            </a:xfrm>
            <a:custGeom>
              <a:avLst/>
              <a:gdLst/>
              <a:ahLst/>
              <a:cxnLst/>
              <a:rect l="l" t="t" r="r" b="b"/>
              <a:pathLst>
                <a:path w="1117" h="1296" extrusionOk="0">
                  <a:moveTo>
                    <a:pt x="926" y="1"/>
                  </a:moveTo>
                  <a:cubicBezTo>
                    <a:pt x="593" y="96"/>
                    <a:pt x="307" y="310"/>
                    <a:pt x="164" y="668"/>
                  </a:cubicBezTo>
                  <a:cubicBezTo>
                    <a:pt x="164" y="668"/>
                    <a:pt x="140" y="668"/>
                    <a:pt x="140" y="691"/>
                  </a:cubicBezTo>
                  <a:cubicBezTo>
                    <a:pt x="0" y="1034"/>
                    <a:pt x="288" y="1295"/>
                    <a:pt x="570" y="1295"/>
                  </a:cubicBezTo>
                  <a:cubicBezTo>
                    <a:pt x="719" y="1295"/>
                    <a:pt x="868" y="1222"/>
                    <a:pt x="950" y="1049"/>
                  </a:cubicBezTo>
                  <a:cubicBezTo>
                    <a:pt x="950" y="1025"/>
                    <a:pt x="974" y="1025"/>
                    <a:pt x="974" y="1025"/>
                  </a:cubicBezTo>
                  <a:cubicBezTo>
                    <a:pt x="1117" y="668"/>
                    <a:pt x="1093" y="310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778707" y="3440973"/>
              <a:ext cx="289944" cy="354599"/>
            </a:xfrm>
            <a:custGeom>
              <a:avLst/>
              <a:gdLst/>
              <a:ahLst/>
              <a:cxnLst/>
              <a:rect l="l" t="t" r="r" b="b"/>
              <a:pathLst>
                <a:path w="8646" h="10574" extrusionOk="0">
                  <a:moveTo>
                    <a:pt x="5097" y="310"/>
                  </a:moveTo>
                  <a:cubicBezTo>
                    <a:pt x="5216" y="310"/>
                    <a:pt x="5311" y="334"/>
                    <a:pt x="5430" y="334"/>
                  </a:cubicBezTo>
                  <a:cubicBezTo>
                    <a:pt x="5216" y="429"/>
                    <a:pt x="5025" y="548"/>
                    <a:pt x="4811" y="691"/>
                  </a:cubicBezTo>
                  <a:cubicBezTo>
                    <a:pt x="4287" y="1120"/>
                    <a:pt x="3787" y="1763"/>
                    <a:pt x="3430" y="2525"/>
                  </a:cubicBezTo>
                  <a:lnTo>
                    <a:pt x="2311" y="2024"/>
                  </a:lnTo>
                  <a:cubicBezTo>
                    <a:pt x="2668" y="1334"/>
                    <a:pt x="3239" y="810"/>
                    <a:pt x="3978" y="524"/>
                  </a:cubicBezTo>
                  <a:cubicBezTo>
                    <a:pt x="4335" y="381"/>
                    <a:pt x="4716" y="310"/>
                    <a:pt x="5097" y="310"/>
                  </a:cubicBezTo>
                  <a:close/>
                  <a:moveTo>
                    <a:pt x="6026" y="524"/>
                  </a:moveTo>
                  <a:cubicBezTo>
                    <a:pt x="6145" y="524"/>
                    <a:pt x="6264" y="548"/>
                    <a:pt x="6359" y="596"/>
                  </a:cubicBezTo>
                  <a:cubicBezTo>
                    <a:pt x="6740" y="762"/>
                    <a:pt x="6954" y="1191"/>
                    <a:pt x="7002" y="1834"/>
                  </a:cubicBezTo>
                  <a:cubicBezTo>
                    <a:pt x="7050" y="2477"/>
                    <a:pt x="6907" y="3215"/>
                    <a:pt x="6597" y="3930"/>
                  </a:cubicBezTo>
                  <a:lnTo>
                    <a:pt x="3716" y="2667"/>
                  </a:lnTo>
                  <a:cubicBezTo>
                    <a:pt x="4049" y="1929"/>
                    <a:pt x="4502" y="1334"/>
                    <a:pt x="5002" y="953"/>
                  </a:cubicBezTo>
                  <a:cubicBezTo>
                    <a:pt x="5383" y="667"/>
                    <a:pt x="5716" y="524"/>
                    <a:pt x="6026" y="524"/>
                  </a:cubicBezTo>
                  <a:close/>
                  <a:moveTo>
                    <a:pt x="7193" y="1120"/>
                  </a:moveTo>
                  <a:lnTo>
                    <a:pt x="7193" y="1120"/>
                  </a:lnTo>
                  <a:cubicBezTo>
                    <a:pt x="7550" y="1429"/>
                    <a:pt x="7836" y="1858"/>
                    <a:pt x="8026" y="2310"/>
                  </a:cubicBezTo>
                  <a:cubicBezTo>
                    <a:pt x="8288" y="3048"/>
                    <a:pt x="8288" y="3834"/>
                    <a:pt x="8026" y="4573"/>
                  </a:cubicBezTo>
                  <a:lnTo>
                    <a:pt x="6907" y="4073"/>
                  </a:lnTo>
                  <a:cubicBezTo>
                    <a:pt x="7216" y="3287"/>
                    <a:pt x="7359" y="2501"/>
                    <a:pt x="7312" y="1810"/>
                  </a:cubicBezTo>
                  <a:cubicBezTo>
                    <a:pt x="7312" y="1548"/>
                    <a:pt x="7264" y="1310"/>
                    <a:pt x="7193" y="1120"/>
                  </a:cubicBezTo>
                  <a:close/>
                  <a:moveTo>
                    <a:pt x="2168" y="2334"/>
                  </a:moveTo>
                  <a:lnTo>
                    <a:pt x="3311" y="2810"/>
                  </a:lnTo>
                  <a:cubicBezTo>
                    <a:pt x="2977" y="3596"/>
                    <a:pt x="2835" y="4382"/>
                    <a:pt x="2882" y="5073"/>
                  </a:cubicBezTo>
                  <a:cubicBezTo>
                    <a:pt x="2906" y="5335"/>
                    <a:pt x="2954" y="5573"/>
                    <a:pt x="3001" y="5763"/>
                  </a:cubicBezTo>
                  <a:cubicBezTo>
                    <a:pt x="2644" y="5454"/>
                    <a:pt x="2358" y="5025"/>
                    <a:pt x="2192" y="4573"/>
                  </a:cubicBezTo>
                  <a:cubicBezTo>
                    <a:pt x="2144" y="4454"/>
                    <a:pt x="2096" y="4334"/>
                    <a:pt x="2072" y="4215"/>
                  </a:cubicBezTo>
                  <a:cubicBezTo>
                    <a:pt x="1906" y="3572"/>
                    <a:pt x="1953" y="2929"/>
                    <a:pt x="2168" y="2334"/>
                  </a:cubicBezTo>
                  <a:close/>
                  <a:moveTo>
                    <a:pt x="3597" y="2953"/>
                  </a:moveTo>
                  <a:lnTo>
                    <a:pt x="6478" y="4239"/>
                  </a:lnTo>
                  <a:cubicBezTo>
                    <a:pt x="6145" y="4954"/>
                    <a:pt x="5692" y="5549"/>
                    <a:pt x="5192" y="5930"/>
                  </a:cubicBezTo>
                  <a:cubicBezTo>
                    <a:pt x="4838" y="6217"/>
                    <a:pt x="4496" y="6360"/>
                    <a:pt x="4191" y="6360"/>
                  </a:cubicBezTo>
                  <a:cubicBezTo>
                    <a:pt x="4065" y="6360"/>
                    <a:pt x="3946" y="6336"/>
                    <a:pt x="3835" y="6287"/>
                  </a:cubicBezTo>
                  <a:cubicBezTo>
                    <a:pt x="3478" y="6144"/>
                    <a:pt x="3239" y="5692"/>
                    <a:pt x="3192" y="5049"/>
                  </a:cubicBezTo>
                  <a:cubicBezTo>
                    <a:pt x="3144" y="4430"/>
                    <a:pt x="3287" y="3668"/>
                    <a:pt x="3597" y="2953"/>
                  </a:cubicBezTo>
                  <a:close/>
                  <a:moveTo>
                    <a:pt x="6764" y="4358"/>
                  </a:moveTo>
                  <a:lnTo>
                    <a:pt x="7883" y="4858"/>
                  </a:lnTo>
                  <a:cubicBezTo>
                    <a:pt x="7335" y="5933"/>
                    <a:pt x="6241" y="6563"/>
                    <a:pt x="5086" y="6563"/>
                  </a:cubicBezTo>
                  <a:cubicBezTo>
                    <a:pt x="4987" y="6563"/>
                    <a:pt x="4887" y="6559"/>
                    <a:pt x="4787" y="6549"/>
                  </a:cubicBezTo>
                  <a:cubicBezTo>
                    <a:pt x="4978" y="6478"/>
                    <a:pt x="5192" y="6335"/>
                    <a:pt x="5383" y="6192"/>
                  </a:cubicBezTo>
                  <a:cubicBezTo>
                    <a:pt x="5930" y="5763"/>
                    <a:pt x="6407" y="5120"/>
                    <a:pt x="6764" y="4358"/>
                  </a:cubicBezTo>
                  <a:close/>
                  <a:moveTo>
                    <a:pt x="2001" y="4930"/>
                  </a:moveTo>
                  <a:cubicBezTo>
                    <a:pt x="2358" y="5668"/>
                    <a:pt x="2954" y="6240"/>
                    <a:pt x="3716" y="6597"/>
                  </a:cubicBezTo>
                  <a:cubicBezTo>
                    <a:pt x="4144" y="6787"/>
                    <a:pt x="4621" y="6883"/>
                    <a:pt x="5097" y="6883"/>
                  </a:cubicBezTo>
                  <a:cubicBezTo>
                    <a:pt x="5430" y="6883"/>
                    <a:pt x="5764" y="6835"/>
                    <a:pt x="6073" y="6740"/>
                  </a:cubicBezTo>
                  <a:lnTo>
                    <a:pt x="6073" y="6740"/>
                  </a:lnTo>
                  <a:lnTo>
                    <a:pt x="4001" y="9097"/>
                  </a:lnTo>
                  <a:lnTo>
                    <a:pt x="1644" y="8050"/>
                  </a:lnTo>
                  <a:lnTo>
                    <a:pt x="2001" y="4930"/>
                  </a:lnTo>
                  <a:close/>
                  <a:moveTo>
                    <a:pt x="1596" y="8383"/>
                  </a:moveTo>
                  <a:lnTo>
                    <a:pt x="3787" y="9359"/>
                  </a:lnTo>
                  <a:lnTo>
                    <a:pt x="3049" y="10217"/>
                  </a:lnTo>
                  <a:lnTo>
                    <a:pt x="1477" y="9502"/>
                  </a:lnTo>
                  <a:lnTo>
                    <a:pt x="1596" y="8383"/>
                  </a:lnTo>
                  <a:close/>
                  <a:moveTo>
                    <a:pt x="977" y="0"/>
                  </a:moveTo>
                  <a:cubicBezTo>
                    <a:pt x="906" y="0"/>
                    <a:pt x="834" y="72"/>
                    <a:pt x="834" y="167"/>
                  </a:cubicBezTo>
                  <a:cubicBezTo>
                    <a:pt x="834" y="262"/>
                    <a:pt x="906" y="310"/>
                    <a:pt x="977" y="310"/>
                  </a:cubicBezTo>
                  <a:lnTo>
                    <a:pt x="3668" y="310"/>
                  </a:lnTo>
                  <a:cubicBezTo>
                    <a:pt x="2954" y="643"/>
                    <a:pt x="2382" y="1215"/>
                    <a:pt x="2025" y="1905"/>
                  </a:cubicBezTo>
                  <a:lnTo>
                    <a:pt x="1811" y="1810"/>
                  </a:lnTo>
                  <a:cubicBezTo>
                    <a:pt x="1794" y="1805"/>
                    <a:pt x="1775" y="1802"/>
                    <a:pt x="1757" y="1802"/>
                  </a:cubicBezTo>
                  <a:cubicBezTo>
                    <a:pt x="1697" y="1802"/>
                    <a:pt x="1633" y="1833"/>
                    <a:pt x="1596" y="1905"/>
                  </a:cubicBezTo>
                  <a:cubicBezTo>
                    <a:pt x="1572" y="1977"/>
                    <a:pt x="1596" y="2072"/>
                    <a:pt x="1691" y="2096"/>
                  </a:cubicBezTo>
                  <a:lnTo>
                    <a:pt x="1906" y="2191"/>
                  </a:lnTo>
                  <a:cubicBezTo>
                    <a:pt x="1834" y="2382"/>
                    <a:pt x="1763" y="2572"/>
                    <a:pt x="1739" y="2787"/>
                  </a:cubicBezTo>
                  <a:lnTo>
                    <a:pt x="144" y="2787"/>
                  </a:lnTo>
                  <a:cubicBezTo>
                    <a:pt x="72" y="2787"/>
                    <a:pt x="1" y="2858"/>
                    <a:pt x="1" y="2929"/>
                  </a:cubicBezTo>
                  <a:cubicBezTo>
                    <a:pt x="1" y="3025"/>
                    <a:pt x="72" y="3096"/>
                    <a:pt x="144" y="3096"/>
                  </a:cubicBezTo>
                  <a:lnTo>
                    <a:pt x="1691" y="3096"/>
                  </a:lnTo>
                  <a:cubicBezTo>
                    <a:pt x="1644" y="3477"/>
                    <a:pt x="1668" y="3882"/>
                    <a:pt x="1763" y="4263"/>
                  </a:cubicBezTo>
                  <a:lnTo>
                    <a:pt x="1168" y="9455"/>
                  </a:lnTo>
                  <a:lnTo>
                    <a:pt x="144" y="9455"/>
                  </a:lnTo>
                  <a:cubicBezTo>
                    <a:pt x="72" y="9455"/>
                    <a:pt x="1" y="9526"/>
                    <a:pt x="1" y="9597"/>
                  </a:cubicBezTo>
                  <a:cubicBezTo>
                    <a:pt x="1" y="9693"/>
                    <a:pt x="72" y="9764"/>
                    <a:pt x="144" y="9764"/>
                  </a:cubicBezTo>
                  <a:lnTo>
                    <a:pt x="1263" y="9764"/>
                  </a:lnTo>
                  <a:lnTo>
                    <a:pt x="2358" y="10240"/>
                  </a:lnTo>
                  <a:lnTo>
                    <a:pt x="548" y="10240"/>
                  </a:lnTo>
                  <a:cubicBezTo>
                    <a:pt x="453" y="10240"/>
                    <a:pt x="382" y="10312"/>
                    <a:pt x="382" y="10407"/>
                  </a:cubicBezTo>
                  <a:cubicBezTo>
                    <a:pt x="382" y="10502"/>
                    <a:pt x="453" y="10574"/>
                    <a:pt x="548" y="10574"/>
                  </a:cubicBezTo>
                  <a:lnTo>
                    <a:pt x="3097" y="10574"/>
                  </a:lnTo>
                  <a:cubicBezTo>
                    <a:pt x="3144" y="10574"/>
                    <a:pt x="3168" y="10550"/>
                    <a:pt x="3216" y="10502"/>
                  </a:cubicBezTo>
                  <a:lnTo>
                    <a:pt x="6740" y="6478"/>
                  </a:lnTo>
                  <a:cubicBezTo>
                    <a:pt x="7359" y="6144"/>
                    <a:pt x="7859" y="5620"/>
                    <a:pt x="8169" y="4977"/>
                  </a:cubicBezTo>
                  <a:lnTo>
                    <a:pt x="8383" y="5073"/>
                  </a:lnTo>
                  <a:cubicBezTo>
                    <a:pt x="8407" y="5097"/>
                    <a:pt x="8431" y="5097"/>
                    <a:pt x="8455" y="5097"/>
                  </a:cubicBezTo>
                  <a:cubicBezTo>
                    <a:pt x="8526" y="5097"/>
                    <a:pt x="8574" y="5073"/>
                    <a:pt x="8598" y="5001"/>
                  </a:cubicBezTo>
                  <a:cubicBezTo>
                    <a:pt x="8645" y="4906"/>
                    <a:pt x="8598" y="4811"/>
                    <a:pt x="8526" y="4787"/>
                  </a:cubicBezTo>
                  <a:lnTo>
                    <a:pt x="8312" y="4692"/>
                  </a:lnTo>
                  <a:cubicBezTo>
                    <a:pt x="8621" y="3882"/>
                    <a:pt x="8621" y="3025"/>
                    <a:pt x="8312" y="2215"/>
                  </a:cubicBezTo>
                  <a:cubicBezTo>
                    <a:pt x="7978" y="1358"/>
                    <a:pt x="7335" y="667"/>
                    <a:pt x="6502" y="310"/>
                  </a:cubicBezTo>
                  <a:cubicBezTo>
                    <a:pt x="6026" y="96"/>
                    <a:pt x="5526" y="0"/>
                    <a:pt x="5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860968" y="3669883"/>
              <a:ext cx="47955" cy="53824"/>
            </a:xfrm>
            <a:custGeom>
              <a:avLst/>
              <a:gdLst/>
              <a:ahLst/>
              <a:cxnLst/>
              <a:rect l="l" t="t" r="r" b="b"/>
              <a:pathLst>
                <a:path w="1430" h="1605" extrusionOk="0">
                  <a:moveTo>
                    <a:pt x="1001" y="342"/>
                  </a:moveTo>
                  <a:lnTo>
                    <a:pt x="1001" y="342"/>
                  </a:lnTo>
                  <a:cubicBezTo>
                    <a:pt x="1096" y="581"/>
                    <a:pt x="1072" y="866"/>
                    <a:pt x="977" y="1104"/>
                  </a:cubicBezTo>
                  <a:cubicBezTo>
                    <a:pt x="977" y="1104"/>
                    <a:pt x="977" y="1128"/>
                    <a:pt x="953" y="1128"/>
                  </a:cubicBezTo>
                  <a:cubicBezTo>
                    <a:pt x="909" y="1246"/>
                    <a:pt x="828" y="1291"/>
                    <a:pt x="744" y="1291"/>
                  </a:cubicBezTo>
                  <a:cubicBezTo>
                    <a:pt x="693" y="1291"/>
                    <a:pt x="641" y="1274"/>
                    <a:pt x="596" y="1247"/>
                  </a:cubicBezTo>
                  <a:cubicBezTo>
                    <a:pt x="477" y="1200"/>
                    <a:pt x="358" y="1081"/>
                    <a:pt x="429" y="890"/>
                  </a:cubicBezTo>
                  <a:cubicBezTo>
                    <a:pt x="429" y="890"/>
                    <a:pt x="453" y="866"/>
                    <a:pt x="453" y="866"/>
                  </a:cubicBezTo>
                  <a:cubicBezTo>
                    <a:pt x="548" y="628"/>
                    <a:pt x="763" y="438"/>
                    <a:pt x="1001" y="342"/>
                  </a:cubicBezTo>
                  <a:close/>
                  <a:moveTo>
                    <a:pt x="1101" y="0"/>
                  </a:moveTo>
                  <a:cubicBezTo>
                    <a:pt x="1084" y="0"/>
                    <a:pt x="1066" y="3"/>
                    <a:pt x="1048" y="9"/>
                  </a:cubicBezTo>
                  <a:cubicBezTo>
                    <a:pt x="644" y="104"/>
                    <a:pt x="334" y="366"/>
                    <a:pt x="167" y="747"/>
                  </a:cubicBezTo>
                  <a:cubicBezTo>
                    <a:pt x="167" y="747"/>
                    <a:pt x="143" y="771"/>
                    <a:pt x="143" y="771"/>
                  </a:cubicBezTo>
                  <a:cubicBezTo>
                    <a:pt x="1" y="1128"/>
                    <a:pt x="191" y="1438"/>
                    <a:pt x="453" y="1557"/>
                  </a:cubicBezTo>
                  <a:cubicBezTo>
                    <a:pt x="548" y="1581"/>
                    <a:pt x="620" y="1605"/>
                    <a:pt x="715" y="1605"/>
                  </a:cubicBezTo>
                  <a:cubicBezTo>
                    <a:pt x="929" y="1605"/>
                    <a:pt x="1120" y="1509"/>
                    <a:pt x="1239" y="1271"/>
                  </a:cubicBezTo>
                  <a:cubicBezTo>
                    <a:pt x="1239" y="1247"/>
                    <a:pt x="1263" y="1247"/>
                    <a:pt x="1263" y="1224"/>
                  </a:cubicBezTo>
                  <a:cubicBezTo>
                    <a:pt x="1429" y="866"/>
                    <a:pt x="1406" y="438"/>
                    <a:pt x="1215" y="80"/>
                  </a:cubicBezTo>
                  <a:cubicBezTo>
                    <a:pt x="1197" y="27"/>
                    <a:pt x="115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746781" y="3737255"/>
              <a:ext cx="51912" cy="11201"/>
            </a:xfrm>
            <a:custGeom>
              <a:avLst/>
              <a:gdLst/>
              <a:ahLst/>
              <a:cxnLst/>
              <a:rect l="l" t="t" r="r" b="b"/>
              <a:pathLst>
                <a:path w="1548" h="334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1381" y="334"/>
                  </a:lnTo>
                  <a:cubicBezTo>
                    <a:pt x="1477" y="334"/>
                    <a:pt x="1548" y="262"/>
                    <a:pt x="1548" y="167"/>
                  </a:cubicBezTo>
                  <a:cubicBezTo>
                    <a:pt x="1548" y="72"/>
                    <a:pt x="1477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758753" y="3534201"/>
              <a:ext cx="11838" cy="1053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153" y="0"/>
                  </a:moveTo>
                  <a:cubicBezTo>
                    <a:pt x="96" y="0"/>
                    <a:pt x="44" y="43"/>
                    <a:pt x="24" y="102"/>
                  </a:cubicBezTo>
                  <a:cubicBezTo>
                    <a:pt x="0" y="173"/>
                    <a:pt x="24" y="245"/>
                    <a:pt x="96" y="292"/>
                  </a:cubicBezTo>
                  <a:cubicBezTo>
                    <a:pt x="120" y="307"/>
                    <a:pt x="146" y="314"/>
                    <a:pt x="170" y="314"/>
                  </a:cubicBezTo>
                  <a:cubicBezTo>
                    <a:pt x="266" y="314"/>
                    <a:pt x="353" y="215"/>
                    <a:pt x="334" y="102"/>
                  </a:cubicBezTo>
                  <a:cubicBezTo>
                    <a:pt x="310" y="54"/>
                    <a:pt x="262" y="7"/>
                    <a:pt x="191" y="7"/>
                  </a:cubicBezTo>
                  <a:cubicBezTo>
                    <a:pt x="178" y="2"/>
                    <a:pt x="16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787493" y="3554355"/>
              <a:ext cx="37559" cy="10429"/>
            </a:xfrm>
            <a:custGeom>
              <a:avLst/>
              <a:gdLst/>
              <a:ahLst/>
              <a:cxnLst/>
              <a:rect l="l" t="t" r="r" b="b"/>
              <a:pathLst>
                <a:path w="1120" h="311" extrusionOk="0">
                  <a:moveTo>
                    <a:pt x="143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43" y="310"/>
                  </a:cubicBezTo>
                  <a:lnTo>
                    <a:pt x="977" y="310"/>
                  </a:lnTo>
                  <a:cubicBezTo>
                    <a:pt x="1048" y="310"/>
                    <a:pt x="1120" y="239"/>
                    <a:pt x="1120" y="144"/>
                  </a:cubicBezTo>
                  <a:cubicBezTo>
                    <a:pt x="1120" y="72"/>
                    <a:pt x="1048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15"/>
          <p:cNvGrpSpPr/>
          <p:nvPr/>
        </p:nvGrpSpPr>
        <p:grpSpPr>
          <a:xfrm>
            <a:off x="4721194" y="2849986"/>
            <a:ext cx="363419" cy="297925"/>
            <a:chOff x="4721194" y="2849986"/>
            <a:chExt cx="363419" cy="297925"/>
          </a:xfrm>
        </p:grpSpPr>
        <p:sp>
          <p:nvSpPr>
            <p:cNvPr id="1399" name="Google Shape;1399;p15"/>
            <p:cNvSpPr/>
            <p:nvPr/>
          </p:nvSpPr>
          <p:spPr>
            <a:xfrm>
              <a:off x="4780316" y="2855586"/>
              <a:ext cx="58317" cy="57513"/>
            </a:xfrm>
            <a:custGeom>
              <a:avLst/>
              <a:gdLst/>
              <a:ahLst/>
              <a:cxnLst/>
              <a:rect l="l" t="t" r="r" b="b"/>
              <a:pathLst>
                <a:path w="1739" h="1715" extrusionOk="0">
                  <a:moveTo>
                    <a:pt x="0" y="0"/>
                  </a:moveTo>
                  <a:cubicBezTo>
                    <a:pt x="0" y="953"/>
                    <a:pt x="786" y="1715"/>
                    <a:pt x="1739" y="1715"/>
                  </a:cubicBezTo>
                  <a:cubicBezTo>
                    <a:pt x="1739" y="1239"/>
                    <a:pt x="1548" y="810"/>
                    <a:pt x="1215" y="500"/>
                  </a:cubicBezTo>
                  <a:cubicBezTo>
                    <a:pt x="905" y="191"/>
                    <a:pt x="477" y="0"/>
                    <a:pt x="0" y="0"/>
                  </a:cubicBezTo>
                  <a:close/>
                </a:path>
              </a:pathLst>
            </a:custGeom>
            <a:solidFill>
              <a:srgbClr val="77B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721194" y="2945024"/>
              <a:ext cx="234846" cy="197722"/>
            </a:xfrm>
            <a:custGeom>
              <a:avLst/>
              <a:gdLst/>
              <a:ahLst/>
              <a:cxnLst/>
              <a:rect l="l" t="t" r="r" b="b"/>
              <a:pathLst>
                <a:path w="7003" h="5896" extrusionOk="0">
                  <a:moveTo>
                    <a:pt x="2906" y="1"/>
                  </a:moveTo>
                  <a:cubicBezTo>
                    <a:pt x="1192" y="1"/>
                    <a:pt x="1" y="1715"/>
                    <a:pt x="573" y="3335"/>
                  </a:cubicBezTo>
                  <a:lnTo>
                    <a:pt x="1096" y="4811"/>
                  </a:lnTo>
                  <a:cubicBezTo>
                    <a:pt x="1263" y="5240"/>
                    <a:pt x="1597" y="5597"/>
                    <a:pt x="2001" y="5764"/>
                  </a:cubicBezTo>
                  <a:cubicBezTo>
                    <a:pt x="2168" y="5856"/>
                    <a:pt x="2348" y="5891"/>
                    <a:pt x="2532" y="5891"/>
                  </a:cubicBezTo>
                  <a:cubicBezTo>
                    <a:pt x="2585" y="5891"/>
                    <a:pt x="2638" y="5888"/>
                    <a:pt x="2692" y="5883"/>
                  </a:cubicBezTo>
                  <a:cubicBezTo>
                    <a:pt x="2811" y="5883"/>
                    <a:pt x="2930" y="5859"/>
                    <a:pt x="3025" y="5811"/>
                  </a:cubicBezTo>
                  <a:cubicBezTo>
                    <a:pt x="3192" y="5764"/>
                    <a:pt x="3335" y="5740"/>
                    <a:pt x="3502" y="5740"/>
                  </a:cubicBezTo>
                  <a:cubicBezTo>
                    <a:pt x="3573" y="5740"/>
                    <a:pt x="3645" y="5740"/>
                    <a:pt x="3716" y="5764"/>
                  </a:cubicBezTo>
                  <a:cubicBezTo>
                    <a:pt x="3811" y="5764"/>
                    <a:pt x="3883" y="5787"/>
                    <a:pt x="3978" y="5811"/>
                  </a:cubicBezTo>
                  <a:cubicBezTo>
                    <a:pt x="4131" y="5866"/>
                    <a:pt x="4288" y="5895"/>
                    <a:pt x="4447" y="5895"/>
                  </a:cubicBezTo>
                  <a:cubicBezTo>
                    <a:pt x="4634" y="5895"/>
                    <a:pt x="4821" y="5854"/>
                    <a:pt x="5002" y="5764"/>
                  </a:cubicBezTo>
                  <a:cubicBezTo>
                    <a:pt x="5145" y="5716"/>
                    <a:pt x="5264" y="5621"/>
                    <a:pt x="5383" y="5525"/>
                  </a:cubicBezTo>
                  <a:cubicBezTo>
                    <a:pt x="5526" y="5430"/>
                    <a:pt x="5645" y="5287"/>
                    <a:pt x="5716" y="5144"/>
                  </a:cubicBezTo>
                  <a:cubicBezTo>
                    <a:pt x="5788" y="5049"/>
                    <a:pt x="5859" y="4930"/>
                    <a:pt x="5907" y="4811"/>
                  </a:cubicBezTo>
                  <a:lnTo>
                    <a:pt x="6431" y="3335"/>
                  </a:lnTo>
                  <a:cubicBezTo>
                    <a:pt x="7002" y="1715"/>
                    <a:pt x="5812" y="1"/>
                    <a:pt x="4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5048630" y="3000659"/>
              <a:ext cx="31456" cy="30651"/>
            </a:xfrm>
            <a:custGeom>
              <a:avLst/>
              <a:gdLst/>
              <a:ahLst/>
              <a:cxnLst/>
              <a:rect l="l" t="t" r="r" b="b"/>
              <a:pathLst>
                <a:path w="938" h="914" extrusionOk="0">
                  <a:moveTo>
                    <a:pt x="404" y="1"/>
                  </a:moveTo>
                  <a:cubicBezTo>
                    <a:pt x="261" y="1"/>
                    <a:pt x="115" y="61"/>
                    <a:pt x="1" y="199"/>
                  </a:cubicBezTo>
                  <a:lnTo>
                    <a:pt x="858" y="913"/>
                  </a:lnTo>
                  <a:cubicBezTo>
                    <a:pt x="858" y="794"/>
                    <a:pt x="882" y="675"/>
                    <a:pt x="906" y="556"/>
                  </a:cubicBezTo>
                  <a:cubicBezTo>
                    <a:pt x="937" y="227"/>
                    <a:pt x="679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804294" y="3000659"/>
              <a:ext cx="40745" cy="34642"/>
            </a:xfrm>
            <a:custGeom>
              <a:avLst/>
              <a:gdLst/>
              <a:ahLst/>
              <a:cxnLst/>
              <a:rect l="l" t="t" r="r" b="b"/>
              <a:pathLst>
                <a:path w="1215" h="1033" extrusionOk="0">
                  <a:moveTo>
                    <a:pt x="537" y="1"/>
                  </a:moveTo>
                  <a:cubicBezTo>
                    <a:pt x="263" y="1"/>
                    <a:pt x="0" y="227"/>
                    <a:pt x="47" y="556"/>
                  </a:cubicBezTo>
                  <a:cubicBezTo>
                    <a:pt x="47" y="723"/>
                    <a:pt x="95" y="890"/>
                    <a:pt x="119" y="1033"/>
                  </a:cubicBezTo>
                  <a:lnTo>
                    <a:pt x="1214" y="509"/>
                  </a:lnTo>
                  <a:cubicBezTo>
                    <a:pt x="1119" y="390"/>
                    <a:pt x="1024" y="294"/>
                    <a:pt x="928" y="199"/>
                  </a:cubicBezTo>
                  <a:cubicBezTo>
                    <a:pt x="823" y="61"/>
                    <a:pt x="679" y="1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808251" y="3007332"/>
              <a:ext cx="269185" cy="134375"/>
            </a:xfrm>
            <a:custGeom>
              <a:avLst/>
              <a:gdLst/>
              <a:ahLst/>
              <a:cxnLst/>
              <a:rect l="l" t="t" r="r" b="b"/>
              <a:pathLst>
                <a:path w="8027" h="4007" extrusionOk="0">
                  <a:moveTo>
                    <a:pt x="7169" y="0"/>
                  </a:moveTo>
                  <a:cubicBezTo>
                    <a:pt x="7074" y="95"/>
                    <a:pt x="6978" y="214"/>
                    <a:pt x="6907" y="310"/>
                  </a:cubicBezTo>
                  <a:cubicBezTo>
                    <a:pt x="6097" y="1107"/>
                    <a:pt x="5043" y="1506"/>
                    <a:pt x="3993" y="1506"/>
                  </a:cubicBezTo>
                  <a:cubicBezTo>
                    <a:pt x="2942" y="1506"/>
                    <a:pt x="1894" y="1107"/>
                    <a:pt x="1096" y="310"/>
                  </a:cubicBezTo>
                  <a:lnTo>
                    <a:pt x="1" y="857"/>
                  </a:lnTo>
                  <a:cubicBezTo>
                    <a:pt x="167" y="1572"/>
                    <a:pt x="548" y="2262"/>
                    <a:pt x="1096" y="2810"/>
                  </a:cubicBezTo>
                  <a:cubicBezTo>
                    <a:pt x="1906" y="3608"/>
                    <a:pt x="2954" y="4007"/>
                    <a:pt x="3999" y="4007"/>
                  </a:cubicBezTo>
                  <a:cubicBezTo>
                    <a:pt x="5043" y="4007"/>
                    <a:pt x="6085" y="3608"/>
                    <a:pt x="6883" y="2810"/>
                  </a:cubicBezTo>
                  <a:cubicBezTo>
                    <a:pt x="7479" y="2215"/>
                    <a:pt x="7860" y="1477"/>
                    <a:pt x="8026" y="714"/>
                  </a:cubicBezTo>
                  <a:lnTo>
                    <a:pt x="7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799465" y="2940229"/>
              <a:ext cx="149398" cy="101477"/>
            </a:xfrm>
            <a:custGeom>
              <a:avLst/>
              <a:gdLst/>
              <a:ahLst/>
              <a:cxnLst/>
              <a:rect l="l" t="t" r="r" b="b"/>
              <a:pathLst>
                <a:path w="4455" h="3026" extrusionOk="0">
                  <a:moveTo>
                    <a:pt x="572" y="1"/>
                  </a:moveTo>
                  <a:cubicBezTo>
                    <a:pt x="429" y="1"/>
                    <a:pt x="287" y="1"/>
                    <a:pt x="144" y="24"/>
                  </a:cubicBezTo>
                  <a:cubicBezTo>
                    <a:pt x="72" y="48"/>
                    <a:pt x="1" y="120"/>
                    <a:pt x="25" y="215"/>
                  </a:cubicBezTo>
                  <a:cubicBezTo>
                    <a:pt x="25" y="294"/>
                    <a:pt x="90" y="340"/>
                    <a:pt x="153" y="340"/>
                  </a:cubicBezTo>
                  <a:cubicBezTo>
                    <a:pt x="166" y="340"/>
                    <a:pt x="179" y="338"/>
                    <a:pt x="191" y="334"/>
                  </a:cubicBezTo>
                  <a:cubicBezTo>
                    <a:pt x="334" y="310"/>
                    <a:pt x="453" y="310"/>
                    <a:pt x="572" y="310"/>
                  </a:cubicBezTo>
                  <a:lnTo>
                    <a:pt x="1763" y="310"/>
                  </a:lnTo>
                  <a:cubicBezTo>
                    <a:pt x="2430" y="310"/>
                    <a:pt x="3025" y="572"/>
                    <a:pt x="3478" y="1072"/>
                  </a:cubicBezTo>
                  <a:cubicBezTo>
                    <a:pt x="3930" y="1549"/>
                    <a:pt x="4145" y="2215"/>
                    <a:pt x="4073" y="2858"/>
                  </a:cubicBezTo>
                  <a:cubicBezTo>
                    <a:pt x="4073" y="2954"/>
                    <a:pt x="4121" y="3025"/>
                    <a:pt x="4216" y="3025"/>
                  </a:cubicBezTo>
                  <a:lnTo>
                    <a:pt x="4240" y="3025"/>
                  </a:lnTo>
                  <a:cubicBezTo>
                    <a:pt x="4311" y="3025"/>
                    <a:pt x="4383" y="2977"/>
                    <a:pt x="4383" y="2882"/>
                  </a:cubicBezTo>
                  <a:cubicBezTo>
                    <a:pt x="4454" y="2144"/>
                    <a:pt x="4216" y="1406"/>
                    <a:pt x="3716" y="858"/>
                  </a:cubicBezTo>
                  <a:cubicBezTo>
                    <a:pt x="3192" y="310"/>
                    <a:pt x="2501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27599" y="2945963"/>
              <a:ext cx="156575" cy="201948"/>
            </a:xfrm>
            <a:custGeom>
              <a:avLst/>
              <a:gdLst/>
              <a:ahLst/>
              <a:cxnLst/>
              <a:rect l="l" t="t" r="r" b="b"/>
              <a:pathLst>
                <a:path w="4669" h="6022" extrusionOk="0">
                  <a:moveTo>
                    <a:pt x="1826" y="1"/>
                  </a:moveTo>
                  <a:cubicBezTo>
                    <a:pt x="1805" y="1"/>
                    <a:pt x="1783" y="7"/>
                    <a:pt x="1763" y="20"/>
                  </a:cubicBezTo>
                  <a:cubicBezTo>
                    <a:pt x="1120" y="258"/>
                    <a:pt x="620" y="735"/>
                    <a:pt x="334" y="1354"/>
                  </a:cubicBezTo>
                  <a:cubicBezTo>
                    <a:pt x="24" y="1973"/>
                    <a:pt x="0" y="2711"/>
                    <a:pt x="239" y="3354"/>
                  </a:cubicBezTo>
                  <a:lnTo>
                    <a:pt x="763" y="4831"/>
                  </a:lnTo>
                  <a:cubicBezTo>
                    <a:pt x="929" y="5307"/>
                    <a:pt x="1286" y="5688"/>
                    <a:pt x="1739" y="5902"/>
                  </a:cubicBezTo>
                  <a:cubicBezTo>
                    <a:pt x="1929" y="5974"/>
                    <a:pt x="2144" y="6021"/>
                    <a:pt x="2358" y="6021"/>
                  </a:cubicBezTo>
                  <a:lnTo>
                    <a:pt x="2501" y="6021"/>
                  </a:lnTo>
                  <a:cubicBezTo>
                    <a:pt x="2644" y="5998"/>
                    <a:pt x="2763" y="5974"/>
                    <a:pt x="2906" y="5926"/>
                  </a:cubicBezTo>
                  <a:cubicBezTo>
                    <a:pt x="3025" y="5879"/>
                    <a:pt x="3168" y="5855"/>
                    <a:pt x="3311" y="5855"/>
                  </a:cubicBezTo>
                  <a:cubicBezTo>
                    <a:pt x="3382" y="5855"/>
                    <a:pt x="3454" y="5879"/>
                    <a:pt x="3501" y="5879"/>
                  </a:cubicBezTo>
                  <a:cubicBezTo>
                    <a:pt x="3596" y="5902"/>
                    <a:pt x="3668" y="5902"/>
                    <a:pt x="3739" y="5926"/>
                  </a:cubicBezTo>
                  <a:cubicBezTo>
                    <a:pt x="3898" y="5990"/>
                    <a:pt x="4078" y="6021"/>
                    <a:pt x="4258" y="6021"/>
                  </a:cubicBezTo>
                  <a:cubicBezTo>
                    <a:pt x="4348" y="6021"/>
                    <a:pt x="4438" y="6013"/>
                    <a:pt x="4525" y="5998"/>
                  </a:cubicBezTo>
                  <a:cubicBezTo>
                    <a:pt x="4621" y="5998"/>
                    <a:pt x="4668" y="5902"/>
                    <a:pt x="4644" y="5831"/>
                  </a:cubicBezTo>
                  <a:cubicBezTo>
                    <a:pt x="4644" y="5736"/>
                    <a:pt x="4549" y="5688"/>
                    <a:pt x="4478" y="5688"/>
                  </a:cubicBezTo>
                  <a:cubicBezTo>
                    <a:pt x="4402" y="5705"/>
                    <a:pt x="4326" y="5713"/>
                    <a:pt x="4250" y="5713"/>
                  </a:cubicBezTo>
                  <a:cubicBezTo>
                    <a:pt x="4111" y="5713"/>
                    <a:pt x="3973" y="5686"/>
                    <a:pt x="3835" y="5640"/>
                  </a:cubicBezTo>
                  <a:cubicBezTo>
                    <a:pt x="3739" y="5617"/>
                    <a:pt x="3644" y="5593"/>
                    <a:pt x="3573" y="5569"/>
                  </a:cubicBezTo>
                  <a:cubicBezTo>
                    <a:pt x="3477" y="5569"/>
                    <a:pt x="3406" y="5545"/>
                    <a:pt x="3311" y="5545"/>
                  </a:cubicBezTo>
                  <a:cubicBezTo>
                    <a:pt x="3144" y="5545"/>
                    <a:pt x="2953" y="5593"/>
                    <a:pt x="2787" y="5640"/>
                  </a:cubicBezTo>
                  <a:cubicBezTo>
                    <a:pt x="2692" y="5688"/>
                    <a:pt x="2596" y="5712"/>
                    <a:pt x="2477" y="5712"/>
                  </a:cubicBezTo>
                  <a:cubicBezTo>
                    <a:pt x="2439" y="5716"/>
                    <a:pt x="2402" y="5718"/>
                    <a:pt x="2365" y="5718"/>
                  </a:cubicBezTo>
                  <a:cubicBezTo>
                    <a:pt x="2195" y="5718"/>
                    <a:pt x="2039" y="5675"/>
                    <a:pt x="1882" y="5617"/>
                  </a:cubicBezTo>
                  <a:cubicBezTo>
                    <a:pt x="1501" y="5426"/>
                    <a:pt x="1215" y="5116"/>
                    <a:pt x="1072" y="4735"/>
                  </a:cubicBezTo>
                  <a:lnTo>
                    <a:pt x="524" y="3259"/>
                  </a:lnTo>
                  <a:cubicBezTo>
                    <a:pt x="310" y="2664"/>
                    <a:pt x="358" y="2044"/>
                    <a:pt x="620" y="1473"/>
                  </a:cubicBezTo>
                  <a:cubicBezTo>
                    <a:pt x="858" y="925"/>
                    <a:pt x="1310" y="520"/>
                    <a:pt x="1882" y="306"/>
                  </a:cubicBezTo>
                  <a:cubicBezTo>
                    <a:pt x="1953" y="258"/>
                    <a:pt x="1977" y="187"/>
                    <a:pt x="1953" y="92"/>
                  </a:cubicBezTo>
                  <a:cubicBezTo>
                    <a:pt x="1936" y="40"/>
                    <a:pt x="1882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774716" y="2849986"/>
              <a:ext cx="91886" cy="83100"/>
            </a:xfrm>
            <a:custGeom>
              <a:avLst/>
              <a:gdLst/>
              <a:ahLst/>
              <a:cxnLst/>
              <a:rect l="l" t="t" r="r" b="b"/>
              <a:pathLst>
                <a:path w="2740" h="2478" extrusionOk="0">
                  <a:moveTo>
                    <a:pt x="334" y="334"/>
                  </a:moveTo>
                  <a:lnTo>
                    <a:pt x="334" y="334"/>
                  </a:lnTo>
                  <a:cubicBezTo>
                    <a:pt x="691" y="358"/>
                    <a:pt x="1025" y="525"/>
                    <a:pt x="1287" y="787"/>
                  </a:cubicBezTo>
                  <a:cubicBezTo>
                    <a:pt x="1548" y="1025"/>
                    <a:pt x="1691" y="1358"/>
                    <a:pt x="1739" y="1715"/>
                  </a:cubicBezTo>
                  <a:cubicBezTo>
                    <a:pt x="1001" y="1644"/>
                    <a:pt x="405" y="1072"/>
                    <a:pt x="334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1144"/>
                    <a:pt x="786" y="1977"/>
                    <a:pt x="1763" y="2049"/>
                  </a:cubicBezTo>
                  <a:cubicBezTo>
                    <a:pt x="1763" y="2072"/>
                    <a:pt x="1763" y="2120"/>
                    <a:pt x="1763" y="2168"/>
                  </a:cubicBezTo>
                  <a:lnTo>
                    <a:pt x="1763" y="2334"/>
                  </a:lnTo>
                  <a:cubicBezTo>
                    <a:pt x="1763" y="2406"/>
                    <a:pt x="1810" y="2477"/>
                    <a:pt x="1906" y="2477"/>
                  </a:cubicBezTo>
                  <a:cubicBezTo>
                    <a:pt x="2001" y="2477"/>
                    <a:pt x="2072" y="2406"/>
                    <a:pt x="2072" y="2334"/>
                  </a:cubicBezTo>
                  <a:lnTo>
                    <a:pt x="2072" y="2168"/>
                  </a:lnTo>
                  <a:cubicBezTo>
                    <a:pt x="2072" y="1715"/>
                    <a:pt x="2287" y="1287"/>
                    <a:pt x="2668" y="1025"/>
                  </a:cubicBezTo>
                  <a:cubicBezTo>
                    <a:pt x="2739" y="977"/>
                    <a:pt x="2739" y="882"/>
                    <a:pt x="2692" y="810"/>
                  </a:cubicBezTo>
                  <a:cubicBezTo>
                    <a:pt x="2665" y="771"/>
                    <a:pt x="2625" y="753"/>
                    <a:pt x="2582" y="753"/>
                  </a:cubicBezTo>
                  <a:cubicBezTo>
                    <a:pt x="2546" y="753"/>
                    <a:pt x="2509" y="765"/>
                    <a:pt x="2477" y="787"/>
                  </a:cubicBezTo>
                  <a:cubicBezTo>
                    <a:pt x="2263" y="929"/>
                    <a:pt x="2096" y="1120"/>
                    <a:pt x="1977" y="1334"/>
                  </a:cubicBezTo>
                  <a:cubicBezTo>
                    <a:pt x="1882" y="1048"/>
                    <a:pt x="1715" y="787"/>
                    <a:pt x="1501" y="548"/>
                  </a:cubicBezTo>
                  <a:cubicBezTo>
                    <a:pt x="1144" y="191"/>
                    <a:pt x="667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799465" y="2995830"/>
              <a:ext cx="285148" cy="151276"/>
            </a:xfrm>
            <a:custGeom>
              <a:avLst/>
              <a:gdLst/>
              <a:ahLst/>
              <a:cxnLst/>
              <a:rect l="l" t="t" r="r" b="b"/>
              <a:pathLst>
                <a:path w="8503" h="4511" extrusionOk="0">
                  <a:moveTo>
                    <a:pt x="7821" y="307"/>
                  </a:moveTo>
                  <a:cubicBezTo>
                    <a:pt x="7871" y="307"/>
                    <a:pt x="7919" y="319"/>
                    <a:pt x="7955" y="343"/>
                  </a:cubicBezTo>
                  <a:cubicBezTo>
                    <a:pt x="8074" y="391"/>
                    <a:pt x="8193" y="510"/>
                    <a:pt x="8169" y="700"/>
                  </a:cubicBezTo>
                  <a:cubicBezTo>
                    <a:pt x="8169" y="724"/>
                    <a:pt x="8169" y="724"/>
                    <a:pt x="8169" y="748"/>
                  </a:cubicBezTo>
                  <a:lnTo>
                    <a:pt x="7669" y="343"/>
                  </a:lnTo>
                  <a:cubicBezTo>
                    <a:pt x="7717" y="319"/>
                    <a:pt x="7770" y="307"/>
                    <a:pt x="7821" y="307"/>
                  </a:cubicBezTo>
                  <a:close/>
                  <a:moveTo>
                    <a:pt x="694" y="315"/>
                  </a:moveTo>
                  <a:cubicBezTo>
                    <a:pt x="783" y="315"/>
                    <a:pt x="878" y="348"/>
                    <a:pt x="953" y="438"/>
                  </a:cubicBezTo>
                  <a:cubicBezTo>
                    <a:pt x="1001" y="486"/>
                    <a:pt x="1049" y="557"/>
                    <a:pt x="1096" y="605"/>
                  </a:cubicBezTo>
                  <a:lnTo>
                    <a:pt x="382" y="962"/>
                  </a:lnTo>
                  <a:cubicBezTo>
                    <a:pt x="358" y="867"/>
                    <a:pt x="358" y="796"/>
                    <a:pt x="334" y="700"/>
                  </a:cubicBezTo>
                  <a:cubicBezTo>
                    <a:pt x="310" y="510"/>
                    <a:pt x="429" y="391"/>
                    <a:pt x="549" y="343"/>
                  </a:cubicBezTo>
                  <a:cubicBezTo>
                    <a:pt x="592" y="326"/>
                    <a:pt x="642" y="315"/>
                    <a:pt x="694" y="315"/>
                  </a:cubicBezTo>
                  <a:close/>
                  <a:moveTo>
                    <a:pt x="700" y="1"/>
                  </a:moveTo>
                  <a:cubicBezTo>
                    <a:pt x="612" y="1"/>
                    <a:pt x="521" y="19"/>
                    <a:pt x="429" y="57"/>
                  </a:cubicBezTo>
                  <a:cubicBezTo>
                    <a:pt x="144" y="153"/>
                    <a:pt x="1" y="438"/>
                    <a:pt x="25" y="724"/>
                  </a:cubicBezTo>
                  <a:cubicBezTo>
                    <a:pt x="48" y="891"/>
                    <a:pt x="72" y="1057"/>
                    <a:pt x="120" y="1224"/>
                  </a:cubicBezTo>
                  <a:cubicBezTo>
                    <a:pt x="287" y="2010"/>
                    <a:pt x="691" y="2701"/>
                    <a:pt x="1239" y="3272"/>
                  </a:cubicBezTo>
                  <a:cubicBezTo>
                    <a:pt x="2001" y="4010"/>
                    <a:pt x="2978" y="4439"/>
                    <a:pt x="4002" y="4511"/>
                  </a:cubicBezTo>
                  <a:lnTo>
                    <a:pt x="4264" y="4511"/>
                  </a:lnTo>
                  <a:cubicBezTo>
                    <a:pt x="5192" y="4511"/>
                    <a:pt x="6121" y="4201"/>
                    <a:pt x="6859" y="3606"/>
                  </a:cubicBezTo>
                  <a:cubicBezTo>
                    <a:pt x="6931" y="3558"/>
                    <a:pt x="6955" y="3463"/>
                    <a:pt x="6907" y="3391"/>
                  </a:cubicBezTo>
                  <a:cubicBezTo>
                    <a:pt x="6868" y="3352"/>
                    <a:pt x="6821" y="3334"/>
                    <a:pt x="6775" y="3334"/>
                  </a:cubicBezTo>
                  <a:cubicBezTo>
                    <a:pt x="6738" y="3334"/>
                    <a:pt x="6701" y="3346"/>
                    <a:pt x="6669" y="3367"/>
                  </a:cubicBezTo>
                  <a:cubicBezTo>
                    <a:pt x="5983" y="3920"/>
                    <a:pt x="5113" y="4206"/>
                    <a:pt x="4230" y="4206"/>
                  </a:cubicBezTo>
                  <a:cubicBezTo>
                    <a:pt x="4162" y="4206"/>
                    <a:pt x="4094" y="4204"/>
                    <a:pt x="4025" y="4201"/>
                  </a:cubicBezTo>
                  <a:cubicBezTo>
                    <a:pt x="3073" y="4130"/>
                    <a:pt x="2144" y="3725"/>
                    <a:pt x="1477" y="3034"/>
                  </a:cubicBezTo>
                  <a:cubicBezTo>
                    <a:pt x="977" y="2558"/>
                    <a:pt x="620" y="1939"/>
                    <a:pt x="453" y="1272"/>
                  </a:cubicBezTo>
                  <a:lnTo>
                    <a:pt x="1334" y="819"/>
                  </a:lnTo>
                  <a:cubicBezTo>
                    <a:pt x="2120" y="1581"/>
                    <a:pt x="3168" y="1986"/>
                    <a:pt x="4264" y="1986"/>
                  </a:cubicBezTo>
                  <a:cubicBezTo>
                    <a:pt x="5383" y="1986"/>
                    <a:pt x="6455" y="1558"/>
                    <a:pt x="7264" y="748"/>
                  </a:cubicBezTo>
                  <a:cubicBezTo>
                    <a:pt x="7336" y="700"/>
                    <a:pt x="7383" y="629"/>
                    <a:pt x="7455" y="557"/>
                  </a:cubicBezTo>
                  <a:lnTo>
                    <a:pt x="8098" y="1105"/>
                  </a:lnTo>
                  <a:cubicBezTo>
                    <a:pt x="7931" y="1843"/>
                    <a:pt x="7574" y="2510"/>
                    <a:pt x="7050" y="3034"/>
                  </a:cubicBezTo>
                  <a:cubicBezTo>
                    <a:pt x="6978" y="3106"/>
                    <a:pt x="6978" y="3201"/>
                    <a:pt x="7050" y="3272"/>
                  </a:cubicBezTo>
                  <a:cubicBezTo>
                    <a:pt x="7074" y="3296"/>
                    <a:pt x="7109" y="3308"/>
                    <a:pt x="7148" y="3308"/>
                  </a:cubicBezTo>
                  <a:cubicBezTo>
                    <a:pt x="7187" y="3308"/>
                    <a:pt x="7228" y="3296"/>
                    <a:pt x="7264" y="3272"/>
                  </a:cubicBezTo>
                  <a:cubicBezTo>
                    <a:pt x="7860" y="2653"/>
                    <a:pt x="8264" y="1915"/>
                    <a:pt x="8431" y="1081"/>
                  </a:cubicBezTo>
                  <a:cubicBezTo>
                    <a:pt x="8455" y="962"/>
                    <a:pt x="8479" y="843"/>
                    <a:pt x="8479" y="724"/>
                  </a:cubicBezTo>
                  <a:cubicBezTo>
                    <a:pt x="8503" y="438"/>
                    <a:pt x="8360" y="153"/>
                    <a:pt x="8074" y="57"/>
                  </a:cubicBezTo>
                  <a:cubicBezTo>
                    <a:pt x="7990" y="19"/>
                    <a:pt x="7902" y="1"/>
                    <a:pt x="7814" y="1"/>
                  </a:cubicBezTo>
                  <a:cubicBezTo>
                    <a:pt x="7627" y="1"/>
                    <a:pt x="7442" y="86"/>
                    <a:pt x="7312" y="248"/>
                  </a:cubicBezTo>
                  <a:cubicBezTo>
                    <a:pt x="7217" y="343"/>
                    <a:pt x="7145" y="438"/>
                    <a:pt x="7050" y="534"/>
                  </a:cubicBezTo>
                  <a:cubicBezTo>
                    <a:pt x="6288" y="1272"/>
                    <a:pt x="5311" y="1677"/>
                    <a:pt x="4264" y="1677"/>
                  </a:cubicBezTo>
                  <a:cubicBezTo>
                    <a:pt x="3192" y="1677"/>
                    <a:pt x="2216" y="1272"/>
                    <a:pt x="1477" y="534"/>
                  </a:cubicBezTo>
                  <a:cubicBezTo>
                    <a:pt x="1382" y="438"/>
                    <a:pt x="1287" y="343"/>
                    <a:pt x="1192" y="248"/>
                  </a:cubicBezTo>
                  <a:cubicBezTo>
                    <a:pt x="1062" y="86"/>
                    <a:pt x="888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828238" y="3045327"/>
              <a:ext cx="224416" cy="63448"/>
            </a:xfrm>
            <a:custGeom>
              <a:avLst/>
              <a:gdLst/>
              <a:ahLst/>
              <a:cxnLst/>
              <a:rect l="l" t="t" r="r" b="b"/>
              <a:pathLst>
                <a:path w="6692" h="1892" extrusionOk="0">
                  <a:moveTo>
                    <a:pt x="178" y="1"/>
                  </a:moveTo>
                  <a:cubicBezTo>
                    <a:pt x="141" y="1"/>
                    <a:pt x="104" y="13"/>
                    <a:pt x="72" y="34"/>
                  </a:cubicBezTo>
                  <a:cubicBezTo>
                    <a:pt x="0" y="82"/>
                    <a:pt x="0" y="201"/>
                    <a:pt x="48" y="248"/>
                  </a:cubicBezTo>
                  <a:cubicBezTo>
                    <a:pt x="167" y="391"/>
                    <a:pt x="262" y="510"/>
                    <a:pt x="381" y="629"/>
                  </a:cubicBezTo>
                  <a:cubicBezTo>
                    <a:pt x="1191" y="1439"/>
                    <a:pt x="2262" y="1891"/>
                    <a:pt x="3406" y="1891"/>
                  </a:cubicBezTo>
                  <a:cubicBezTo>
                    <a:pt x="4525" y="1891"/>
                    <a:pt x="5597" y="1439"/>
                    <a:pt x="6406" y="629"/>
                  </a:cubicBezTo>
                  <a:cubicBezTo>
                    <a:pt x="6478" y="558"/>
                    <a:pt x="6573" y="463"/>
                    <a:pt x="6644" y="367"/>
                  </a:cubicBezTo>
                  <a:cubicBezTo>
                    <a:pt x="6692" y="320"/>
                    <a:pt x="6692" y="224"/>
                    <a:pt x="6621" y="153"/>
                  </a:cubicBezTo>
                  <a:cubicBezTo>
                    <a:pt x="6588" y="132"/>
                    <a:pt x="6552" y="120"/>
                    <a:pt x="6516" y="120"/>
                  </a:cubicBezTo>
                  <a:cubicBezTo>
                    <a:pt x="6473" y="120"/>
                    <a:pt x="6432" y="138"/>
                    <a:pt x="6406" y="177"/>
                  </a:cubicBezTo>
                  <a:cubicBezTo>
                    <a:pt x="6335" y="248"/>
                    <a:pt x="6263" y="344"/>
                    <a:pt x="6192" y="415"/>
                  </a:cubicBezTo>
                  <a:cubicBezTo>
                    <a:pt x="5430" y="1153"/>
                    <a:pt x="4453" y="1582"/>
                    <a:pt x="3406" y="1582"/>
                  </a:cubicBezTo>
                  <a:cubicBezTo>
                    <a:pt x="2358" y="1582"/>
                    <a:pt x="1358" y="1153"/>
                    <a:pt x="619" y="415"/>
                  </a:cubicBezTo>
                  <a:cubicBezTo>
                    <a:pt x="500" y="296"/>
                    <a:pt x="405" y="177"/>
                    <a:pt x="310" y="58"/>
                  </a:cubicBezTo>
                  <a:cubicBezTo>
                    <a:pt x="270" y="18"/>
                    <a:pt x="224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15"/>
          <p:cNvGrpSpPr/>
          <p:nvPr/>
        </p:nvGrpSpPr>
        <p:grpSpPr>
          <a:xfrm>
            <a:off x="4069542" y="2822051"/>
            <a:ext cx="353023" cy="353794"/>
            <a:chOff x="4069542" y="2822051"/>
            <a:chExt cx="353023" cy="353794"/>
          </a:xfrm>
        </p:grpSpPr>
        <p:sp>
          <p:nvSpPr>
            <p:cNvPr id="1410" name="Google Shape;1410;p15"/>
            <p:cNvSpPr/>
            <p:nvPr/>
          </p:nvSpPr>
          <p:spPr>
            <a:xfrm>
              <a:off x="4158175" y="2929061"/>
              <a:ext cx="175723" cy="20792"/>
            </a:xfrm>
            <a:custGeom>
              <a:avLst/>
              <a:gdLst/>
              <a:ahLst/>
              <a:cxnLst/>
              <a:rect l="l" t="t" r="r" b="b"/>
              <a:pathLst>
                <a:path w="5240" h="620" extrusionOk="0">
                  <a:moveTo>
                    <a:pt x="1" y="0"/>
                  </a:moveTo>
                  <a:lnTo>
                    <a:pt x="1" y="619"/>
                  </a:lnTo>
                  <a:lnTo>
                    <a:pt x="5240" y="619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158175" y="2997741"/>
              <a:ext cx="175723" cy="21597"/>
            </a:xfrm>
            <a:custGeom>
              <a:avLst/>
              <a:gdLst/>
              <a:ahLst/>
              <a:cxnLst/>
              <a:rect l="l" t="t" r="r" b="b"/>
              <a:pathLst>
                <a:path w="524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240" y="643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158175" y="3067226"/>
              <a:ext cx="175723" cy="20792"/>
            </a:xfrm>
            <a:custGeom>
              <a:avLst/>
              <a:gdLst/>
              <a:ahLst/>
              <a:cxnLst/>
              <a:rect l="l" t="t" r="r" b="b"/>
              <a:pathLst>
                <a:path w="5240" h="620" extrusionOk="0">
                  <a:moveTo>
                    <a:pt x="1" y="0"/>
                  </a:moveTo>
                  <a:lnTo>
                    <a:pt x="1" y="619"/>
                  </a:lnTo>
                  <a:lnTo>
                    <a:pt x="5240" y="619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158175" y="3135905"/>
              <a:ext cx="175723" cy="21597"/>
            </a:xfrm>
            <a:custGeom>
              <a:avLst/>
              <a:gdLst/>
              <a:ahLst/>
              <a:cxnLst/>
              <a:rect l="l" t="t" r="r" b="b"/>
              <a:pathLst>
                <a:path w="5240" h="644" extrusionOk="0">
                  <a:moveTo>
                    <a:pt x="1" y="0"/>
                  </a:moveTo>
                  <a:lnTo>
                    <a:pt x="1" y="643"/>
                  </a:lnTo>
                  <a:lnTo>
                    <a:pt x="5240" y="643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143822" y="2827618"/>
              <a:ext cx="24782" cy="343432"/>
            </a:xfrm>
            <a:custGeom>
              <a:avLst/>
              <a:gdLst/>
              <a:ahLst/>
              <a:cxnLst/>
              <a:rect l="l" t="t" r="r" b="b"/>
              <a:pathLst>
                <a:path w="739" h="10241" extrusionOk="0">
                  <a:moveTo>
                    <a:pt x="0" y="1"/>
                  </a:moveTo>
                  <a:lnTo>
                    <a:pt x="0" y="953"/>
                  </a:lnTo>
                  <a:lnTo>
                    <a:pt x="0" y="1596"/>
                  </a:lnTo>
                  <a:lnTo>
                    <a:pt x="0" y="10241"/>
                  </a:lnTo>
                  <a:lnTo>
                    <a:pt x="738" y="10241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323503" y="2827618"/>
              <a:ext cx="24782" cy="343432"/>
            </a:xfrm>
            <a:custGeom>
              <a:avLst/>
              <a:gdLst/>
              <a:ahLst/>
              <a:cxnLst/>
              <a:rect l="l" t="t" r="r" b="b"/>
              <a:pathLst>
                <a:path w="739" h="10241" extrusionOk="0">
                  <a:moveTo>
                    <a:pt x="0" y="1"/>
                  </a:moveTo>
                  <a:lnTo>
                    <a:pt x="0" y="953"/>
                  </a:lnTo>
                  <a:lnTo>
                    <a:pt x="0" y="1596"/>
                  </a:lnTo>
                  <a:lnTo>
                    <a:pt x="0" y="10241"/>
                  </a:lnTo>
                  <a:lnTo>
                    <a:pt x="739" y="102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075142" y="2859577"/>
              <a:ext cx="341822" cy="51946"/>
            </a:xfrm>
            <a:custGeom>
              <a:avLst/>
              <a:gdLst/>
              <a:ahLst/>
              <a:cxnLst/>
              <a:rect l="l" t="t" r="r" b="b"/>
              <a:pathLst>
                <a:path w="10193" h="1549" extrusionOk="0">
                  <a:moveTo>
                    <a:pt x="1500" y="0"/>
                  </a:moveTo>
                  <a:cubicBezTo>
                    <a:pt x="1429" y="0"/>
                    <a:pt x="1381" y="24"/>
                    <a:pt x="1310" y="72"/>
                  </a:cubicBezTo>
                  <a:lnTo>
                    <a:pt x="0" y="1024"/>
                  </a:lnTo>
                  <a:lnTo>
                    <a:pt x="357" y="1548"/>
                  </a:lnTo>
                  <a:lnTo>
                    <a:pt x="1619" y="643"/>
                  </a:lnTo>
                  <a:lnTo>
                    <a:pt x="8573" y="643"/>
                  </a:lnTo>
                  <a:lnTo>
                    <a:pt x="9812" y="1548"/>
                  </a:lnTo>
                  <a:lnTo>
                    <a:pt x="10193" y="1024"/>
                  </a:lnTo>
                  <a:lnTo>
                    <a:pt x="8859" y="72"/>
                  </a:lnTo>
                  <a:cubicBezTo>
                    <a:pt x="8811" y="24"/>
                    <a:pt x="8764" y="0"/>
                    <a:pt x="8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7" name="Google Shape;1417;p15"/>
            <p:cNvGrpSpPr/>
            <p:nvPr/>
          </p:nvGrpSpPr>
          <p:grpSpPr>
            <a:xfrm>
              <a:off x="4069542" y="2822051"/>
              <a:ext cx="353023" cy="353794"/>
              <a:chOff x="4069542" y="2822051"/>
              <a:chExt cx="353023" cy="353794"/>
            </a:xfrm>
          </p:grpSpPr>
          <p:sp>
            <p:nvSpPr>
              <p:cNvPr id="1418" name="Google Shape;1418;p15"/>
              <p:cNvSpPr/>
              <p:nvPr/>
            </p:nvSpPr>
            <p:spPr>
              <a:xfrm>
                <a:off x="4138222" y="2889121"/>
                <a:ext cx="10396" cy="1837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478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5335"/>
                    </a:lnTo>
                    <a:cubicBezTo>
                      <a:pt x="0" y="5430"/>
                      <a:pt x="72" y="5478"/>
                      <a:pt x="167" y="5478"/>
                    </a:cubicBezTo>
                    <a:cubicBezTo>
                      <a:pt x="239" y="5478"/>
                      <a:pt x="310" y="5406"/>
                      <a:pt x="310" y="5335"/>
                    </a:cubicBezTo>
                    <a:lnTo>
                      <a:pt x="310" y="167"/>
                    </a:lnTo>
                    <a:cubicBezTo>
                      <a:pt x="310" y="72"/>
                      <a:pt x="239" y="1"/>
                      <a:pt x="1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9" name="Google Shape;1419;p15"/>
              <p:cNvGrpSpPr/>
              <p:nvPr/>
            </p:nvGrpSpPr>
            <p:grpSpPr>
              <a:xfrm>
                <a:off x="4069542" y="2822051"/>
                <a:ext cx="353023" cy="353794"/>
                <a:chOff x="4069542" y="2822051"/>
                <a:chExt cx="353023" cy="353794"/>
              </a:xfrm>
            </p:grpSpPr>
            <p:sp>
              <p:nvSpPr>
                <p:cNvPr id="1420" name="Google Shape;1420;p15"/>
                <p:cNvSpPr/>
                <p:nvPr/>
              </p:nvSpPr>
              <p:spPr>
                <a:xfrm>
                  <a:off x="4138222" y="2822051"/>
                  <a:ext cx="35178" cy="28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858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715"/>
                      </a:lnTo>
                      <a:cubicBezTo>
                        <a:pt x="0" y="786"/>
                        <a:pt x="72" y="857"/>
                        <a:pt x="167" y="857"/>
                      </a:cubicBezTo>
                      <a:cubicBezTo>
                        <a:pt x="239" y="857"/>
                        <a:pt x="310" y="786"/>
                        <a:pt x="310" y="715"/>
                      </a:cubicBezTo>
                      <a:lnTo>
                        <a:pt x="310" y="310"/>
                      </a:lnTo>
                      <a:lnTo>
                        <a:pt x="739" y="310"/>
                      </a:lnTo>
                      <a:lnTo>
                        <a:pt x="739" y="715"/>
                      </a:lnTo>
                      <a:cubicBezTo>
                        <a:pt x="739" y="786"/>
                        <a:pt x="810" y="857"/>
                        <a:pt x="905" y="857"/>
                      </a:cubicBezTo>
                      <a:cubicBezTo>
                        <a:pt x="977" y="857"/>
                        <a:pt x="1048" y="786"/>
                        <a:pt x="1048" y="715"/>
                      </a:cubicBezTo>
                      <a:lnTo>
                        <a:pt x="1048" y="167"/>
                      </a:lnTo>
                      <a:cubicBezTo>
                        <a:pt x="1048" y="72"/>
                        <a:pt x="977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15"/>
                <p:cNvSpPr/>
                <p:nvPr/>
              </p:nvSpPr>
              <p:spPr>
                <a:xfrm>
                  <a:off x="4318707" y="2822051"/>
                  <a:ext cx="35178" cy="28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858" extrusionOk="0">
                      <a:moveTo>
                        <a:pt x="143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715"/>
                      </a:lnTo>
                      <a:cubicBezTo>
                        <a:pt x="0" y="786"/>
                        <a:pt x="72" y="857"/>
                        <a:pt x="143" y="857"/>
                      </a:cubicBezTo>
                      <a:cubicBezTo>
                        <a:pt x="239" y="857"/>
                        <a:pt x="310" y="786"/>
                        <a:pt x="310" y="715"/>
                      </a:cubicBezTo>
                      <a:lnTo>
                        <a:pt x="310" y="310"/>
                      </a:lnTo>
                      <a:lnTo>
                        <a:pt x="739" y="310"/>
                      </a:lnTo>
                      <a:lnTo>
                        <a:pt x="739" y="715"/>
                      </a:lnTo>
                      <a:cubicBezTo>
                        <a:pt x="739" y="786"/>
                        <a:pt x="810" y="857"/>
                        <a:pt x="882" y="857"/>
                      </a:cubicBezTo>
                      <a:cubicBezTo>
                        <a:pt x="977" y="857"/>
                        <a:pt x="1048" y="786"/>
                        <a:pt x="1048" y="715"/>
                      </a:cubicBezTo>
                      <a:lnTo>
                        <a:pt x="1048" y="167"/>
                      </a:lnTo>
                      <a:cubicBezTo>
                        <a:pt x="1048" y="72"/>
                        <a:pt x="977" y="0"/>
                        <a:pt x="8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15"/>
                <p:cNvSpPr/>
                <p:nvPr/>
              </p:nvSpPr>
              <p:spPr>
                <a:xfrm>
                  <a:off x="4138222" y="2889926"/>
                  <a:ext cx="215664" cy="285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8526" extrusionOk="0">
                      <a:moveTo>
                        <a:pt x="5382" y="1310"/>
                      </a:moveTo>
                      <a:lnTo>
                        <a:pt x="5382" y="1644"/>
                      </a:lnTo>
                      <a:lnTo>
                        <a:pt x="1048" y="1644"/>
                      </a:lnTo>
                      <a:lnTo>
                        <a:pt x="1048" y="1310"/>
                      </a:lnTo>
                      <a:close/>
                      <a:moveTo>
                        <a:pt x="5382" y="1953"/>
                      </a:moveTo>
                      <a:lnTo>
                        <a:pt x="5382" y="3072"/>
                      </a:lnTo>
                      <a:lnTo>
                        <a:pt x="1048" y="3072"/>
                      </a:lnTo>
                      <a:lnTo>
                        <a:pt x="1048" y="1953"/>
                      </a:lnTo>
                      <a:close/>
                      <a:moveTo>
                        <a:pt x="5382" y="3382"/>
                      </a:moveTo>
                      <a:lnTo>
                        <a:pt x="5382" y="3692"/>
                      </a:lnTo>
                      <a:lnTo>
                        <a:pt x="1048" y="3692"/>
                      </a:lnTo>
                      <a:lnTo>
                        <a:pt x="1048" y="3382"/>
                      </a:lnTo>
                      <a:close/>
                      <a:moveTo>
                        <a:pt x="5382" y="4001"/>
                      </a:moveTo>
                      <a:lnTo>
                        <a:pt x="5382" y="5120"/>
                      </a:lnTo>
                      <a:lnTo>
                        <a:pt x="1048" y="5120"/>
                      </a:lnTo>
                      <a:lnTo>
                        <a:pt x="1048" y="4001"/>
                      </a:lnTo>
                      <a:close/>
                      <a:moveTo>
                        <a:pt x="5382" y="5430"/>
                      </a:moveTo>
                      <a:lnTo>
                        <a:pt x="5382" y="5763"/>
                      </a:lnTo>
                      <a:lnTo>
                        <a:pt x="1048" y="5763"/>
                      </a:lnTo>
                      <a:lnTo>
                        <a:pt x="1048" y="5430"/>
                      </a:lnTo>
                      <a:close/>
                      <a:moveTo>
                        <a:pt x="5382" y="6073"/>
                      </a:moveTo>
                      <a:lnTo>
                        <a:pt x="5382" y="7192"/>
                      </a:lnTo>
                      <a:lnTo>
                        <a:pt x="1048" y="7192"/>
                      </a:lnTo>
                      <a:lnTo>
                        <a:pt x="1048" y="6073"/>
                      </a:lnTo>
                      <a:close/>
                      <a:moveTo>
                        <a:pt x="5382" y="7502"/>
                      </a:moveTo>
                      <a:lnTo>
                        <a:pt x="5382" y="7811"/>
                      </a:lnTo>
                      <a:lnTo>
                        <a:pt x="1048" y="7811"/>
                      </a:lnTo>
                      <a:lnTo>
                        <a:pt x="1048" y="7502"/>
                      </a:lnTo>
                      <a:close/>
                      <a:moveTo>
                        <a:pt x="905" y="0"/>
                      </a:moveTo>
                      <a:cubicBezTo>
                        <a:pt x="810" y="0"/>
                        <a:pt x="739" y="72"/>
                        <a:pt x="739" y="143"/>
                      </a:cubicBezTo>
                      <a:lnTo>
                        <a:pt x="739" y="8216"/>
                      </a:lnTo>
                      <a:lnTo>
                        <a:pt x="310" y="8216"/>
                      </a:lnTo>
                      <a:lnTo>
                        <a:pt x="310" y="5835"/>
                      </a:lnTo>
                      <a:cubicBezTo>
                        <a:pt x="310" y="5740"/>
                        <a:pt x="239" y="5668"/>
                        <a:pt x="167" y="5668"/>
                      </a:cubicBezTo>
                      <a:cubicBezTo>
                        <a:pt x="72" y="5668"/>
                        <a:pt x="0" y="5740"/>
                        <a:pt x="0" y="5835"/>
                      </a:cubicBezTo>
                      <a:lnTo>
                        <a:pt x="0" y="8383"/>
                      </a:lnTo>
                      <a:cubicBezTo>
                        <a:pt x="0" y="8454"/>
                        <a:pt x="72" y="8526"/>
                        <a:pt x="167" y="8526"/>
                      </a:cubicBezTo>
                      <a:lnTo>
                        <a:pt x="905" y="8526"/>
                      </a:lnTo>
                      <a:cubicBezTo>
                        <a:pt x="977" y="8526"/>
                        <a:pt x="1048" y="8454"/>
                        <a:pt x="1048" y="8383"/>
                      </a:cubicBezTo>
                      <a:lnTo>
                        <a:pt x="1048" y="8121"/>
                      </a:lnTo>
                      <a:lnTo>
                        <a:pt x="5382" y="8121"/>
                      </a:lnTo>
                      <a:lnTo>
                        <a:pt x="5382" y="8383"/>
                      </a:lnTo>
                      <a:cubicBezTo>
                        <a:pt x="5382" y="8454"/>
                        <a:pt x="5454" y="8526"/>
                        <a:pt x="5525" y="8526"/>
                      </a:cubicBezTo>
                      <a:lnTo>
                        <a:pt x="6264" y="8526"/>
                      </a:lnTo>
                      <a:cubicBezTo>
                        <a:pt x="6359" y="8526"/>
                        <a:pt x="6430" y="8454"/>
                        <a:pt x="6430" y="8383"/>
                      </a:cubicBezTo>
                      <a:lnTo>
                        <a:pt x="6430" y="143"/>
                      </a:lnTo>
                      <a:cubicBezTo>
                        <a:pt x="6430" y="72"/>
                        <a:pt x="6359" y="0"/>
                        <a:pt x="6264" y="0"/>
                      </a:cubicBezTo>
                      <a:cubicBezTo>
                        <a:pt x="6192" y="0"/>
                        <a:pt x="6121" y="72"/>
                        <a:pt x="6121" y="143"/>
                      </a:cubicBezTo>
                      <a:lnTo>
                        <a:pt x="6121" y="8216"/>
                      </a:lnTo>
                      <a:lnTo>
                        <a:pt x="5692" y="8216"/>
                      </a:lnTo>
                      <a:lnTo>
                        <a:pt x="5692" y="143"/>
                      </a:lnTo>
                      <a:cubicBezTo>
                        <a:pt x="5692" y="48"/>
                        <a:pt x="5621" y="0"/>
                        <a:pt x="5525" y="0"/>
                      </a:cubicBezTo>
                      <a:cubicBezTo>
                        <a:pt x="5454" y="0"/>
                        <a:pt x="5382" y="72"/>
                        <a:pt x="5382" y="143"/>
                      </a:cubicBezTo>
                      <a:lnTo>
                        <a:pt x="5382" y="1001"/>
                      </a:lnTo>
                      <a:lnTo>
                        <a:pt x="1048" y="1001"/>
                      </a:lnTo>
                      <a:lnTo>
                        <a:pt x="1048" y="143"/>
                      </a:lnTo>
                      <a:cubicBezTo>
                        <a:pt x="1048" y="48"/>
                        <a:pt x="977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15"/>
                <p:cNvSpPr/>
                <p:nvPr/>
              </p:nvSpPr>
              <p:spPr>
                <a:xfrm>
                  <a:off x="4069542" y="2854781"/>
                  <a:ext cx="353023" cy="61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7" h="1844" extrusionOk="0">
                      <a:moveTo>
                        <a:pt x="1429" y="453"/>
                      </a:moveTo>
                      <a:lnTo>
                        <a:pt x="1572" y="715"/>
                      </a:lnTo>
                      <a:lnTo>
                        <a:pt x="572" y="1453"/>
                      </a:lnTo>
                      <a:lnTo>
                        <a:pt x="381" y="1215"/>
                      </a:lnTo>
                      <a:lnTo>
                        <a:pt x="1429" y="453"/>
                      </a:lnTo>
                      <a:close/>
                      <a:moveTo>
                        <a:pt x="9097" y="453"/>
                      </a:moveTo>
                      <a:lnTo>
                        <a:pt x="10145" y="1215"/>
                      </a:lnTo>
                      <a:lnTo>
                        <a:pt x="9955" y="1453"/>
                      </a:lnTo>
                      <a:lnTo>
                        <a:pt x="8955" y="715"/>
                      </a:lnTo>
                      <a:lnTo>
                        <a:pt x="9097" y="453"/>
                      </a:lnTo>
                      <a:close/>
                      <a:moveTo>
                        <a:pt x="1667" y="1"/>
                      </a:moveTo>
                      <a:cubicBezTo>
                        <a:pt x="1572" y="1"/>
                        <a:pt x="1477" y="24"/>
                        <a:pt x="1405" y="72"/>
                      </a:cubicBezTo>
                      <a:cubicBezTo>
                        <a:pt x="1405" y="72"/>
                        <a:pt x="1405" y="96"/>
                        <a:pt x="1405" y="96"/>
                      </a:cubicBezTo>
                      <a:lnTo>
                        <a:pt x="72" y="1048"/>
                      </a:lnTo>
                      <a:cubicBezTo>
                        <a:pt x="48" y="1072"/>
                        <a:pt x="24" y="1120"/>
                        <a:pt x="24" y="1144"/>
                      </a:cubicBezTo>
                      <a:cubicBezTo>
                        <a:pt x="0" y="1191"/>
                        <a:pt x="24" y="1239"/>
                        <a:pt x="48" y="1263"/>
                      </a:cubicBezTo>
                      <a:lnTo>
                        <a:pt x="405" y="1787"/>
                      </a:lnTo>
                      <a:cubicBezTo>
                        <a:pt x="453" y="1810"/>
                        <a:pt x="500" y="1834"/>
                        <a:pt x="548" y="1834"/>
                      </a:cubicBezTo>
                      <a:cubicBezTo>
                        <a:pt x="572" y="1834"/>
                        <a:pt x="596" y="1834"/>
                        <a:pt x="643" y="1810"/>
                      </a:cubicBezTo>
                      <a:lnTo>
                        <a:pt x="1834" y="929"/>
                      </a:lnTo>
                      <a:lnTo>
                        <a:pt x="6549" y="929"/>
                      </a:lnTo>
                      <a:cubicBezTo>
                        <a:pt x="6621" y="929"/>
                        <a:pt x="6692" y="858"/>
                        <a:pt x="6692" y="786"/>
                      </a:cubicBezTo>
                      <a:cubicBezTo>
                        <a:pt x="6692" y="691"/>
                        <a:pt x="6621" y="620"/>
                        <a:pt x="6549" y="620"/>
                      </a:cubicBezTo>
                      <a:lnTo>
                        <a:pt x="1882" y="620"/>
                      </a:lnTo>
                      <a:lnTo>
                        <a:pt x="1715" y="310"/>
                      </a:lnTo>
                      <a:lnTo>
                        <a:pt x="8812" y="310"/>
                      </a:lnTo>
                      <a:lnTo>
                        <a:pt x="8669" y="620"/>
                      </a:lnTo>
                      <a:lnTo>
                        <a:pt x="7073" y="620"/>
                      </a:lnTo>
                      <a:cubicBezTo>
                        <a:pt x="6978" y="620"/>
                        <a:pt x="6907" y="691"/>
                        <a:pt x="6907" y="786"/>
                      </a:cubicBezTo>
                      <a:cubicBezTo>
                        <a:pt x="6907" y="858"/>
                        <a:pt x="6978" y="929"/>
                        <a:pt x="7073" y="929"/>
                      </a:cubicBezTo>
                      <a:lnTo>
                        <a:pt x="8716" y="929"/>
                      </a:lnTo>
                      <a:lnTo>
                        <a:pt x="9907" y="1810"/>
                      </a:lnTo>
                      <a:cubicBezTo>
                        <a:pt x="9939" y="1832"/>
                        <a:pt x="9976" y="1844"/>
                        <a:pt x="10011" y="1844"/>
                      </a:cubicBezTo>
                      <a:cubicBezTo>
                        <a:pt x="10055" y="1844"/>
                        <a:pt x="10095" y="1826"/>
                        <a:pt x="10122" y="1787"/>
                      </a:cubicBezTo>
                      <a:lnTo>
                        <a:pt x="10503" y="1263"/>
                      </a:lnTo>
                      <a:cubicBezTo>
                        <a:pt x="10503" y="1239"/>
                        <a:pt x="10526" y="1191"/>
                        <a:pt x="10526" y="1144"/>
                      </a:cubicBezTo>
                      <a:cubicBezTo>
                        <a:pt x="10503" y="1120"/>
                        <a:pt x="10479" y="1072"/>
                        <a:pt x="10455" y="1048"/>
                      </a:cubicBezTo>
                      <a:lnTo>
                        <a:pt x="9121" y="96"/>
                      </a:lnTo>
                      <a:cubicBezTo>
                        <a:pt x="9121" y="96"/>
                        <a:pt x="9121" y="72"/>
                        <a:pt x="9121" y="72"/>
                      </a:cubicBezTo>
                      <a:cubicBezTo>
                        <a:pt x="9050" y="24"/>
                        <a:pt x="8955" y="1"/>
                        <a:pt x="88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24" name="Google Shape;1424;p15"/>
          <p:cNvGrpSpPr/>
          <p:nvPr/>
        </p:nvGrpSpPr>
        <p:grpSpPr>
          <a:xfrm>
            <a:off x="3361954" y="2835599"/>
            <a:ext cx="353828" cy="327470"/>
            <a:chOff x="3361954" y="2835599"/>
            <a:chExt cx="353828" cy="327470"/>
          </a:xfrm>
        </p:grpSpPr>
        <p:sp>
          <p:nvSpPr>
            <p:cNvPr id="1425" name="Google Shape;1425;p15"/>
            <p:cNvSpPr/>
            <p:nvPr/>
          </p:nvSpPr>
          <p:spPr>
            <a:xfrm>
              <a:off x="3411485" y="3024871"/>
              <a:ext cx="254799" cy="132631"/>
            </a:xfrm>
            <a:custGeom>
              <a:avLst/>
              <a:gdLst/>
              <a:ahLst/>
              <a:cxnLst/>
              <a:rect l="l" t="t" r="r" b="b"/>
              <a:pathLst>
                <a:path w="7598" h="3955" extrusionOk="0">
                  <a:moveTo>
                    <a:pt x="905" y="1"/>
                  </a:moveTo>
                  <a:lnTo>
                    <a:pt x="0" y="930"/>
                  </a:lnTo>
                  <a:lnTo>
                    <a:pt x="0" y="3264"/>
                  </a:lnTo>
                  <a:cubicBezTo>
                    <a:pt x="0" y="3645"/>
                    <a:pt x="310" y="3954"/>
                    <a:pt x="691" y="3954"/>
                  </a:cubicBezTo>
                  <a:lnTo>
                    <a:pt x="6906" y="3954"/>
                  </a:lnTo>
                  <a:cubicBezTo>
                    <a:pt x="7287" y="3954"/>
                    <a:pt x="7597" y="3645"/>
                    <a:pt x="7597" y="3264"/>
                  </a:cubicBezTo>
                  <a:lnTo>
                    <a:pt x="7597" y="930"/>
                  </a:lnTo>
                  <a:lnTo>
                    <a:pt x="6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3611119" y="3024871"/>
              <a:ext cx="67942" cy="31188"/>
            </a:xfrm>
            <a:custGeom>
              <a:avLst/>
              <a:gdLst/>
              <a:ahLst/>
              <a:cxnLst/>
              <a:rect l="l" t="t" r="r" b="b"/>
              <a:pathLst>
                <a:path w="2026" h="930" extrusionOk="0">
                  <a:moveTo>
                    <a:pt x="1" y="1"/>
                  </a:moveTo>
                  <a:lnTo>
                    <a:pt x="1" y="930"/>
                  </a:lnTo>
                  <a:lnTo>
                    <a:pt x="2025" y="930"/>
                  </a:lnTo>
                  <a:lnTo>
                    <a:pt x="2025" y="573"/>
                  </a:lnTo>
                  <a:cubicBezTo>
                    <a:pt x="2025" y="263"/>
                    <a:pt x="1763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3398708" y="3024871"/>
              <a:ext cx="75085" cy="31188"/>
            </a:xfrm>
            <a:custGeom>
              <a:avLst/>
              <a:gdLst/>
              <a:ahLst/>
              <a:cxnLst/>
              <a:rect l="l" t="t" r="r" b="b"/>
              <a:pathLst>
                <a:path w="2239" h="930" extrusionOk="0">
                  <a:moveTo>
                    <a:pt x="548" y="1"/>
                  </a:moveTo>
                  <a:cubicBezTo>
                    <a:pt x="238" y="1"/>
                    <a:pt x="0" y="263"/>
                    <a:pt x="0" y="573"/>
                  </a:cubicBezTo>
                  <a:lnTo>
                    <a:pt x="0" y="930"/>
                  </a:lnTo>
                  <a:lnTo>
                    <a:pt x="2239" y="93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3366749" y="2859577"/>
              <a:ext cx="343432" cy="46345"/>
            </a:xfrm>
            <a:custGeom>
              <a:avLst/>
              <a:gdLst/>
              <a:ahLst/>
              <a:cxnLst/>
              <a:rect l="l" t="t" r="r" b="b"/>
              <a:pathLst>
                <a:path w="10241" h="1382" extrusionOk="0">
                  <a:moveTo>
                    <a:pt x="1" y="0"/>
                  </a:moveTo>
                  <a:lnTo>
                    <a:pt x="1" y="1382"/>
                  </a:lnTo>
                  <a:lnTo>
                    <a:pt x="10241" y="1382"/>
                  </a:lnTo>
                  <a:lnTo>
                    <a:pt x="10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3441834" y="2969773"/>
              <a:ext cx="193296" cy="187729"/>
            </a:xfrm>
            <a:custGeom>
              <a:avLst/>
              <a:gdLst/>
              <a:ahLst/>
              <a:cxnLst/>
              <a:rect l="l" t="t" r="r" b="b"/>
              <a:pathLst>
                <a:path w="5764" h="5598" extrusionOk="0">
                  <a:moveTo>
                    <a:pt x="0" y="1"/>
                  </a:moveTo>
                  <a:lnTo>
                    <a:pt x="0" y="4883"/>
                  </a:lnTo>
                  <a:cubicBezTo>
                    <a:pt x="0" y="5288"/>
                    <a:pt x="310" y="5597"/>
                    <a:pt x="715" y="5597"/>
                  </a:cubicBezTo>
                  <a:lnTo>
                    <a:pt x="5073" y="5597"/>
                  </a:lnTo>
                  <a:cubicBezTo>
                    <a:pt x="5454" y="5597"/>
                    <a:pt x="5763" y="5288"/>
                    <a:pt x="5763" y="4883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3429057" y="2909879"/>
              <a:ext cx="218849" cy="74314"/>
            </a:xfrm>
            <a:custGeom>
              <a:avLst/>
              <a:gdLst/>
              <a:ahLst/>
              <a:cxnLst/>
              <a:rect l="l" t="t" r="r" b="b"/>
              <a:pathLst>
                <a:path w="6526" h="2216" extrusionOk="0">
                  <a:moveTo>
                    <a:pt x="0" y="1"/>
                  </a:moveTo>
                  <a:lnTo>
                    <a:pt x="0" y="1382"/>
                  </a:lnTo>
                  <a:cubicBezTo>
                    <a:pt x="0" y="1834"/>
                    <a:pt x="381" y="2215"/>
                    <a:pt x="810" y="2215"/>
                  </a:cubicBezTo>
                  <a:lnTo>
                    <a:pt x="5716" y="2215"/>
                  </a:lnTo>
                  <a:cubicBezTo>
                    <a:pt x="6168" y="2215"/>
                    <a:pt x="6525" y="1834"/>
                    <a:pt x="6525" y="1382"/>
                  </a:cubicBezTo>
                  <a:lnTo>
                    <a:pt x="6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390714" y="2849485"/>
              <a:ext cx="295510" cy="67908"/>
            </a:xfrm>
            <a:custGeom>
              <a:avLst/>
              <a:gdLst/>
              <a:ahLst/>
              <a:cxnLst/>
              <a:rect l="l" t="t" r="r" b="b"/>
              <a:pathLst>
                <a:path w="8812" h="2025" extrusionOk="0">
                  <a:moveTo>
                    <a:pt x="143" y="0"/>
                  </a:moveTo>
                  <a:cubicBezTo>
                    <a:pt x="71" y="0"/>
                    <a:pt x="0" y="48"/>
                    <a:pt x="0" y="119"/>
                  </a:cubicBezTo>
                  <a:lnTo>
                    <a:pt x="0" y="1905"/>
                  </a:lnTo>
                  <a:cubicBezTo>
                    <a:pt x="0" y="1977"/>
                    <a:pt x="71" y="2024"/>
                    <a:pt x="143" y="2024"/>
                  </a:cubicBezTo>
                  <a:lnTo>
                    <a:pt x="8692" y="2024"/>
                  </a:lnTo>
                  <a:cubicBezTo>
                    <a:pt x="8764" y="2024"/>
                    <a:pt x="8811" y="1977"/>
                    <a:pt x="8811" y="1905"/>
                  </a:cubicBezTo>
                  <a:lnTo>
                    <a:pt x="8811" y="119"/>
                  </a:lnTo>
                  <a:cubicBezTo>
                    <a:pt x="8811" y="48"/>
                    <a:pt x="8764" y="0"/>
                    <a:pt x="8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3520876" y="2941033"/>
              <a:ext cx="35983" cy="154160"/>
            </a:xfrm>
            <a:custGeom>
              <a:avLst/>
              <a:gdLst/>
              <a:ahLst/>
              <a:cxnLst/>
              <a:rect l="l" t="t" r="r" b="b"/>
              <a:pathLst>
                <a:path w="1073" h="4597" extrusionOk="0">
                  <a:moveTo>
                    <a:pt x="1" y="0"/>
                  </a:moveTo>
                  <a:lnTo>
                    <a:pt x="1" y="4001"/>
                  </a:lnTo>
                  <a:lnTo>
                    <a:pt x="525" y="4597"/>
                  </a:lnTo>
                  <a:lnTo>
                    <a:pt x="1072" y="400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3445825" y="2840395"/>
              <a:ext cx="29578" cy="83905"/>
            </a:xfrm>
            <a:custGeom>
              <a:avLst/>
              <a:gdLst/>
              <a:ahLst/>
              <a:cxnLst/>
              <a:rect l="l" t="t" r="r" b="b"/>
              <a:pathLst>
                <a:path w="882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881" y="2501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3601561" y="2840395"/>
              <a:ext cx="29578" cy="83905"/>
            </a:xfrm>
            <a:custGeom>
              <a:avLst/>
              <a:gdLst/>
              <a:ahLst/>
              <a:cxnLst/>
              <a:rect l="l" t="t" r="r" b="b"/>
              <a:pathLst>
                <a:path w="882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881" y="2501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3504913" y="3017694"/>
              <a:ext cx="67104" cy="23206"/>
            </a:xfrm>
            <a:custGeom>
              <a:avLst/>
              <a:gdLst/>
              <a:ahLst/>
              <a:cxnLst/>
              <a:rect l="l" t="t" r="r" b="b"/>
              <a:pathLst>
                <a:path w="2001" h="692" extrusionOk="0">
                  <a:moveTo>
                    <a:pt x="1" y="1"/>
                  </a:moveTo>
                  <a:lnTo>
                    <a:pt x="1" y="691"/>
                  </a:lnTo>
                  <a:lnTo>
                    <a:pt x="2001" y="691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3630301" y="2992946"/>
              <a:ext cx="10396" cy="97453"/>
            </a:xfrm>
            <a:custGeom>
              <a:avLst/>
              <a:gdLst/>
              <a:ahLst/>
              <a:cxnLst/>
              <a:rect l="l" t="t" r="r" b="b"/>
              <a:pathLst>
                <a:path w="310" h="2906" extrusionOk="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2739"/>
                  </a:lnTo>
                  <a:cubicBezTo>
                    <a:pt x="0" y="2834"/>
                    <a:pt x="72" y="2906"/>
                    <a:pt x="143" y="2906"/>
                  </a:cubicBezTo>
                  <a:cubicBezTo>
                    <a:pt x="239" y="2906"/>
                    <a:pt x="310" y="2834"/>
                    <a:pt x="310" y="2739"/>
                  </a:cubicBezTo>
                  <a:lnTo>
                    <a:pt x="310" y="143"/>
                  </a:lnTo>
                  <a:cubicBezTo>
                    <a:pt x="310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3423457" y="2925071"/>
              <a:ext cx="230017" cy="175723"/>
            </a:xfrm>
            <a:custGeom>
              <a:avLst/>
              <a:gdLst/>
              <a:ahLst/>
              <a:cxnLst/>
              <a:rect l="l" t="t" r="r" b="b"/>
              <a:pathLst>
                <a:path w="6859" h="5240" extrusionOk="0">
                  <a:moveTo>
                    <a:pt x="4287" y="2929"/>
                  </a:moveTo>
                  <a:lnTo>
                    <a:pt x="4287" y="3287"/>
                  </a:lnTo>
                  <a:lnTo>
                    <a:pt x="2596" y="3287"/>
                  </a:lnTo>
                  <a:lnTo>
                    <a:pt x="2596" y="2929"/>
                  </a:lnTo>
                  <a:close/>
                  <a:moveTo>
                    <a:pt x="3811" y="3596"/>
                  </a:moveTo>
                  <a:lnTo>
                    <a:pt x="3811" y="4430"/>
                  </a:lnTo>
                  <a:lnTo>
                    <a:pt x="3430" y="4834"/>
                  </a:lnTo>
                  <a:lnTo>
                    <a:pt x="3073" y="4430"/>
                  </a:lnTo>
                  <a:lnTo>
                    <a:pt x="3073" y="3596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29"/>
                  </a:lnTo>
                  <a:cubicBezTo>
                    <a:pt x="0" y="1477"/>
                    <a:pt x="453" y="1905"/>
                    <a:pt x="977" y="1905"/>
                  </a:cubicBezTo>
                  <a:lnTo>
                    <a:pt x="2739" y="1905"/>
                  </a:lnTo>
                  <a:lnTo>
                    <a:pt x="2739" y="2620"/>
                  </a:lnTo>
                  <a:lnTo>
                    <a:pt x="2430" y="2620"/>
                  </a:lnTo>
                  <a:cubicBezTo>
                    <a:pt x="2334" y="2620"/>
                    <a:pt x="2263" y="2691"/>
                    <a:pt x="2263" y="2763"/>
                  </a:cubicBezTo>
                  <a:lnTo>
                    <a:pt x="2263" y="3453"/>
                  </a:lnTo>
                  <a:cubicBezTo>
                    <a:pt x="2263" y="3525"/>
                    <a:pt x="2334" y="3596"/>
                    <a:pt x="2430" y="3596"/>
                  </a:cubicBezTo>
                  <a:lnTo>
                    <a:pt x="2739" y="3596"/>
                  </a:lnTo>
                  <a:lnTo>
                    <a:pt x="2739" y="4477"/>
                  </a:lnTo>
                  <a:cubicBezTo>
                    <a:pt x="2739" y="4525"/>
                    <a:pt x="2763" y="4573"/>
                    <a:pt x="2787" y="4596"/>
                  </a:cubicBezTo>
                  <a:lnTo>
                    <a:pt x="3311" y="5168"/>
                  </a:lnTo>
                  <a:cubicBezTo>
                    <a:pt x="3334" y="5216"/>
                    <a:pt x="3382" y="5239"/>
                    <a:pt x="3430" y="5239"/>
                  </a:cubicBezTo>
                  <a:cubicBezTo>
                    <a:pt x="3477" y="5239"/>
                    <a:pt x="3525" y="5216"/>
                    <a:pt x="3549" y="5168"/>
                  </a:cubicBezTo>
                  <a:lnTo>
                    <a:pt x="4073" y="4596"/>
                  </a:lnTo>
                  <a:cubicBezTo>
                    <a:pt x="4097" y="4549"/>
                    <a:pt x="4120" y="4525"/>
                    <a:pt x="4120" y="4477"/>
                  </a:cubicBezTo>
                  <a:lnTo>
                    <a:pt x="4120" y="3596"/>
                  </a:lnTo>
                  <a:lnTo>
                    <a:pt x="4430" y="3596"/>
                  </a:lnTo>
                  <a:cubicBezTo>
                    <a:pt x="4525" y="3596"/>
                    <a:pt x="4597" y="3525"/>
                    <a:pt x="4597" y="3453"/>
                  </a:cubicBezTo>
                  <a:lnTo>
                    <a:pt x="4597" y="2763"/>
                  </a:lnTo>
                  <a:cubicBezTo>
                    <a:pt x="4597" y="2691"/>
                    <a:pt x="4525" y="2620"/>
                    <a:pt x="4430" y="2620"/>
                  </a:cubicBezTo>
                  <a:lnTo>
                    <a:pt x="4120" y="2620"/>
                  </a:lnTo>
                  <a:lnTo>
                    <a:pt x="4120" y="1905"/>
                  </a:lnTo>
                  <a:lnTo>
                    <a:pt x="5883" y="1905"/>
                  </a:lnTo>
                  <a:cubicBezTo>
                    <a:pt x="6407" y="1905"/>
                    <a:pt x="6859" y="1477"/>
                    <a:pt x="6859" y="929"/>
                  </a:cubicBezTo>
                  <a:lnTo>
                    <a:pt x="6859" y="167"/>
                  </a:lnTo>
                  <a:cubicBezTo>
                    <a:pt x="6859" y="72"/>
                    <a:pt x="6788" y="0"/>
                    <a:pt x="6692" y="0"/>
                  </a:cubicBezTo>
                  <a:cubicBezTo>
                    <a:pt x="6621" y="0"/>
                    <a:pt x="6549" y="72"/>
                    <a:pt x="6549" y="167"/>
                  </a:cubicBezTo>
                  <a:lnTo>
                    <a:pt x="6549" y="929"/>
                  </a:lnTo>
                  <a:cubicBezTo>
                    <a:pt x="6549" y="1310"/>
                    <a:pt x="6240" y="1596"/>
                    <a:pt x="5883" y="1596"/>
                  </a:cubicBezTo>
                  <a:lnTo>
                    <a:pt x="4120" y="1596"/>
                  </a:lnTo>
                  <a:lnTo>
                    <a:pt x="4120" y="476"/>
                  </a:lnTo>
                  <a:cubicBezTo>
                    <a:pt x="4120" y="381"/>
                    <a:pt x="4049" y="310"/>
                    <a:pt x="3977" y="310"/>
                  </a:cubicBezTo>
                  <a:cubicBezTo>
                    <a:pt x="3882" y="310"/>
                    <a:pt x="3811" y="381"/>
                    <a:pt x="3811" y="476"/>
                  </a:cubicBezTo>
                  <a:lnTo>
                    <a:pt x="3811" y="2620"/>
                  </a:lnTo>
                  <a:lnTo>
                    <a:pt x="3049" y="2620"/>
                  </a:lnTo>
                  <a:lnTo>
                    <a:pt x="3049" y="476"/>
                  </a:lnTo>
                  <a:cubicBezTo>
                    <a:pt x="3049" y="381"/>
                    <a:pt x="2977" y="310"/>
                    <a:pt x="2906" y="310"/>
                  </a:cubicBezTo>
                  <a:cubicBezTo>
                    <a:pt x="2811" y="310"/>
                    <a:pt x="2739" y="381"/>
                    <a:pt x="2739" y="476"/>
                  </a:cubicBezTo>
                  <a:lnTo>
                    <a:pt x="2739" y="1596"/>
                  </a:lnTo>
                  <a:lnTo>
                    <a:pt x="977" y="1596"/>
                  </a:lnTo>
                  <a:cubicBezTo>
                    <a:pt x="620" y="1596"/>
                    <a:pt x="334" y="1310"/>
                    <a:pt x="334" y="929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3361954" y="2842809"/>
              <a:ext cx="75923" cy="79076"/>
            </a:xfrm>
            <a:custGeom>
              <a:avLst/>
              <a:gdLst/>
              <a:ahLst/>
              <a:cxnLst/>
              <a:rect l="l" t="t" r="r" b="b"/>
              <a:pathLst>
                <a:path w="2264" h="2358" extrusionOk="0">
                  <a:moveTo>
                    <a:pt x="715" y="643"/>
                  </a:moveTo>
                  <a:lnTo>
                    <a:pt x="715" y="1715"/>
                  </a:lnTo>
                  <a:lnTo>
                    <a:pt x="310" y="1715"/>
                  </a:lnTo>
                  <a:lnTo>
                    <a:pt x="310" y="643"/>
                  </a:lnTo>
                  <a:close/>
                  <a:moveTo>
                    <a:pt x="1001" y="0"/>
                  </a:moveTo>
                  <a:cubicBezTo>
                    <a:pt x="834" y="0"/>
                    <a:pt x="715" y="143"/>
                    <a:pt x="715" y="286"/>
                  </a:cubicBezTo>
                  <a:lnTo>
                    <a:pt x="715" y="334"/>
                  </a:lnTo>
                  <a:lnTo>
                    <a:pt x="144" y="334"/>
                  </a:lnTo>
                  <a:cubicBezTo>
                    <a:pt x="72" y="334"/>
                    <a:pt x="1" y="405"/>
                    <a:pt x="1" y="500"/>
                  </a:cubicBezTo>
                  <a:lnTo>
                    <a:pt x="1" y="1858"/>
                  </a:lnTo>
                  <a:cubicBezTo>
                    <a:pt x="1" y="1953"/>
                    <a:pt x="72" y="2025"/>
                    <a:pt x="144" y="2025"/>
                  </a:cubicBezTo>
                  <a:lnTo>
                    <a:pt x="715" y="2025"/>
                  </a:lnTo>
                  <a:lnTo>
                    <a:pt x="715" y="2072"/>
                  </a:lnTo>
                  <a:cubicBezTo>
                    <a:pt x="715" y="2239"/>
                    <a:pt x="834" y="2358"/>
                    <a:pt x="1001" y="2358"/>
                  </a:cubicBezTo>
                  <a:lnTo>
                    <a:pt x="2096" y="2358"/>
                  </a:lnTo>
                  <a:cubicBezTo>
                    <a:pt x="2192" y="2358"/>
                    <a:pt x="2263" y="2286"/>
                    <a:pt x="2263" y="2191"/>
                  </a:cubicBezTo>
                  <a:cubicBezTo>
                    <a:pt x="2263" y="2120"/>
                    <a:pt x="2192" y="2048"/>
                    <a:pt x="2096" y="2048"/>
                  </a:cubicBezTo>
                  <a:lnTo>
                    <a:pt x="1025" y="2048"/>
                  </a:lnTo>
                  <a:lnTo>
                    <a:pt x="1025" y="310"/>
                  </a:lnTo>
                  <a:lnTo>
                    <a:pt x="2096" y="310"/>
                  </a:lnTo>
                  <a:cubicBezTo>
                    <a:pt x="2192" y="310"/>
                    <a:pt x="2263" y="238"/>
                    <a:pt x="2263" y="167"/>
                  </a:cubicBezTo>
                  <a:cubicBezTo>
                    <a:pt x="2263" y="72"/>
                    <a:pt x="2192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3484155" y="2911489"/>
              <a:ext cx="108653" cy="10396"/>
            </a:xfrm>
            <a:custGeom>
              <a:avLst/>
              <a:gdLst/>
              <a:ahLst/>
              <a:cxnLst/>
              <a:rect l="l" t="t" r="r" b="b"/>
              <a:pathLst>
                <a:path w="3240" h="310" extrusionOk="0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096" y="310"/>
                  </a:lnTo>
                  <a:cubicBezTo>
                    <a:pt x="3168" y="310"/>
                    <a:pt x="3239" y="238"/>
                    <a:pt x="3239" y="143"/>
                  </a:cubicBezTo>
                  <a:cubicBezTo>
                    <a:pt x="3239" y="72"/>
                    <a:pt x="3168" y="0"/>
                    <a:pt x="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3484155" y="2842809"/>
              <a:ext cx="108653" cy="11201"/>
            </a:xfrm>
            <a:custGeom>
              <a:avLst/>
              <a:gdLst/>
              <a:ahLst/>
              <a:cxnLst/>
              <a:rect l="l" t="t" r="r" b="b"/>
              <a:pathLst>
                <a:path w="3240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3096" y="334"/>
                  </a:lnTo>
                  <a:cubicBezTo>
                    <a:pt x="3168" y="334"/>
                    <a:pt x="3239" y="262"/>
                    <a:pt x="3239" y="167"/>
                  </a:cubicBezTo>
                  <a:cubicBezTo>
                    <a:pt x="3239" y="72"/>
                    <a:pt x="3168" y="0"/>
                    <a:pt x="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3639892" y="2842809"/>
              <a:ext cx="75890" cy="79076"/>
            </a:xfrm>
            <a:custGeom>
              <a:avLst/>
              <a:gdLst/>
              <a:ahLst/>
              <a:cxnLst/>
              <a:rect l="l" t="t" r="r" b="b"/>
              <a:pathLst>
                <a:path w="2263" h="2358" extrusionOk="0">
                  <a:moveTo>
                    <a:pt x="1953" y="643"/>
                  </a:moveTo>
                  <a:lnTo>
                    <a:pt x="1953" y="1715"/>
                  </a:lnTo>
                  <a:lnTo>
                    <a:pt x="1548" y="1715"/>
                  </a:lnTo>
                  <a:lnTo>
                    <a:pt x="1548" y="64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239" y="334"/>
                  </a:lnTo>
                  <a:lnTo>
                    <a:pt x="1239" y="2048"/>
                  </a:lnTo>
                  <a:lnTo>
                    <a:pt x="167" y="2048"/>
                  </a:lnTo>
                  <a:cubicBezTo>
                    <a:pt x="72" y="2048"/>
                    <a:pt x="0" y="2120"/>
                    <a:pt x="0" y="2191"/>
                  </a:cubicBezTo>
                  <a:cubicBezTo>
                    <a:pt x="0" y="2286"/>
                    <a:pt x="72" y="2358"/>
                    <a:pt x="167" y="2358"/>
                  </a:cubicBezTo>
                  <a:lnTo>
                    <a:pt x="1262" y="2358"/>
                  </a:lnTo>
                  <a:cubicBezTo>
                    <a:pt x="1405" y="2358"/>
                    <a:pt x="1548" y="2239"/>
                    <a:pt x="1548" y="2072"/>
                  </a:cubicBezTo>
                  <a:lnTo>
                    <a:pt x="1548" y="2025"/>
                  </a:lnTo>
                  <a:lnTo>
                    <a:pt x="2096" y="2025"/>
                  </a:lnTo>
                  <a:cubicBezTo>
                    <a:pt x="2191" y="2025"/>
                    <a:pt x="2263" y="1953"/>
                    <a:pt x="2263" y="1882"/>
                  </a:cubicBezTo>
                  <a:lnTo>
                    <a:pt x="2263" y="500"/>
                  </a:lnTo>
                  <a:cubicBezTo>
                    <a:pt x="2263" y="405"/>
                    <a:pt x="2191" y="334"/>
                    <a:pt x="2096" y="334"/>
                  </a:cubicBezTo>
                  <a:lnTo>
                    <a:pt x="1548" y="334"/>
                  </a:lnTo>
                  <a:lnTo>
                    <a:pt x="1548" y="286"/>
                  </a:lnTo>
                  <a:cubicBezTo>
                    <a:pt x="1548" y="143"/>
                    <a:pt x="1405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3441029" y="2835599"/>
              <a:ext cx="39974" cy="94300"/>
            </a:xfrm>
            <a:custGeom>
              <a:avLst/>
              <a:gdLst/>
              <a:ahLst/>
              <a:cxnLst/>
              <a:rect l="l" t="t" r="r" b="b"/>
              <a:pathLst>
                <a:path w="1192" h="2812" extrusionOk="0"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454"/>
                  </a:lnTo>
                  <a:cubicBezTo>
                    <a:pt x="0" y="1549"/>
                    <a:pt x="72" y="1620"/>
                    <a:pt x="143" y="1620"/>
                  </a:cubicBezTo>
                  <a:cubicBezTo>
                    <a:pt x="238" y="1620"/>
                    <a:pt x="310" y="1549"/>
                    <a:pt x="310" y="1454"/>
                  </a:cubicBezTo>
                  <a:lnTo>
                    <a:pt x="310" y="311"/>
                  </a:lnTo>
                  <a:lnTo>
                    <a:pt x="881" y="311"/>
                  </a:lnTo>
                  <a:lnTo>
                    <a:pt x="881" y="2478"/>
                  </a:lnTo>
                  <a:lnTo>
                    <a:pt x="310" y="2478"/>
                  </a:lnTo>
                  <a:lnTo>
                    <a:pt x="310" y="1978"/>
                  </a:lnTo>
                  <a:cubicBezTo>
                    <a:pt x="310" y="1882"/>
                    <a:pt x="238" y="1811"/>
                    <a:pt x="143" y="1811"/>
                  </a:cubicBezTo>
                  <a:cubicBezTo>
                    <a:pt x="72" y="1811"/>
                    <a:pt x="0" y="1882"/>
                    <a:pt x="0" y="1978"/>
                  </a:cubicBezTo>
                  <a:lnTo>
                    <a:pt x="0" y="2644"/>
                  </a:lnTo>
                  <a:cubicBezTo>
                    <a:pt x="0" y="2716"/>
                    <a:pt x="72" y="2811"/>
                    <a:pt x="143" y="2811"/>
                  </a:cubicBezTo>
                  <a:lnTo>
                    <a:pt x="1024" y="2811"/>
                  </a:lnTo>
                  <a:cubicBezTo>
                    <a:pt x="1120" y="2811"/>
                    <a:pt x="1191" y="2716"/>
                    <a:pt x="1191" y="2644"/>
                  </a:cubicBezTo>
                  <a:lnTo>
                    <a:pt x="1191" y="168"/>
                  </a:lnTo>
                  <a:cubicBezTo>
                    <a:pt x="1191" y="72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3596766" y="2835599"/>
              <a:ext cx="39940" cy="94300"/>
            </a:xfrm>
            <a:custGeom>
              <a:avLst/>
              <a:gdLst/>
              <a:ahLst/>
              <a:cxnLst/>
              <a:rect l="l" t="t" r="r" b="b"/>
              <a:pathLst>
                <a:path w="1191" h="2812" extrusionOk="0">
                  <a:moveTo>
                    <a:pt x="857" y="311"/>
                  </a:moveTo>
                  <a:lnTo>
                    <a:pt x="857" y="2478"/>
                  </a:lnTo>
                  <a:lnTo>
                    <a:pt x="310" y="2478"/>
                  </a:lnTo>
                  <a:lnTo>
                    <a:pt x="310" y="311"/>
                  </a:lnTo>
                  <a:close/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2644"/>
                  </a:lnTo>
                  <a:cubicBezTo>
                    <a:pt x="0" y="2716"/>
                    <a:pt x="72" y="2811"/>
                    <a:pt x="143" y="2811"/>
                  </a:cubicBezTo>
                  <a:lnTo>
                    <a:pt x="1024" y="2811"/>
                  </a:lnTo>
                  <a:cubicBezTo>
                    <a:pt x="1119" y="2811"/>
                    <a:pt x="1191" y="2716"/>
                    <a:pt x="1191" y="2644"/>
                  </a:cubicBezTo>
                  <a:lnTo>
                    <a:pt x="1191" y="168"/>
                  </a:lnTo>
                  <a:cubicBezTo>
                    <a:pt x="1191" y="72"/>
                    <a:pt x="1119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3393108" y="2992946"/>
              <a:ext cx="290715" cy="170123"/>
            </a:xfrm>
            <a:custGeom>
              <a:avLst/>
              <a:gdLst/>
              <a:ahLst/>
              <a:cxnLst/>
              <a:rect l="l" t="t" r="r" b="b"/>
              <a:pathLst>
                <a:path w="8669" h="5073" extrusionOk="0">
                  <a:moveTo>
                    <a:pt x="1453" y="0"/>
                  </a:moveTo>
                  <a:cubicBezTo>
                    <a:pt x="1358" y="0"/>
                    <a:pt x="1286" y="72"/>
                    <a:pt x="1286" y="143"/>
                  </a:cubicBezTo>
                  <a:lnTo>
                    <a:pt x="1286" y="4192"/>
                  </a:lnTo>
                  <a:cubicBezTo>
                    <a:pt x="1286" y="4406"/>
                    <a:pt x="1382" y="4597"/>
                    <a:pt x="1501" y="4739"/>
                  </a:cubicBezTo>
                  <a:lnTo>
                    <a:pt x="1215" y="4739"/>
                  </a:lnTo>
                  <a:cubicBezTo>
                    <a:pt x="929" y="4739"/>
                    <a:pt x="691" y="4501"/>
                    <a:pt x="691" y="4216"/>
                  </a:cubicBezTo>
                  <a:lnTo>
                    <a:pt x="691" y="2048"/>
                  </a:lnTo>
                  <a:lnTo>
                    <a:pt x="1025" y="2048"/>
                  </a:lnTo>
                  <a:cubicBezTo>
                    <a:pt x="1120" y="2048"/>
                    <a:pt x="1191" y="1977"/>
                    <a:pt x="1191" y="1882"/>
                  </a:cubicBezTo>
                  <a:cubicBezTo>
                    <a:pt x="1191" y="1786"/>
                    <a:pt x="1120" y="1715"/>
                    <a:pt x="1025" y="1715"/>
                  </a:cubicBezTo>
                  <a:lnTo>
                    <a:pt x="310" y="1715"/>
                  </a:lnTo>
                  <a:lnTo>
                    <a:pt x="310" y="1525"/>
                  </a:lnTo>
                  <a:cubicBezTo>
                    <a:pt x="310" y="1310"/>
                    <a:pt x="501" y="1120"/>
                    <a:pt x="715" y="1120"/>
                  </a:cubicBezTo>
                  <a:lnTo>
                    <a:pt x="1048" y="1120"/>
                  </a:lnTo>
                  <a:cubicBezTo>
                    <a:pt x="1120" y="1120"/>
                    <a:pt x="1191" y="1048"/>
                    <a:pt x="1191" y="953"/>
                  </a:cubicBezTo>
                  <a:cubicBezTo>
                    <a:pt x="1191" y="882"/>
                    <a:pt x="1120" y="810"/>
                    <a:pt x="1048" y="810"/>
                  </a:cubicBezTo>
                  <a:lnTo>
                    <a:pt x="715" y="810"/>
                  </a:lnTo>
                  <a:cubicBezTo>
                    <a:pt x="334" y="810"/>
                    <a:pt x="0" y="1120"/>
                    <a:pt x="0" y="1525"/>
                  </a:cubicBezTo>
                  <a:lnTo>
                    <a:pt x="0" y="1882"/>
                  </a:lnTo>
                  <a:cubicBezTo>
                    <a:pt x="0" y="1977"/>
                    <a:pt x="72" y="2048"/>
                    <a:pt x="167" y="2048"/>
                  </a:cubicBezTo>
                  <a:lnTo>
                    <a:pt x="382" y="2048"/>
                  </a:lnTo>
                  <a:lnTo>
                    <a:pt x="382" y="4216"/>
                  </a:lnTo>
                  <a:cubicBezTo>
                    <a:pt x="382" y="4692"/>
                    <a:pt x="763" y="5073"/>
                    <a:pt x="1239" y="5073"/>
                  </a:cubicBezTo>
                  <a:lnTo>
                    <a:pt x="7454" y="5073"/>
                  </a:lnTo>
                  <a:cubicBezTo>
                    <a:pt x="7907" y="5073"/>
                    <a:pt x="8288" y="4692"/>
                    <a:pt x="8288" y="4216"/>
                  </a:cubicBezTo>
                  <a:lnTo>
                    <a:pt x="8288" y="2048"/>
                  </a:lnTo>
                  <a:lnTo>
                    <a:pt x="8526" y="2048"/>
                  </a:lnTo>
                  <a:cubicBezTo>
                    <a:pt x="8598" y="2048"/>
                    <a:pt x="8669" y="1953"/>
                    <a:pt x="8669" y="1882"/>
                  </a:cubicBezTo>
                  <a:lnTo>
                    <a:pt x="8669" y="1525"/>
                  </a:lnTo>
                  <a:cubicBezTo>
                    <a:pt x="8669" y="1120"/>
                    <a:pt x="8359" y="810"/>
                    <a:pt x="7955" y="810"/>
                  </a:cubicBezTo>
                  <a:lnTo>
                    <a:pt x="7645" y="810"/>
                  </a:lnTo>
                  <a:cubicBezTo>
                    <a:pt x="7550" y="810"/>
                    <a:pt x="7478" y="882"/>
                    <a:pt x="7478" y="953"/>
                  </a:cubicBezTo>
                  <a:cubicBezTo>
                    <a:pt x="7478" y="1048"/>
                    <a:pt x="7550" y="1120"/>
                    <a:pt x="7645" y="1120"/>
                  </a:cubicBezTo>
                  <a:lnTo>
                    <a:pt x="7955" y="1120"/>
                  </a:lnTo>
                  <a:cubicBezTo>
                    <a:pt x="8169" y="1120"/>
                    <a:pt x="8359" y="1286"/>
                    <a:pt x="8359" y="1525"/>
                  </a:cubicBezTo>
                  <a:lnTo>
                    <a:pt x="8359" y="1715"/>
                  </a:lnTo>
                  <a:lnTo>
                    <a:pt x="7645" y="1715"/>
                  </a:lnTo>
                  <a:cubicBezTo>
                    <a:pt x="7550" y="1715"/>
                    <a:pt x="7478" y="1786"/>
                    <a:pt x="7478" y="1882"/>
                  </a:cubicBezTo>
                  <a:cubicBezTo>
                    <a:pt x="7478" y="1977"/>
                    <a:pt x="7550" y="2048"/>
                    <a:pt x="7645" y="2048"/>
                  </a:cubicBezTo>
                  <a:lnTo>
                    <a:pt x="7978" y="2048"/>
                  </a:lnTo>
                  <a:lnTo>
                    <a:pt x="7978" y="4216"/>
                  </a:lnTo>
                  <a:cubicBezTo>
                    <a:pt x="7978" y="4501"/>
                    <a:pt x="7740" y="4739"/>
                    <a:pt x="7454" y="4739"/>
                  </a:cubicBezTo>
                  <a:lnTo>
                    <a:pt x="7192" y="4739"/>
                  </a:lnTo>
                  <a:cubicBezTo>
                    <a:pt x="7312" y="4597"/>
                    <a:pt x="7383" y="4406"/>
                    <a:pt x="7383" y="4192"/>
                  </a:cubicBezTo>
                  <a:lnTo>
                    <a:pt x="7383" y="3263"/>
                  </a:lnTo>
                  <a:cubicBezTo>
                    <a:pt x="7383" y="3192"/>
                    <a:pt x="7312" y="3120"/>
                    <a:pt x="7216" y="3120"/>
                  </a:cubicBezTo>
                  <a:cubicBezTo>
                    <a:pt x="7145" y="3120"/>
                    <a:pt x="7073" y="3192"/>
                    <a:pt x="7073" y="3263"/>
                  </a:cubicBezTo>
                  <a:lnTo>
                    <a:pt x="7073" y="4192"/>
                  </a:lnTo>
                  <a:cubicBezTo>
                    <a:pt x="7073" y="4501"/>
                    <a:pt x="6811" y="4739"/>
                    <a:pt x="6526" y="4739"/>
                  </a:cubicBezTo>
                  <a:lnTo>
                    <a:pt x="2168" y="4739"/>
                  </a:lnTo>
                  <a:cubicBezTo>
                    <a:pt x="1858" y="4739"/>
                    <a:pt x="1620" y="4501"/>
                    <a:pt x="1620" y="4192"/>
                  </a:cubicBezTo>
                  <a:lnTo>
                    <a:pt x="1620" y="143"/>
                  </a:lnTo>
                  <a:cubicBezTo>
                    <a:pt x="1620" y="72"/>
                    <a:pt x="1548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3532882" y="3055388"/>
              <a:ext cx="12341" cy="10262"/>
            </a:xfrm>
            <a:custGeom>
              <a:avLst/>
              <a:gdLst/>
              <a:ahLst/>
              <a:cxnLst/>
              <a:rect l="l" t="t" r="r" b="b"/>
              <a:pathLst>
                <a:path w="368" h="306" extrusionOk="0">
                  <a:moveTo>
                    <a:pt x="186" y="1"/>
                  </a:moveTo>
                  <a:cubicBezTo>
                    <a:pt x="164" y="1"/>
                    <a:pt x="141" y="6"/>
                    <a:pt x="119" y="20"/>
                  </a:cubicBezTo>
                  <a:cubicBezTo>
                    <a:pt x="48" y="44"/>
                    <a:pt x="0" y="115"/>
                    <a:pt x="24" y="186"/>
                  </a:cubicBezTo>
                  <a:cubicBezTo>
                    <a:pt x="24" y="258"/>
                    <a:pt x="95" y="306"/>
                    <a:pt x="167" y="306"/>
                  </a:cubicBezTo>
                  <a:cubicBezTo>
                    <a:pt x="238" y="306"/>
                    <a:pt x="286" y="282"/>
                    <a:pt x="310" y="210"/>
                  </a:cubicBezTo>
                  <a:cubicBezTo>
                    <a:pt x="368" y="113"/>
                    <a:pt x="284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3532882" y="2992644"/>
              <a:ext cx="11201" cy="10429"/>
            </a:xfrm>
            <a:custGeom>
              <a:avLst/>
              <a:gdLst/>
              <a:ahLst/>
              <a:cxnLst/>
              <a:rect l="l" t="t" r="r" b="b"/>
              <a:pathLst>
                <a:path w="334" h="311" extrusionOk="0">
                  <a:moveTo>
                    <a:pt x="161" y="0"/>
                  </a:moveTo>
                  <a:cubicBezTo>
                    <a:pt x="109" y="0"/>
                    <a:pt x="60" y="27"/>
                    <a:pt x="24" y="81"/>
                  </a:cubicBezTo>
                  <a:cubicBezTo>
                    <a:pt x="0" y="128"/>
                    <a:pt x="0" y="224"/>
                    <a:pt x="71" y="271"/>
                  </a:cubicBezTo>
                  <a:cubicBezTo>
                    <a:pt x="99" y="299"/>
                    <a:pt x="135" y="311"/>
                    <a:pt x="170" y="311"/>
                  </a:cubicBezTo>
                  <a:cubicBezTo>
                    <a:pt x="195" y="311"/>
                    <a:pt x="218" y="305"/>
                    <a:pt x="238" y="295"/>
                  </a:cubicBezTo>
                  <a:cubicBezTo>
                    <a:pt x="310" y="271"/>
                    <a:pt x="333" y="200"/>
                    <a:pt x="333" y="152"/>
                  </a:cubicBezTo>
                  <a:cubicBezTo>
                    <a:pt x="310" y="81"/>
                    <a:pt x="262" y="33"/>
                    <a:pt x="214" y="9"/>
                  </a:cubicBezTo>
                  <a:cubicBezTo>
                    <a:pt x="196" y="3"/>
                    <a:pt x="17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3532882" y="2965984"/>
              <a:ext cx="11201" cy="10329"/>
            </a:xfrm>
            <a:custGeom>
              <a:avLst/>
              <a:gdLst/>
              <a:ahLst/>
              <a:cxnLst/>
              <a:rect l="l" t="t" r="r" b="b"/>
              <a:pathLst>
                <a:path w="334" h="308" extrusionOk="0">
                  <a:moveTo>
                    <a:pt x="179" y="1"/>
                  </a:moveTo>
                  <a:cubicBezTo>
                    <a:pt x="149" y="1"/>
                    <a:pt x="119" y="7"/>
                    <a:pt x="95" y="19"/>
                  </a:cubicBezTo>
                  <a:cubicBezTo>
                    <a:pt x="24" y="66"/>
                    <a:pt x="0" y="138"/>
                    <a:pt x="24" y="209"/>
                  </a:cubicBezTo>
                  <a:cubicBezTo>
                    <a:pt x="47" y="277"/>
                    <a:pt x="102" y="307"/>
                    <a:pt x="159" y="307"/>
                  </a:cubicBezTo>
                  <a:cubicBezTo>
                    <a:pt x="221" y="307"/>
                    <a:pt x="285" y="271"/>
                    <a:pt x="310" y="209"/>
                  </a:cubicBezTo>
                  <a:cubicBezTo>
                    <a:pt x="333" y="138"/>
                    <a:pt x="333" y="66"/>
                    <a:pt x="262" y="19"/>
                  </a:cubicBezTo>
                  <a:cubicBezTo>
                    <a:pt x="238" y="7"/>
                    <a:pt x="20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15"/>
          <p:cNvGrpSpPr/>
          <p:nvPr/>
        </p:nvGrpSpPr>
        <p:grpSpPr>
          <a:xfrm>
            <a:off x="2749437" y="2854781"/>
            <a:ext cx="354599" cy="289139"/>
            <a:chOff x="2749437" y="2854781"/>
            <a:chExt cx="354599" cy="289139"/>
          </a:xfrm>
        </p:grpSpPr>
        <p:sp>
          <p:nvSpPr>
            <p:cNvPr id="1449" name="Google Shape;1449;p15"/>
            <p:cNvSpPr/>
            <p:nvPr/>
          </p:nvSpPr>
          <p:spPr>
            <a:xfrm>
              <a:off x="2819693" y="2859577"/>
              <a:ext cx="119821" cy="119821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7" y="0"/>
                  </a:moveTo>
                  <a:cubicBezTo>
                    <a:pt x="787" y="0"/>
                    <a:pt x="1" y="810"/>
                    <a:pt x="1" y="1786"/>
                  </a:cubicBezTo>
                  <a:cubicBezTo>
                    <a:pt x="1" y="2763"/>
                    <a:pt x="787" y="3573"/>
                    <a:pt x="1787" y="3573"/>
                  </a:cubicBezTo>
                  <a:cubicBezTo>
                    <a:pt x="2763" y="3573"/>
                    <a:pt x="3573" y="2763"/>
                    <a:pt x="3573" y="1786"/>
                  </a:cubicBezTo>
                  <a:cubicBezTo>
                    <a:pt x="3573" y="1310"/>
                    <a:pt x="3382" y="858"/>
                    <a:pt x="3049" y="524"/>
                  </a:cubicBezTo>
                  <a:cubicBezTo>
                    <a:pt x="2716" y="191"/>
                    <a:pt x="2263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2755004" y="2931442"/>
              <a:ext cx="343432" cy="206877"/>
            </a:xfrm>
            <a:custGeom>
              <a:avLst/>
              <a:gdLst/>
              <a:ahLst/>
              <a:cxnLst/>
              <a:rect l="l" t="t" r="r" b="b"/>
              <a:pathLst>
                <a:path w="10241" h="6169" extrusionOk="0">
                  <a:moveTo>
                    <a:pt x="4906" y="1"/>
                  </a:moveTo>
                  <a:lnTo>
                    <a:pt x="1" y="6169"/>
                  </a:lnTo>
                  <a:lnTo>
                    <a:pt x="10241" y="6169"/>
                  </a:lnTo>
                  <a:lnTo>
                    <a:pt x="8788" y="3882"/>
                  </a:lnTo>
                  <a:lnTo>
                    <a:pt x="8455" y="4216"/>
                  </a:lnTo>
                  <a:lnTo>
                    <a:pt x="7407" y="2716"/>
                  </a:lnTo>
                  <a:lnTo>
                    <a:pt x="6216" y="1001"/>
                  </a:lnTo>
                  <a:lnTo>
                    <a:pt x="5597" y="1120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2849237" y="2931442"/>
              <a:ext cx="154194" cy="125421"/>
            </a:xfrm>
            <a:custGeom>
              <a:avLst/>
              <a:gdLst/>
              <a:ahLst/>
              <a:cxnLst/>
              <a:rect l="l" t="t" r="r" b="b"/>
              <a:pathLst>
                <a:path w="4598" h="3740" extrusionOk="0">
                  <a:moveTo>
                    <a:pt x="2096" y="1"/>
                  </a:moveTo>
                  <a:lnTo>
                    <a:pt x="1" y="2644"/>
                  </a:lnTo>
                  <a:lnTo>
                    <a:pt x="596" y="3287"/>
                  </a:lnTo>
                  <a:lnTo>
                    <a:pt x="1715" y="2644"/>
                  </a:lnTo>
                  <a:lnTo>
                    <a:pt x="3597" y="3740"/>
                  </a:lnTo>
                  <a:lnTo>
                    <a:pt x="4597" y="2716"/>
                  </a:lnTo>
                  <a:lnTo>
                    <a:pt x="3406" y="1001"/>
                  </a:lnTo>
                  <a:lnTo>
                    <a:pt x="2787" y="1120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2749437" y="2925842"/>
              <a:ext cx="354599" cy="218078"/>
            </a:xfrm>
            <a:custGeom>
              <a:avLst/>
              <a:gdLst/>
              <a:ahLst/>
              <a:cxnLst/>
              <a:rect l="l" t="t" r="r" b="b"/>
              <a:pathLst>
                <a:path w="10574" h="6503" extrusionOk="0">
                  <a:moveTo>
                    <a:pt x="5072" y="1"/>
                  </a:moveTo>
                  <a:cubicBezTo>
                    <a:pt x="5025" y="1"/>
                    <a:pt x="4977" y="25"/>
                    <a:pt x="4953" y="72"/>
                  </a:cubicBezTo>
                  <a:lnTo>
                    <a:pt x="48" y="6240"/>
                  </a:lnTo>
                  <a:cubicBezTo>
                    <a:pt x="0" y="6288"/>
                    <a:pt x="0" y="6359"/>
                    <a:pt x="24" y="6407"/>
                  </a:cubicBezTo>
                  <a:cubicBezTo>
                    <a:pt x="48" y="6455"/>
                    <a:pt x="119" y="6502"/>
                    <a:pt x="167" y="6502"/>
                  </a:cubicBezTo>
                  <a:lnTo>
                    <a:pt x="7811" y="6502"/>
                  </a:lnTo>
                  <a:cubicBezTo>
                    <a:pt x="7883" y="6502"/>
                    <a:pt x="7954" y="6431"/>
                    <a:pt x="7954" y="6336"/>
                  </a:cubicBezTo>
                  <a:cubicBezTo>
                    <a:pt x="7954" y="6264"/>
                    <a:pt x="7883" y="6193"/>
                    <a:pt x="7811" y="6193"/>
                  </a:cubicBezTo>
                  <a:lnTo>
                    <a:pt x="500" y="6193"/>
                  </a:lnTo>
                  <a:lnTo>
                    <a:pt x="2977" y="3049"/>
                  </a:lnTo>
                  <a:lnTo>
                    <a:pt x="3453" y="3573"/>
                  </a:lnTo>
                  <a:cubicBezTo>
                    <a:pt x="3481" y="3601"/>
                    <a:pt x="3525" y="3613"/>
                    <a:pt x="3567" y="3613"/>
                  </a:cubicBezTo>
                  <a:cubicBezTo>
                    <a:pt x="3596" y="3613"/>
                    <a:pt x="3624" y="3607"/>
                    <a:pt x="3644" y="3597"/>
                  </a:cubicBezTo>
                  <a:lnTo>
                    <a:pt x="4691" y="2978"/>
                  </a:lnTo>
                  <a:lnTo>
                    <a:pt x="6501" y="4026"/>
                  </a:lnTo>
                  <a:cubicBezTo>
                    <a:pt x="6525" y="4049"/>
                    <a:pt x="6549" y="4049"/>
                    <a:pt x="6573" y="4049"/>
                  </a:cubicBezTo>
                  <a:cubicBezTo>
                    <a:pt x="6620" y="4049"/>
                    <a:pt x="6644" y="4026"/>
                    <a:pt x="6692" y="4002"/>
                  </a:cubicBezTo>
                  <a:lnTo>
                    <a:pt x="7311" y="3383"/>
                  </a:lnTo>
                  <a:cubicBezTo>
                    <a:pt x="7382" y="3311"/>
                    <a:pt x="7382" y="3216"/>
                    <a:pt x="7311" y="3144"/>
                  </a:cubicBezTo>
                  <a:cubicBezTo>
                    <a:pt x="7275" y="3121"/>
                    <a:pt x="7234" y="3109"/>
                    <a:pt x="7195" y="3109"/>
                  </a:cubicBezTo>
                  <a:cubicBezTo>
                    <a:pt x="7156" y="3109"/>
                    <a:pt x="7121" y="3121"/>
                    <a:pt x="7097" y="3144"/>
                  </a:cubicBezTo>
                  <a:lnTo>
                    <a:pt x="6549" y="3692"/>
                  </a:lnTo>
                  <a:lnTo>
                    <a:pt x="4763" y="2668"/>
                  </a:lnTo>
                  <a:cubicBezTo>
                    <a:pt x="4739" y="2644"/>
                    <a:pt x="4715" y="2632"/>
                    <a:pt x="4691" y="2632"/>
                  </a:cubicBezTo>
                  <a:cubicBezTo>
                    <a:pt x="4668" y="2632"/>
                    <a:pt x="4644" y="2644"/>
                    <a:pt x="4620" y="2668"/>
                  </a:cubicBezTo>
                  <a:lnTo>
                    <a:pt x="3596" y="3264"/>
                  </a:lnTo>
                  <a:lnTo>
                    <a:pt x="3167" y="2811"/>
                  </a:lnTo>
                  <a:lnTo>
                    <a:pt x="5049" y="430"/>
                  </a:lnTo>
                  <a:lnTo>
                    <a:pt x="5954" y="1906"/>
                  </a:lnTo>
                  <a:cubicBezTo>
                    <a:pt x="5977" y="1954"/>
                    <a:pt x="6025" y="1978"/>
                    <a:pt x="6097" y="1978"/>
                  </a:cubicBezTo>
                  <a:cubicBezTo>
                    <a:pt x="6120" y="1978"/>
                    <a:pt x="6144" y="1978"/>
                    <a:pt x="6168" y="1954"/>
                  </a:cubicBezTo>
                  <a:cubicBezTo>
                    <a:pt x="6239" y="1906"/>
                    <a:pt x="6263" y="1811"/>
                    <a:pt x="6216" y="1739"/>
                  </a:cubicBezTo>
                  <a:lnTo>
                    <a:pt x="6001" y="1406"/>
                  </a:lnTo>
                  <a:lnTo>
                    <a:pt x="6311" y="1335"/>
                  </a:lnTo>
                  <a:lnTo>
                    <a:pt x="8478" y="4478"/>
                  </a:lnTo>
                  <a:cubicBezTo>
                    <a:pt x="8502" y="4526"/>
                    <a:pt x="8549" y="4550"/>
                    <a:pt x="8597" y="4550"/>
                  </a:cubicBezTo>
                  <a:cubicBezTo>
                    <a:pt x="8645" y="4550"/>
                    <a:pt x="8692" y="4550"/>
                    <a:pt x="8716" y="4502"/>
                  </a:cubicBezTo>
                  <a:lnTo>
                    <a:pt x="8930" y="4311"/>
                  </a:lnTo>
                  <a:lnTo>
                    <a:pt x="10121" y="6193"/>
                  </a:lnTo>
                  <a:lnTo>
                    <a:pt x="8311" y="6193"/>
                  </a:lnTo>
                  <a:cubicBezTo>
                    <a:pt x="8240" y="6193"/>
                    <a:pt x="8168" y="6264"/>
                    <a:pt x="8168" y="6336"/>
                  </a:cubicBezTo>
                  <a:cubicBezTo>
                    <a:pt x="8168" y="6431"/>
                    <a:pt x="8240" y="6502"/>
                    <a:pt x="8311" y="6502"/>
                  </a:cubicBezTo>
                  <a:lnTo>
                    <a:pt x="10407" y="6502"/>
                  </a:lnTo>
                  <a:cubicBezTo>
                    <a:pt x="10455" y="6502"/>
                    <a:pt x="10526" y="6479"/>
                    <a:pt x="10550" y="6407"/>
                  </a:cubicBezTo>
                  <a:cubicBezTo>
                    <a:pt x="10574" y="6359"/>
                    <a:pt x="10574" y="6312"/>
                    <a:pt x="10550" y="6264"/>
                  </a:cubicBezTo>
                  <a:lnTo>
                    <a:pt x="9097" y="3978"/>
                  </a:lnTo>
                  <a:cubicBezTo>
                    <a:pt x="9073" y="3930"/>
                    <a:pt x="9026" y="3907"/>
                    <a:pt x="8978" y="3907"/>
                  </a:cubicBezTo>
                  <a:cubicBezTo>
                    <a:pt x="8964" y="3900"/>
                    <a:pt x="8950" y="3897"/>
                    <a:pt x="8937" y="3897"/>
                  </a:cubicBezTo>
                  <a:cubicBezTo>
                    <a:pt x="8905" y="3897"/>
                    <a:pt x="8876" y="3914"/>
                    <a:pt x="8859" y="3930"/>
                  </a:cubicBezTo>
                  <a:lnTo>
                    <a:pt x="8645" y="4145"/>
                  </a:lnTo>
                  <a:lnTo>
                    <a:pt x="6525" y="1073"/>
                  </a:lnTo>
                  <a:cubicBezTo>
                    <a:pt x="6478" y="1025"/>
                    <a:pt x="6430" y="1001"/>
                    <a:pt x="6358" y="1001"/>
                  </a:cubicBezTo>
                  <a:lnTo>
                    <a:pt x="5835" y="1120"/>
                  </a:lnTo>
                  <a:lnTo>
                    <a:pt x="5215" y="72"/>
                  </a:lnTo>
                  <a:cubicBezTo>
                    <a:pt x="5192" y="25"/>
                    <a:pt x="5144" y="1"/>
                    <a:pt x="5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2825293" y="3071216"/>
              <a:ext cx="95877" cy="39940"/>
            </a:xfrm>
            <a:custGeom>
              <a:avLst/>
              <a:gdLst/>
              <a:ahLst/>
              <a:cxnLst/>
              <a:rect l="l" t="t" r="r" b="b"/>
              <a:pathLst>
                <a:path w="2859" h="1191" extrusionOk="0">
                  <a:moveTo>
                    <a:pt x="1548" y="0"/>
                  </a:moveTo>
                  <a:cubicBezTo>
                    <a:pt x="1501" y="0"/>
                    <a:pt x="1453" y="0"/>
                    <a:pt x="1405" y="24"/>
                  </a:cubicBezTo>
                  <a:lnTo>
                    <a:pt x="96" y="810"/>
                  </a:lnTo>
                  <a:cubicBezTo>
                    <a:pt x="24" y="858"/>
                    <a:pt x="0" y="953"/>
                    <a:pt x="48" y="1024"/>
                  </a:cubicBezTo>
                  <a:cubicBezTo>
                    <a:pt x="79" y="1070"/>
                    <a:pt x="129" y="1097"/>
                    <a:pt x="181" y="1097"/>
                  </a:cubicBezTo>
                  <a:cubicBezTo>
                    <a:pt x="209" y="1097"/>
                    <a:pt x="237" y="1089"/>
                    <a:pt x="262" y="1072"/>
                  </a:cubicBezTo>
                  <a:lnTo>
                    <a:pt x="1429" y="381"/>
                  </a:lnTo>
                  <a:lnTo>
                    <a:pt x="1763" y="1096"/>
                  </a:lnTo>
                  <a:cubicBezTo>
                    <a:pt x="1786" y="1167"/>
                    <a:pt x="1834" y="1191"/>
                    <a:pt x="1906" y="1191"/>
                  </a:cubicBezTo>
                  <a:lnTo>
                    <a:pt x="1953" y="1191"/>
                  </a:lnTo>
                  <a:lnTo>
                    <a:pt x="2739" y="858"/>
                  </a:lnTo>
                  <a:cubicBezTo>
                    <a:pt x="2834" y="834"/>
                    <a:pt x="2858" y="738"/>
                    <a:pt x="2834" y="667"/>
                  </a:cubicBezTo>
                  <a:cubicBezTo>
                    <a:pt x="2798" y="594"/>
                    <a:pt x="2748" y="563"/>
                    <a:pt x="2683" y="563"/>
                  </a:cubicBezTo>
                  <a:cubicBezTo>
                    <a:pt x="2664" y="563"/>
                    <a:pt x="2642" y="566"/>
                    <a:pt x="2620" y="572"/>
                  </a:cubicBezTo>
                  <a:lnTo>
                    <a:pt x="1977" y="834"/>
                  </a:lnTo>
                  <a:lnTo>
                    <a:pt x="1644" y="95"/>
                  </a:lnTo>
                  <a:cubicBezTo>
                    <a:pt x="1620" y="48"/>
                    <a:pt x="1572" y="24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2814092" y="2867726"/>
              <a:ext cx="56741" cy="115662"/>
            </a:xfrm>
            <a:custGeom>
              <a:avLst/>
              <a:gdLst/>
              <a:ahLst/>
              <a:cxnLst/>
              <a:rect l="l" t="t" r="r" b="b"/>
              <a:pathLst>
                <a:path w="1692" h="3449" extrusionOk="0">
                  <a:moveTo>
                    <a:pt x="836" y="0"/>
                  </a:moveTo>
                  <a:cubicBezTo>
                    <a:pt x="803" y="0"/>
                    <a:pt x="769" y="13"/>
                    <a:pt x="739" y="43"/>
                  </a:cubicBezTo>
                  <a:cubicBezTo>
                    <a:pt x="263" y="400"/>
                    <a:pt x="1" y="948"/>
                    <a:pt x="1" y="1543"/>
                  </a:cubicBezTo>
                  <a:cubicBezTo>
                    <a:pt x="1" y="2448"/>
                    <a:pt x="620" y="3234"/>
                    <a:pt x="1501" y="3449"/>
                  </a:cubicBezTo>
                  <a:lnTo>
                    <a:pt x="1525" y="3449"/>
                  </a:lnTo>
                  <a:cubicBezTo>
                    <a:pt x="1597" y="3449"/>
                    <a:pt x="1668" y="3401"/>
                    <a:pt x="1692" y="3330"/>
                  </a:cubicBezTo>
                  <a:cubicBezTo>
                    <a:pt x="1692" y="3234"/>
                    <a:pt x="1644" y="3163"/>
                    <a:pt x="1573" y="3139"/>
                  </a:cubicBezTo>
                  <a:cubicBezTo>
                    <a:pt x="834" y="2949"/>
                    <a:pt x="311" y="2306"/>
                    <a:pt x="311" y="1543"/>
                  </a:cubicBezTo>
                  <a:cubicBezTo>
                    <a:pt x="311" y="1043"/>
                    <a:pt x="549" y="591"/>
                    <a:pt x="930" y="281"/>
                  </a:cubicBezTo>
                  <a:cubicBezTo>
                    <a:pt x="1001" y="234"/>
                    <a:pt x="1001" y="138"/>
                    <a:pt x="954" y="67"/>
                  </a:cubicBezTo>
                  <a:cubicBezTo>
                    <a:pt x="926" y="25"/>
                    <a:pt x="882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2850042" y="2854781"/>
              <a:ext cx="94267" cy="82295"/>
            </a:xfrm>
            <a:custGeom>
              <a:avLst/>
              <a:gdLst/>
              <a:ahLst/>
              <a:cxnLst/>
              <a:rect l="l" t="t" r="r" b="b"/>
              <a:pathLst>
                <a:path w="2811" h="2454" extrusionOk="0">
                  <a:moveTo>
                    <a:pt x="882" y="1"/>
                  </a:moveTo>
                  <a:cubicBezTo>
                    <a:pt x="620" y="1"/>
                    <a:pt x="358" y="48"/>
                    <a:pt x="120" y="143"/>
                  </a:cubicBezTo>
                  <a:cubicBezTo>
                    <a:pt x="48" y="167"/>
                    <a:pt x="1" y="262"/>
                    <a:pt x="48" y="334"/>
                  </a:cubicBezTo>
                  <a:cubicBezTo>
                    <a:pt x="66" y="407"/>
                    <a:pt x="126" y="438"/>
                    <a:pt x="196" y="438"/>
                  </a:cubicBezTo>
                  <a:cubicBezTo>
                    <a:pt x="218" y="438"/>
                    <a:pt x="240" y="435"/>
                    <a:pt x="263" y="429"/>
                  </a:cubicBezTo>
                  <a:cubicBezTo>
                    <a:pt x="453" y="358"/>
                    <a:pt x="667" y="310"/>
                    <a:pt x="882" y="310"/>
                  </a:cubicBezTo>
                  <a:cubicBezTo>
                    <a:pt x="1787" y="310"/>
                    <a:pt x="2501" y="1048"/>
                    <a:pt x="2501" y="1929"/>
                  </a:cubicBezTo>
                  <a:cubicBezTo>
                    <a:pt x="2501" y="2049"/>
                    <a:pt x="2501" y="2144"/>
                    <a:pt x="2477" y="2263"/>
                  </a:cubicBezTo>
                  <a:cubicBezTo>
                    <a:pt x="2454" y="2334"/>
                    <a:pt x="2501" y="2430"/>
                    <a:pt x="2596" y="2453"/>
                  </a:cubicBezTo>
                  <a:lnTo>
                    <a:pt x="2620" y="2453"/>
                  </a:lnTo>
                  <a:cubicBezTo>
                    <a:pt x="2692" y="2453"/>
                    <a:pt x="2763" y="2406"/>
                    <a:pt x="2787" y="2334"/>
                  </a:cubicBezTo>
                  <a:cubicBezTo>
                    <a:pt x="2811" y="2191"/>
                    <a:pt x="2811" y="2072"/>
                    <a:pt x="2811" y="1929"/>
                  </a:cubicBezTo>
                  <a:cubicBezTo>
                    <a:pt x="2811" y="858"/>
                    <a:pt x="195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Google Shape;1456;p15"/>
          <p:cNvGrpSpPr/>
          <p:nvPr/>
        </p:nvGrpSpPr>
        <p:grpSpPr>
          <a:xfrm>
            <a:off x="2077798" y="2835599"/>
            <a:ext cx="353794" cy="326698"/>
            <a:chOff x="2077798" y="2835599"/>
            <a:chExt cx="353794" cy="326698"/>
          </a:xfrm>
        </p:grpSpPr>
        <p:sp>
          <p:nvSpPr>
            <p:cNvPr id="1457" name="Google Shape;1457;p15"/>
            <p:cNvSpPr/>
            <p:nvPr/>
          </p:nvSpPr>
          <p:spPr>
            <a:xfrm>
              <a:off x="2311772" y="2885131"/>
              <a:ext cx="114254" cy="272371"/>
            </a:xfrm>
            <a:custGeom>
              <a:avLst/>
              <a:gdLst/>
              <a:ahLst/>
              <a:cxnLst/>
              <a:rect l="l" t="t" r="r" b="b"/>
              <a:pathLst>
                <a:path w="3407" h="8122" extrusionOk="0">
                  <a:moveTo>
                    <a:pt x="3406" y="0"/>
                  </a:moveTo>
                  <a:lnTo>
                    <a:pt x="1" y="834"/>
                  </a:lnTo>
                  <a:lnTo>
                    <a:pt x="1" y="8121"/>
                  </a:lnTo>
                  <a:lnTo>
                    <a:pt x="3406" y="7264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2197585" y="2885131"/>
              <a:ext cx="114220" cy="272371"/>
            </a:xfrm>
            <a:custGeom>
              <a:avLst/>
              <a:gdLst/>
              <a:ahLst/>
              <a:cxnLst/>
              <a:rect l="l" t="t" r="r" b="b"/>
              <a:pathLst>
                <a:path w="3406" h="8122" extrusionOk="0">
                  <a:moveTo>
                    <a:pt x="0" y="0"/>
                  </a:moveTo>
                  <a:lnTo>
                    <a:pt x="0" y="7264"/>
                  </a:lnTo>
                  <a:lnTo>
                    <a:pt x="3406" y="8121"/>
                  </a:lnTo>
                  <a:lnTo>
                    <a:pt x="3406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2082560" y="2885131"/>
              <a:ext cx="115059" cy="272371"/>
            </a:xfrm>
            <a:custGeom>
              <a:avLst/>
              <a:gdLst/>
              <a:ahLst/>
              <a:cxnLst/>
              <a:rect l="l" t="t" r="r" b="b"/>
              <a:pathLst>
                <a:path w="3431" h="8122" extrusionOk="0">
                  <a:moveTo>
                    <a:pt x="3430" y="0"/>
                  </a:moveTo>
                  <a:lnTo>
                    <a:pt x="1" y="834"/>
                  </a:lnTo>
                  <a:lnTo>
                    <a:pt x="1" y="8121"/>
                  </a:lnTo>
                  <a:lnTo>
                    <a:pt x="3430" y="7264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2114519" y="2880335"/>
              <a:ext cx="119821" cy="119821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7" y="1"/>
                  </a:moveTo>
                  <a:cubicBezTo>
                    <a:pt x="810" y="1"/>
                    <a:pt x="0" y="786"/>
                    <a:pt x="0" y="1787"/>
                  </a:cubicBezTo>
                  <a:cubicBezTo>
                    <a:pt x="0" y="2763"/>
                    <a:pt x="810" y="3573"/>
                    <a:pt x="1787" y="3573"/>
                  </a:cubicBezTo>
                  <a:cubicBezTo>
                    <a:pt x="2787" y="3573"/>
                    <a:pt x="3573" y="2763"/>
                    <a:pt x="3573" y="1787"/>
                  </a:cubicBezTo>
                  <a:cubicBezTo>
                    <a:pt x="3573" y="786"/>
                    <a:pt x="2787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2160831" y="2902703"/>
              <a:ext cx="28002" cy="74314"/>
            </a:xfrm>
            <a:custGeom>
              <a:avLst/>
              <a:gdLst/>
              <a:ahLst/>
              <a:cxnLst/>
              <a:rect l="l" t="t" r="r" b="b"/>
              <a:pathLst>
                <a:path w="835" h="2216" extrusionOk="0">
                  <a:moveTo>
                    <a:pt x="406" y="0"/>
                  </a:moveTo>
                  <a:lnTo>
                    <a:pt x="1" y="1120"/>
                  </a:lnTo>
                  <a:lnTo>
                    <a:pt x="406" y="2215"/>
                  </a:lnTo>
                  <a:lnTo>
                    <a:pt x="834" y="112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2304595" y="2990162"/>
              <a:ext cx="72704" cy="105032"/>
            </a:xfrm>
            <a:custGeom>
              <a:avLst/>
              <a:gdLst/>
              <a:ahLst/>
              <a:cxnLst/>
              <a:rect l="l" t="t" r="r" b="b"/>
              <a:pathLst>
                <a:path w="2168" h="3132" extrusionOk="0">
                  <a:moveTo>
                    <a:pt x="1084" y="0"/>
                  </a:moveTo>
                  <a:cubicBezTo>
                    <a:pt x="554" y="0"/>
                    <a:pt x="24" y="345"/>
                    <a:pt x="0" y="1036"/>
                  </a:cubicBezTo>
                  <a:cubicBezTo>
                    <a:pt x="0" y="1060"/>
                    <a:pt x="0" y="1084"/>
                    <a:pt x="0" y="1107"/>
                  </a:cubicBezTo>
                  <a:cubicBezTo>
                    <a:pt x="0" y="1965"/>
                    <a:pt x="429" y="2703"/>
                    <a:pt x="1072" y="3132"/>
                  </a:cubicBezTo>
                  <a:cubicBezTo>
                    <a:pt x="1739" y="2703"/>
                    <a:pt x="2167" y="1965"/>
                    <a:pt x="2167" y="1107"/>
                  </a:cubicBezTo>
                  <a:lnTo>
                    <a:pt x="2167" y="1036"/>
                  </a:lnTo>
                  <a:cubicBezTo>
                    <a:pt x="2144" y="345"/>
                    <a:pt x="1614" y="0"/>
                    <a:pt x="1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2320558" y="3008103"/>
              <a:ext cx="39974" cy="39974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86" y="1"/>
                    <a:pt x="1" y="263"/>
                    <a:pt x="1" y="596"/>
                  </a:cubicBezTo>
                  <a:cubicBezTo>
                    <a:pt x="1" y="930"/>
                    <a:pt x="286" y="1192"/>
                    <a:pt x="596" y="1192"/>
                  </a:cubicBezTo>
                  <a:cubicBezTo>
                    <a:pt x="929" y="1192"/>
                    <a:pt x="1191" y="930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2224715" y="2879530"/>
              <a:ext cx="206877" cy="282767"/>
            </a:xfrm>
            <a:custGeom>
              <a:avLst/>
              <a:gdLst/>
              <a:ahLst/>
              <a:cxnLst/>
              <a:rect l="l" t="t" r="r" b="b"/>
              <a:pathLst>
                <a:path w="6169" h="8432" extrusionOk="0">
                  <a:moveTo>
                    <a:pt x="5978" y="1"/>
                  </a:moveTo>
                  <a:lnTo>
                    <a:pt x="2597" y="834"/>
                  </a:lnTo>
                  <a:lnTo>
                    <a:pt x="215" y="239"/>
                  </a:lnTo>
                  <a:cubicBezTo>
                    <a:pt x="144" y="239"/>
                    <a:pt x="49" y="287"/>
                    <a:pt x="25" y="358"/>
                  </a:cubicBezTo>
                  <a:cubicBezTo>
                    <a:pt x="1" y="453"/>
                    <a:pt x="72" y="525"/>
                    <a:pt x="144" y="548"/>
                  </a:cubicBezTo>
                  <a:lnTo>
                    <a:pt x="2430" y="1120"/>
                  </a:lnTo>
                  <a:lnTo>
                    <a:pt x="2430" y="2906"/>
                  </a:lnTo>
                  <a:cubicBezTo>
                    <a:pt x="2430" y="2978"/>
                    <a:pt x="2501" y="3049"/>
                    <a:pt x="2597" y="3049"/>
                  </a:cubicBezTo>
                  <a:cubicBezTo>
                    <a:pt x="2668" y="3049"/>
                    <a:pt x="2763" y="2978"/>
                    <a:pt x="2763" y="2906"/>
                  </a:cubicBezTo>
                  <a:lnTo>
                    <a:pt x="2763" y="1120"/>
                  </a:lnTo>
                  <a:lnTo>
                    <a:pt x="5859" y="358"/>
                  </a:lnTo>
                  <a:lnTo>
                    <a:pt x="5859" y="7312"/>
                  </a:lnTo>
                  <a:lnTo>
                    <a:pt x="2763" y="8074"/>
                  </a:lnTo>
                  <a:lnTo>
                    <a:pt x="2763" y="6240"/>
                  </a:lnTo>
                  <a:cubicBezTo>
                    <a:pt x="2763" y="6145"/>
                    <a:pt x="2692" y="6073"/>
                    <a:pt x="2597" y="6073"/>
                  </a:cubicBezTo>
                  <a:cubicBezTo>
                    <a:pt x="2501" y="6073"/>
                    <a:pt x="2430" y="6145"/>
                    <a:pt x="2430" y="6240"/>
                  </a:cubicBezTo>
                  <a:lnTo>
                    <a:pt x="2430" y="8074"/>
                  </a:lnTo>
                  <a:lnTo>
                    <a:pt x="930" y="7717"/>
                  </a:lnTo>
                  <a:cubicBezTo>
                    <a:pt x="913" y="7712"/>
                    <a:pt x="897" y="7710"/>
                    <a:pt x="881" y="7710"/>
                  </a:cubicBezTo>
                  <a:cubicBezTo>
                    <a:pt x="811" y="7710"/>
                    <a:pt x="759" y="7753"/>
                    <a:pt x="739" y="7812"/>
                  </a:cubicBezTo>
                  <a:cubicBezTo>
                    <a:pt x="715" y="7907"/>
                    <a:pt x="763" y="7979"/>
                    <a:pt x="858" y="8002"/>
                  </a:cubicBezTo>
                  <a:lnTo>
                    <a:pt x="2549" y="8431"/>
                  </a:lnTo>
                  <a:lnTo>
                    <a:pt x="2620" y="8431"/>
                  </a:lnTo>
                  <a:lnTo>
                    <a:pt x="6050" y="7598"/>
                  </a:lnTo>
                  <a:cubicBezTo>
                    <a:pt x="6121" y="7574"/>
                    <a:pt x="6169" y="7502"/>
                    <a:pt x="6169" y="7431"/>
                  </a:cubicBezTo>
                  <a:lnTo>
                    <a:pt x="6169" y="144"/>
                  </a:lnTo>
                  <a:cubicBezTo>
                    <a:pt x="6169" y="120"/>
                    <a:pt x="6145" y="72"/>
                    <a:pt x="6097" y="25"/>
                  </a:cubicBezTo>
                  <a:cubicBezTo>
                    <a:pt x="6074" y="1"/>
                    <a:pt x="6026" y="1"/>
                    <a:pt x="5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2077798" y="3005722"/>
              <a:ext cx="165328" cy="156575"/>
            </a:xfrm>
            <a:custGeom>
              <a:avLst/>
              <a:gdLst/>
              <a:ahLst/>
              <a:cxnLst/>
              <a:rect l="l" t="t" r="r" b="b"/>
              <a:pathLst>
                <a:path w="4930" h="4669" extrusionOk="0">
                  <a:moveTo>
                    <a:pt x="3572" y="0"/>
                  </a:moveTo>
                  <a:cubicBezTo>
                    <a:pt x="3477" y="0"/>
                    <a:pt x="3405" y="72"/>
                    <a:pt x="3405" y="143"/>
                  </a:cubicBezTo>
                  <a:lnTo>
                    <a:pt x="3405" y="3549"/>
                  </a:lnTo>
                  <a:lnTo>
                    <a:pt x="310" y="4335"/>
                  </a:lnTo>
                  <a:lnTo>
                    <a:pt x="310" y="1286"/>
                  </a:lnTo>
                  <a:cubicBezTo>
                    <a:pt x="310" y="1191"/>
                    <a:pt x="238" y="1120"/>
                    <a:pt x="143" y="1120"/>
                  </a:cubicBezTo>
                  <a:cubicBezTo>
                    <a:pt x="71" y="1120"/>
                    <a:pt x="0" y="1191"/>
                    <a:pt x="0" y="1286"/>
                  </a:cubicBezTo>
                  <a:lnTo>
                    <a:pt x="0" y="4525"/>
                  </a:lnTo>
                  <a:cubicBezTo>
                    <a:pt x="0" y="4573"/>
                    <a:pt x="24" y="4620"/>
                    <a:pt x="48" y="4644"/>
                  </a:cubicBezTo>
                  <a:cubicBezTo>
                    <a:pt x="71" y="4668"/>
                    <a:pt x="119" y="4668"/>
                    <a:pt x="143" y="4668"/>
                  </a:cubicBezTo>
                  <a:lnTo>
                    <a:pt x="191" y="4668"/>
                  </a:lnTo>
                  <a:lnTo>
                    <a:pt x="3572" y="3835"/>
                  </a:lnTo>
                  <a:lnTo>
                    <a:pt x="4715" y="4120"/>
                  </a:lnTo>
                  <a:lnTo>
                    <a:pt x="4763" y="4120"/>
                  </a:lnTo>
                  <a:cubicBezTo>
                    <a:pt x="4834" y="4120"/>
                    <a:pt x="4882" y="4073"/>
                    <a:pt x="4906" y="4001"/>
                  </a:cubicBezTo>
                  <a:cubicBezTo>
                    <a:pt x="4930" y="3930"/>
                    <a:pt x="4882" y="3835"/>
                    <a:pt x="4787" y="3811"/>
                  </a:cubicBezTo>
                  <a:lnTo>
                    <a:pt x="3715" y="3549"/>
                  </a:lnTo>
                  <a:lnTo>
                    <a:pt x="3715" y="143"/>
                  </a:lnTo>
                  <a:cubicBezTo>
                    <a:pt x="3715" y="72"/>
                    <a:pt x="3644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2077798" y="2901898"/>
              <a:ext cx="34373" cy="134207"/>
            </a:xfrm>
            <a:custGeom>
              <a:avLst/>
              <a:gdLst/>
              <a:ahLst/>
              <a:cxnLst/>
              <a:rect l="l" t="t" r="r" b="b"/>
              <a:pathLst>
                <a:path w="1025" h="4002" extrusionOk="0">
                  <a:moveTo>
                    <a:pt x="810" y="1"/>
                  </a:moveTo>
                  <a:lnTo>
                    <a:pt x="119" y="191"/>
                  </a:lnTo>
                  <a:cubicBezTo>
                    <a:pt x="48" y="215"/>
                    <a:pt x="0" y="263"/>
                    <a:pt x="0" y="334"/>
                  </a:cubicBezTo>
                  <a:lnTo>
                    <a:pt x="0" y="3858"/>
                  </a:lnTo>
                  <a:cubicBezTo>
                    <a:pt x="0" y="3930"/>
                    <a:pt x="71" y="4001"/>
                    <a:pt x="143" y="4001"/>
                  </a:cubicBezTo>
                  <a:cubicBezTo>
                    <a:pt x="238" y="4001"/>
                    <a:pt x="310" y="3930"/>
                    <a:pt x="310" y="3858"/>
                  </a:cubicBezTo>
                  <a:lnTo>
                    <a:pt x="310" y="453"/>
                  </a:lnTo>
                  <a:lnTo>
                    <a:pt x="905" y="310"/>
                  </a:lnTo>
                  <a:cubicBezTo>
                    <a:pt x="976" y="286"/>
                    <a:pt x="1024" y="215"/>
                    <a:pt x="1000" y="120"/>
                  </a:cubicBezTo>
                  <a:cubicBezTo>
                    <a:pt x="1000" y="48"/>
                    <a:pt x="905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2109723" y="2835599"/>
              <a:ext cx="130216" cy="169352"/>
            </a:xfrm>
            <a:custGeom>
              <a:avLst/>
              <a:gdLst/>
              <a:ahLst/>
              <a:cxnLst/>
              <a:rect l="l" t="t" r="r" b="b"/>
              <a:pathLst>
                <a:path w="3883" h="5050" extrusionOk="0">
                  <a:moveTo>
                    <a:pt x="1953" y="311"/>
                  </a:moveTo>
                  <a:cubicBezTo>
                    <a:pt x="2192" y="311"/>
                    <a:pt x="2382" y="501"/>
                    <a:pt x="2382" y="739"/>
                  </a:cubicBezTo>
                  <a:cubicBezTo>
                    <a:pt x="2382" y="977"/>
                    <a:pt x="2192" y="1168"/>
                    <a:pt x="1953" y="1168"/>
                  </a:cubicBezTo>
                  <a:cubicBezTo>
                    <a:pt x="1691" y="1168"/>
                    <a:pt x="1501" y="977"/>
                    <a:pt x="1501" y="739"/>
                  </a:cubicBezTo>
                  <a:cubicBezTo>
                    <a:pt x="1501" y="501"/>
                    <a:pt x="1691" y="311"/>
                    <a:pt x="1953" y="311"/>
                  </a:cubicBezTo>
                  <a:close/>
                  <a:moveTo>
                    <a:pt x="1930" y="1501"/>
                  </a:moveTo>
                  <a:cubicBezTo>
                    <a:pt x="2835" y="1501"/>
                    <a:pt x="3573" y="2216"/>
                    <a:pt x="3573" y="3121"/>
                  </a:cubicBezTo>
                  <a:cubicBezTo>
                    <a:pt x="3573" y="4026"/>
                    <a:pt x="2835" y="4740"/>
                    <a:pt x="1930" y="4740"/>
                  </a:cubicBezTo>
                  <a:cubicBezTo>
                    <a:pt x="1048" y="4740"/>
                    <a:pt x="310" y="4026"/>
                    <a:pt x="310" y="3121"/>
                  </a:cubicBezTo>
                  <a:cubicBezTo>
                    <a:pt x="310" y="2216"/>
                    <a:pt x="1048" y="1501"/>
                    <a:pt x="1930" y="1501"/>
                  </a:cubicBezTo>
                  <a:close/>
                  <a:moveTo>
                    <a:pt x="1953" y="1"/>
                  </a:moveTo>
                  <a:cubicBezTo>
                    <a:pt x="1525" y="1"/>
                    <a:pt x="1191" y="334"/>
                    <a:pt x="1191" y="739"/>
                  </a:cubicBezTo>
                  <a:cubicBezTo>
                    <a:pt x="1191" y="930"/>
                    <a:pt x="1263" y="1120"/>
                    <a:pt x="1406" y="1263"/>
                  </a:cubicBezTo>
                  <a:cubicBezTo>
                    <a:pt x="596" y="1501"/>
                    <a:pt x="1" y="2240"/>
                    <a:pt x="1" y="3121"/>
                  </a:cubicBezTo>
                  <a:cubicBezTo>
                    <a:pt x="1" y="4192"/>
                    <a:pt x="882" y="5050"/>
                    <a:pt x="1953" y="5050"/>
                  </a:cubicBezTo>
                  <a:cubicBezTo>
                    <a:pt x="3025" y="5050"/>
                    <a:pt x="3882" y="4192"/>
                    <a:pt x="3882" y="3121"/>
                  </a:cubicBezTo>
                  <a:cubicBezTo>
                    <a:pt x="3882" y="2240"/>
                    <a:pt x="3287" y="1477"/>
                    <a:pt x="2477" y="1263"/>
                  </a:cubicBezTo>
                  <a:cubicBezTo>
                    <a:pt x="2620" y="1120"/>
                    <a:pt x="2692" y="930"/>
                    <a:pt x="2692" y="739"/>
                  </a:cubicBezTo>
                  <a:cubicBezTo>
                    <a:pt x="2692" y="334"/>
                    <a:pt x="2358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2156035" y="2897907"/>
              <a:ext cx="37593" cy="84676"/>
            </a:xfrm>
            <a:custGeom>
              <a:avLst/>
              <a:gdLst/>
              <a:ahLst/>
              <a:cxnLst/>
              <a:rect l="l" t="t" r="r" b="b"/>
              <a:pathLst>
                <a:path w="1121" h="2525" extrusionOk="0">
                  <a:moveTo>
                    <a:pt x="549" y="596"/>
                  </a:moveTo>
                  <a:lnTo>
                    <a:pt x="811" y="1263"/>
                  </a:lnTo>
                  <a:lnTo>
                    <a:pt x="549" y="1906"/>
                  </a:lnTo>
                  <a:lnTo>
                    <a:pt x="310" y="1263"/>
                  </a:lnTo>
                  <a:lnTo>
                    <a:pt x="549" y="596"/>
                  </a:lnTo>
                  <a:close/>
                  <a:moveTo>
                    <a:pt x="549" y="0"/>
                  </a:moveTo>
                  <a:cubicBezTo>
                    <a:pt x="501" y="0"/>
                    <a:pt x="430" y="48"/>
                    <a:pt x="406" y="96"/>
                  </a:cubicBezTo>
                  <a:lnTo>
                    <a:pt x="1" y="1215"/>
                  </a:lnTo>
                  <a:cubicBezTo>
                    <a:pt x="1" y="1239"/>
                    <a:pt x="1" y="1286"/>
                    <a:pt x="1" y="1310"/>
                  </a:cubicBezTo>
                  <a:lnTo>
                    <a:pt x="406" y="2430"/>
                  </a:lnTo>
                  <a:cubicBezTo>
                    <a:pt x="430" y="2477"/>
                    <a:pt x="501" y="2525"/>
                    <a:pt x="549" y="2525"/>
                  </a:cubicBezTo>
                  <a:cubicBezTo>
                    <a:pt x="620" y="2525"/>
                    <a:pt x="691" y="2477"/>
                    <a:pt x="715" y="2430"/>
                  </a:cubicBezTo>
                  <a:lnTo>
                    <a:pt x="1120" y="1310"/>
                  </a:lnTo>
                  <a:cubicBezTo>
                    <a:pt x="1120" y="1286"/>
                    <a:pt x="1120" y="1239"/>
                    <a:pt x="1120" y="1215"/>
                  </a:cubicBezTo>
                  <a:lnTo>
                    <a:pt x="715" y="96"/>
                  </a:lnTo>
                  <a:cubicBezTo>
                    <a:pt x="691" y="24"/>
                    <a:pt x="620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2169617" y="2935165"/>
              <a:ext cx="11737" cy="10195"/>
            </a:xfrm>
            <a:custGeom>
              <a:avLst/>
              <a:gdLst/>
              <a:ahLst/>
              <a:cxnLst/>
              <a:rect l="l" t="t" r="r" b="b"/>
              <a:pathLst>
                <a:path w="350" h="304" extrusionOk="0">
                  <a:moveTo>
                    <a:pt x="162" y="0"/>
                  </a:moveTo>
                  <a:cubicBezTo>
                    <a:pt x="148" y="0"/>
                    <a:pt x="134" y="3"/>
                    <a:pt x="120" y="9"/>
                  </a:cubicBezTo>
                  <a:cubicBezTo>
                    <a:pt x="48" y="9"/>
                    <a:pt x="1" y="80"/>
                    <a:pt x="1" y="152"/>
                  </a:cubicBezTo>
                  <a:cubicBezTo>
                    <a:pt x="1" y="199"/>
                    <a:pt x="25" y="271"/>
                    <a:pt x="96" y="295"/>
                  </a:cubicBezTo>
                  <a:cubicBezTo>
                    <a:pt x="115" y="301"/>
                    <a:pt x="134" y="304"/>
                    <a:pt x="153" y="304"/>
                  </a:cubicBezTo>
                  <a:cubicBezTo>
                    <a:pt x="204" y="304"/>
                    <a:pt x="252" y="282"/>
                    <a:pt x="286" y="247"/>
                  </a:cubicBezTo>
                  <a:cubicBezTo>
                    <a:pt x="349" y="142"/>
                    <a:pt x="265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2298995" y="2984964"/>
              <a:ext cx="83100" cy="115025"/>
            </a:xfrm>
            <a:custGeom>
              <a:avLst/>
              <a:gdLst/>
              <a:ahLst/>
              <a:cxnLst/>
              <a:rect l="l" t="t" r="r" b="b"/>
              <a:pathLst>
                <a:path w="2478" h="3430" extrusionOk="0">
                  <a:moveTo>
                    <a:pt x="1239" y="0"/>
                  </a:moveTo>
                  <a:cubicBezTo>
                    <a:pt x="929" y="0"/>
                    <a:pt x="644" y="119"/>
                    <a:pt x="405" y="310"/>
                  </a:cubicBezTo>
                  <a:cubicBezTo>
                    <a:pt x="167" y="524"/>
                    <a:pt x="24" y="810"/>
                    <a:pt x="1" y="1191"/>
                  </a:cubicBezTo>
                  <a:lnTo>
                    <a:pt x="1" y="1262"/>
                  </a:lnTo>
                  <a:cubicBezTo>
                    <a:pt x="1" y="2144"/>
                    <a:pt x="429" y="2929"/>
                    <a:pt x="1168" y="3406"/>
                  </a:cubicBezTo>
                  <a:cubicBezTo>
                    <a:pt x="1191" y="3430"/>
                    <a:pt x="1215" y="3430"/>
                    <a:pt x="1239" y="3430"/>
                  </a:cubicBezTo>
                  <a:cubicBezTo>
                    <a:pt x="1287" y="3430"/>
                    <a:pt x="1310" y="3430"/>
                    <a:pt x="1334" y="3406"/>
                  </a:cubicBezTo>
                  <a:cubicBezTo>
                    <a:pt x="1501" y="3310"/>
                    <a:pt x="1668" y="3168"/>
                    <a:pt x="1811" y="3001"/>
                  </a:cubicBezTo>
                  <a:cubicBezTo>
                    <a:pt x="1858" y="2953"/>
                    <a:pt x="1858" y="2834"/>
                    <a:pt x="1787" y="2787"/>
                  </a:cubicBezTo>
                  <a:cubicBezTo>
                    <a:pt x="1763" y="2763"/>
                    <a:pt x="1727" y="2751"/>
                    <a:pt x="1688" y="2751"/>
                  </a:cubicBezTo>
                  <a:cubicBezTo>
                    <a:pt x="1650" y="2751"/>
                    <a:pt x="1608" y="2763"/>
                    <a:pt x="1572" y="2787"/>
                  </a:cubicBezTo>
                  <a:cubicBezTo>
                    <a:pt x="1477" y="2906"/>
                    <a:pt x="1358" y="3001"/>
                    <a:pt x="1239" y="3096"/>
                  </a:cubicBezTo>
                  <a:cubicBezTo>
                    <a:pt x="667" y="2667"/>
                    <a:pt x="310" y="2001"/>
                    <a:pt x="310" y="1262"/>
                  </a:cubicBezTo>
                  <a:lnTo>
                    <a:pt x="310" y="1191"/>
                  </a:lnTo>
                  <a:cubicBezTo>
                    <a:pt x="334" y="762"/>
                    <a:pt x="620" y="310"/>
                    <a:pt x="1239" y="310"/>
                  </a:cubicBezTo>
                  <a:cubicBezTo>
                    <a:pt x="1858" y="310"/>
                    <a:pt x="2168" y="762"/>
                    <a:pt x="2168" y="1191"/>
                  </a:cubicBezTo>
                  <a:lnTo>
                    <a:pt x="2168" y="1262"/>
                  </a:lnTo>
                  <a:cubicBezTo>
                    <a:pt x="2168" y="1643"/>
                    <a:pt x="2072" y="2024"/>
                    <a:pt x="1906" y="2358"/>
                  </a:cubicBezTo>
                  <a:cubicBezTo>
                    <a:pt x="1858" y="2429"/>
                    <a:pt x="1882" y="2525"/>
                    <a:pt x="1953" y="2572"/>
                  </a:cubicBezTo>
                  <a:cubicBezTo>
                    <a:pt x="1971" y="2578"/>
                    <a:pt x="1991" y="2581"/>
                    <a:pt x="2010" y="2581"/>
                  </a:cubicBezTo>
                  <a:cubicBezTo>
                    <a:pt x="2070" y="2581"/>
                    <a:pt x="2132" y="2554"/>
                    <a:pt x="2168" y="2501"/>
                  </a:cubicBezTo>
                  <a:cubicBezTo>
                    <a:pt x="2382" y="2120"/>
                    <a:pt x="2477" y="1691"/>
                    <a:pt x="2477" y="1262"/>
                  </a:cubicBezTo>
                  <a:lnTo>
                    <a:pt x="2477" y="1191"/>
                  </a:lnTo>
                  <a:cubicBezTo>
                    <a:pt x="2477" y="810"/>
                    <a:pt x="2334" y="500"/>
                    <a:pt x="2072" y="286"/>
                  </a:cubicBezTo>
                  <a:cubicBezTo>
                    <a:pt x="1858" y="96"/>
                    <a:pt x="157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315762" y="3002537"/>
              <a:ext cx="50370" cy="51141"/>
            </a:xfrm>
            <a:custGeom>
              <a:avLst/>
              <a:gdLst/>
              <a:ahLst/>
              <a:cxnLst/>
              <a:rect l="l" t="t" r="r" b="b"/>
              <a:pathLst>
                <a:path w="1502" h="1525" extrusionOk="0">
                  <a:moveTo>
                    <a:pt x="739" y="334"/>
                  </a:moveTo>
                  <a:cubicBezTo>
                    <a:pt x="977" y="334"/>
                    <a:pt x="1191" y="524"/>
                    <a:pt x="1191" y="762"/>
                  </a:cubicBezTo>
                  <a:cubicBezTo>
                    <a:pt x="1191" y="1000"/>
                    <a:pt x="1001" y="1191"/>
                    <a:pt x="739" y="1191"/>
                  </a:cubicBezTo>
                  <a:cubicBezTo>
                    <a:pt x="501" y="1191"/>
                    <a:pt x="310" y="1000"/>
                    <a:pt x="310" y="762"/>
                  </a:cubicBezTo>
                  <a:cubicBezTo>
                    <a:pt x="310" y="524"/>
                    <a:pt x="501" y="334"/>
                    <a:pt x="739" y="334"/>
                  </a:cubicBezTo>
                  <a:close/>
                  <a:moveTo>
                    <a:pt x="739" y="0"/>
                  </a:moveTo>
                  <a:cubicBezTo>
                    <a:pt x="334" y="0"/>
                    <a:pt x="1" y="357"/>
                    <a:pt x="1" y="762"/>
                  </a:cubicBezTo>
                  <a:cubicBezTo>
                    <a:pt x="1" y="1167"/>
                    <a:pt x="334" y="1524"/>
                    <a:pt x="739" y="1524"/>
                  </a:cubicBezTo>
                  <a:cubicBezTo>
                    <a:pt x="1168" y="1524"/>
                    <a:pt x="1501" y="1167"/>
                    <a:pt x="1501" y="762"/>
                  </a:cubicBezTo>
                  <a:cubicBezTo>
                    <a:pt x="1501" y="357"/>
                    <a:pt x="1168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2219953" y="3035066"/>
              <a:ext cx="31154" cy="18612"/>
            </a:xfrm>
            <a:custGeom>
              <a:avLst/>
              <a:gdLst/>
              <a:ahLst/>
              <a:cxnLst/>
              <a:rect l="l" t="t" r="r" b="b"/>
              <a:pathLst>
                <a:path w="929" h="555" extrusionOk="0">
                  <a:moveTo>
                    <a:pt x="175" y="0"/>
                  </a:moveTo>
                  <a:cubicBezTo>
                    <a:pt x="111" y="0"/>
                    <a:pt x="43" y="43"/>
                    <a:pt x="24" y="102"/>
                  </a:cubicBezTo>
                  <a:cubicBezTo>
                    <a:pt x="0" y="197"/>
                    <a:pt x="48" y="269"/>
                    <a:pt x="143" y="292"/>
                  </a:cubicBezTo>
                  <a:cubicBezTo>
                    <a:pt x="214" y="340"/>
                    <a:pt x="310" y="364"/>
                    <a:pt x="405" y="411"/>
                  </a:cubicBezTo>
                  <a:cubicBezTo>
                    <a:pt x="500" y="435"/>
                    <a:pt x="595" y="483"/>
                    <a:pt x="691" y="530"/>
                  </a:cubicBezTo>
                  <a:cubicBezTo>
                    <a:pt x="714" y="554"/>
                    <a:pt x="738" y="554"/>
                    <a:pt x="762" y="554"/>
                  </a:cubicBezTo>
                  <a:cubicBezTo>
                    <a:pt x="810" y="554"/>
                    <a:pt x="857" y="530"/>
                    <a:pt x="881" y="483"/>
                  </a:cubicBezTo>
                  <a:cubicBezTo>
                    <a:pt x="929" y="388"/>
                    <a:pt x="905" y="292"/>
                    <a:pt x="834" y="269"/>
                  </a:cubicBezTo>
                  <a:cubicBezTo>
                    <a:pt x="738" y="197"/>
                    <a:pt x="619" y="149"/>
                    <a:pt x="524" y="126"/>
                  </a:cubicBezTo>
                  <a:cubicBezTo>
                    <a:pt x="429" y="78"/>
                    <a:pt x="333" y="30"/>
                    <a:pt x="214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273441" y="3067829"/>
              <a:ext cx="26392" cy="25755"/>
            </a:xfrm>
            <a:custGeom>
              <a:avLst/>
              <a:gdLst/>
              <a:ahLst/>
              <a:cxnLst/>
              <a:rect l="l" t="t" r="r" b="b"/>
              <a:pathLst>
                <a:path w="787" h="768" extrusionOk="0">
                  <a:moveTo>
                    <a:pt x="164" y="0"/>
                  </a:moveTo>
                  <a:cubicBezTo>
                    <a:pt x="126" y="0"/>
                    <a:pt x="84" y="18"/>
                    <a:pt x="48" y="54"/>
                  </a:cubicBezTo>
                  <a:cubicBezTo>
                    <a:pt x="1" y="125"/>
                    <a:pt x="1" y="220"/>
                    <a:pt x="48" y="268"/>
                  </a:cubicBezTo>
                  <a:cubicBezTo>
                    <a:pt x="191" y="411"/>
                    <a:pt x="334" y="554"/>
                    <a:pt x="453" y="673"/>
                  </a:cubicBezTo>
                  <a:lnTo>
                    <a:pt x="501" y="720"/>
                  </a:lnTo>
                  <a:cubicBezTo>
                    <a:pt x="524" y="744"/>
                    <a:pt x="572" y="768"/>
                    <a:pt x="596" y="768"/>
                  </a:cubicBezTo>
                  <a:cubicBezTo>
                    <a:pt x="644" y="768"/>
                    <a:pt x="691" y="744"/>
                    <a:pt x="715" y="720"/>
                  </a:cubicBezTo>
                  <a:cubicBezTo>
                    <a:pt x="786" y="649"/>
                    <a:pt x="786" y="554"/>
                    <a:pt x="715" y="506"/>
                  </a:cubicBezTo>
                  <a:lnTo>
                    <a:pt x="691" y="458"/>
                  </a:lnTo>
                  <a:cubicBezTo>
                    <a:pt x="548" y="339"/>
                    <a:pt x="405" y="196"/>
                    <a:pt x="263" y="54"/>
                  </a:cubicBezTo>
                  <a:cubicBezTo>
                    <a:pt x="239" y="18"/>
                    <a:pt x="203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319753" y="3110050"/>
              <a:ext cx="31188" cy="17103"/>
            </a:xfrm>
            <a:custGeom>
              <a:avLst/>
              <a:gdLst/>
              <a:ahLst/>
              <a:cxnLst/>
              <a:rect l="l" t="t" r="r" b="b"/>
              <a:pathLst>
                <a:path w="930" h="510" extrusionOk="0">
                  <a:moveTo>
                    <a:pt x="192" y="0"/>
                  </a:moveTo>
                  <a:cubicBezTo>
                    <a:pt x="124" y="0"/>
                    <a:pt x="66" y="27"/>
                    <a:pt x="48" y="81"/>
                  </a:cubicBezTo>
                  <a:cubicBezTo>
                    <a:pt x="1" y="152"/>
                    <a:pt x="25" y="247"/>
                    <a:pt x="96" y="295"/>
                  </a:cubicBezTo>
                  <a:cubicBezTo>
                    <a:pt x="310" y="390"/>
                    <a:pt x="501" y="485"/>
                    <a:pt x="739" y="509"/>
                  </a:cubicBezTo>
                  <a:lnTo>
                    <a:pt x="763" y="509"/>
                  </a:lnTo>
                  <a:cubicBezTo>
                    <a:pt x="834" y="509"/>
                    <a:pt x="906" y="462"/>
                    <a:pt x="930" y="390"/>
                  </a:cubicBezTo>
                  <a:cubicBezTo>
                    <a:pt x="930" y="319"/>
                    <a:pt x="882" y="223"/>
                    <a:pt x="787" y="200"/>
                  </a:cubicBezTo>
                  <a:cubicBezTo>
                    <a:pt x="596" y="176"/>
                    <a:pt x="429" y="104"/>
                    <a:pt x="263" y="9"/>
                  </a:cubicBezTo>
                  <a:cubicBezTo>
                    <a:pt x="239" y="3"/>
                    <a:pt x="21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109723" y="3063705"/>
              <a:ext cx="25587" cy="25889"/>
            </a:xfrm>
            <a:custGeom>
              <a:avLst/>
              <a:gdLst/>
              <a:ahLst/>
              <a:cxnLst/>
              <a:rect l="l" t="t" r="r" b="b"/>
              <a:pathLst>
                <a:path w="763" h="772" extrusionOk="0">
                  <a:moveTo>
                    <a:pt x="595" y="1"/>
                  </a:moveTo>
                  <a:cubicBezTo>
                    <a:pt x="558" y="1"/>
                    <a:pt x="522" y="12"/>
                    <a:pt x="501" y="34"/>
                  </a:cubicBezTo>
                  <a:cubicBezTo>
                    <a:pt x="215" y="296"/>
                    <a:pt x="48" y="510"/>
                    <a:pt x="48" y="510"/>
                  </a:cubicBezTo>
                  <a:cubicBezTo>
                    <a:pt x="1" y="581"/>
                    <a:pt x="1" y="677"/>
                    <a:pt x="72" y="724"/>
                  </a:cubicBezTo>
                  <a:cubicBezTo>
                    <a:pt x="96" y="748"/>
                    <a:pt x="143" y="772"/>
                    <a:pt x="167" y="772"/>
                  </a:cubicBezTo>
                  <a:cubicBezTo>
                    <a:pt x="215" y="772"/>
                    <a:pt x="263" y="748"/>
                    <a:pt x="286" y="700"/>
                  </a:cubicBezTo>
                  <a:cubicBezTo>
                    <a:pt x="286" y="700"/>
                    <a:pt x="453" y="510"/>
                    <a:pt x="715" y="272"/>
                  </a:cubicBezTo>
                  <a:cubicBezTo>
                    <a:pt x="763" y="200"/>
                    <a:pt x="763" y="105"/>
                    <a:pt x="715" y="58"/>
                  </a:cubicBezTo>
                  <a:cubicBezTo>
                    <a:pt x="689" y="18"/>
                    <a:pt x="641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158450" y="3032886"/>
              <a:ext cx="31959" cy="17606"/>
            </a:xfrm>
            <a:custGeom>
              <a:avLst/>
              <a:gdLst/>
              <a:ahLst/>
              <a:cxnLst/>
              <a:rect l="l" t="t" r="r" b="b"/>
              <a:pathLst>
                <a:path w="953" h="525" extrusionOk="0">
                  <a:moveTo>
                    <a:pt x="739" y="0"/>
                  </a:moveTo>
                  <a:cubicBezTo>
                    <a:pt x="524" y="48"/>
                    <a:pt x="334" y="119"/>
                    <a:pt x="119" y="214"/>
                  </a:cubicBezTo>
                  <a:cubicBezTo>
                    <a:pt x="48" y="262"/>
                    <a:pt x="0" y="357"/>
                    <a:pt x="48" y="429"/>
                  </a:cubicBezTo>
                  <a:cubicBezTo>
                    <a:pt x="72" y="476"/>
                    <a:pt x="119" y="524"/>
                    <a:pt x="191" y="524"/>
                  </a:cubicBezTo>
                  <a:cubicBezTo>
                    <a:pt x="191" y="524"/>
                    <a:pt x="215" y="524"/>
                    <a:pt x="238" y="500"/>
                  </a:cubicBezTo>
                  <a:cubicBezTo>
                    <a:pt x="429" y="429"/>
                    <a:pt x="619" y="357"/>
                    <a:pt x="810" y="310"/>
                  </a:cubicBezTo>
                  <a:cubicBezTo>
                    <a:pt x="881" y="310"/>
                    <a:pt x="953" y="214"/>
                    <a:pt x="929" y="119"/>
                  </a:cubicBezTo>
                  <a:cubicBezTo>
                    <a:pt x="905" y="48"/>
                    <a:pt x="834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358083" y="2916687"/>
              <a:ext cx="51174" cy="30181"/>
            </a:xfrm>
            <a:custGeom>
              <a:avLst/>
              <a:gdLst/>
              <a:ahLst/>
              <a:cxnLst/>
              <a:rect l="l" t="t" r="r" b="b"/>
              <a:pathLst>
                <a:path w="1526" h="900" extrusionOk="0">
                  <a:moveTo>
                    <a:pt x="763" y="0"/>
                  </a:moveTo>
                  <a:cubicBezTo>
                    <a:pt x="721" y="0"/>
                    <a:pt x="680" y="12"/>
                    <a:pt x="644" y="36"/>
                  </a:cubicBezTo>
                  <a:lnTo>
                    <a:pt x="72" y="631"/>
                  </a:lnTo>
                  <a:cubicBezTo>
                    <a:pt x="1" y="703"/>
                    <a:pt x="1" y="798"/>
                    <a:pt x="72" y="846"/>
                  </a:cubicBezTo>
                  <a:cubicBezTo>
                    <a:pt x="96" y="881"/>
                    <a:pt x="132" y="899"/>
                    <a:pt x="171" y="899"/>
                  </a:cubicBezTo>
                  <a:cubicBezTo>
                    <a:pt x="209" y="899"/>
                    <a:pt x="251" y="881"/>
                    <a:pt x="287" y="846"/>
                  </a:cubicBezTo>
                  <a:lnTo>
                    <a:pt x="763" y="369"/>
                  </a:lnTo>
                  <a:lnTo>
                    <a:pt x="1239" y="846"/>
                  </a:lnTo>
                  <a:cubicBezTo>
                    <a:pt x="1263" y="893"/>
                    <a:pt x="1311" y="893"/>
                    <a:pt x="1358" y="893"/>
                  </a:cubicBezTo>
                  <a:cubicBezTo>
                    <a:pt x="1382" y="893"/>
                    <a:pt x="1430" y="893"/>
                    <a:pt x="1454" y="846"/>
                  </a:cubicBezTo>
                  <a:cubicBezTo>
                    <a:pt x="1525" y="798"/>
                    <a:pt x="1525" y="703"/>
                    <a:pt x="1454" y="631"/>
                  </a:cubicBezTo>
                  <a:lnTo>
                    <a:pt x="882" y="36"/>
                  </a:lnTo>
                  <a:cubicBezTo>
                    <a:pt x="846" y="12"/>
                    <a:pt x="805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358083" y="2939223"/>
              <a:ext cx="51174" cy="43361"/>
            </a:xfrm>
            <a:custGeom>
              <a:avLst/>
              <a:gdLst/>
              <a:ahLst/>
              <a:cxnLst/>
              <a:rect l="l" t="t" r="r" b="b"/>
              <a:pathLst>
                <a:path w="1526" h="1293" extrusionOk="0">
                  <a:moveTo>
                    <a:pt x="760" y="1"/>
                  </a:moveTo>
                  <a:cubicBezTo>
                    <a:pt x="721" y="1"/>
                    <a:pt x="680" y="19"/>
                    <a:pt x="644" y="54"/>
                  </a:cubicBezTo>
                  <a:lnTo>
                    <a:pt x="72" y="650"/>
                  </a:lnTo>
                  <a:cubicBezTo>
                    <a:pt x="1" y="697"/>
                    <a:pt x="1" y="793"/>
                    <a:pt x="72" y="864"/>
                  </a:cubicBezTo>
                  <a:cubicBezTo>
                    <a:pt x="96" y="888"/>
                    <a:pt x="132" y="900"/>
                    <a:pt x="171" y="900"/>
                  </a:cubicBezTo>
                  <a:cubicBezTo>
                    <a:pt x="209" y="900"/>
                    <a:pt x="251" y="888"/>
                    <a:pt x="287" y="864"/>
                  </a:cubicBezTo>
                  <a:lnTo>
                    <a:pt x="596" y="531"/>
                  </a:lnTo>
                  <a:lnTo>
                    <a:pt x="596" y="1150"/>
                  </a:lnTo>
                  <a:cubicBezTo>
                    <a:pt x="596" y="1221"/>
                    <a:pt x="668" y="1293"/>
                    <a:pt x="763" y="1293"/>
                  </a:cubicBezTo>
                  <a:cubicBezTo>
                    <a:pt x="834" y="1293"/>
                    <a:pt x="906" y="1221"/>
                    <a:pt x="906" y="1150"/>
                  </a:cubicBezTo>
                  <a:lnTo>
                    <a:pt x="906" y="531"/>
                  </a:lnTo>
                  <a:lnTo>
                    <a:pt x="1239" y="864"/>
                  </a:lnTo>
                  <a:cubicBezTo>
                    <a:pt x="1263" y="888"/>
                    <a:pt x="1311" y="912"/>
                    <a:pt x="1335" y="912"/>
                  </a:cubicBezTo>
                  <a:cubicBezTo>
                    <a:pt x="1382" y="912"/>
                    <a:pt x="1430" y="888"/>
                    <a:pt x="1454" y="864"/>
                  </a:cubicBezTo>
                  <a:cubicBezTo>
                    <a:pt x="1525" y="793"/>
                    <a:pt x="1525" y="697"/>
                    <a:pt x="1454" y="650"/>
                  </a:cubicBezTo>
                  <a:lnTo>
                    <a:pt x="858" y="54"/>
                  </a:lnTo>
                  <a:cubicBezTo>
                    <a:pt x="834" y="19"/>
                    <a:pt x="799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242287" y="2965782"/>
              <a:ext cx="51141" cy="30383"/>
            </a:xfrm>
            <a:custGeom>
              <a:avLst/>
              <a:gdLst/>
              <a:ahLst/>
              <a:cxnLst/>
              <a:rect l="l" t="t" r="r" b="b"/>
              <a:pathLst>
                <a:path w="1525" h="906" extrusionOk="0">
                  <a:moveTo>
                    <a:pt x="763" y="1"/>
                  </a:moveTo>
                  <a:cubicBezTo>
                    <a:pt x="715" y="1"/>
                    <a:pt x="691" y="25"/>
                    <a:pt x="668" y="48"/>
                  </a:cubicBezTo>
                  <a:lnTo>
                    <a:pt x="72" y="644"/>
                  </a:lnTo>
                  <a:cubicBezTo>
                    <a:pt x="1" y="691"/>
                    <a:pt x="1" y="787"/>
                    <a:pt x="72" y="858"/>
                  </a:cubicBezTo>
                  <a:cubicBezTo>
                    <a:pt x="96" y="882"/>
                    <a:pt x="138" y="894"/>
                    <a:pt x="179" y="894"/>
                  </a:cubicBezTo>
                  <a:cubicBezTo>
                    <a:pt x="221" y="894"/>
                    <a:pt x="263" y="882"/>
                    <a:pt x="287" y="858"/>
                  </a:cubicBezTo>
                  <a:lnTo>
                    <a:pt x="763" y="382"/>
                  </a:lnTo>
                  <a:lnTo>
                    <a:pt x="1239" y="858"/>
                  </a:lnTo>
                  <a:cubicBezTo>
                    <a:pt x="1263" y="882"/>
                    <a:pt x="1311" y="906"/>
                    <a:pt x="1358" y="906"/>
                  </a:cubicBezTo>
                  <a:cubicBezTo>
                    <a:pt x="1382" y="906"/>
                    <a:pt x="1430" y="882"/>
                    <a:pt x="1453" y="858"/>
                  </a:cubicBezTo>
                  <a:cubicBezTo>
                    <a:pt x="1525" y="787"/>
                    <a:pt x="1525" y="691"/>
                    <a:pt x="1453" y="644"/>
                  </a:cubicBezTo>
                  <a:lnTo>
                    <a:pt x="882" y="48"/>
                  </a:lnTo>
                  <a:cubicBezTo>
                    <a:pt x="858" y="25"/>
                    <a:pt x="811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242287" y="2988553"/>
              <a:ext cx="51141" cy="43562"/>
            </a:xfrm>
            <a:custGeom>
              <a:avLst/>
              <a:gdLst/>
              <a:ahLst/>
              <a:cxnLst/>
              <a:rect l="l" t="t" r="r" b="b"/>
              <a:pathLst>
                <a:path w="1525" h="1299" extrusionOk="0">
                  <a:moveTo>
                    <a:pt x="763" y="0"/>
                  </a:moveTo>
                  <a:cubicBezTo>
                    <a:pt x="721" y="0"/>
                    <a:pt x="680" y="12"/>
                    <a:pt x="644" y="36"/>
                  </a:cubicBezTo>
                  <a:lnTo>
                    <a:pt x="72" y="632"/>
                  </a:lnTo>
                  <a:cubicBezTo>
                    <a:pt x="1" y="703"/>
                    <a:pt x="1" y="798"/>
                    <a:pt x="72" y="846"/>
                  </a:cubicBezTo>
                  <a:cubicBezTo>
                    <a:pt x="96" y="882"/>
                    <a:pt x="138" y="899"/>
                    <a:pt x="179" y="899"/>
                  </a:cubicBezTo>
                  <a:cubicBezTo>
                    <a:pt x="221" y="899"/>
                    <a:pt x="263" y="882"/>
                    <a:pt x="287" y="846"/>
                  </a:cubicBezTo>
                  <a:lnTo>
                    <a:pt x="596" y="536"/>
                  </a:lnTo>
                  <a:lnTo>
                    <a:pt x="596" y="1132"/>
                  </a:lnTo>
                  <a:cubicBezTo>
                    <a:pt x="596" y="1227"/>
                    <a:pt x="668" y="1298"/>
                    <a:pt x="763" y="1298"/>
                  </a:cubicBezTo>
                  <a:cubicBezTo>
                    <a:pt x="858" y="1298"/>
                    <a:pt x="930" y="1227"/>
                    <a:pt x="930" y="1132"/>
                  </a:cubicBezTo>
                  <a:lnTo>
                    <a:pt x="930" y="536"/>
                  </a:lnTo>
                  <a:lnTo>
                    <a:pt x="1239" y="846"/>
                  </a:lnTo>
                  <a:cubicBezTo>
                    <a:pt x="1263" y="893"/>
                    <a:pt x="1311" y="893"/>
                    <a:pt x="1358" y="893"/>
                  </a:cubicBezTo>
                  <a:cubicBezTo>
                    <a:pt x="1382" y="893"/>
                    <a:pt x="1430" y="893"/>
                    <a:pt x="1453" y="846"/>
                  </a:cubicBezTo>
                  <a:cubicBezTo>
                    <a:pt x="1525" y="798"/>
                    <a:pt x="1525" y="703"/>
                    <a:pt x="1453" y="632"/>
                  </a:cubicBezTo>
                  <a:lnTo>
                    <a:pt x="882" y="36"/>
                  </a:lnTo>
                  <a:cubicBezTo>
                    <a:pt x="846" y="12"/>
                    <a:pt x="805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15"/>
          <p:cNvGrpSpPr/>
          <p:nvPr/>
        </p:nvGrpSpPr>
        <p:grpSpPr>
          <a:xfrm>
            <a:off x="1404549" y="2822051"/>
            <a:ext cx="353828" cy="353794"/>
            <a:chOff x="1404549" y="2822051"/>
            <a:chExt cx="353828" cy="353794"/>
          </a:xfrm>
        </p:grpSpPr>
        <p:sp>
          <p:nvSpPr>
            <p:cNvPr id="1482" name="Google Shape;1482;p15"/>
            <p:cNvSpPr/>
            <p:nvPr/>
          </p:nvSpPr>
          <p:spPr>
            <a:xfrm>
              <a:off x="1426917" y="2844386"/>
              <a:ext cx="309092" cy="309126"/>
            </a:xfrm>
            <a:custGeom>
              <a:avLst/>
              <a:gdLst/>
              <a:ahLst/>
              <a:cxnLst/>
              <a:rect l="l" t="t" r="r" b="b"/>
              <a:pathLst>
                <a:path w="9217" h="9218" extrusionOk="0">
                  <a:moveTo>
                    <a:pt x="4620" y="1"/>
                  </a:moveTo>
                  <a:cubicBezTo>
                    <a:pt x="2072" y="1"/>
                    <a:pt x="0" y="2073"/>
                    <a:pt x="0" y="4621"/>
                  </a:cubicBezTo>
                  <a:cubicBezTo>
                    <a:pt x="0" y="7145"/>
                    <a:pt x="2072" y="9217"/>
                    <a:pt x="4620" y="9217"/>
                  </a:cubicBezTo>
                  <a:cubicBezTo>
                    <a:pt x="7145" y="9217"/>
                    <a:pt x="9216" y="7169"/>
                    <a:pt x="9216" y="4621"/>
                  </a:cubicBezTo>
                  <a:cubicBezTo>
                    <a:pt x="9216" y="2073"/>
                    <a:pt x="7145" y="1"/>
                    <a:pt x="4620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1504383" y="3029666"/>
              <a:ext cx="154160" cy="42388"/>
            </a:xfrm>
            <a:custGeom>
              <a:avLst/>
              <a:gdLst/>
              <a:ahLst/>
              <a:cxnLst/>
              <a:rect l="l" t="t" r="r" b="b"/>
              <a:pathLst>
                <a:path w="4597" h="126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68"/>
                  </a:lnTo>
                  <a:cubicBezTo>
                    <a:pt x="0" y="1001"/>
                    <a:pt x="262" y="1263"/>
                    <a:pt x="596" y="1263"/>
                  </a:cubicBezTo>
                  <a:lnTo>
                    <a:pt x="4025" y="1263"/>
                  </a:lnTo>
                  <a:cubicBezTo>
                    <a:pt x="4334" y="1263"/>
                    <a:pt x="4596" y="1001"/>
                    <a:pt x="4596" y="668"/>
                  </a:cubicBezTo>
                  <a:lnTo>
                    <a:pt x="4596" y="168"/>
                  </a:lnTo>
                  <a:cubicBezTo>
                    <a:pt x="4596" y="96"/>
                    <a:pt x="4525" y="1"/>
                    <a:pt x="4430" y="1"/>
                  </a:cubicBezTo>
                  <a:close/>
                </a:path>
              </a:pathLst>
            </a:custGeom>
            <a:solidFill>
              <a:srgbClr val="D09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04383" y="2901898"/>
              <a:ext cx="154160" cy="58351"/>
            </a:xfrm>
            <a:custGeom>
              <a:avLst/>
              <a:gdLst/>
              <a:ahLst/>
              <a:cxnLst/>
              <a:rect l="l" t="t" r="r" b="b"/>
              <a:pathLst>
                <a:path w="4597" h="1740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lnTo>
                    <a:pt x="0" y="1477"/>
                  </a:lnTo>
                  <a:cubicBezTo>
                    <a:pt x="0" y="1620"/>
                    <a:pt x="119" y="1739"/>
                    <a:pt x="262" y="1739"/>
                  </a:cubicBezTo>
                  <a:lnTo>
                    <a:pt x="4334" y="1739"/>
                  </a:lnTo>
                  <a:cubicBezTo>
                    <a:pt x="4477" y="1739"/>
                    <a:pt x="4596" y="1620"/>
                    <a:pt x="4596" y="1477"/>
                  </a:cubicBezTo>
                  <a:lnTo>
                    <a:pt x="4596" y="1072"/>
                  </a:lnTo>
                  <a:cubicBezTo>
                    <a:pt x="4596" y="477"/>
                    <a:pt x="4120" y="1"/>
                    <a:pt x="3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1504383" y="2960215"/>
              <a:ext cx="154160" cy="35145"/>
            </a:xfrm>
            <a:custGeom>
              <a:avLst/>
              <a:gdLst/>
              <a:ahLst/>
              <a:cxnLst/>
              <a:rect l="l" t="t" r="r" b="b"/>
              <a:pathLst>
                <a:path w="4597" h="1048" extrusionOk="0">
                  <a:moveTo>
                    <a:pt x="524" y="0"/>
                  </a:moveTo>
                  <a:cubicBezTo>
                    <a:pt x="381" y="0"/>
                    <a:pt x="262" y="48"/>
                    <a:pt x="167" y="143"/>
                  </a:cubicBezTo>
                  <a:cubicBezTo>
                    <a:pt x="72" y="238"/>
                    <a:pt x="0" y="381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lnTo>
                    <a:pt x="4073" y="1048"/>
                  </a:lnTo>
                  <a:cubicBezTo>
                    <a:pt x="4215" y="1048"/>
                    <a:pt x="4358" y="976"/>
                    <a:pt x="4454" y="881"/>
                  </a:cubicBezTo>
                  <a:cubicBezTo>
                    <a:pt x="4549" y="786"/>
                    <a:pt x="4596" y="667"/>
                    <a:pt x="4596" y="524"/>
                  </a:cubicBezTo>
                  <a:cubicBezTo>
                    <a:pt x="4596" y="238"/>
                    <a:pt x="4358" y="0"/>
                    <a:pt x="4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504383" y="2995327"/>
              <a:ext cx="154160" cy="34373"/>
            </a:xfrm>
            <a:custGeom>
              <a:avLst/>
              <a:gdLst/>
              <a:ahLst/>
              <a:cxnLst/>
              <a:rect l="l" t="t" r="r" b="b"/>
              <a:pathLst>
                <a:path w="4597" h="1025" extrusionOk="0">
                  <a:moveTo>
                    <a:pt x="524" y="1"/>
                  </a:moveTo>
                  <a:cubicBezTo>
                    <a:pt x="381" y="1"/>
                    <a:pt x="262" y="48"/>
                    <a:pt x="167" y="144"/>
                  </a:cubicBezTo>
                  <a:cubicBezTo>
                    <a:pt x="72" y="239"/>
                    <a:pt x="0" y="358"/>
                    <a:pt x="0" y="501"/>
                  </a:cubicBezTo>
                  <a:cubicBezTo>
                    <a:pt x="0" y="787"/>
                    <a:pt x="238" y="1025"/>
                    <a:pt x="524" y="1025"/>
                  </a:cubicBezTo>
                  <a:lnTo>
                    <a:pt x="4073" y="1025"/>
                  </a:lnTo>
                  <a:cubicBezTo>
                    <a:pt x="4215" y="1025"/>
                    <a:pt x="4358" y="977"/>
                    <a:pt x="4454" y="882"/>
                  </a:cubicBezTo>
                  <a:cubicBezTo>
                    <a:pt x="4549" y="787"/>
                    <a:pt x="4596" y="668"/>
                    <a:pt x="4596" y="501"/>
                  </a:cubicBezTo>
                  <a:cubicBezTo>
                    <a:pt x="4596" y="215"/>
                    <a:pt x="4358" y="1"/>
                    <a:pt x="4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1537918" y="3029666"/>
              <a:ext cx="120625" cy="42388"/>
            </a:xfrm>
            <a:custGeom>
              <a:avLst/>
              <a:gdLst/>
              <a:ahLst/>
              <a:cxnLst/>
              <a:rect l="l" t="t" r="r" b="b"/>
              <a:pathLst>
                <a:path w="3597" h="126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68"/>
                  </a:lnTo>
                  <a:cubicBezTo>
                    <a:pt x="0" y="1001"/>
                    <a:pt x="262" y="1263"/>
                    <a:pt x="596" y="1263"/>
                  </a:cubicBezTo>
                  <a:lnTo>
                    <a:pt x="3025" y="1263"/>
                  </a:lnTo>
                  <a:cubicBezTo>
                    <a:pt x="3334" y="1263"/>
                    <a:pt x="3596" y="1001"/>
                    <a:pt x="3596" y="668"/>
                  </a:cubicBezTo>
                  <a:lnTo>
                    <a:pt x="3596" y="168"/>
                  </a:lnTo>
                  <a:cubicBezTo>
                    <a:pt x="3596" y="96"/>
                    <a:pt x="3525" y="1"/>
                    <a:pt x="3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410150" y="2827618"/>
              <a:ext cx="343432" cy="342661"/>
            </a:xfrm>
            <a:custGeom>
              <a:avLst/>
              <a:gdLst/>
              <a:ahLst/>
              <a:cxnLst/>
              <a:rect l="l" t="t" r="r" b="b"/>
              <a:pathLst>
                <a:path w="10241" h="10218" extrusionOk="0">
                  <a:moveTo>
                    <a:pt x="5120" y="858"/>
                  </a:moveTo>
                  <a:cubicBezTo>
                    <a:pt x="6120" y="858"/>
                    <a:pt x="7073" y="1215"/>
                    <a:pt x="7787" y="1811"/>
                  </a:cubicBezTo>
                  <a:lnTo>
                    <a:pt x="1810" y="7788"/>
                  </a:lnTo>
                  <a:cubicBezTo>
                    <a:pt x="1215" y="7074"/>
                    <a:pt x="857" y="6121"/>
                    <a:pt x="857" y="5121"/>
                  </a:cubicBezTo>
                  <a:cubicBezTo>
                    <a:pt x="857" y="2763"/>
                    <a:pt x="2763" y="858"/>
                    <a:pt x="5120" y="858"/>
                  </a:cubicBezTo>
                  <a:close/>
                  <a:moveTo>
                    <a:pt x="8407" y="2430"/>
                  </a:moveTo>
                  <a:cubicBezTo>
                    <a:pt x="9002" y="3168"/>
                    <a:pt x="9359" y="4097"/>
                    <a:pt x="9359" y="5121"/>
                  </a:cubicBezTo>
                  <a:cubicBezTo>
                    <a:pt x="9359" y="7455"/>
                    <a:pt x="7454" y="9360"/>
                    <a:pt x="5120" y="9360"/>
                  </a:cubicBezTo>
                  <a:cubicBezTo>
                    <a:pt x="4096" y="9360"/>
                    <a:pt x="3167" y="9003"/>
                    <a:pt x="2429" y="8407"/>
                  </a:cubicBezTo>
                  <a:lnTo>
                    <a:pt x="8407" y="2430"/>
                  </a:lnTo>
                  <a:close/>
                  <a:moveTo>
                    <a:pt x="5120" y="1"/>
                  </a:moveTo>
                  <a:cubicBezTo>
                    <a:pt x="2286" y="1"/>
                    <a:pt x="0" y="2287"/>
                    <a:pt x="0" y="5121"/>
                  </a:cubicBezTo>
                  <a:cubicBezTo>
                    <a:pt x="0" y="7931"/>
                    <a:pt x="2286" y="10217"/>
                    <a:pt x="5120" y="10217"/>
                  </a:cubicBezTo>
                  <a:cubicBezTo>
                    <a:pt x="7930" y="10217"/>
                    <a:pt x="10217" y="7931"/>
                    <a:pt x="10217" y="5121"/>
                  </a:cubicBezTo>
                  <a:cubicBezTo>
                    <a:pt x="10240" y="2287"/>
                    <a:pt x="7930" y="1"/>
                    <a:pt x="5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544290" y="2962563"/>
              <a:ext cx="119854" cy="115059"/>
            </a:xfrm>
            <a:custGeom>
              <a:avLst/>
              <a:gdLst/>
              <a:ahLst/>
              <a:cxnLst/>
              <a:rect l="l" t="t" r="r" b="b"/>
              <a:pathLst>
                <a:path w="3574" h="3431" extrusionOk="0">
                  <a:moveTo>
                    <a:pt x="3321" y="0"/>
                  </a:moveTo>
                  <a:cubicBezTo>
                    <a:pt x="3293" y="0"/>
                    <a:pt x="3265" y="8"/>
                    <a:pt x="3240" y="25"/>
                  </a:cubicBezTo>
                  <a:cubicBezTo>
                    <a:pt x="3168" y="73"/>
                    <a:pt x="3144" y="168"/>
                    <a:pt x="3192" y="240"/>
                  </a:cubicBezTo>
                  <a:cubicBezTo>
                    <a:pt x="3240" y="311"/>
                    <a:pt x="3264" y="382"/>
                    <a:pt x="3264" y="454"/>
                  </a:cubicBezTo>
                  <a:cubicBezTo>
                    <a:pt x="3264" y="644"/>
                    <a:pt x="3097" y="811"/>
                    <a:pt x="2883" y="811"/>
                  </a:cubicBezTo>
                  <a:lnTo>
                    <a:pt x="2478" y="811"/>
                  </a:lnTo>
                  <a:cubicBezTo>
                    <a:pt x="2382" y="811"/>
                    <a:pt x="2311" y="883"/>
                    <a:pt x="2311" y="978"/>
                  </a:cubicBezTo>
                  <a:cubicBezTo>
                    <a:pt x="2311" y="1049"/>
                    <a:pt x="2382" y="1121"/>
                    <a:pt x="2478" y="1121"/>
                  </a:cubicBezTo>
                  <a:lnTo>
                    <a:pt x="2883" y="1121"/>
                  </a:lnTo>
                  <a:cubicBezTo>
                    <a:pt x="3097" y="1121"/>
                    <a:pt x="3264" y="1287"/>
                    <a:pt x="3264" y="1502"/>
                  </a:cubicBezTo>
                  <a:cubicBezTo>
                    <a:pt x="3264" y="1692"/>
                    <a:pt x="3097" y="1859"/>
                    <a:pt x="2883" y="1859"/>
                  </a:cubicBezTo>
                  <a:lnTo>
                    <a:pt x="1382" y="1859"/>
                  </a:lnTo>
                  <a:cubicBezTo>
                    <a:pt x="1287" y="1859"/>
                    <a:pt x="1215" y="1930"/>
                    <a:pt x="1215" y="2026"/>
                  </a:cubicBezTo>
                  <a:cubicBezTo>
                    <a:pt x="1215" y="2097"/>
                    <a:pt x="1287" y="2169"/>
                    <a:pt x="1382" y="2169"/>
                  </a:cubicBezTo>
                  <a:lnTo>
                    <a:pt x="3240" y="2169"/>
                  </a:lnTo>
                  <a:cubicBezTo>
                    <a:pt x="3240" y="2169"/>
                    <a:pt x="3240" y="2169"/>
                    <a:pt x="3240" y="2192"/>
                  </a:cubicBezTo>
                  <a:lnTo>
                    <a:pt x="3240" y="2692"/>
                  </a:lnTo>
                  <a:cubicBezTo>
                    <a:pt x="3264" y="2907"/>
                    <a:pt x="3049" y="3121"/>
                    <a:pt x="2835" y="3121"/>
                  </a:cubicBezTo>
                  <a:lnTo>
                    <a:pt x="168" y="3121"/>
                  </a:lnTo>
                  <a:cubicBezTo>
                    <a:pt x="72" y="3121"/>
                    <a:pt x="1" y="3193"/>
                    <a:pt x="1" y="3264"/>
                  </a:cubicBezTo>
                  <a:cubicBezTo>
                    <a:pt x="1" y="3359"/>
                    <a:pt x="72" y="3431"/>
                    <a:pt x="168" y="3431"/>
                  </a:cubicBezTo>
                  <a:lnTo>
                    <a:pt x="2835" y="3431"/>
                  </a:lnTo>
                  <a:cubicBezTo>
                    <a:pt x="3240" y="3431"/>
                    <a:pt x="3573" y="3097"/>
                    <a:pt x="3573" y="2692"/>
                  </a:cubicBezTo>
                  <a:lnTo>
                    <a:pt x="3573" y="2169"/>
                  </a:lnTo>
                  <a:cubicBezTo>
                    <a:pt x="3573" y="2073"/>
                    <a:pt x="3502" y="1978"/>
                    <a:pt x="3430" y="1907"/>
                  </a:cubicBezTo>
                  <a:cubicBezTo>
                    <a:pt x="3502" y="1788"/>
                    <a:pt x="3573" y="1645"/>
                    <a:pt x="3573" y="1478"/>
                  </a:cubicBezTo>
                  <a:cubicBezTo>
                    <a:pt x="3573" y="1287"/>
                    <a:pt x="3478" y="1097"/>
                    <a:pt x="3311" y="978"/>
                  </a:cubicBezTo>
                  <a:cubicBezTo>
                    <a:pt x="3478" y="835"/>
                    <a:pt x="3573" y="644"/>
                    <a:pt x="3573" y="454"/>
                  </a:cubicBezTo>
                  <a:cubicBezTo>
                    <a:pt x="3573" y="311"/>
                    <a:pt x="3525" y="168"/>
                    <a:pt x="3454" y="73"/>
                  </a:cubicBezTo>
                  <a:cubicBezTo>
                    <a:pt x="3423" y="27"/>
                    <a:pt x="3373" y="0"/>
                    <a:pt x="3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1569072" y="2896298"/>
              <a:ext cx="71899" cy="12810"/>
            </a:xfrm>
            <a:custGeom>
              <a:avLst/>
              <a:gdLst/>
              <a:ahLst/>
              <a:cxnLst/>
              <a:rect l="l" t="t" r="r" b="b"/>
              <a:pathLst>
                <a:path w="2144" h="382" extrusionOk="0"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10"/>
                    <a:pt x="143" y="310"/>
                  </a:cubicBezTo>
                  <a:lnTo>
                    <a:pt x="1596" y="310"/>
                  </a:lnTo>
                  <a:cubicBezTo>
                    <a:pt x="1715" y="310"/>
                    <a:pt x="1810" y="334"/>
                    <a:pt x="1905" y="382"/>
                  </a:cubicBezTo>
                  <a:lnTo>
                    <a:pt x="1953" y="382"/>
                  </a:lnTo>
                  <a:cubicBezTo>
                    <a:pt x="2024" y="382"/>
                    <a:pt x="2096" y="358"/>
                    <a:pt x="2120" y="287"/>
                  </a:cubicBezTo>
                  <a:cubicBezTo>
                    <a:pt x="2144" y="191"/>
                    <a:pt x="2096" y="120"/>
                    <a:pt x="2024" y="72"/>
                  </a:cubicBezTo>
                  <a:cubicBezTo>
                    <a:pt x="1882" y="25"/>
                    <a:pt x="1739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1498783" y="2896298"/>
              <a:ext cx="85481" cy="136622"/>
            </a:xfrm>
            <a:custGeom>
              <a:avLst/>
              <a:gdLst/>
              <a:ahLst/>
              <a:cxnLst/>
              <a:rect l="l" t="t" r="r" b="b"/>
              <a:pathLst>
                <a:path w="2549" h="4074" extrusionOk="0">
                  <a:moveTo>
                    <a:pt x="1239" y="1"/>
                  </a:moveTo>
                  <a:cubicBezTo>
                    <a:pt x="572" y="1"/>
                    <a:pt x="1" y="572"/>
                    <a:pt x="1" y="1239"/>
                  </a:cubicBezTo>
                  <a:lnTo>
                    <a:pt x="1" y="1620"/>
                  </a:lnTo>
                  <a:cubicBezTo>
                    <a:pt x="1" y="1763"/>
                    <a:pt x="72" y="1882"/>
                    <a:pt x="191" y="1977"/>
                  </a:cubicBezTo>
                  <a:cubicBezTo>
                    <a:pt x="72" y="2097"/>
                    <a:pt x="1" y="2239"/>
                    <a:pt x="1" y="2430"/>
                  </a:cubicBezTo>
                  <a:cubicBezTo>
                    <a:pt x="1" y="2620"/>
                    <a:pt x="96" y="2811"/>
                    <a:pt x="262" y="2954"/>
                  </a:cubicBezTo>
                  <a:cubicBezTo>
                    <a:pt x="120" y="3073"/>
                    <a:pt x="1" y="3263"/>
                    <a:pt x="1" y="3454"/>
                  </a:cubicBezTo>
                  <a:cubicBezTo>
                    <a:pt x="1" y="3716"/>
                    <a:pt x="143" y="3954"/>
                    <a:pt x="358" y="4073"/>
                  </a:cubicBezTo>
                  <a:lnTo>
                    <a:pt x="453" y="4073"/>
                  </a:lnTo>
                  <a:cubicBezTo>
                    <a:pt x="501" y="4073"/>
                    <a:pt x="548" y="4049"/>
                    <a:pt x="572" y="4002"/>
                  </a:cubicBezTo>
                  <a:cubicBezTo>
                    <a:pt x="620" y="3930"/>
                    <a:pt x="596" y="3835"/>
                    <a:pt x="524" y="3787"/>
                  </a:cubicBezTo>
                  <a:cubicBezTo>
                    <a:pt x="405" y="3716"/>
                    <a:pt x="334" y="3597"/>
                    <a:pt x="334" y="3454"/>
                  </a:cubicBezTo>
                  <a:cubicBezTo>
                    <a:pt x="334" y="3263"/>
                    <a:pt x="501" y="3097"/>
                    <a:pt x="691" y="3097"/>
                  </a:cubicBezTo>
                  <a:lnTo>
                    <a:pt x="1406" y="3097"/>
                  </a:lnTo>
                  <a:cubicBezTo>
                    <a:pt x="1501" y="3097"/>
                    <a:pt x="1572" y="3025"/>
                    <a:pt x="1572" y="2930"/>
                  </a:cubicBezTo>
                  <a:cubicBezTo>
                    <a:pt x="1572" y="2859"/>
                    <a:pt x="1501" y="2787"/>
                    <a:pt x="1406" y="2787"/>
                  </a:cubicBezTo>
                  <a:lnTo>
                    <a:pt x="691" y="2787"/>
                  </a:lnTo>
                  <a:cubicBezTo>
                    <a:pt x="501" y="2787"/>
                    <a:pt x="334" y="2620"/>
                    <a:pt x="334" y="2406"/>
                  </a:cubicBezTo>
                  <a:cubicBezTo>
                    <a:pt x="334" y="2216"/>
                    <a:pt x="501" y="2049"/>
                    <a:pt x="691" y="2049"/>
                  </a:cubicBezTo>
                  <a:lnTo>
                    <a:pt x="2406" y="2049"/>
                  </a:lnTo>
                  <a:cubicBezTo>
                    <a:pt x="2477" y="2049"/>
                    <a:pt x="2549" y="1977"/>
                    <a:pt x="2549" y="1882"/>
                  </a:cubicBezTo>
                  <a:cubicBezTo>
                    <a:pt x="2549" y="1811"/>
                    <a:pt x="2477" y="1739"/>
                    <a:pt x="2406" y="1739"/>
                  </a:cubicBezTo>
                  <a:lnTo>
                    <a:pt x="453" y="1739"/>
                  </a:lnTo>
                  <a:cubicBezTo>
                    <a:pt x="382" y="1739"/>
                    <a:pt x="334" y="1692"/>
                    <a:pt x="334" y="1620"/>
                  </a:cubicBezTo>
                  <a:lnTo>
                    <a:pt x="334" y="1239"/>
                  </a:lnTo>
                  <a:cubicBezTo>
                    <a:pt x="334" y="739"/>
                    <a:pt x="739" y="334"/>
                    <a:pt x="1239" y="334"/>
                  </a:cubicBezTo>
                  <a:lnTo>
                    <a:pt x="1715" y="334"/>
                  </a:lnTo>
                  <a:cubicBezTo>
                    <a:pt x="1810" y="334"/>
                    <a:pt x="1882" y="263"/>
                    <a:pt x="1882" y="168"/>
                  </a:cubicBezTo>
                  <a:cubicBezTo>
                    <a:pt x="1882" y="72"/>
                    <a:pt x="1810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1486006" y="2903508"/>
              <a:ext cx="243598" cy="24359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6145" y="0"/>
                  </a:moveTo>
                  <a:cubicBezTo>
                    <a:pt x="6121" y="0"/>
                    <a:pt x="6073" y="24"/>
                    <a:pt x="6026" y="48"/>
                  </a:cubicBezTo>
                  <a:lnTo>
                    <a:pt x="858" y="5216"/>
                  </a:lnTo>
                  <a:cubicBezTo>
                    <a:pt x="810" y="5287"/>
                    <a:pt x="810" y="5382"/>
                    <a:pt x="858" y="5454"/>
                  </a:cubicBezTo>
                  <a:cubicBezTo>
                    <a:pt x="894" y="5477"/>
                    <a:pt x="935" y="5489"/>
                    <a:pt x="977" y="5489"/>
                  </a:cubicBezTo>
                  <a:cubicBezTo>
                    <a:pt x="1019" y="5489"/>
                    <a:pt x="1060" y="5477"/>
                    <a:pt x="1096" y="5454"/>
                  </a:cubicBezTo>
                  <a:lnTo>
                    <a:pt x="6121" y="405"/>
                  </a:lnTo>
                  <a:cubicBezTo>
                    <a:pt x="6645" y="1096"/>
                    <a:pt x="6931" y="1977"/>
                    <a:pt x="6931" y="2858"/>
                  </a:cubicBezTo>
                  <a:cubicBezTo>
                    <a:pt x="6931" y="5096"/>
                    <a:pt x="5097" y="6930"/>
                    <a:pt x="2858" y="6930"/>
                  </a:cubicBezTo>
                  <a:cubicBezTo>
                    <a:pt x="1977" y="6930"/>
                    <a:pt x="1096" y="6644"/>
                    <a:pt x="405" y="6120"/>
                  </a:cubicBezTo>
                  <a:lnTo>
                    <a:pt x="715" y="5811"/>
                  </a:lnTo>
                  <a:cubicBezTo>
                    <a:pt x="786" y="5739"/>
                    <a:pt x="786" y="5644"/>
                    <a:pt x="715" y="5597"/>
                  </a:cubicBezTo>
                  <a:cubicBezTo>
                    <a:pt x="691" y="5561"/>
                    <a:pt x="649" y="5543"/>
                    <a:pt x="608" y="5543"/>
                  </a:cubicBezTo>
                  <a:cubicBezTo>
                    <a:pt x="566" y="5543"/>
                    <a:pt x="524" y="5561"/>
                    <a:pt x="501" y="5597"/>
                  </a:cubicBezTo>
                  <a:lnTo>
                    <a:pt x="48" y="6025"/>
                  </a:lnTo>
                  <a:cubicBezTo>
                    <a:pt x="24" y="6073"/>
                    <a:pt x="0" y="6097"/>
                    <a:pt x="0" y="6144"/>
                  </a:cubicBezTo>
                  <a:cubicBezTo>
                    <a:pt x="24" y="6192"/>
                    <a:pt x="24" y="6240"/>
                    <a:pt x="72" y="6263"/>
                  </a:cubicBezTo>
                  <a:cubicBezTo>
                    <a:pt x="858" y="6906"/>
                    <a:pt x="1834" y="7264"/>
                    <a:pt x="2858" y="7264"/>
                  </a:cubicBezTo>
                  <a:cubicBezTo>
                    <a:pt x="5287" y="7264"/>
                    <a:pt x="7264" y="5287"/>
                    <a:pt x="7264" y="2834"/>
                  </a:cubicBezTo>
                  <a:cubicBezTo>
                    <a:pt x="7264" y="1834"/>
                    <a:pt x="6907" y="858"/>
                    <a:pt x="6264" y="72"/>
                  </a:cubicBezTo>
                  <a:cubicBezTo>
                    <a:pt x="6240" y="24"/>
                    <a:pt x="6192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404549" y="2822051"/>
              <a:ext cx="353828" cy="353794"/>
            </a:xfrm>
            <a:custGeom>
              <a:avLst/>
              <a:gdLst/>
              <a:ahLst/>
              <a:cxnLst/>
              <a:rect l="l" t="t" r="r" b="b"/>
              <a:pathLst>
                <a:path w="10551" h="10550" extrusionOk="0">
                  <a:moveTo>
                    <a:pt x="5287" y="310"/>
                  </a:moveTo>
                  <a:cubicBezTo>
                    <a:pt x="6597" y="310"/>
                    <a:pt x="7859" y="834"/>
                    <a:pt x="8788" y="1762"/>
                  </a:cubicBezTo>
                  <a:cubicBezTo>
                    <a:pt x="9717" y="2691"/>
                    <a:pt x="10241" y="3953"/>
                    <a:pt x="10241" y="5263"/>
                  </a:cubicBezTo>
                  <a:cubicBezTo>
                    <a:pt x="10241" y="6597"/>
                    <a:pt x="9717" y="7859"/>
                    <a:pt x="8788" y="8788"/>
                  </a:cubicBezTo>
                  <a:cubicBezTo>
                    <a:pt x="7859" y="9716"/>
                    <a:pt x="6597" y="10240"/>
                    <a:pt x="5287" y="10240"/>
                  </a:cubicBezTo>
                  <a:cubicBezTo>
                    <a:pt x="3954" y="10240"/>
                    <a:pt x="2715" y="9716"/>
                    <a:pt x="1763" y="8788"/>
                  </a:cubicBezTo>
                  <a:cubicBezTo>
                    <a:pt x="834" y="7859"/>
                    <a:pt x="310" y="6597"/>
                    <a:pt x="310" y="5263"/>
                  </a:cubicBezTo>
                  <a:cubicBezTo>
                    <a:pt x="310" y="3953"/>
                    <a:pt x="834" y="2691"/>
                    <a:pt x="1763" y="1762"/>
                  </a:cubicBezTo>
                  <a:cubicBezTo>
                    <a:pt x="2715" y="834"/>
                    <a:pt x="3954" y="310"/>
                    <a:pt x="5287" y="310"/>
                  </a:cubicBezTo>
                  <a:close/>
                  <a:moveTo>
                    <a:pt x="5287" y="0"/>
                  </a:moveTo>
                  <a:cubicBezTo>
                    <a:pt x="3858" y="0"/>
                    <a:pt x="2549" y="548"/>
                    <a:pt x="1548" y="1548"/>
                  </a:cubicBezTo>
                  <a:cubicBezTo>
                    <a:pt x="548" y="2548"/>
                    <a:pt x="0" y="3882"/>
                    <a:pt x="0" y="5287"/>
                  </a:cubicBezTo>
                  <a:cubicBezTo>
                    <a:pt x="0" y="6692"/>
                    <a:pt x="548" y="8002"/>
                    <a:pt x="1548" y="9002"/>
                  </a:cubicBezTo>
                  <a:cubicBezTo>
                    <a:pt x="2549" y="10002"/>
                    <a:pt x="3858" y="10550"/>
                    <a:pt x="5287" y="10550"/>
                  </a:cubicBezTo>
                  <a:cubicBezTo>
                    <a:pt x="6692" y="10550"/>
                    <a:pt x="8002" y="10002"/>
                    <a:pt x="9002" y="9002"/>
                  </a:cubicBezTo>
                  <a:cubicBezTo>
                    <a:pt x="10002" y="8002"/>
                    <a:pt x="10550" y="6692"/>
                    <a:pt x="10550" y="5287"/>
                  </a:cubicBezTo>
                  <a:cubicBezTo>
                    <a:pt x="10550" y="3858"/>
                    <a:pt x="10002" y="2548"/>
                    <a:pt x="9002" y="1548"/>
                  </a:cubicBezTo>
                  <a:cubicBezTo>
                    <a:pt x="8002" y="548"/>
                    <a:pt x="6692" y="0"/>
                    <a:pt x="5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433289" y="2851596"/>
              <a:ext cx="243632" cy="242793"/>
            </a:xfrm>
            <a:custGeom>
              <a:avLst/>
              <a:gdLst/>
              <a:ahLst/>
              <a:cxnLst/>
              <a:rect l="l" t="t" r="r" b="b"/>
              <a:pathLst>
                <a:path w="7265" h="7240" extrusionOk="0">
                  <a:moveTo>
                    <a:pt x="4430" y="310"/>
                  </a:moveTo>
                  <a:cubicBezTo>
                    <a:pt x="5311" y="310"/>
                    <a:pt x="6169" y="596"/>
                    <a:pt x="6859" y="1120"/>
                  </a:cubicBezTo>
                  <a:lnTo>
                    <a:pt x="1144" y="6835"/>
                  </a:lnTo>
                  <a:cubicBezTo>
                    <a:pt x="620" y="6144"/>
                    <a:pt x="334" y="5287"/>
                    <a:pt x="334" y="4406"/>
                  </a:cubicBezTo>
                  <a:cubicBezTo>
                    <a:pt x="334" y="2144"/>
                    <a:pt x="2168" y="310"/>
                    <a:pt x="4430" y="310"/>
                  </a:cubicBezTo>
                  <a:close/>
                  <a:moveTo>
                    <a:pt x="4430" y="0"/>
                  </a:moveTo>
                  <a:cubicBezTo>
                    <a:pt x="2001" y="0"/>
                    <a:pt x="1" y="1977"/>
                    <a:pt x="1" y="4406"/>
                  </a:cubicBezTo>
                  <a:cubicBezTo>
                    <a:pt x="1" y="5406"/>
                    <a:pt x="358" y="6406"/>
                    <a:pt x="1001" y="7192"/>
                  </a:cubicBezTo>
                  <a:cubicBezTo>
                    <a:pt x="1025" y="7216"/>
                    <a:pt x="1072" y="7240"/>
                    <a:pt x="1120" y="7240"/>
                  </a:cubicBezTo>
                  <a:cubicBezTo>
                    <a:pt x="1168" y="7240"/>
                    <a:pt x="1191" y="7216"/>
                    <a:pt x="1239" y="7192"/>
                  </a:cubicBezTo>
                  <a:lnTo>
                    <a:pt x="7217" y="1215"/>
                  </a:lnTo>
                  <a:cubicBezTo>
                    <a:pt x="7240" y="1191"/>
                    <a:pt x="7264" y="1143"/>
                    <a:pt x="7264" y="1096"/>
                  </a:cubicBezTo>
                  <a:cubicBezTo>
                    <a:pt x="7264" y="1048"/>
                    <a:pt x="7240" y="1000"/>
                    <a:pt x="7193" y="977"/>
                  </a:cubicBezTo>
                  <a:cubicBezTo>
                    <a:pt x="6431" y="334"/>
                    <a:pt x="5430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15"/>
          <p:cNvGrpSpPr/>
          <p:nvPr/>
        </p:nvGrpSpPr>
        <p:grpSpPr>
          <a:xfrm>
            <a:off x="6744537" y="3440973"/>
            <a:ext cx="284704" cy="353828"/>
            <a:chOff x="6744537" y="3440973"/>
            <a:chExt cx="284704" cy="353828"/>
          </a:xfrm>
        </p:grpSpPr>
        <p:sp>
          <p:nvSpPr>
            <p:cNvPr id="1496" name="Google Shape;1496;p15"/>
            <p:cNvSpPr/>
            <p:nvPr/>
          </p:nvSpPr>
          <p:spPr>
            <a:xfrm>
              <a:off x="6773670" y="3446540"/>
              <a:ext cx="180519" cy="73509"/>
            </a:xfrm>
            <a:custGeom>
              <a:avLst/>
              <a:gdLst/>
              <a:ahLst/>
              <a:cxnLst/>
              <a:rect l="l" t="t" r="r" b="b"/>
              <a:pathLst>
                <a:path w="5383" h="2192" extrusionOk="0">
                  <a:moveTo>
                    <a:pt x="357" y="1"/>
                  </a:moveTo>
                  <a:cubicBezTo>
                    <a:pt x="143" y="1"/>
                    <a:pt x="0" y="144"/>
                    <a:pt x="0" y="358"/>
                  </a:cubicBezTo>
                  <a:lnTo>
                    <a:pt x="0" y="2192"/>
                  </a:lnTo>
                  <a:lnTo>
                    <a:pt x="5382" y="2192"/>
                  </a:lnTo>
                  <a:lnTo>
                    <a:pt x="5382" y="358"/>
                  </a:lnTo>
                  <a:cubicBezTo>
                    <a:pt x="5382" y="144"/>
                    <a:pt x="5216" y="1"/>
                    <a:pt x="5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747312" y="3542383"/>
              <a:ext cx="233236" cy="247622"/>
            </a:xfrm>
            <a:custGeom>
              <a:avLst/>
              <a:gdLst/>
              <a:ahLst/>
              <a:cxnLst/>
              <a:rect l="l" t="t" r="r" b="b"/>
              <a:pathLst>
                <a:path w="6955" h="7384" extrusionOk="0">
                  <a:moveTo>
                    <a:pt x="786" y="1"/>
                  </a:moveTo>
                  <a:cubicBezTo>
                    <a:pt x="358" y="1"/>
                    <a:pt x="0" y="358"/>
                    <a:pt x="0" y="810"/>
                  </a:cubicBezTo>
                  <a:lnTo>
                    <a:pt x="0" y="6573"/>
                  </a:lnTo>
                  <a:cubicBezTo>
                    <a:pt x="0" y="7026"/>
                    <a:pt x="358" y="7383"/>
                    <a:pt x="786" y="7383"/>
                  </a:cubicBezTo>
                  <a:lnTo>
                    <a:pt x="6168" y="7383"/>
                  </a:lnTo>
                  <a:cubicBezTo>
                    <a:pt x="6597" y="7383"/>
                    <a:pt x="6954" y="7026"/>
                    <a:pt x="6954" y="6573"/>
                  </a:cubicBezTo>
                  <a:lnTo>
                    <a:pt x="6954" y="810"/>
                  </a:lnTo>
                  <a:cubicBezTo>
                    <a:pt x="6954" y="358"/>
                    <a:pt x="6597" y="1"/>
                    <a:pt x="6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855932" y="3588695"/>
              <a:ext cx="98258" cy="98291"/>
            </a:xfrm>
            <a:custGeom>
              <a:avLst/>
              <a:gdLst/>
              <a:ahLst/>
              <a:cxnLst/>
              <a:rect l="l" t="t" r="r" b="b"/>
              <a:pathLst>
                <a:path w="2930" h="2931" extrusionOk="0">
                  <a:moveTo>
                    <a:pt x="1453" y="1"/>
                  </a:moveTo>
                  <a:cubicBezTo>
                    <a:pt x="643" y="1"/>
                    <a:pt x="0" y="668"/>
                    <a:pt x="0" y="1477"/>
                  </a:cubicBezTo>
                  <a:cubicBezTo>
                    <a:pt x="0" y="2287"/>
                    <a:pt x="643" y="2930"/>
                    <a:pt x="1453" y="2930"/>
                  </a:cubicBezTo>
                  <a:cubicBezTo>
                    <a:pt x="2262" y="2930"/>
                    <a:pt x="2929" y="2287"/>
                    <a:pt x="2929" y="1477"/>
                  </a:cubicBezTo>
                  <a:cubicBezTo>
                    <a:pt x="2929" y="668"/>
                    <a:pt x="226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770451" y="3605496"/>
              <a:ext cx="103858" cy="103824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549" y="0"/>
                  </a:moveTo>
                  <a:cubicBezTo>
                    <a:pt x="1239" y="0"/>
                    <a:pt x="977" y="95"/>
                    <a:pt x="739" y="238"/>
                  </a:cubicBezTo>
                  <a:cubicBezTo>
                    <a:pt x="287" y="500"/>
                    <a:pt x="1" y="1000"/>
                    <a:pt x="1" y="1548"/>
                  </a:cubicBezTo>
                  <a:cubicBezTo>
                    <a:pt x="1" y="2096"/>
                    <a:pt x="287" y="2596"/>
                    <a:pt x="739" y="2858"/>
                  </a:cubicBezTo>
                  <a:cubicBezTo>
                    <a:pt x="977" y="3024"/>
                    <a:pt x="1263" y="3096"/>
                    <a:pt x="1549" y="3096"/>
                  </a:cubicBezTo>
                  <a:cubicBezTo>
                    <a:pt x="2406" y="3096"/>
                    <a:pt x="3097" y="2405"/>
                    <a:pt x="3097" y="1548"/>
                  </a:cubicBezTo>
                  <a:cubicBezTo>
                    <a:pt x="3097" y="691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829573" y="3671761"/>
              <a:ext cx="81490" cy="81490"/>
            </a:xfrm>
            <a:custGeom>
              <a:avLst/>
              <a:gdLst/>
              <a:ahLst/>
              <a:cxnLst/>
              <a:rect l="l" t="t" r="r" b="b"/>
              <a:pathLst>
                <a:path w="2430" h="2430" extrusionOk="0">
                  <a:moveTo>
                    <a:pt x="1215" y="1"/>
                  </a:moveTo>
                  <a:cubicBezTo>
                    <a:pt x="524" y="1"/>
                    <a:pt x="0" y="548"/>
                    <a:pt x="0" y="1215"/>
                  </a:cubicBezTo>
                  <a:cubicBezTo>
                    <a:pt x="0" y="1882"/>
                    <a:pt x="524" y="2430"/>
                    <a:pt x="1215" y="2430"/>
                  </a:cubicBezTo>
                  <a:cubicBezTo>
                    <a:pt x="1882" y="2430"/>
                    <a:pt x="2429" y="1882"/>
                    <a:pt x="2429" y="1215"/>
                  </a:cubicBezTo>
                  <a:cubicBezTo>
                    <a:pt x="2429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800800" y="3627830"/>
              <a:ext cx="35178" cy="55132"/>
            </a:xfrm>
            <a:custGeom>
              <a:avLst/>
              <a:gdLst/>
              <a:ahLst/>
              <a:cxnLst/>
              <a:rect l="l" t="t" r="r" b="b"/>
              <a:pathLst>
                <a:path w="1049" h="1644" extrusionOk="0">
                  <a:moveTo>
                    <a:pt x="525" y="1"/>
                  </a:moveTo>
                  <a:cubicBezTo>
                    <a:pt x="215" y="1"/>
                    <a:pt x="1" y="191"/>
                    <a:pt x="1" y="525"/>
                  </a:cubicBezTo>
                  <a:lnTo>
                    <a:pt x="1" y="1120"/>
                  </a:lnTo>
                  <a:cubicBezTo>
                    <a:pt x="1" y="1453"/>
                    <a:pt x="191" y="1644"/>
                    <a:pt x="525" y="1644"/>
                  </a:cubicBezTo>
                  <a:cubicBezTo>
                    <a:pt x="834" y="1644"/>
                    <a:pt x="1049" y="1477"/>
                    <a:pt x="1049" y="1215"/>
                  </a:cubicBezTo>
                  <a:cubicBezTo>
                    <a:pt x="1049" y="1096"/>
                    <a:pt x="1001" y="1049"/>
                    <a:pt x="882" y="1049"/>
                  </a:cubicBezTo>
                  <a:cubicBezTo>
                    <a:pt x="763" y="1049"/>
                    <a:pt x="739" y="1120"/>
                    <a:pt x="739" y="1168"/>
                  </a:cubicBezTo>
                  <a:cubicBezTo>
                    <a:pt x="715" y="1263"/>
                    <a:pt x="692" y="1358"/>
                    <a:pt x="549" y="1358"/>
                  </a:cubicBezTo>
                  <a:cubicBezTo>
                    <a:pt x="406" y="1358"/>
                    <a:pt x="334" y="1287"/>
                    <a:pt x="334" y="1144"/>
                  </a:cubicBezTo>
                  <a:lnTo>
                    <a:pt x="334" y="525"/>
                  </a:lnTo>
                  <a:cubicBezTo>
                    <a:pt x="334" y="358"/>
                    <a:pt x="406" y="287"/>
                    <a:pt x="549" y="287"/>
                  </a:cubicBezTo>
                  <a:cubicBezTo>
                    <a:pt x="668" y="287"/>
                    <a:pt x="739" y="358"/>
                    <a:pt x="739" y="477"/>
                  </a:cubicBezTo>
                  <a:cubicBezTo>
                    <a:pt x="739" y="501"/>
                    <a:pt x="763" y="596"/>
                    <a:pt x="906" y="596"/>
                  </a:cubicBezTo>
                  <a:cubicBezTo>
                    <a:pt x="1001" y="596"/>
                    <a:pt x="1049" y="549"/>
                    <a:pt x="1049" y="429"/>
                  </a:cubicBezTo>
                  <a:cubicBezTo>
                    <a:pt x="1049" y="168"/>
                    <a:pt x="834" y="1"/>
                    <a:pt x="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895838" y="3610258"/>
              <a:ext cx="35178" cy="55165"/>
            </a:xfrm>
            <a:custGeom>
              <a:avLst/>
              <a:gdLst/>
              <a:ahLst/>
              <a:cxnLst/>
              <a:rect l="l" t="t" r="r" b="b"/>
              <a:pathLst>
                <a:path w="1049" h="1645" extrusionOk="0">
                  <a:moveTo>
                    <a:pt x="525" y="310"/>
                  </a:moveTo>
                  <a:cubicBezTo>
                    <a:pt x="668" y="310"/>
                    <a:pt x="668" y="382"/>
                    <a:pt x="668" y="453"/>
                  </a:cubicBezTo>
                  <a:cubicBezTo>
                    <a:pt x="668" y="572"/>
                    <a:pt x="644" y="620"/>
                    <a:pt x="525" y="620"/>
                  </a:cubicBezTo>
                  <a:lnTo>
                    <a:pt x="334" y="620"/>
                  </a:lnTo>
                  <a:lnTo>
                    <a:pt x="334" y="310"/>
                  </a:lnTo>
                  <a:close/>
                  <a:moveTo>
                    <a:pt x="525" y="906"/>
                  </a:moveTo>
                  <a:cubicBezTo>
                    <a:pt x="691" y="906"/>
                    <a:pt x="715" y="977"/>
                    <a:pt x="715" y="1096"/>
                  </a:cubicBezTo>
                  <a:lnTo>
                    <a:pt x="715" y="1144"/>
                  </a:lnTo>
                  <a:cubicBezTo>
                    <a:pt x="715" y="1287"/>
                    <a:pt x="668" y="1335"/>
                    <a:pt x="525" y="1335"/>
                  </a:cubicBezTo>
                  <a:lnTo>
                    <a:pt x="334" y="1335"/>
                  </a:lnTo>
                  <a:lnTo>
                    <a:pt x="334" y="906"/>
                  </a:lnTo>
                  <a:close/>
                  <a:moveTo>
                    <a:pt x="144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1525"/>
                  </a:lnTo>
                  <a:cubicBezTo>
                    <a:pt x="1" y="1596"/>
                    <a:pt x="72" y="1644"/>
                    <a:pt x="144" y="1644"/>
                  </a:cubicBezTo>
                  <a:lnTo>
                    <a:pt x="572" y="1644"/>
                  </a:lnTo>
                  <a:cubicBezTo>
                    <a:pt x="882" y="1644"/>
                    <a:pt x="1049" y="1477"/>
                    <a:pt x="1049" y="1144"/>
                  </a:cubicBezTo>
                  <a:lnTo>
                    <a:pt x="1049" y="1120"/>
                  </a:lnTo>
                  <a:cubicBezTo>
                    <a:pt x="1049" y="930"/>
                    <a:pt x="1001" y="834"/>
                    <a:pt x="882" y="763"/>
                  </a:cubicBezTo>
                  <a:cubicBezTo>
                    <a:pt x="953" y="692"/>
                    <a:pt x="1001" y="572"/>
                    <a:pt x="1001" y="430"/>
                  </a:cubicBezTo>
                  <a:cubicBezTo>
                    <a:pt x="1001" y="144"/>
                    <a:pt x="834" y="1"/>
                    <a:pt x="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859360" y="3687724"/>
              <a:ext cx="31959" cy="49565"/>
            </a:xfrm>
            <a:custGeom>
              <a:avLst/>
              <a:gdLst/>
              <a:ahLst/>
              <a:cxnLst/>
              <a:rect l="l" t="t" r="r" b="b"/>
              <a:pathLst>
                <a:path w="953" h="1478" extrusionOk="0">
                  <a:moveTo>
                    <a:pt x="476" y="287"/>
                  </a:moveTo>
                  <a:cubicBezTo>
                    <a:pt x="595" y="287"/>
                    <a:pt x="643" y="334"/>
                    <a:pt x="643" y="477"/>
                  </a:cubicBezTo>
                  <a:lnTo>
                    <a:pt x="643" y="1025"/>
                  </a:lnTo>
                  <a:cubicBezTo>
                    <a:pt x="643" y="1144"/>
                    <a:pt x="595" y="1215"/>
                    <a:pt x="476" y="1215"/>
                  </a:cubicBezTo>
                  <a:lnTo>
                    <a:pt x="286" y="1215"/>
                  </a:lnTo>
                  <a:lnTo>
                    <a:pt x="286" y="287"/>
                  </a:lnTo>
                  <a:close/>
                  <a:moveTo>
                    <a:pt x="143" y="1"/>
                  </a:moveTo>
                  <a:cubicBezTo>
                    <a:pt x="71" y="1"/>
                    <a:pt x="0" y="49"/>
                    <a:pt x="0" y="120"/>
                  </a:cubicBezTo>
                  <a:lnTo>
                    <a:pt x="0" y="1382"/>
                  </a:lnTo>
                  <a:cubicBezTo>
                    <a:pt x="0" y="1430"/>
                    <a:pt x="71" y="1477"/>
                    <a:pt x="143" y="1477"/>
                  </a:cubicBezTo>
                  <a:lnTo>
                    <a:pt x="476" y="1477"/>
                  </a:lnTo>
                  <a:cubicBezTo>
                    <a:pt x="762" y="1477"/>
                    <a:pt x="953" y="1311"/>
                    <a:pt x="953" y="1025"/>
                  </a:cubicBezTo>
                  <a:lnTo>
                    <a:pt x="953" y="477"/>
                  </a:lnTo>
                  <a:cubicBezTo>
                    <a:pt x="953" y="191"/>
                    <a:pt x="762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925383" y="3743627"/>
              <a:ext cx="98291" cy="46379"/>
            </a:xfrm>
            <a:custGeom>
              <a:avLst/>
              <a:gdLst/>
              <a:ahLst/>
              <a:cxnLst/>
              <a:rect l="l" t="t" r="r" b="b"/>
              <a:pathLst>
                <a:path w="2931" h="1383" extrusionOk="0">
                  <a:moveTo>
                    <a:pt x="692" y="1"/>
                  </a:moveTo>
                  <a:cubicBezTo>
                    <a:pt x="311" y="1"/>
                    <a:pt x="1" y="310"/>
                    <a:pt x="1" y="692"/>
                  </a:cubicBezTo>
                  <a:cubicBezTo>
                    <a:pt x="1" y="882"/>
                    <a:pt x="72" y="1049"/>
                    <a:pt x="191" y="1168"/>
                  </a:cubicBezTo>
                  <a:cubicBezTo>
                    <a:pt x="311" y="1287"/>
                    <a:pt x="501" y="1382"/>
                    <a:pt x="692" y="1382"/>
                  </a:cubicBezTo>
                  <a:lnTo>
                    <a:pt x="2240" y="1382"/>
                  </a:lnTo>
                  <a:cubicBezTo>
                    <a:pt x="2621" y="1382"/>
                    <a:pt x="2930" y="1073"/>
                    <a:pt x="2930" y="692"/>
                  </a:cubicBezTo>
                  <a:cubicBezTo>
                    <a:pt x="2930" y="501"/>
                    <a:pt x="2859" y="310"/>
                    <a:pt x="2740" y="191"/>
                  </a:cubicBezTo>
                  <a:cubicBezTo>
                    <a:pt x="2621" y="72"/>
                    <a:pt x="2430" y="1"/>
                    <a:pt x="2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6974914" y="3743627"/>
              <a:ext cx="48760" cy="46379"/>
            </a:xfrm>
            <a:custGeom>
              <a:avLst/>
              <a:gdLst/>
              <a:ahLst/>
              <a:cxnLst/>
              <a:rect l="l" t="t" r="r" b="b"/>
              <a:pathLst>
                <a:path w="1454" h="1383" extrusionOk="0">
                  <a:moveTo>
                    <a:pt x="0" y="1"/>
                  </a:moveTo>
                  <a:lnTo>
                    <a:pt x="0" y="1382"/>
                  </a:lnTo>
                  <a:lnTo>
                    <a:pt x="763" y="1382"/>
                  </a:lnTo>
                  <a:cubicBezTo>
                    <a:pt x="1144" y="1382"/>
                    <a:pt x="1453" y="1073"/>
                    <a:pt x="1453" y="692"/>
                  </a:cubicBezTo>
                  <a:cubicBezTo>
                    <a:pt x="1453" y="596"/>
                    <a:pt x="1453" y="525"/>
                    <a:pt x="1429" y="453"/>
                  </a:cubicBezTo>
                  <a:cubicBezTo>
                    <a:pt x="1382" y="358"/>
                    <a:pt x="1334" y="263"/>
                    <a:pt x="1263" y="191"/>
                  </a:cubicBezTo>
                  <a:cubicBezTo>
                    <a:pt x="1144" y="72"/>
                    <a:pt x="953" y="1"/>
                    <a:pt x="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6770895" y="3440973"/>
              <a:ext cx="191686" cy="84676"/>
            </a:xfrm>
            <a:custGeom>
              <a:avLst/>
              <a:gdLst/>
              <a:ahLst/>
              <a:cxnLst/>
              <a:rect l="l" t="t" r="r" b="b"/>
              <a:pathLst>
                <a:path w="5716" h="2525" extrusionOk="0">
                  <a:moveTo>
                    <a:pt x="524" y="0"/>
                  </a:moveTo>
                  <a:cubicBezTo>
                    <a:pt x="239" y="0"/>
                    <a:pt x="0" y="238"/>
                    <a:pt x="0" y="524"/>
                  </a:cubicBezTo>
                  <a:lnTo>
                    <a:pt x="0" y="2358"/>
                  </a:lnTo>
                  <a:cubicBezTo>
                    <a:pt x="0" y="2453"/>
                    <a:pt x="72" y="2525"/>
                    <a:pt x="167" y="2525"/>
                  </a:cubicBezTo>
                  <a:lnTo>
                    <a:pt x="5549" y="2525"/>
                  </a:lnTo>
                  <a:cubicBezTo>
                    <a:pt x="5645" y="2525"/>
                    <a:pt x="5716" y="2453"/>
                    <a:pt x="5716" y="2358"/>
                  </a:cubicBezTo>
                  <a:lnTo>
                    <a:pt x="5716" y="524"/>
                  </a:lnTo>
                  <a:cubicBezTo>
                    <a:pt x="5716" y="238"/>
                    <a:pt x="5478" y="0"/>
                    <a:pt x="5192" y="0"/>
                  </a:cubicBezTo>
                  <a:lnTo>
                    <a:pt x="1429" y="0"/>
                  </a:lnTo>
                  <a:cubicBezTo>
                    <a:pt x="1358" y="0"/>
                    <a:pt x="1286" y="72"/>
                    <a:pt x="1286" y="167"/>
                  </a:cubicBezTo>
                  <a:cubicBezTo>
                    <a:pt x="1286" y="238"/>
                    <a:pt x="1358" y="310"/>
                    <a:pt x="1429" y="310"/>
                  </a:cubicBezTo>
                  <a:lnTo>
                    <a:pt x="5192" y="310"/>
                  </a:lnTo>
                  <a:cubicBezTo>
                    <a:pt x="5311" y="310"/>
                    <a:pt x="5406" y="405"/>
                    <a:pt x="5406" y="524"/>
                  </a:cubicBezTo>
                  <a:lnTo>
                    <a:pt x="5406" y="2215"/>
                  </a:lnTo>
                  <a:lnTo>
                    <a:pt x="310" y="2215"/>
                  </a:lnTo>
                  <a:lnTo>
                    <a:pt x="310" y="524"/>
                  </a:lnTo>
                  <a:cubicBezTo>
                    <a:pt x="310" y="405"/>
                    <a:pt x="405" y="310"/>
                    <a:pt x="524" y="310"/>
                  </a:cubicBezTo>
                  <a:lnTo>
                    <a:pt x="905" y="310"/>
                  </a:lnTo>
                  <a:cubicBezTo>
                    <a:pt x="1001" y="310"/>
                    <a:pt x="1072" y="238"/>
                    <a:pt x="1072" y="167"/>
                  </a:cubicBezTo>
                  <a:cubicBezTo>
                    <a:pt x="1072" y="72"/>
                    <a:pt x="1001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6744537" y="3537588"/>
              <a:ext cx="244403" cy="257213"/>
            </a:xfrm>
            <a:custGeom>
              <a:avLst/>
              <a:gdLst/>
              <a:ahLst/>
              <a:cxnLst/>
              <a:rect l="l" t="t" r="r" b="b"/>
              <a:pathLst>
                <a:path w="7288" h="7670" extrusionOk="0">
                  <a:moveTo>
                    <a:pt x="953" y="1"/>
                  </a:moveTo>
                  <a:cubicBezTo>
                    <a:pt x="429" y="1"/>
                    <a:pt x="1" y="429"/>
                    <a:pt x="1" y="953"/>
                  </a:cubicBezTo>
                  <a:lnTo>
                    <a:pt x="1" y="6716"/>
                  </a:lnTo>
                  <a:cubicBezTo>
                    <a:pt x="1" y="7240"/>
                    <a:pt x="429" y="7669"/>
                    <a:pt x="953" y="7669"/>
                  </a:cubicBezTo>
                  <a:lnTo>
                    <a:pt x="5192" y="7669"/>
                  </a:lnTo>
                  <a:cubicBezTo>
                    <a:pt x="5287" y="7669"/>
                    <a:pt x="5359" y="7598"/>
                    <a:pt x="5359" y="7526"/>
                  </a:cubicBezTo>
                  <a:cubicBezTo>
                    <a:pt x="5335" y="7431"/>
                    <a:pt x="5287" y="7359"/>
                    <a:pt x="5192" y="7359"/>
                  </a:cubicBezTo>
                  <a:lnTo>
                    <a:pt x="953" y="7359"/>
                  </a:lnTo>
                  <a:cubicBezTo>
                    <a:pt x="596" y="7359"/>
                    <a:pt x="310" y="7074"/>
                    <a:pt x="310" y="6716"/>
                  </a:cubicBezTo>
                  <a:lnTo>
                    <a:pt x="310" y="953"/>
                  </a:lnTo>
                  <a:cubicBezTo>
                    <a:pt x="310" y="596"/>
                    <a:pt x="596" y="310"/>
                    <a:pt x="953" y="310"/>
                  </a:cubicBezTo>
                  <a:lnTo>
                    <a:pt x="6335" y="310"/>
                  </a:lnTo>
                  <a:cubicBezTo>
                    <a:pt x="6692" y="310"/>
                    <a:pt x="6978" y="596"/>
                    <a:pt x="6978" y="953"/>
                  </a:cubicBezTo>
                  <a:lnTo>
                    <a:pt x="6978" y="1882"/>
                  </a:lnTo>
                  <a:cubicBezTo>
                    <a:pt x="6978" y="1977"/>
                    <a:pt x="7050" y="2049"/>
                    <a:pt x="7121" y="2049"/>
                  </a:cubicBezTo>
                  <a:cubicBezTo>
                    <a:pt x="7216" y="2049"/>
                    <a:pt x="7288" y="1977"/>
                    <a:pt x="7288" y="1882"/>
                  </a:cubicBezTo>
                  <a:lnTo>
                    <a:pt x="7288" y="953"/>
                  </a:lnTo>
                  <a:cubicBezTo>
                    <a:pt x="7288" y="429"/>
                    <a:pt x="6859" y="1"/>
                    <a:pt x="6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6975719" y="3612672"/>
              <a:ext cx="10396" cy="119016"/>
            </a:xfrm>
            <a:custGeom>
              <a:avLst/>
              <a:gdLst/>
              <a:ahLst/>
              <a:cxnLst/>
              <a:rect l="l" t="t" r="r" b="b"/>
              <a:pathLst>
                <a:path w="310" h="3549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06"/>
                  </a:lnTo>
                  <a:cubicBezTo>
                    <a:pt x="0" y="3501"/>
                    <a:pt x="72" y="3549"/>
                    <a:pt x="143" y="3549"/>
                  </a:cubicBezTo>
                  <a:cubicBezTo>
                    <a:pt x="238" y="3549"/>
                    <a:pt x="310" y="3477"/>
                    <a:pt x="310" y="3406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6788467" y="3491276"/>
              <a:ext cx="156575" cy="10429"/>
            </a:xfrm>
            <a:custGeom>
              <a:avLst/>
              <a:gdLst/>
              <a:ahLst/>
              <a:cxnLst/>
              <a:rect l="l" t="t" r="r" b="b"/>
              <a:pathLst>
                <a:path w="4669" h="311" extrusionOk="0">
                  <a:moveTo>
                    <a:pt x="167" y="1"/>
                  </a:moveTo>
                  <a:cubicBezTo>
                    <a:pt x="72" y="1"/>
                    <a:pt x="0" y="72"/>
                    <a:pt x="0" y="143"/>
                  </a:cubicBezTo>
                  <a:cubicBezTo>
                    <a:pt x="0" y="239"/>
                    <a:pt x="72" y="310"/>
                    <a:pt x="167" y="310"/>
                  </a:cubicBezTo>
                  <a:lnTo>
                    <a:pt x="4501" y="310"/>
                  </a:lnTo>
                  <a:cubicBezTo>
                    <a:pt x="4597" y="310"/>
                    <a:pt x="4668" y="239"/>
                    <a:pt x="4668" y="143"/>
                  </a:cubicBezTo>
                  <a:cubicBezTo>
                    <a:pt x="4668" y="72"/>
                    <a:pt x="4597" y="1"/>
                    <a:pt x="4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6768514" y="3600700"/>
              <a:ext cx="114220" cy="113415"/>
            </a:xfrm>
            <a:custGeom>
              <a:avLst/>
              <a:gdLst/>
              <a:ahLst/>
              <a:cxnLst/>
              <a:rect l="l" t="t" r="r" b="b"/>
              <a:pathLst>
                <a:path w="3406" h="3382" extrusionOk="0">
                  <a:moveTo>
                    <a:pt x="1691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2548"/>
                    <a:pt x="619" y="3263"/>
                    <a:pt x="1477" y="3382"/>
                  </a:cubicBezTo>
                  <a:lnTo>
                    <a:pt x="1500" y="3382"/>
                  </a:lnTo>
                  <a:cubicBezTo>
                    <a:pt x="1572" y="3382"/>
                    <a:pt x="1643" y="3334"/>
                    <a:pt x="1643" y="3239"/>
                  </a:cubicBezTo>
                  <a:cubicBezTo>
                    <a:pt x="1667" y="3167"/>
                    <a:pt x="1596" y="3072"/>
                    <a:pt x="1500" y="3072"/>
                  </a:cubicBezTo>
                  <a:cubicBezTo>
                    <a:pt x="834" y="2977"/>
                    <a:pt x="310" y="2382"/>
                    <a:pt x="310" y="1691"/>
                  </a:cubicBezTo>
                  <a:cubicBezTo>
                    <a:pt x="310" y="929"/>
                    <a:pt x="929" y="310"/>
                    <a:pt x="1691" y="310"/>
                  </a:cubicBezTo>
                  <a:cubicBezTo>
                    <a:pt x="2453" y="310"/>
                    <a:pt x="3096" y="929"/>
                    <a:pt x="3096" y="1691"/>
                  </a:cubicBezTo>
                  <a:cubicBezTo>
                    <a:pt x="3096" y="1786"/>
                    <a:pt x="3167" y="1858"/>
                    <a:pt x="3239" y="1858"/>
                  </a:cubicBezTo>
                  <a:cubicBezTo>
                    <a:pt x="3334" y="1858"/>
                    <a:pt x="3406" y="1786"/>
                    <a:pt x="3406" y="1691"/>
                  </a:cubicBezTo>
                  <a:cubicBezTo>
                    <a:pt x="3406" y="762"/>
                    <a:pt x="2643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6826798" y="3666966"/>
              <a:ext cx="91886" cy="9188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82" y="310"/>
                  </a:moveTo>
                  <a:cubicBezTo>
                    <a:pt x="1953" y="310"/>
                    <a:pt x="2430" y="787"/>
                    <a:pt x="2430" y="1358"/>
                  </a:cubicBezTo>
                  <a:cubicBezTo>
                    <a:pt x="2430" y="1954"/>
                    <a:pt x="1953" y="2430"/>
                    <a:pt x="1382" y="2430"/>
                  </a:cubicBezTo>
                  <a:cubicBezTo>
                    <a:pt x="786" y="2430"/>
                    <a:pt x="310" y="1954"/>
                    <a:pt x="310" y="1358"/>
                  </a:cubicBezTo>
                  <a:cubicBezTo>
                    <a:pt x="310" y="787"/>
                    <a:pt x="786" y="310"/>
                    <a:pt x="1382" y="310"/>
                  </a:cubicBezTo>
                  <a:close/>
                  <a:moveTo>
                    <a:pt x="1382" y="1"/>
                  </a:moveTo>
                  <a:cubicBezTo>
                    <a:pt x="620" y="1"/>
                    <a:pt x="1" y="596"/>
                    <a:pt x="1" y="1358"/>
                  </a:cubicBezTo>
                  <a:cubicBezTo>
                    <a:pt x="1" y="2120"/>
                    <a:pt x="620" y="2739"/>
                    <a:pt x="1382" y="2739"/>
                  </a:cubicBezTo>
                  <a:cubicBezTo>
                    <a:pt x="2120" y="2739"/>
                    <a:pt x="2739" y="2120"/>
                    <a:pt x="2739" y="1358"/>
                  </a:cubicBezTo>
                  <a:cubicBezTo>
                    <a:pt x="2739" y="596"/>
                    <a:pt x="2120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6863519" y="3583933"/>
              <a:ext cx="98291" cy="106239"/>
            </a:xfrm>
            <a:custGeom>
              <a:avLst/>
              <a:gdLst/>
              <a:ahLst/>
              <a:cxnLst/>
              <a:rect l="l" t="t" r="r" b="b"/>
              <a:pathLst>
                <a:path w="2931" h="3168" extrusionOk="0">
                  <a:moveTo>
                    <a:pt x="1311" y="0"/>
                  </a:moveTo>
                  <a:cubicBezTo>
                    <a:pt x="811" y="0"/>
                    <a:pt x="358" y="214"/>
                    <a:pt x="49" y="595"/>
                  </a:cubicBezTo>
                  <a:cubicBezTo>
                    <a:pt x="1" y="667"/>
                    <a:pt x="1" y="762"/>
                    <a:pt x="72" y="810"/>
                  </a:cubicBezTo>
                  <a:cubicBezTo>
                    <a:pt x="102" y="840"/>
                    <a:pt x="136" y="853"/>
                    <a:pt x="169" y="853"/>
                  </a:cubicBezTo>
                  <a:cubicBezTo>
                    <a:pt x="215" y="853"/>
                    <a:pt x="259" y="827"/>
                    <a:pt x="287" y="786"/>
                  </a:cubicBezTo>
                  <a:cubicBezTo>
                    <a:pt x="549" y="476"/>
                    <a:pt x="906" y="310"/>
                    <a:pt x="1311" y="310"/>
                  </a:cubicBezTo>
                  <a:cubicBezTo>
                    <a:pt x="2049" y="310"/>
                    <a:pt x="2621" y="881"/>
                    <a:pt x="2621" y="1619"/>
                  </a:cubicBezTo>
                  <a:cubicBezTo>
                    <a:pt x="2621" y="2191"/>
                    <a:pt x="2263" y="2691"/>
                    <a:pt x="1716" y="2858"/>
                  </a:cubicBezTo>
                  <a:cubicBezTo>
                    <a:pt x="1644" y="2882"/>
                    <a:pt x="1597" y="2977"/>
                    <a:pt x="1620" y="3048"/>
                  </a:cubicBezTo>
                  <a:cubicBezTo>
                    <a:pt x="1644" y="3120"/>
                    <a:pt x="1716" y="3167"/>
                    <a:pt x="1763" y="3167"/>
                  </a:cubicBezTo>
                  <a:cubicBezTo>
                    <a:pt x="1787" y="3167"/>
                    <a:pt x="1811" y="3167"/>
                    <a:pt x="1811" y="3144"/>
                  </a:cubicBezTo>
                  <a:cubicBezTo>
                    <a:pt x="2478" y="2929"/>
                    <a:pt x="2930" y="2310"/>
                    <a:pt x="2930" y="1619"/>
                  </a:cubicBezTo>
                  <a:cubicBezTo>
                    <a:pt x="2930" y="714"/>
                    <a:pt x="221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6919816" y="3738060"/>
              <a:ext cx="109425" cy="56741"/>
            </a:xfrm>
            <a:custGeom>
              <a:avLst/>
              <a:gdLst/>
              <a:ahLst/>
              <a:cxnLst/>
              <a:rect l="l" t="t" r="r" b="b"/>
              <a:pathLst>
                <a:path w="3263" h="1692" extrusionOk="0">
                  <a:moveTo>
                    <a:pt x="1477" y="310"/>
                  </a:moveTo>
                  <a:lnTo>
                    <a:pt x="1477" y="1381"/>
                  </a:lnTo>
                  <a:lnTo>
                    <a:pt x="858" y="1381"/>
                  </a:lnTo>
                  <a:cubicBezTo>
                    <a:pt x="548" y="1381"/>
                    <a:pt x="310" y="1143"/>
                    <a:pt x="310" y="858"/>
                  </a:cubicBezTo>
                  <a:cubicBezTo>
                    <a:pt x="310" y="548"/>
                    <a:pt x="548" y="310"/>
                    <a:pt x="858" y="310"/>
                  </a:cubicBezTo>
                  <a:close/>
                  <a:moveTo>
                    <a:pt x="2406" y="310"/>
                  </a:moveTo>
                  <a:cubicBezTo>
                    <a:pt x="2715" y="310"/>
                    <a:pt x="2953" y="548"/>
                    <a:pt x="2953" y="858"/>
                  </a:cubicBezTo>
                  <a:cubicBezTo>
                    <a:pt x="2953" y="1143"/>
                    <a:pt x="2715" y="1381"/>
                    <a:pt x="2406" y="1381"/>
                  </a:cubicBezTo>
                  <a:lnTo>
                    <a:pt x="1786" y="1381"/>
                  </a:lnTo>
                  <a:lnTo>
                    <a:pt x="1786" y="310"/>
                  </a:lnTo>
                  <a:close/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10"/>
                    <a:pt x="381" y="1691"/>
                    <a:pt x="858" y="1691"/>
                  </a:cubicBezTo>
                  <a:lnTo>
                    <a:pt x="2406" y="1691"/>
                  </a:lnTo>
                  <a:cubicBezTo>
                    <a:pt x="2882" y="1691"/>
                    <a:pt x="3263" y="1310"/>
                    <a:pt x="3263" y="858"/>
                  </a:cubicBezTo>
                  <a:cubicBezTo>
                    <a:pt x="3263" y="381"/>
                    <a:pt x="2882" y="0"/>
                    <a:pt x="2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6803625" y="3627830"/>
              <a:ext cx="35178" cy="55132"/>
            </a:xfrm>
            <a:custGeom>
              <a:avLst/>
              <a:gdLst/>
              <a:ahLst/>
              <a:cxnLst/>
              <a:rect l="l" t="t" r="r" b="b"/>
              <a:pathLst>
                <a:path w="1049" h="1644" extrusionOk="0">
                  <a:moveTo>
                    <a:pt x="525" y="1"/>
                  </a:moveTo>
                  <a:cubicBezTo>
                    <a:pt x="191" y="1"/>
                    <a:pt x="1" y="191"/>
                    <a:pt x="1" y="525"/>
                  </a:cubicBezTo>
                  <a:lnTo>
                    <a:pt x="1" y="1120"/>
                  </a:lnTo>
                  <a:cubicBezTo>
                    <a:pt x="1" y="1453"/>
                    <a:pt x="191" y="1644"/>
                    <a:pt x="525" y="1644"/>
                  </a:cubicBezTo>
                  <a:cubicBezTo>
                    <a:pt x="834" y="1644"/>
                    <a:pt x="1049" y="1453"/>
                    <a:pt x="1049" y="1192"/>
                  </a:cubicBezTo>
                  <a:cubicBezTo>
                    <a:pt x="1049" y="1096"/>
                    <a:pt x="1001" y="1025"/>
                    <a:pt x="882" y="1025"/>
                  </a:cubicBezTo>
                  <a:cubicBezTo>
                    <a:pt x="763" y="1025"/>
                    <a:pt x="739" y="1120"/>
                    <a:pt x="739" y="1144"/>
                  </a:cubicBezTo>
                  <a:cubicBezTo>
                    <a:pt x="715" y="1263"/>
                    <a:pt x="692" y="1334"/>
                    <a:pt x="549" y="1334"/>
                  </a:cubicBezTo>
                  <a:cubicBezTo>
                    <a:pt x="406" y="1334"/>
                    <a:pt x="334" y="1287"/>
                    <a:pt x="334" y="1120"/>
                  </a:cubicBezTo>
                  <a:lnTo>
                    <a:pt x="334" y="525"/>
                  </a:lnTo>
                  <a:cubicBezTo>
                    <a:pt x="334" y="358"/>
                    <a:pt x="406" y="287"/>
                    <a:pt x="525" y="287"/>
                  </a:cubicBezTo>
                  <a:cubicBezTo>
                    <a:pt x="668" y="287"/>
                    <a:pt x="715" y="358"/>
                    <a:pt x="739" y="477"/>
                  </a:cubicBezTo>
                  <a:cubicBezTo>
                    <a:pt x="739" y="501"/>
                    <a:pt x="739" y="596"/>
                    <a:pt x="882" y="596"/>
                  </a:cubicBezTo>
                  <a:cubicBezTo>
                    <a:pt x="1001" y="596"/>
                    <a:pt x="1049" y="549"/>
                    <a:pt x="1049" y="429"/>
                  </a:cubicBezTo>
                  <a:cubicBezTo>
                    <a:pt x="1049" y="168"/>
                    <a:pt x="83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6895838" y="3610258"/>
              <a:ext cx="35178" cy="55165"/>
            </a:xfrm>
            <a:custGeom>
              <a:avLst/>
              <a:gdLst/>
              <a:ahLst/>
              <a:cxnLst/>
              <a:rect l="l" t="t" r="r" b="b"/>
              <a:pathLst>
                <a:path w="1049" h="1645" extrusionOk="0">
                  <a:moveTo>
                    <a:pt x="525" y="310"/>
                  </a:moveTo>
                  <a:cubicBezTo>
                    <a:pt x="668" y="310"/>
                    <a:pt x="668" y="382"/>
                    <a:pt x="668" y="453"/>
                  </a:cubicBezTo>
                  <a:cubicBezTo>
                    <a:pt x="668" y="572"/>
                    <a:pt x="644" y="620"/>
                    <a:pt x="525" y="620"/>
                  </a:cubicBezTo>
                  <a:lnTo>
                    <a:pt x="334" y="620"/>
                  </a:lnTo>
                  <a:lnTo>
                    <a:pt x="334" y="310"/>
                  </a:lnTo>
                  <a:close/>
                  <a:moveTo>
                    <a:pt x="525" y="906"/>
                  </a:moveTo>
                  <a:cubicBezTo>
                    <a:pt x="691" y="906"/>
                    <a:pt x="715" y="977"/>
                    <a:pt x="715" y="1096"/>
                  </a:cubicBezTo>
                  <a:lnTo>
                    <a:pt x="715" y="1144"/>
                  </a:lnTo>
                  <a:cubicBezTo>
                    <a:pt x="715" y="1287"/>
                    <a:pt x="668" y="1335"/>
                    <a:pt x="525" y="1335"/>
                  </a:cubicBezTo>
                  <a:lnTo>
                    <a:pt x="334" y="1335"/>
                  </a:lnTo>
                  <a:lnTo>
                    <a:pt x="334" y="906"/>
                  </a:lnTo>
                  <a:close/>
                  <a:moveTo>
                    <a:pt x="144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1525"/>
                  </a:lnTo>
                  <a:cubicBezTo>
                    <a:pt x="1" y="1596"/>
                    <a:pt x="72" y="1644"/>
                    <a:pt x="144" y="1644"/>
                  </a:cubicBezTo>
                  <a:lnTo>
                    <a:pt x="572" y="1644"/>
                  </a:lnTo>
                  <a:cubicBezTo>
                    <a:pt x="882" y="1644"/>
                    <a:pt x="1049" y="1477"/>
                    <a:pt x="1049" y="1144"/>
                  </a:cubicBezTo>
                  <a:lnTo>
                    <a:pt x="1049" y="1120"/>
                  </a:lnTo>
                  <a:cubicBezTo>
                    <a:pt x="1049" y="953"/>
                    <a:pt x="1001" y="834"/>
                    <a:pt x="882" y="763"/>
                  </a:cubicBezTo>
                  <a:cubicBezTo>
                    <a:pt x="953" y="692"/>
                    <a:pt x="1001" y="572"/>
                    <a:pt x="1001" y="430"/>
                  </a:cubicBezTo>
                  <a:cubicBezTo>
                    <a:pt x="1001" y="144"/>
                    <a:pt x="858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15"/>
          <p:cNvGrpSpPr/>
          <p:nvPr/>
        </p:nvGrpSpPr>
        <p:grpSpPr>
          <a:xfrm>
            <a:off x="730496" y="2822051"/>
            <a:ext cx="365833" cy="353794"/>
            <a:chOff x="730496" y="2822051"/>
            <a:chExt cx="365833" cy="353794"/>
          </a:xfrm>
        </p:grpSpPr>
        <p:sp>
          <p:nvSpPr>
            <p:cNvPr id="1517" name="Google Shape;1517;p15"/>
            <p:cNvSpPr/>
            <p:nvPr/>
          </p:nvSpPr>
          <p:spPr>
            <a:xfrm>
              <a:off x="816748" y="2827383"/>
              <a:ext cx="226864" cy="202015"/>
            </a:xfrm>
            <a:custGeom>
              <a:avLst/>
              <a:gdLst/>
              <a:ahLst/>
              <a:cxnLst/>
              <a:rect l="l" t="t" r="r" b="b"/>
              <a:pathLst>
                <a:path w="6765" h="6024" extrusionOk="0">
                  <a:moveTo>
                    <a:pt x="3942" y="1"/>
                  </a:moveTo>
                  <a:cubicBezTo>
                    <a:pt x="3091" y="1"/>
                    <a:pt x="2175" y="372"/>
                    <a:pt x="1454" y="1079"/>
                  </a:cubicBezTo>
                  <a:cubicBezTo>
                    <a:pt x="168" y="2365"/>
                    <a:pt x="1" y="4247"/>
                    <a:pt x="1073" y="5318"/>
                  </a:cubicBezTo>
                  <a:cubicBezTo>
                    <a:pt x="1546" y="5792"/>
                    <a:pt x="2183" y="6024"/>
                    <a:pt x="2857" y="6024"/>
                  </a:cubicBezTo>
                  <a:cubicBezTo>
                    <a:pt x="3708" y="6024"/>
                    <a:pt x="4618" y="5655"/>
                    <a:pt x="5335" y="4937"/>
                  </a:cubicBezTo>
                  <a:cubicBezTo>
                    <a:pt x="6598" y="3675"/>
                    <a:pt x="6764" y="1770"/>
                    <a:pt x="5693" y="698"/>
                  </a:cubicBezTo>
                  <a:cubicBezTo>
                    <a:pt x="5233" y="228"/>
                    <a:pt x="4607" y="1"/>
                    <a:pt x="3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736096" y="3047239"/>
              <a:ext cx="75923" cy="75923"/>
            </a:xfrm>
            <a:custGeom>
              <a:avLst/>
              <a:gdLst/>
              <a:ahLst/>
              <a:cxnLst/>
              <a:rect l="l" t="t" r="r" b="b"/>
              <a:pathLst>
                <a:path w="2264" h="2264" extrusionOk="0">
                  <a:moveTo>
                    <a:pt x="1763" y="1"/>
                  </a:moveTo>
                  <a:lnTo>
                    <a:pt x="1" y="1763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783213" y="3095160"/>
              <a:ext cx="75923" cy="75890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763" y="1"/>
                  </a:moveTo>
                  <a:lnTo>
                    <a:pt x="1" y="1739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863898" y="2875171"/>
              <a:ext cx="226831" cy="202149"/>
            </a:xfrm>
            <a:custGeom>
              <a:avLst/>
              <a:gdLst/>
              <a:ahLst/>
              <a:cxnLst/>
              <a:rect l="l" t="t" r="r" b="b"/>
              <a:pathLst>
                <a:path w="6764" h="6028" extrusionOk="0">
                  <a:moveTo>
                    <a:pt x="3905" y="0"/>
                  </a:moveTo>
                  <a:cubicBezTo>
                    <a:pt x="3819" y="0"/>
                    <a:pt x="3732" y="4"/>
                    <a:pt x="3644" y="12"/>
                  </a:cubicBezTo>
                  <a:cubicBezTo>
                    <a:pt x="2858" y="83"/>
                    <a:pt x="2072" y="464"/>
                    <a:pt x="1453" y="1083"/>
                  </a:cubicBezTo>
                  <a:cubicBezTo>
                    <a:pt x="167" y="2369"/>
                    <a:pt x="0" y="4251"/>
                    <a:pt x="1072" y="5322"/>
                  </a:cubicBezTo>
                  <a:cubicBezTo>
                    <a:pt x="1545" y="5796"/>
                    <a:pt x="2182" y="6028"/>
                    <a:pt x="2854" y="6028"/>
                  </a:cubicBezTo>
                  <a:cubicBezTo>
                    <a:pt x="3702" y="6028"/>
                    <a:pt x="4606" y="5659"/>
                    <a:pt x="5311" y="4941"/>
                  </a:cubicBezTo>
                  <a:cubicBezTo>
                    <a:pt x="6597" y="3679"/>
                    <a:pt x="6763" y="1774"/>
                    <a:pt x="5692" y="702"/>
                  </a:cubicBezTo>
                  <a:cubicBezTo>
                    <a:pt x="5246" y="257"/>
                    <a:pt x="4611" y="0"/>
                    <a:pt x="3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976475" y="3085569"/>
              <a:ext cx="73509" cy="73509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1"/>
                  </a:moveTo>
                  <a:cubicBezTo>
                    <a:pt x="501" y="1"/>
                    <a:pt x="1" y="477"/>
                    <a:pt x="1" y="1096"/>
                  </a:cubicBezTo>
                  <a:cubicBezTo>
                    <a:pt x="1" y="1692"/>
                    <a:pt x="501" y="2192"/>
                    <a:pt x="1096" y="2192"/>
                  </a:cubicBezTo>
                  <a:cubicBezTo>
                    <a:pt x="1215" y="2192"/>
                    <a:pt x="1334" y="2168"/>
                    <a:pt x="1454" y="2120"/>
                  </a:cubicBezTo>
                  <a:cubicBezTo>
                    <a:pt x="1882" y="1977"/>
                    <a:pt x="2192" y="1573"/>
                    <a:pt x="2192" y="1073"/>
                  </a:cubicBezTo>
                  <a:cubicBezTo>
                    <a:pt x="2192" y="596"/>
                    <a:pt x="1882" y="191"/>
                    <a:pt x="1454" y="48"/>
                  </a:cubicBezTo>
                  <a:cubicBezTo>
                    <a:pt x="1334" y="1"/>
                    <a:pt x="1215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943745" y="2822051"/>
              <a:ext cx="81490" cy="47922"/>
            </a:xfrm>
            <a:custGeom>
              <a:avLst/>
              <a:gdLst/>
              <a:ahLst/>
              <a:cxnLst/>
              <a:rect l="l" t="t" r="r" b="b"/>
              <a:pathLst>
                <a:path w="2430" h="142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810" y="310"/>
                    <a:pt x="1382" y="548"/>
                    <a:pt x="1810" y="977"/>
                  </a:cubicBezTo>
                  <a:cubicBezTo>
                    <a:pt x="1929" y="1096"/>
                    <a:pt x="2025" y="1215"/>
                    <a:pt x="2096" y="1358"/>
                  </a:cubicBezTo>
                  <a:cubicBezTo>
                    <a:pt x="2144" y="1405"/>
                    <a:pt x="2191" y="1429"/>
                    <a:pt x="2239" y="1429"/>
                  </a:cubicBezTo>
                  <a:cubicBezTo>
                    <a:pt x="2263" y="1429"/>
                    <a:pt x="2287" y="1429"/>
                    <a:pt x="2334" y="1405"/>
                  </a:cubicBezTo>
                  <a:cubicBezTo>
                    <a:pt x="2406" y="1358"/>
                    <a:pt x="2430" y="1262"/>
                    <a:pt x="2382" y="1191"/>
                  </a:cubicBezTo>
                  <a:cubicBezTo>
                    <a:pt x="2287" y="1024"/>
                    <a:pt x="2168" y="881"/>
                    <a:pt x="2025" y="762"/>
                  </a:cubicBezTo>
                  <a:cubicBezTo>
                    <a:pt x="1548" y="262"/>
                    <a:pt x="882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730496" y="2824265"/>
              <a:ext cx="202115" cy="303693"/>
            </a:xfrm>
            <a:custGeom>
              <a:avLst/>
              <a:gdLst/>
              <a:ahLst/>
              <a:cxnLst/>
              <a:rect l="l" t="t" r="r" b="b"/>
              <a:pathLst>
                <a:path w="6027" h="9056" extrusionOk="0">
                  <a:moveTo>
                    <a:pt x="5849" y="1"/>
                  </a:moveTo>
                  <a:cubicBezTo>
                    <a:pt x="5837" y="1"/>
                    <a:pt x="5824" y="2"/>
                    <a:pt x="5812" y="6"/>
                  </a:cubicBezTo>
                  <a:cubicBezTo>
                    <a:pt x="5121" y="148"/>
                    <a:pt x="4454" y="529"/>
                    <a:pt x="3907" y="1053"/>
                  </a:cubicBezTo>
                  <a:cubicBezTo>
                    <a:pt x="3502" y="1458"/>
                    <a:pt x="3192" y="1935"/>
                    <a:pt x="3002" y="2458"/>
                  </a:cubicBezTo>
                  <a:cubicBezTo>
                    <a:pt x="2692" y="3125"/>
                    <a:pt x="2597" y="3816"/>
                    <a:pt x="2502" y="4506"/>
                  </a:cubicBezTo>
                  <a:cubicBezTo>
                    <a:pt x="2382" y="5340"/>
                    <a:pt x="2287" y="6054"/>
                    <a:pt x="1811" y="6531"/>
                  </a:cubicBezTo>
                  <a:lnTo>
                    <a:pt x="1216" y="7126"/>
                  </a:lnTo>
                  <a:cubicBezTo>
                    <a:pt x="1168" y="7174"/>
                    <a:pt x="1168" y="7269"/>
                    <a:pt x="1216" y="7340"/>
                  </a:cubicBezTo>
                  <a:cubicBezTo>
                    <a:pt x="1251" y="7376"/>
                    <a:pt x="1293" y="7394"/>
                    <a:pt x="1335" y="7394"/>
                  </a:cubicBezTo>
                  <a:cubicBezTo>
                    <a:pt x="1376" y="7394"/>
                    <a:pt x="1418" y="7376"/>
                    <a:pt x="1454" y="7340"/>
                  </a:cubicBezTo>
                  <a:lnTo>
                    <a:pt x="1906" y="6864"/>
                  </a:lnTo>
                  <a:lnTo>
                    <a:pt x="2192" y="7150"/>
                  </a:lnTo>
                  <a:lnTo>
                    <a:pt x="668" y="8674"/>
                  </a:lnTo>
                  <a:lnTo>
                    <a:pt x="382" y="8412"/>
                  </a:lnTo>
                  <a:lnTo>
                    <a:pt x="1120" y="7674"/>
                  </a:lnTo>
                  <a:cubicBezTo>
                    <a:pt x="1168" y="7602"/>
                    <a:pt x="1168" y="7507"/>
                    <a:pt x="1120" y="7459"/>
                  </a:cubicBezTo>
                  <a:cubicBezTo>
                    <a:pt x="1085" y="7424"/>
                    <a:pt x="1043" y="7406"/>
                    <a:pt x="1004" y="7406"/>
                  </a:cubicBezTo>
                  <a:cubicBezTo>
                    <a:pt x="965" y="7406"/>
                    <a:pt x="930" y="7424"/>
                    <a:pt x="906" y="7459"/>
                  </a:cubicBezTo>
                  <a:lnTo>
                    <a:pt x="49" y="8293"/>
                  </a:lnTo>
                  <a:cubicBezTo>
                    <a:pt x="25" y="8317"/>
                    <a:pt x="1" y="8364"/>
                    <a:pt x="1" y="8412"/>
                  </a:cubicBezTo>
                  <a:cubicBezTo>
                    <a:pt x="1" y="8436"/>
                    <a:pt x="25" y="8483"/>
                    <a:pt x="49" y="8507"/>
                  </a:cubicBezTo>
                  <a:lnTo>
                    <a:pt x="549" y="9007"/>
                  </a:lnTo>
                  <a:cubicBezTo>
                    <a:pt x="596" y="9055"/>
                    <a:pt x="620" y="9055"/>
                    <a:pt x="668" y="9055"/>
                  </a:cubicBezTo>
                  <a:cubicBezTo>
                    <a:pt x="715" y="9055"/>
                    <a:pt x="739" y="9031"/>
                    <a:pt x="787" y="9007"/>
                  </a:cubicBezTo>
                  <a:lnTo>
                    <a:pt x="2525" y="7269"/>
                  </a:lnTo>
                  <a:cubicBezTo>
                    <a:pt x="2549" y="7245"/>
                    <a:pt x="2549" y="7245"/>
                    <a:pt x="2549" y="7245"/>
                  </a:cubicBezTo>
                  <a:cubicBezTo>
                    <a:pt x="2787" y="7007"/>
                    <a:pt x="3097" y="6840"/>
                    <a:pt x="3526" y="6745"/>
                  </a:cubicBezTo>
                  <a:cubicBezTo>
                    <a:pt x="3621" y="6721"/>
                    <a:pt x="3668" y="6626"/>
                    <a:pt x="3645" y="6555"/>
                  </a:cubicBezTo>
                  <a:cubicBezTo>
                    <a:pt x="3625" y="6476"/>
                    <a:pt x="3572" y="6429"/>
                    <a:pt x="3501" y="6429"/>
                  </a:cubicBezTo>
                  <a:cubicBezTo>
                    <a:pt x="3486" y="6429"/>
                    <a:pt x="3470" y="6431"/>
                    <a:pt x="3454" y="6435"/>
                  </a:cubicBezTo>
                  <a:cubicBezTo>
                    <a:pt x="3025" y="6555"/>
                    <a:pt x="2692" y="6697"/>
                    <a:pt x="2430" y="6936"/>
                  </a:cubicBezTo>
                  <a:lnTo>
                    <a:pt x="2144" y="6650"/>
                  </a:lnTo>
                  <a:cubicBezTo>
                    <a:pt x="2597" y="6078"/>
                    <a:pt x="2716" y="5340"/>
                    <a:pt x="2811" y="4530"/>
                  </a:cubicBezTo>
                  <a:lnTo>
                    <a:pt x="2859" y="4268"/>
                  </a:lnTo>
                  <a:cubicBezTo>
                    <a:pt x="2954" y="4768"/>
                    <a:pt x="3192" y="5197"/>
                    <a:pt x="3549" y="5531"/>
                  </a:cubicBezTo>
                  <a:cubicBezTo>
                    <a:pt x="3573" y="5578"/>
                    <a:pt x="3621" y="5626"/>
                    <a:pt x="3668" y="5650"/>
                  </a:cubicBezTo>
                  <a:cubicBezTo>
                    <a:pt x="3692" y="5673"/>
                    <a:pt x="3740" y="5697"/>
                    <a:pt x="3764" y="5697"/>
                  </a:cubicBezTo>
                  <a:cubicBezTo>
                    <a:pt x="3811" y="5697"/>
                    <a:pt x="3859" y="5673"/>
                    <a:pt x="3883" y="5650"/>
                  </a:cubicBezTo>
                  <a:cubicBezTo>
                    <a:pt x="3954" y="5578"/>
                    <a:pt x="3930" y="5483"/>
                    <a:pt x="3883" y="5411"/>
                  </a:cubicBezTo>
                  <a:cubicBezTo>
                    <a:pt x="3835" y="5388"/>
                    <a:pt x="3787" y="5340"/>
                    <a:pt x="3764" y="5316"/>
                  </a:cubicBezTo>
                  <a:cubicBezTo>
                    <a:pt x="3287" y="4840"/>
                    <a:pt x="3049" y="4149"/>
                    <a:pt x="3121" y="3387"/>
                  </a:cubicBezTo>
                  <a:cubicBezTo>
                    <a:pt x="3145" y="3125"/>
                    <a:pt x="3192" y="2839"/>
                    <a:pt x="3311" y="2578"/>
                  </a:cubicBezTo>
                  <a:lnTo>
                    <a:pt x="3311" y="2554"/>
                  </a:lnTo>
                  <a:cubicBezTo>
                    <a:pt x="3478" y="2077"/>
                    <a:pt x="3764" y="1649"/>
                    <a:pt x="4145" y="1292"/>
                  </a:cubicBezTo>
                  <a:cubicBezTo>
                    <a:pt x="4621" y="791"/>
                    <a:pt x="5240" y="458"/>
                    <a:pt x="5883" y="315"/>
                  </a:cubicBezTo>
                  <a:cubicBezTo>
                    <a:pt x="5955" y="291"/>
                    <a:pt x="6026" y="220"/>
                    <a:pt x="6002" y="125"/>
                  </a:cubicBezTo>
                  <a:cubicBezTo>
                    <a:pt x="5982" y="63"/>
                    <a:pt x="5925" y="1"/>
                    <a:pt x="5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840725" y="2928055"/>
              <a:ext cx="39169" cy="43361"/>
            </a:xfrm>
            <a:custGeom>
              <a:avLst/>
              <a:gdLst/>
              <a:ahLst/>
              <a:cxnLst/>
              <a:rect l="l" t="t" r="r" b="b"/>
              <a:pathLst>
                <a:path w="1168" h="1293" extrusionOk="0">
                  <a:moveTo>
                    <a:pt x="170" y="0"/>
                  </a:moveTo>
                  <a:cubicBezTo>
                    <a:pt x="131" y="0"/>
                    <a:pt x="96" y="18"/>
                    <a:pt x="72" y="54"/>
                  </a:cubicBezTo>
                  <a:cubicBezTo>
                    <a:pt x="0" y="126"/>
                    <a:pt x="0" y="221"/>
                    <a:pt x="72" y="268"/>
                  </a:cubicBezTo>
                  <a:lnTo>
                    <a:pt x="453" y="673"/>
                  </a:lnTo>
                  <a:lnTo>
                    <a:pt x="119" y="1030"/>
                  </a:lnTo>
                  <a:cubicBezTo>
                    <a:pt x="48" y="1102"/>
                    <a:pt x="48" y="1197"/>
                    <a:pt x="119" y="1245"/>
                  </a:cubicBezTo>
                  <a:cubicBezTo>
                    <a:pt x="143" y="1292"/>
                    <a:pt x="191" y="1292"/>
                    <a:pt x="215" y="1292"/>
                  </a:cubicBezTo>
                  <a:cubicBezTo>
                    <a:pt x="262" y="1292"/>
                    <a:pt x="310" y="1292"/>
                    <a:pt x="334" y="1245"/>
                  </a:cubicBezTo>
                  <a:lnTo>
                    <a:pt x="691" y="888"/>
                  </a:lnTo>
                  <a:lnTo>
                    <a:pt x="739" y="935"/>
                  </a:lnTo>
                  <a:cubicBezTo>
                    <a:pt x="762" y="983"/>
                    <a:pt x="810" y="983"/>
                    <a:pt x="834" y="983"/>
                  </a:cubicBezTo>
                  <a:cubicBezTo>
                    <a:pt x="882" y="983"/>
                    <a:pt x="929" y="983"/>
                    <a:pt x="953" y="935"/>
                  </a:cubicBezTo>
                  <a:cubicBezTo>
                    <a:pt x="1001" y="888"/>
                    <a:pt x="1001" y="792"/>
                    <a:pt x="953" y="721"/>
                  </a:cubicBezTo>
                  <a:lnTo>
                    <a:pt x="905" y="673"/>
                  </a:lnTo>
                  <a:lnTo>
                    <a:pt x="1096" y="483"/>
                  </a:lnTo>
                  <a:cubicBezTo>
                    <a:pt x="1167" y="411"/>
                    <a:pt x="1167" y="316"/>
                    <a:pt x="1096" y="245"/>
                  </a:cubicBezTo>
                  <a:cubicBezTo>
                    <a:pt x="1072" y="221"/>
                    <a:pt x="1036" y="209"/>
                    <a:pt x="998" y="209"/>
                  </a:cubicBezTo>
                  <a:cubicBezTo>
                    <a:pt x="959" y="209"/>
                    <a:pt x="917" y="221"/>
                    <a:pt x="882" y="245"/>
                  </a:cubicBezTo>
                  <a:lnTo>
                    <a:pt x="691" y="459"/>
                  </a:lnTo>
                  <a:lnTo>
                    <a:pt x="286" y="54"/>
                  </a:lnTo>
                  <a:cubicBezTo>
                    <a:pt x="250" y="1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929358" y="2839221"/>
              <a:ext cx="44769" cy="37157"/>
            </a:xfrm>
            <a:custGeom>
              <a:avLst/>
              <a:gdLst/>
              <a:ahLst/>
              <a:cxnLst/>
              <a:rect l="l" t="t" r="r" b="b"/>
              <a:pathLst>
                <a:path w="1335" h="1108" extrusionOk="0">
                  <a:moveTo>
                    <a:pt x="188" y="0"/>
                  </a:moveTo>
                  <a:cubicBezTo>
                    <a:pt x="150" y="0"/>
                    <a:pt x="108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477" y="679"/>
                  </a:lnTo>
                  <a:lnTo>
                    <a:pt x="310" y="846"/>
                  </a:lnTo>
                  <a:cubicBezTo>
                    <a:pt x="239" y="893"/>
                    <a:pt x="239" y="1012"/>
                    <a:pt x="310" y="1060"/>
                  </a:cubicBezTo>
                  <a:cubicBezTo>
                    <a:pt x="334" y="1084"/>
                    <a:pt x="382" y="1108"/>
                    <a:pt x="406" y="1108"/>
                  </a:cubicBezTo>
                  <a:cubicBezTo>
                    <a:pt x="453" y="1108"/>
                    <a:pt x="501" y="1084"/>
                    <a:pt x="525" y="1060"/>
                  </a:cubicBezTo>
                  <a:lnTo>
                    <a:pt x="691" y="893"/>
                  </a:lnTo>
                  <a:lnTo>
                    <a:pt x="763" y="965"/>
                  </a:lnTo>
                  <a:cubicBezTo>
                    <a:pt x="810" y="988"/>
                    <a:pt x="834" y="1012"/>
                    <a:pt x="882" y="1012"/>
                  </a:cubicBezTo>
                  <a:cubicBezTo>
                    <a:pt x="930" y="1012"/>
                    <a:pt x="953" y="988"/>
                    <a:pt x="1001" y="965"/>
                  </a:cubicBezTo>
                  <a:cubicBezTo>
                    <a:pt x="1049" y="893"/>
                    <a:pt x="1049" y="798"/>
                    <a:pt x="1001" y="750"/>
                  </a:cubicBezTo>
                  <a:lnTo>
                    <a:pt x="906" y="679"/>
                  </a:lnTo>
                  <a:lnTo>
                    <a:pt x="1263" y="322"/>
                  </a:lnTo>
                  <a:cubicBezTo>
                    <a:pt x="1334" y="250"/>
                    <a:pt x="1334" y="155"/>
                    <a:pt x="1263" y="83"/>
                  </a:cubicBezTo>
                  <a:cubicBezTo>
                    <a:pt x="1239" y="60"/>
                    <a:pt x="1203" y="48"/>
                    <a:pt x="1165" y="48"/>
                  </a:cubicBezTo>
                  <a:cubicBezTo>
                    <a:pt x="1126" y="48"/>
                    <a:pt x="1084" y="60"/>
                    <a:pt x="1049" y="83"/>
                  </a:cubicBezTo>
                  <a:lnTo>
                    <a:pt x="691" y="441"/>
                  </a:lnTo>
                  <a:lnTo>
                    <a:pt x="287" y="36"/>
                  </a:lnTo>
                  <a:cubicBezTo>
                    <a:pt x="263" y="12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843911" y="2842407"/>
              <a:ext cx="87895" cy="86688"/>
            </a:xfrm>
            <a:custGeom>
              <a:avLst/>
              <a:gdLst/>
              <a:ahLst/>
              <a:cxnLst/>
              <a:rect l="l" t="t" r="r" b="b"/>
              <a:pathLst>
                <a:path w="2621" h="2585" extrusionOk="0">
                  <a:moveTo>
                    <a:pt x="2337" y="0"/>
                  </a:moveTo>
                  <a:cubicBezTo>
                    <a:pt x="2299" y="0"/>
                    <a:pt x="2263" y="12"/>
                    <a:pt x="2239" y="36"/>
                  </a:cubicBezTo>
                  <a:lnTo>
                    <a:pt x="1906" y="346"/>
                  </a:lnTo>
                  <a:lnTo>
                    <a:pt x="1858" y="298"/>
                  </a:lnTo>
                  <a:cubicBezTo>
                    <a:pt x="1822" y="262"/>
                    <a:pt x="1781" y="244"/>
                    <a:pt x="1742" y="244"/>
                  </a:cubicBezTo>
                  <a:cubicBezTo>
                    <a:pt x="1703" y="244"/>
                    <a:pt x="1668" y="262"/>
                    <a:pt x="1644" y="298"/>
                  </a:cubicBezTo>
                  <a:cubicBezTo>
                    <a:pt x="1572" y="346"/>
                    <a:pt x="1572" y="465"/>
                    <a:pt x="1644" y="512"/>
                  </a:cubicBezTo>
                  <a:lnTo>
                    <a:pt x="1691" y="584"/>
                  </a:lnTo>
                  <a:lnTo>
                    <a:pt x="1263" y="1013"/>
                  </a:lnTo>
                  <a:lnTo>
                    <a:pt x="1096" y="870"/>
                  </a:lnTo>
                  <a:cubicBezTo>
                    <a:pt x="1060" y="834"/>
                    <a:pt x="1019" y="816"/>
                    <a:pt x="980" y="816"/>
                  </a:cubicBezTo>
                  <a:cubicBezTo>
                    <a:pt x="941" y="816"/>
                    <a:pt x="906" y="834"/>
                    <a:pt x="882" y="870"/>
                  </a:cubicBezTo>
                  <a:cubicBezTo>
                    <a:pt x="810" y="917"/>
                    <a:pt x="810" y="1036"/>
                    <a:pt x="882" y="1084"/>
                  </a:cubicBezTo>
                  <a:lnTo>
                    <a:pt x="1025" y="1251"/>
                  </a:lnTo>
                  <a:lnTo>
                    <a:pt x="596" y="1679"/>
                  </a:lnTo>
                  <a:lnTo>
                    <a:pt x="525" y="1632"/>
                  </a:lnTo>
                  <a:cubicBezTo>
                    <a:pt x="489" y="1596"/>
                    <a:pt x="447" y="1578"/>
                    <a:pt x="408" y="1578"/>
                  </a:cubicBezTo>
                  <a:cubicBezTo>
                    <a:pt x="370" y="1578"/>
                    <a:pt x="334" y="1596"/>
                    <a:pt x="310" y="1632"/>
                  </a:cubicBezTo>
                  <a:cubicBezTo>
                    <a:pt x="239" y="1679"/>
                    <a:pt x="239" y="1775"/>
                    <a:pt x="310" y="1846"/>
                  </a:cubicBezTo>
                  <a:lnTo>
                    <a:pt x="358" y="1894"/>
                  </a:lnTo>
                  <a:lnTo>
                    <a:pt x="48" y="2227"/>
                  </a:lnTo>
                  <a:cubicBezTo>
                    <a:pt x="1" y="2275"/>
                    <a:pt x="1" y="2370"/>
                    <a:pt x="48" y="2441"/>
                  </a:cubicBezTo>
                  <a:cubicBezTo>
                    <a:pt x="72" y="2465"/>
                    <a:pt x="120" y="2489"/>
                    <a:pt x="167" y="2489"/>
                  </a:cubicBezTo>
                  <a:cubicBezTo>
                    <a:pt x="191" y="2489"/>
                    <a:pt x="239" y="2465"/>
                    <a:pt x="263" y="2441"/>
                  </a:cubicBezTo>
                  <a:lnTo>
                    <a:pt x="596" y="2132"/>
                  </a:lnTo>
                  <a:lnTo>
                    <a:pt x="1001" y="2537"/>
                  </a:lnTo>
                  <a:cubicBezTo>
                    <a:pt x="1025" y="2560"/>
                    <a:pt x="1072" y="2584"/>
                    <a:pt x="1096" y="2584"/>
                  </a:cubicBezTo>
                  <a:cubicBezTo>
                    <a:pt x="1144" y="2584"/>
                    <a:pt x="1191" y="2560"/>
                    <a:pt x="1215" y="2537"/>
                  </a:cubicBezTo>
                  <a:cubicBezTo>
                    <a:pt x="1287" y="2465"/>
                    <a:pt x="1287" y="2370"/>
                    <a:pt x="1215" y="2322"/>
                  </a:cubicBezTo>
                  <a:lnTo>
                    <a:pt x="810" y="1894"/>
                  </a:lnTo>
                  <a:lnTo>
                    <a:pt x="1263" y="1465"/>
                  </a:lnTo>
                  <a:lnTo>
                    <a:pt x="1620" y="1822"/>
                  </a:lnTo>
                  <a:cubicBezTo>
                    <a:pt x="1644" y="1846"/>
                    <a:pt x="1691" y="1870"/>
                    <a:pt x="1739" y="1870"/>
                  </a:cubicBezTo>
                  <a:cubicBezTo>
                    <a:pt x="1763" y="1870"/>
                    <a:pt x="1811" y="1846"/>
                    <a:pt x="1834" y="1822"/>
                  </a:cubicBezTo>
                  <a:cubicBezTo>
                    <a:pt x="1906" y="1775"/>
                    <a:pt x="1906" y="1655"/>
                    <a:pt x="1834" y="1608"/>
                  </a:cubicBezTo>
                  <a:lnTo>
                    <a:pt x="1477" y="1251"/>
                  </a:lnTo>
                  <a:lnTo>
                    <a:pt x="1906" y="798"/>
                  </a:lnTo>
                  <a:lnTo>
                    <a:pt x="2334" y="1203"/>
                  </a:lnTo>
                  <a:cubicBezTo>
                    <a:pt x="2358" y="1251"/>
                    <a:pt x="2406" y="1251"/>
                    <a:pt x="2454" y="1251"/>
                  </a:cubicBezTo>
                  <a:cubicBezTo>
                    <a:pt x="2477" y="1251"/>
                    <a:pt x="2525" y="1251"/>
                    <a:pt x="2549" y="1203"/>
                  </a:cubicBezTo>
                  <a:cubicBezTo>
                    <a:pt x="2620" y="1155"/>
                    <a:pt x="2620" y="1060"/>
                    <a:pt x="2549" y="989"/>
                  </a:cubicBezTo>
                  <a:lnTo>
                    <a:pt x="2144" y="584"/>
                  </a:lnTo>
                  <a:lnTo>
                    <a:pt x="2454" y="250"/>
                  </a:lnTo>
                  <a:cubicBezTo>
                    <a:pt x="2525" y="203"/>
                    <a:pt x="2525" y="108"/>
                    <a:pt x="2454" y="36"/>
                  </a:cubicBezTo>
                  <a:cubicBezTo>
                    <a:pt x="2418" y="12"/>
                    <a:pt x="2376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777646" y="2870006"/>
              <a:ext cx="318683" cy="305839"/>
            </a:xfrm>
            <a:custGeom>
              <a:avLst/>
              <a:gdLst/>
              <a:ahLst/>
              <a:cxnLst/>
              <a:rect l="l" t="t" r="r" b="b"/>
              <a:pathLst>
                <a:path w="9503" h="9120" extrusionOk="0">
                  <a:moveTo>
                    <a:pt x="6501" y="309"/>
                  </a:moveTo>
                  <a:cubicBezTo>
                    <a:pt x="7121" y="309"/>
                    <a:pt x="7716" y="523"/>
                    <a:pt x="8168" y="975"/>
                  </a:cubicBezTo>
                  <a:cubicBezTo>
                    <a:pt x="9169" y="1976"/>
                    <a:pt x="9002" y="3785"/>
                    <a:pt x="7787" y="5000"/>
                  </a:cubicBezTo>
                  <a:cubicBezTo>
                    <a:pt x="7406" y="5357"/>
                    <a:pt x="7002" y="5643"/>
                    <a:pt x="6549" y="5810"/>
                  </a:cubicBezTo>
                  <a:cubicBezTo>
                    <a:pt x="6525" y="5810"/>
                    <a:pt x="6501" y="5810"/>
                    <a:pt x="6501" y="5834"/>
                  </a:cubicBezTo>
                  <a:lnTo>
                    <a:pt x="6478" y="5834"/>
                  </a:lnTo>
                  <a:cubicBezTo>
                    <a:pt x="6216" y="5929"/>
                    <a:pt x="5954" y="6000"/>
                    <a:pt x="5668" y="6024"/>
                  </a:cubicBezTo>
                  <a:cubicBezTo>
                    <a:pt x="5582" y="6032"/>
                    <a:pt x="5496" y="6037"/>
                    <a:pt x="5411" y="6037"/>
                  </a:cubicBezTo>
                  <a:cubicBezTo>
                    <a:pt x="4771" y="6037"/>
                    <a:pt x="4183" y="5802"/>
                    <a:pt x="3763" y="5381"/>
                  </a:cubicBezTo>
                  <a:cubicBezTo>
                    <a:pt x="3286" y="4881"/>
                    <a:pt x="3048" y="4214"/>
                    <a:pt x="3120" y="3452"/>
                  </a:cubicBezTo>
                  <a:cubicBezTo>
                    <a:pt x="3144" y="3166"/>
                    <a:pt x="3191" y="2904"/>
                    <a:pt x="3310" y="2619"/>
                  </a:cubicBezTo>
                  <a:lnTo>
                    <a:pt x="3310" y="2595"/>
                  </a:lnTo>
                  <a:cubicBezTo>
                    <a:pt x="3477" y="2142"/>
                    <a:pt x="3763" y="1714"/>
                    <a:pt x="4144" y="1356"/>
                  </a:cubicBezTo>
                  <a:cubicBezTo>
                    <a:pt x="4811" y="666"/>
                    <a:pt x="5692" y="309"/>
                    <a:pt x="6501" y="309"/>
                  </a:cubicBezTo>
                  <a:close/>
                  <a:moveTo>
                    <a:pt x="2858" y="4333"/>
                  </a:moveTo>
                  <a:cubicBezTo>
                    <a:pt x="2953" y="4833"/>
                    <a:pt x="3191" y="5262"/>
                    <a:pt x="3548" y="5595"/>
                  </a:cubicBezTo>
                  <a:cubicBezTo>
                    <a:pt x="3882" y="5929"/>
                    <a:pt x="4310" y="6167"/>
                    <a:pt x="4787" y="6286"/>
                  </a:cubicBezTo>
                  <a:cubicBezTo>
                    <a:pt x="4715" y="6286"/>
                    <a:pt x="4620" y="6310"/>
                    <a:pt x="4525" y="6310"/>
                  </a:cubicBezTo>
                  <a:cubicBezTo>
                    <a:pt x="3739" y="6429"/>
                    <a:pt x="2977" y="6524"/>
                    <a:pt x="2429" y="7000"/>
                  </a:cubicBezTo>
                  <a:lnTo>
                    <a:pt x="2143" y="6715"/>
                  </a:lnTo>
                  <a:cubicBezTo>
                    <a:pt x="2620" y="6143"/>
                    <a:pt x="2715" y="5405"/>
                    <a:pt x="2810" y="4595"/>
                  </a:cubicBezTo>
                  <a:lnTo>
                    <a:pt x="2858" y="4333"/>
                  </a:lnTo>
                  <a:close/>
                  <a:moveTo>
                    <a:pt x="1929" y="6929"/>
                  </a:moveTo>
                  <a:lnTo>
                    <a:pt x="2191" y="7215"/>
                  </a:lnTo>
                  <a:lnTo>
                    <a:pt x="667" y="8739"/>
                  </a:lnTo>
                  <a:lnTo>
                    <a:pt x="381" y="8477"/>
                  </a:lnTo>
                  <a:lnTo>
                    <a:pt x="1929" y="6929"/>
                  </a:lnTo>
                  <a:close/>
                  <a:moveTo>
                    <a:pt x="6471" y="1"/>
                  </a:moveTo>
                  <a:cubicBezTo>
                    <a:pt x="5584" y="1"/>
                    <a:pt x="4643" y="381"/>
                    <a:pt x="3906" y="1118"/>
                  </a:cubicBezTo>
                  <a:cubicBezTo>
                    <a:pt x="3501" y="1523"/>
                    <a:pt x="3191" y="1999"/>
                    <a:pt x="3001" y="2499"/>
                  </a:cubicBezTo>
                  <a:cubicBezTo>
                    <a:pt x="2691" y="3190"/>
                    <a:pt x="2596" y="3881"/>
                    <a:pt x="2501" y="4548"/>
                  </a:cubicBezTo>
                  <a:cubicBezTo>
                    <a:pt x="2381" y="5381"/>
                    <a:pt x="2286" y="6119"/>
                    <a:pt x="1810" y="6596"/>
                  </a:cubicBezTo>
                  <a:lnTo>
                    <a:pt x="48" y="8358"/>
                  </a:lnTo>
                  <a:cubicBezTo>
                    <a:pt x="24" y="8382"/>
                    <a:pt x="0" y="8429"/>
                    <a:pt x="0" y="8453"/>
                  </a:cubicBezTo>
                  <a:cubicBezTo>
                    <a:pt x="0" y="8501"/>
                    <a:pt x="24" y="8548"/>
                    <a:pt x="48" y="8572"/>
                  </a:cubicBezTo>
                  <a:lnTo>
                    <a:pt x="548" y="9072"/>
                  </a:lnTo>
                  <a:cubicBezTo>
                    <a:pt x="595" y="9120"/>
                    <a:pt x="619" y="9120"/>
                    <a:pt x="667" y="9120"/>
                  </a:cubicBezTo>
                  <a:cubicBezTo>
                    <a:pt x="714" y="9120"/>
                    <a:pt x="738" y="9096"/>
                    <a:pt x="786" y="9072"/>
                  </a:cubicBezTo>
                  <a:lnTo>
                    <a:pt x="2524" y="7334"/>
                  </a:lnTo>
                  <a:lnTo>
                    <a:pt x="2548" y="7310"/>
                  </a:lnTo>
                  <a:cubicBezTo>
                    <a:pt x="3048" y="6834"/>
                    <a:pt x="3739" y="6738"/>
                    <a:pt x="4572" y="6619"/>
                  </a:cubicBezTo>
                  <a:cubicBezTo>
                    <a:pt x="5239" y="6524"/>
                    <a:pt x="5930" y="6429"/>
                    <a:pt x="6597" y="6119"/>
                  </a:cubicBezTo>
                  <a:cubicBezTo>
                    <a:pt x="7121" y="5929"/>
                    <a:pt x="7597" y="5619"/>
                    <a:pt x="8002" y="5214"/>
                  </a:cubicBezTo>
                  <a:cubicBezTo>
                    <a:pt x="9335" y="3881"/>
                    <a:pt x="9502" y="1880"/>
                    <a:pt x="8383" y="761"/>
                  </a:cubicBezTo>
                  <a:cubicBezTo>
                    <a:pt x="7871" y="250"/>
                    <a:pt x="7189" y="1"/>
                    <a:pt x="6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887842" y="2887109"/>
              <a:ext cx="179714" cy="178540"/>
            </a:xfrm>
            <a:custGeom>
              <a:avLst/>
              <a:gdLst/>
              <a:ahLst/>
              <a:cxnLst/>
              <a:rect l="l" t="t" r="r" b="b"/>
              <a:pathLst>
                <a:path w="5359" h="5324" extrusionOk="0">
                  <a:moveTo>
                    <a:pt x="2001" y="894"/>
                  </a:moveTo>
                  <a:lnTo>
                    <a:pt x="2453" y="1323"/>
                  </a:lnTo>
                  <a:lnTo>
                    <a:pt x="2001" y="1775"/>
                  </a:lnTo>
                  <a:lnTo>
                    <a:pt x="1572" y="1323"/>
                  </a:lnTo>
                  <a:lnTo>
                    <a:pt x="2001" y="894"/>
                  </a:lnTo>
                  <a:close/>
                  <a:moveTo>
                    <a:pt x="3334" y="894"/>
                  </a:moveTo>
                  <a:lnTo>
                    <a:pt x="3787" y="1323"/>
                  </a:lnTo>
                  <a:lnTo>
                    <a:pt x="3334" y="1775"/>
                  </a:lnTo>
                  <a:lnTo>
                    <a:pt x="2906" y="1323"/>
                  </a:lnTo>
                  <a:lnTo>
                    <a:pt x="3334" y="894"/>
                  </a:lnTo>
                  <a:close/>
                  <a:moveTo>
                    <a:pt x="1334" y="1561"/>
                  </a:moveTo>
                  <a:lnTo>
                    <a:pt x="1787" y="1989"/>
                  </a:lnTo>
                  <a:lnTo>
                    <a:pt x="1334" y="2442"/>
                  </a:lnTo>
                  <a:lnTo>
                    <a:pt x="905" y="1989"/>
                  </a:lnTo>
                  <a:lnTo>
                    <a:pt x="1334" y="1561"/>
                  </a:lnTo>
                  <a:close/>
                  <a:moveTo>
                    <a:pt x="2668" y="1561"/>
                  </a:moveTo>
                  <a:lnTo>
                    <a:pt x="3120" y="1989"/>
                  </a:lnTo>
                  <a:lnTo>
                    <a:pt x="2668" y="2442"/>
                  </a:lnTo>
                  <a:lnTo>
                    <a:pt x="2239" y="1989"/>
                  </a:lnTo>
                  <a:lnTo>
                    <a:pt x="2668" y="1561"/>
                  </a:lnTo>
                  <a:close/>
                  <a:moveTo>
                    <a:pt x="4001" y="1561"/>
                  </a:moveTo>
                  <a:lnTo>
                    <a:pt x="4454" y="1989"/>
                  </a:lnTo>
                  <a:lnTo>
                    <a:pt x="4001" y="2442"/>
                  </a:lnTo>
                  <a:lnTo>
                    <a:pt x="3549" y="1989"/>
                  </a:lnTo>
                  <a:lnTo>
                    <a:pt x="4001" y="1561"/>
                  </a:lnTo>
                  <a:close/>
                  <a:moveTo>
                    <a:pt x="2001" y="2228"/>
                  </a:moveTo>
                  <a:lnTo>
                    <a:pt x="2453" y="2656"/>
                  </a:lnTo>
                  <a:lnTo>
                    <a:pt x="2001" y="3109"/>
                  </a:lnTo>
                  <a:lnTo>
                    <a:pt x="1572" y="2656"/>
                  </a:lnTo>
                  <a:lnTo>
                    <a:pt x="2001" y="2228"/>
                  </a:lnTo>
                  <a:close/>
                  <a:moveTo>
                    <a:pt x="3334" y="2228"/>
                  </a:moveTo>
                  <a:lnTo>
                    <a:pt x="3787" y="2656"/>
                  </a:lnTo>
                  <a:lnTo>
                    <a:pt x="3334" y="3109"/>
                  </a:lnTo>
                  <a:lnTo>
                    <a:pt x="2906" y="2656"/>
                  </a:lnTo>
                  <a:lnTo>
                    <a:pt x="3334" y="2228"/>
                  </a:lnTo>
                  <a:close/>
                  <a:moveTo>
                    <a:pt x="1334" y="2871"/>
                  </a:moveTo>
                  <a:lnTo>
                    <a:pt x="1787" y="3323"/>
                  </a:lnTo>
                  <a:lnTo>
                    <a:pt x="1334" y="3776"/>
                  </a:lnTo>
                  <a:lnTo>
                    <a:pt x="905" y="3323"/>
                  </a:lnTo>
                  <a:lnTo>
                    <a:pt x="1334" y="2871"/>
                  </a:lnTo>
                  <a:close/>
                  <a:moveTo>
                    <a:pt x="2668" y="2871"/>
                  </a:moveTo>
                  <a:lnTo>
                    <a:pt x="3120" y="3323"/>
                  </a:lnTo>
                  <a:lnTo>
                    <a:pt x="2668" y="3776"/>
                  </a:lnTo>
                  <a:lnTo>
                    <a:pt x="2239" y="3323"/>
                  </a:lnTo>
                  <a:lnTo>
                    <a:pt x="2668" y="2871"/>
                  </a:lnTo>
                  <a:close/>
                  <a:moveTo>
                    <a:pt x="4001" y="2871"/>
                  </a:moveTo>
                  <a:lnTo>
                    <a:pt x="4454" y="3323"/>
                  </a:lnTo>
                  <a:lnTo>
                    <a:pt x="4001" y="3776"/>
                  </a:lnTo>
                  <a:lnTo>
                    <a:pt x="3549" y="3323"/>
                  </a:lnTo>
                  <a:lnTo>
                    <a:pt x="4001" y="2871"/>
                  </a:lnTo>
                  <a:close/>
                  <a:moveTo>
                    <a:pt x="2001" y="3537"/>
                  </a:moveTo>
                  <a:lnTo>
                    <a:pt x="2453" y="3990"/>
                  </a:lnTo>
                  <a:lnTo>
                    <a:pt x="2001" y="4442"/>
                  </a:lnTo>
                  <a:lnTo>
                    <a:pt x="1572" y="3990"/>
                  </a:lnTo>
                  <a:lnTo>
                    <a:pt x="2001" y="3537"/>
                  </a:lnTo>
                  <a:close/>
                  <a:moveTo>
                    <a:pt x="3334" y="3537"/>
                  </a:moveTo>
                  <a:lnTo>
                    <a:pt x="3787" y="3990"/>
                  </a:lnTo>
                  <a:lnTo>
                    <a:pt x="3334" y="4442"/>
                  </a:lnTo>
                  <a:lnTo>
                    <a:pt x="2906" y="3990"/>
                  </a:lnTo>
                  <a:lnTo>
                    <a:pt x="3334" y="3537"/>
                  </a:lnTo>
                  <a:close/>
                  <a:moveTo>
                    <a:pt x="2822" y="1"/>
                  </a:moveTo>
                  <a:cubicBezTo>
                    <a:pt x="2781" y="1"/>
                    <a:pt x="2739" y="13"/>
                    <a:pt x="2715" y="37"/>
                  </a:cubicBezTo>
                  <a:cubicBezTo>
                    <a:pt x="2644" y="108"/>
                    <a:pt x="2644" y="203"/>
                    <a:pt x="2715" y="275"/>
                  </a:cubicBezTo>
                  <a:lnTo>
                    <a:pt x="3120" y="680"/>
                  </a:lnTo>
                  <a:lnTo>
                    <a:pt x="2668" y="1108"/>
                  </a:lnTo>
                  <a:lnTo>
                    <a:pt x="2239" y="680"/>
                  </a:lnTo>
                  <a:lnTo>
                    <a:pt x="2549" y="346"/>
                  </a:lnTo>
                  <a:cubicBezTo>
                    <a:pt x="2596" y="299"/>
                    <a:pt x="2596" y="203"/>
                    <a:pt x="2549" y="132"/>
                  </a:cubicBezTo>
                  <a:cubicBezTo>
                    <a:pt x="2513" y="108"/>
                    <a:pt x="2471" y="96"/>
                    <a:pt x="2432" y="96"/>
                  </a:cubicBezTo>
                  <a:cubicBezTo>
                    <a:pt x="2394" y="96"/>
                    <a:pt x="2358" y="108"/>
                    <a:pt x="2334" y="132"/>
                  </a:cubicBezTo>
                  <a:lnTo>
                    <a:pt x="2001" y="442"/>
                  </a:lnTo>
                  <a:lnTo>
                    <a:pt x="1953" y="394"/>
                  </a:lnTo>
                  <a:cubicBezTo>
                    <a:pt x="1918" y="358"/>
                    <a:pt x="1876" y="340"/>
                    <a:pt x="1834" y="340"/>
                  </a:cubicBezTo>
                  <a:cubicBezTo>
                    <a:pt x="1792" y="340"/>
                    <a:pt x="1751" y="358"/>
                    <a:pt x="1715" y="394"/>
                  </a:cubicBezTo>
                  <a:cubicBezTo>
                    <a:pt x="1667" y="442"/>
                    <a:pt x="1667" y="561"/>
                    <a:pt x="1715" y="608"/>
                  </a:cubicBezTo>
                  <a:lnTo>
                    <a:pt x="1787" y="680"/>
                  </a:lnTo>
                  <a:lnTo>
                    <a:pt x="1334" y="1108"/>
                  </a:lnTo>
                  <a:lnTo>
                    <a:pt x="1191" y="965"/>
                  </a:lnTo>
                  <a:cubicBezTo>
                    <a:pt x="1155" y="930"/>
                    <a:pt x="1114" y="912"/>
                    <a:pt x="1075" y="912"/>
                  </a:cubicBezTo>
                  <a:cubicBezTo>
                    <a:pt x="1036" y="912"/>
                    <a:pt x="1001" y="930"/>
                    <a:pt x="977" y="965"/>
                  </a:cubicBezTo>
                  <a:cubicBezTo>
                    <a:pt x="905" y="1013"/>
                    <a:pt x="905" y="1132"/>
                    <a:pt x="977" y="1180"/>
                  </a:cubicBezTo>
                  <a:lnTo>
                    <a:pt x="1120" y="1347"/>
                  </a:lnTo>
                  <a:lnTo>
                    <a:pt x="691" y="1775"/>
                  </a:lnTo>
                  <a:lnTo>
                    <a:pt x="620" y="1728"/>
                  </a:lnTo>
                  <a:cubicBezTo>
                    <a:pt x="584" y="1692"/>
                    <a:pt x="542" y="1674"/>
                    <a:pt x="504" y="1674"/>
                  </a:cubicBezTo>
                  <a:cubicBezTo>
                    <a:pt x="465" y="1674"/>
                    <a:pt x="429" y="1692"/>
                    <a:pt x="405" y="1728"/>
                  </a:cubicBezTo>
                  <a:cubicBezTo>
                    <a:pt x="334" y="1775"/>
                    <a:pt x="334" y="1870"/>
                    <a:pt x="405" y="1942"/>
                  </a:cubicBezTo>
                  <a:lnTo>
                    <a:pt x="453" y="1989"/>
                  </a:lnTo>
                  <a:lnTo>
                    <a:pt x="143" y="2323"/>
                  </a:lnTo>
                  <a:cubicBezTo>
                    <a:pt x="72" y="2371"/>
                    <a:pt x="72" y="2466"/>
                    <a:pt x="143" y="2537"/>
                  </a:cubicBezTo>
                  <a:cubicBezTo>
                    <a:pt x="167" y="2561"/>
                    <a:pt x="215" y="2585"/>
                    <a:pt x="262" y="2585"/>
                  </a:cubicBezTo>
                  <a:cubicBezTo>
                    <a:pt x="286" y="2585"/>
                    <a:pt x="334" y="2561"/>
                    <a:pt x="358" y="2537"/>
                  </a:cubicBezTo>
                  <a:lnTo>
                    <a:pt x="691" y="2228"/>
                  </a:lnTo>
                  <a:lnTo>
                    <a:pt x="1120" y="2656"/>
                  </a:lnTo>
                  <a:lnTo>
                    <a:pt x="691" y="3109"/>
                  </a:lnTo>
                  <a:lnTo>
                    <a:pt x="286" y="2704"/>
                  </a:lnTo>
                  <a:cubicBezTo>
                    <a:pt x="250" y="2668"/>
                    <a:pt x="209" y="2650"/>
                    <a:pt x="167" y="2650"/>
                  </a:cubicBezTo>
                  <a:cubicBezTo>
                    <a:pt x="125" y="2650"/>
                    <a:pt x="84" y="2668"/>
                    <a:pt x="48" y="2704"/>
                  </a:cubicBezTo>
                  <a:cubicBezTo>
                    <a:pt x="0" y="2775"/>
                    <a:pt x="0" y="2871"/>
                    <a:pt x="48" y="2918"/>
                  </a:cubicBezTo>
                  <a:lnTo>
                    <a:pt x="453" y="3323"/>
                  </a:lnTo>
                  <a:lnTo>
                    <a:pt x="96" y="3680"/>
                  </a:lnTo>
                  <a:cubicBezTo>
                    <a:pt x="48" y="3752"/>
                    <a:pt x="48" y="3847"/>
                    <a:pt x="96" y="3895"/>
                  </a:cubicBezTo>
                  <a:cubicBezTo>
                    <a:pt x="143" y="3942"/>
                    <a:pt x="167" y="3942"/>
                    <a:pt x="215" y="3942"/>
                  </a:cubicBezTo>
                  <a:cubicBezTo>
                    <a:pt x="262" y="3942"/>
                    <a:pt x="286" y="3942"/>
                    <a:pt x="334" y="3895"/>
                  </a:cubicBezTo>
                  <a:lnTo>
                    <a:pt x="691" y="3537"/>
                  </a:lnTo>
                  <a:lnTo>
                    <a:pt x="1120" y="3990"/>
                  </a:lnTo>
                  <a:lnTo>
                    <a:pt x="596" y="4514"/>
                  </a:lnTo>
                  <a:cubicBezTo>
                    <a:pt x="524" y="4585"/>
                    <a:pt x="524" y="4681"/>
                    <a:pt x="596" y="4752"/>
                  </a:cubicBezTo>
                  <a:cubicBezTo>
                    <a:pt x="620" y="4776"/>
                    <a:pt x="667" y="4800"/>
                    <a:pt x="691" y="4800"/>
                  </a:cubicBezTo>
                  <a:cubicBezTo>
                    <a:pt x="739" y="4800"/>
                    <a:pt x="786" y="4776"/>
                    <a:pt x="810" y="4752"/>
                  </a:cubicBezTo>
                  <a:lnTo>
                    <a:pt x="1334" y="4204"/>
                  </a:lnTo>
                  <a:lnTo>
                    <a:pt x="1787" y="4657"/>
                  </a:lnTo>
                  <a:lnTo>
                    <a:pt x="1429" y="5014"/>
                  </a:lnTo>
                  <a:cubicBezTo>
                    <a:pt x="1382" y="5062"/>
                    <a:pt x="1382" y="5181"/>
                    <a:pt x="1429" y="5228"/>
                  </a:cubicBezTo>
                  <a:cubicBezTo>
                    <a:pt x="1453" y="5252"/>
                    <a:pt x="1501" y="5276"/>
                    <a:pt x="1548" y="5276"/>
                  </a:cubicBezTo>
                  <a:cubicBezTo>
                    <a:pt x="1572" y="5276"/>
                    <a:pt x="1620" y="5252"/>
                    <a:pt x="1644" y="5228"/>
                  </a:cubicBezTo>
                  <a:lnTo>
                    <a:pt x="2001" y="4871"/>
                  </a:lnTo>
                  <a:lnTo>
                    <a:pt x="2406" y="5276"/>
                  </a:lnTo>
                  <a:cubicBezTo>
                    <a:pt x="2430" y="5300"/>
                    <a:pt x="2477" y="5324"/>
                    <a:pt x="2525" y="5324"/>
                  </a:cubicBezTo>
                  <a:cubicBezTo>
                    <a:pt x="2549" y="5324"/>
                    <a:pt x="2596" y="5300"/>
                    <a:pt x="2620" y="5276"/>
                  </a:cubicBezTo>
                  <a:cubicBezTo>
                    <a:pt x="2691" y="5204"/>
                    <a:pt x="2691" y="5109"/>
                    <a:pt x="2620" y="5062"/>
                  </a:cubicBezTo>
                  <a:lnTo>
                    <a:pt x="2239" y="4657"/>
                  </a:lnTo>
                  <a:lnTo>
                    <a:pt x="2668" y="4204"/>
                  </a:lnTo>
                  <a:lnTo>
                    <a:pt x="3120" y="4657"/>
                  </a:lnTo>
                  <a:lnTo>
                    <a:pt x="2811" y="4966"/>
                  </a:lnTo>
                  <a:cubicBezTo>
                    <a:pt x="2739" y="5038"/>
                    <a:pt x="2739" y="5133"/>
                    <a:pt x="2811" y="5181"/>
                  </a:cubicBezTo>
                  <a:cubicBezTo>
                    <a:pt x="2834" y="5228"/>
                    <a:pt x="2882" y="5228"/>
                    <a:pt x="2906" y="5228"/>
                  </a:cubicBezTo>
                  <a:cubicBezTo>
                    <a:pt x="2953" y="5228"/>
                    <a:pt x="3001" y="5228"/>
                    <a:pt x="3025" y="5181"/>
                  </a:cubicBezTo>
                  <a:lnTo>
                    <a:pt x="3334" y="4871"/>
                  </a:lnTo>
                  <a:lnTo>
                    <a:pt x="3406" y="4942"/>
                  </a:lnTo>
                  <a:cubicBezTo>
                    <a:pt x="3430" y="4966"/>
                    <a:pt x="3477" y="4990"/>
                    <a:pt x="3501" y="4990"/>
                  </a:cubicBezTo>
                  <a:cubicBezTo>
                    <a:pt x="3549" y="4990"/>
                    <a:pt x="3596" y="4966"/>
                    <a:pt x="3620" y="4942"/>
                  </a:cubicBezTo>
                  <a:cubicBezTo>
                    <a:pt x="3692" y="4871"/>
                    <a:pt x="3692" y="4776"/>
                    <a:pt x="3620" y="4728"/>
                  </a:cubicBezTo>
                  <a:lnTo>
                    <a:pt x="3549" y="4657"/>
                  </a:lnTo>
                  <a:lnTo>
                    <a:pt x="4001" y="4204"/>
                  </a:lnTo>
                  <a:lnTo>
                    <a:pt x="4144" y="4371"/>
                  </a:lnTo>
                  <a:cubicBezTo>
                    <a:pt x="4192" y="4395"/>
                    <a:pt x="4216" y="4419"/>
                    <a:pt x="4263" y="4419"/>
                  </a:cubicBezTo>
                  <a:cubicBezTo>
                    <a:pt x="4311" y="4419"/>
                    <a:pt x="4335" y="4395"/>
                    <a:pt x="4382" y="4371"/>
                  </a:cubicBezTo>
                  <a:cubicBezTo>
                    <a:pt x="4430" y="4299"/>
                    <a:pt x="4430" y="4204"/>
                    <a:pt x="4382" y="4157"/>
                  </a:cubicBezTo>
                  <a:lnTo>
                    <a:pt x="4216" y="3990"/>
                  </a:lnTo>
                  <a:lnTo>
                    <a:pt x="4668" y="3537"/>
                  </a:lnTo>
                  <a:lnTo>
                    <a:pt x="4716" y="3609"/>
                  </a:lnTo>
                  <a:cubicBezTo>
                    <a:pt x="4763" y="3633"/>
                    <a:pt x="4787" y="3657"/>
                    <a:pt x="4835" y="3657"/>
                  </a:cubicBezTo>
                  <a:cubicBezTo>
                    <a:pt x="4882" y="3657"/>
                    <a:pt x="4906" y="3633"/>
                    <a:pt x="4954" y="3609"/>
                  </a:cubicBezTo>
                  <a:cubicBezTo>
                    <a:pt x="5001" y="3537"/>
                    <a:pt x="5001" y="3442"/>
                    <a:pt x="4954" y="3395"/>
                  </a:cubicBezTo>
                  <a:lnTo>
                    <a:pt x="4882" y="3323"/>
                  </a:lnTo>
                  <a:lnTo>
                    <a:pt x="5192" y="3014"/>
                  </a:lnTo>
                  <a:cubicBezTo>
                    <a:pt x="5263" y="2942"/>
                    <a:pt x="5263" y="2847"/>
                    <a:pt x="5192" y="2799"/>
                  </a:cubicBezTo>
                  <a:cubicBezTo>
                    <a:pt x="5168" y="2763"/>
                    <a:pt x="5132" y="2746"/>
                    <a:pt x="5094" y="2746"/>
                  </a:cubicBezTo>
                  <a:cubicBezTo>
                    <a:pt x="5055" y="2746"/>
                    <a:pt x="5013" y="2763"/>
                    <a:pt x="4978" y="2799"/>
                  </a:cubicBezTo>
                  <a:lnTo>
                    <a:pt x="4668" y="3109"/>
                  </a:lnTo>
                  <a:lnTo>
                    <a:pt x="4216" y="2656"/>
                  </a:lnTo>
                  <a:lnTo>
                    <a:pt x="4668" y="2228"/>
                  </a:lnTo>
                  <a:lnTo>
                    <a:pt x="5073" y="2632"/>
                  </a:lnTo>
                  <a:cubicBezTo>
                    <a:pt x="5097" y="2656"/>
                    <a:pt x="5144" y="2656"/>
                    <a:pt x="5168" y="2656"/>
                  </a:cubicBezTo>
                  <a:cubicBezTo>
                    <a:pt x="5216" y="2656"/>
                    <a:pt x="5263" y="2656"/>
                    <a:pt x="5287" y="2632"/>
                  </a:cubicBezTo>
                  <a:cubicBezTo>
                    <a:pt x="5359" y="2561"/>
                    <a:pt x="5359" y="2466"/>
                    <a:pt x="5287" y="2394"/>
                  </a:cubicBezTo>
                  <a:lnTo>
                    <a:pt x="4882" y="1989"/>
                  </a:lnTo>
                  <a:lnTo>
                    <a:pt x="5240" y="1656"/>
                  </a:lnTo>
                  <a:cubicBezTo>
                    <a:pt x="5311" y="1585"/>
                    <a:pt x="5311" y="1489"/>
                    <a:pt x="5240" y="1418"/>
                  </a:cubicBezTo>
                  <a:cubicBezTo>
                    <a:pt x="5204" y="1394"/>
                    <a:pt x="5162" y="1382"/>
                    <a:pt x="5124" y="1382"/>
                  </a:cubicBezTo>
                  <a:cubicBezTo>
                    <a:pt x="5085" y="1382"/>
                    <a:pt x="5049" y="1394"/>
                    <a:pt x="5025" y="1418"/>
                  </a:cubicBezTo>
                  <a:lnTo>
                    <a:pt x="4668" y="1775"/>
                  </a:lnTo>
                  <a:lnTo>
                    <a:pt x="4216" y="1347"/>
                  </a:lnTo>
                  <a:lnTo>
                    <a:pt x="4763" y="799"/>
                  </a:lnTo>
                  <a:cubicBezTo>
                    <a:pt x="4811" y="751"/>
                    <a:pt x="4811" y="632"/>
                    <a:pt x="4763" y="584"/>
                  </a:cubicBezTo>
                  <a:cubicBezTo>
                    <a:pt x="4728" y="549"/>
                    <a:pt x="4686" y="531"/>
                    <a:pt x="4644" y="531"/>
                  </a:cubicBezTo>
                  <a:cubicBezTo>
                    <a:pt x="4603" y="531"/>
                    <a:pt x="4561" y="549"/>
                    <a:pt x="4525" y="584"/>
                  </a:cubicBezTo>
                  <a:lnTo>
                    <a:pt x="4001" y="1108"/>
                  </a:lnTo>
                  <a:lnTo>
                    <a:pt x="3549" y="680"/>
                  </a:lnTo>
                  <a:lnTo>
                    <a:pt x="3906" y="322"/>
                  </a:lnTo>
                  <a:cubicBezTo>
                    <a:pt x="3977" y="251"/>
                    <a:pt x="3977" y="156"/>
                    <a:pt x="3906" y="84"/>
                  </a:cubicBezTo>
                  <a:cubicBezTo>
                    <a:pt x="3882" y="61"/>
                    <a:pt x="3841" y="49"/>
                    <a:pt x="3799" y="49"/>
                  </a:cubicBezTo>
                  <a:cubicBezTo>
                    <a:pt x="3757" y="49"/>
                    <a:pt x="3716" y="61"/>
                    <a:pt x="3692" y="84"/>
                  </a:cubicBezTo>
                  <a:lnTo>
                    <a:pt x="3334" y="442"/>
                  </a:lnTo>
                  <a:lnTo>
                    <a:pt x="2930" y="37"/>
                  </a:lnTo>
                  <a:cubicBezTo>
                    <a:pt x="2906" y="13"/>
                    <a:pt x="2864" y="1"/>
                    <a:pt x="2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970908" y="3080003"/>
              <a:ext cx="84676" cy="83871"/>
            </a:xfrm>
            <a:custGeom>
              <a:avLst/>
              <a:gdLst/>
              <a:ahLst/>
              <a:cxnLst/>
              <a:rect l="l" t="t" r="r" b="b"/>
              <a:pathLst>
                <a:path w="2525" h="2501" extrusionOk="0">
                  <a:moveTo>
                    <a:pt x="1048" y="334"/>
                  </a:moveTo>
                  <a:lnTo>
                    <a:pt x="1048" y="334"/>
                  </a:lnTo>
                  <a:cubicBezTo>
                    <a:pt x="1024" y="500"/>
                    <a:pt x="929" y="667"/>
                    <a:pt x="810" y="786"/>
                  </a:cubicBezTo>
                  <a:cubicBezTo>
                    <a:pt x="667" y="905"/>
                    <a:pt x="524" y="1000"/>
                    <a:pt x="357" y="1048"/>
                  </a:cubicBezTo>
                  <a:cubicBezTo>
                    <a:pt x="381" y="857"/>
                    <a:pt x="476" y="715"/>
                    <a:pt x="596" y="572"/>
                  </a:cubicBezTo>
                  <a:cubicBezTo>
                    <a:pt x="738" y="453"/>
                    <a:pt x="881" y="357"/>
                    <a:pt x="1048" y="334"/>
                  </a:cubicBezTo>
                  <a:close/>
                  <a:moveTo>
                    <a:pt x="2191" y="1453"/>
                  </a:moveTo>
                  <a:lnTo>
                    <a:pt x="2191" y="1453"/>
                  </a:lnTo>
                  <a:cubicBezTo>
                    <a:pt x="2143" y="1620"/>
                    <a:pt x="2048" y="1786"/>
                    <a:pt x="1929" y="1905"/>
                  </a:cubicBezTo>
                  <a:cubicBezTo>
                    <a:pt x="1810" y="2048"/>
                    <a:pt x="1643" y="2120"/>
                    <a:pt x="1477" y="2167"/>
                  </a:cubicBezTo>
                  <a:cubicBezTo>
                    <a:pt x="1500" y="2001"/>
                    <a:pt x="1596" y="1834"/>
                    <a:pt x="1715" y="1715"/>
                  </a:cubicBezTo>
                  <a:cubicBezTo>
                    <a:pt x="1858" y="1572"/>
                    <a:pt x="2001" y="1500"/>
                    <a:pt x="2191" y="1453"/>
                  </a:cubicBezTo>
                  <a:close/>
                  <a:moveTo>
                    <a:pt x="1381" y="310"/>
                  </a:moveTo>
                  <a:cubicBezTo>
                    <a:pt x="1596" y="334"/>
                    <a:pt x="1786" y="429"/>
                    <a:pt x="1929" y="596"/>
                  </a:cubicBezTo>
                  <a:cubicBezTo>
                    <a:pt x="2072" y="738"/>
                    <a:pt x="2167" y="929"/>
                    <a:pt x="2191" y="1143"/>
                  </a:cubicBezTo>
                  <a:cubicBezTo>
                    <a:pt x="1929" y="1167"/>
                    <a:pt x="1691" y="1286"/>
                    <a:pt x="1500" y="1477"/>
                  </a:cubicBezTo>
                  <a:cubicBezTo>
                    <a:pt x="1310" y="1667"/>
                    <a:pt x="1191" y="1929"/>
                    <a:pt x="1143" y="2191"/>
                  </a:cubicBezTo>
                  <a:cubicBezTo>
                    <a:pt x="953" y="2167"/>
                    <a:pt x="762" y="2072"/>
                    <a:pt x="596" y="1905"/>
                  </a:cubicBezTo>
                  <a:cubicBezTo>
                    <a:pt x="453" y="1762"/>
                    <a:pt x="357" y="1572"/>
                    <a:pt x="334" y="1358"/>
                  </a:cubicBezTo>
                  <a:cubicBezTo>
                    <a:pt x="596" y="1310"/>
                    <a:pt x="834" y="1191"/>
                    <a:pt x="1024" y="1000"/>
                  </a:cubicBezTo>
                  <a:cubicBezTo>
                    <a:pt x="1215" y="810"/>
                    <a:pt x="1334" y="572"/>
                    <a:pt x="1381" y="310"/>
                  </a:cubicBezTo>
                  <a:close/>
                  <a:moveTo>
                    <a:pt x="1262" y="0"/>
                  </a:moveTo>
                  <a:cubicBezTo>
                    <a:pt x="929" y="0"/>
                    <a:pt x="619" y="119"/>
                    <a:pt x="381" y="357"/>
                  </a:cubicBezTo>
                  <a:cubicBezTo>
                    <a:pt x="143" y="596"/>
                    <a:pt x="0" y="905"/>
                    <a:pt x="0" y="1239"/>
                  </a:cubicBezTo>
                  <a:cubicBezTo>
                    <a:pt x="0" y="1572"/>
                    <a:pt x="143" y="1905"/>
                    <a:pt x="381" y="2143"/>
                  </a:cubicBezTo>
                  <a:cubicBezTo>
                    <a:pt x="619" y="2382"/>
                    <a:pt x="929" y="2501"/>
                    <a:pt x="1262" y="2501"/>
                  </a:cubicBezTo>
                  <a:cubicBezTo>
                    <a:pt x="1596" y="2501"/>
                    <a:pt x="1905" y="2382"/>
                    <a:pt x="2143" y="2143"/>
                  </a:cubicBezTo>
                  <a:cubicBezTo>
                    <a:pt x="2382" y="1905"/>
                    <a:pt x="2524" y="1596"/>
                    <a:pt x="2524" y="1239"/>
                  </a:cubicBezTo>
                  <a:cubicBezTo>
                    <a:pt x="2524" y="905"/>
                    <a:pt x="2382" y="596"/>
                    <a:pt x="2143" y="357"/>
                  </a:cubicBezTo>
                  <a:cubicBezTo>
                    <a:pt x="1905" y="119"/>
                    <a:pt x="159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15"/>
          <p:cNvGrpSpPr/>
          <p:nvPr/>
        </p:nvGrpSpPr>
        <p:grpSpPr>
          <a:xfrm>
            <a:off x="8059436" y="2213492"/>
            <a:ext cx="353828" cy="353828"/>
            <a:chOff x="8059436" y="2213492"/>
            <a:chExt cx="353828" cy="353828"/>
          </a:xfrm>
        </p:grpSpPr>
        <p:sp>
          <p:nvSpPr>
            <p:cNvPr id="1531" name="Google Shape;1531;p15"/>
            <p:cNvSpPr/>
            <p:nvPr/>
          </p:nvSpPr>
          <p:spPr>
            <a:xfrm>
              <a:off x="8065036" y="2218287"/>
              <a:ext cx="342627" cy="343432"/>
            </a:xfrm>
            <a:custGeom>
              <a:avLst/>
              <a:gdLst/>
              <a:ahLst/>
              <a:cxnLst/>
              <a:rect l="l" t="t" r="r" b="b"/>
              <a:pathLst>
                <a:path w="10217" h="10241" extrusionOk="0">
                  <a:moveTo>
                    <a:pt x="1310" y="0"/>
                  </a:moveTo>
                  <a:cubicBezTo>
                    <a:pt x="572" y="0"/>
                    <a:pt x="0" y="596"/>
                    <a:pt x="0" y="1310"/>
                  </a:cubicBezTo>
                  <a:lnTo>
                    <a:pt x="0" y="8931"/>
                  </a:lnTo>
                  <a:cubicBezTo>
                    <a:pt x="0" y="9645"/>
                    <a:pt x="572" y="10241"/>
                    <a:pt x="1310" y="10241"/>
                  </a:cubicBezTo>
                  <a:lnTo>
                    <a:pt x="8907" y="10241"/>
                  </a:lnTo>
                  <a:cubicBezTo>
                    <a:pt x="9645" y="10241"/>
                    <a:pt x="10217" y="9645"/>
                    <a:pt x="10217" y="8931"/>
                  </a:cubicBezTo>
                  <a:lnTo>
                    <a:pt x="10217" y="1310"/>
                  </a:lnTo>
                  <a:cubicBezTo>
                    <a:pt x="10217" y="596"/>
                    <a:pt x="9645" y="0"/>
                    <a:pt x="8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8089785" y="2243841"/>
              <a:ext cx="293129" cy="293129"/>
            </a:xfrm>
            <a:custGeom>
              <a:avLst/>
              <a:gdLst/>
              <a:ahLst/>
              <a:cxnLst/>
              <a:rect l="l" t="t" r="r" b="b"/>
              <a:pathLst>
                <a:path w="8741" h="8741" extrusionOk="0">
                  <a:moveTo>
                    <a:pt x="572" y="1"/>
                  </a:moveTo>
                  <a:cubicBezTo>
                    <a:pt x="262" y="1"/>
                    <a:pt x="0" y="239"/>
                    <a:pt x="0" y="548"/>
                  </a:cubicBezTo>
                  <a:lnTo>
                    <a:pt x="0" y="8169"/>
                  </a:lnTo>
                  <a:cubicBezTo>
                    <a:pt x="0" y="8478"/>
                    <a:pt x="262" y="8740"/>
                    <a:pt x="572" y="8740"/>
                  </a:cubicBezTo>
                  <a:lnTo>
                    <a:pt x="8169" y="8740"/>
                  </a:lnTo>
                  <a:cubicBezTo>
                    <a:pt x="8478" y="8740"/>
                    <a:pt x="8740" y="8478"/>
                    <a:pt x="8740" y="8169"/>
                  </a:cubicBezTo>
                  <a:lnTo>
                    <a:pt x="8740" y="548"/>
                  </a:lnTo>
                  <a:cubicBezTo>
                    <a:pt x="8740" y="239"/>
                    <a:pt x="8478" y="1"/>
                    <a:pt x="8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8167251" y="2266611"/>
              <a:ext cx="138198" cy="78036"/>
            </a:xfrm>
            <a:custGeom>
              <a:avLst/>
              <a:gdLst/>
              <a:ahLst/>
              <a:cxnLst/>
              <a:rect l="l" t="t" r="r" b="b"/>
              <a:pathLst>
                <a:path w="4121" h="2327" extrusionOk="0">
                  <a:moveTo>
                    <a:pt x="2060" y="0"/>
                  </a:moveTo>
                  <a:cubicBezTo>
                    <a:pt x="1435" y="0"/>
                    <a:pt x="810" y="131"/>
                    <a:pt x="239" y="393"/>
                  </a:cubicBezTo>
                  <a:cubicBezTo>
                    <a:pt x="72" y="465"/>
                    <a:pt x="0" y="655"/>
                    <a:pt x="96" y="822"/>
                  </a:cubicBezTo>
                  <a:lnTo>
                    <a:pt x="834" y="2179"/>
                  </a:lnTo>
                  <a:cubicBezTo>
                    <a:pt x="886" y="2266"/>
                    <a:pt x="988" y="2327"/>
                    <a:pt x="1094" y="2327"/>
                  </a:cubicBezTo>
                  <a:cubicBezTo>
                    <a:pt x="1135" y="2327"/>
                    <a:pt x="1176" y="2318"/>
                    <a:pt x="1215" y="2298"/>
                  </a:cubicBezTo>
                  <a:cubicBezTo>
                    <a:pt x="1489" y="2191"/>
                    <a:pt x="1775" y="2138"/>
                    <a:pt x="2060" y="2138"/>
                  </a:cubicBezTo>
                  <a:cubicBezTo>
                    <a:pt x="2346" y="2138"/>
                    <a:pt x="2632" y="2191"/>
                    <a:pt x="2906" y="2298"/>
                  </a:cubicBezTo>
                  <a:cubicBezTo>
                    <a:pt x="2945" y="2318"/>
                    <a:pt x="2986" y="2327"/>
                    <a:pt x="3027" y="2327"/>
                  </a:cubicBezTo>
                  <a:cubicBezTo>
                    <a:pt x="3133" y="2327"/>
                    <a:pt x="3235" y="2266"/>
                    <a:pt x="3287" y="2179"/>
                  </a:cubicBezTo>
                  <a:lnTo>
                    <a:pt x="4025" y="822"/>
                  </a:lnTo>
                  <a:cubicBezTo>
                    <a:pt x="4120" y="655"/>
                    <a:pt x="4049" y="465"/>
                    <a:pt x="3882" y="393"/>
                  </a:cubicBezTo>
                  <a:cubicBezTo>
                    <a:pt x="3311" y="131"/>
                    <a:pt x="2686" y="0"/>
                    <a:pt x="20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8059436" y="2213492"/>
              <a:ext cx="353828" cy="353828"/>
            </a:xfrm>
            <a:custGeom>
              <a:avLst/>
              <a:gdLst/>
              <a:ahLst/>
              <a:cxnLst/>
              <a:rect l="l" t="t" r="r" b="b"/>
              <a:pathLst>
                <a:path w="10551" h="10551" extrusionOk="0">
                  <a:moveTo>
                    <a:pt x="1477" y="1"/>
                  </a:moveTo>
                  <a:cubicBezTo>
                    <a:pt x="667" y="1"/>
                    <a:pt x="1" y="644"/>
                    <a:pt x="1" y="1453"/>
                  </a:cubicBezTo>
                  <a:lnTo>
                    <a:pt x="1" y="3049"/>
                  </a:lnTo>
                  <a:cubicBezTo>
                    <a:pt x="1" y="3144"/>
                    <a:pt x="72" y="3216"/>
                    <a:pt x="167" y="3216"/>
                  </a:cubicBezTo>
                  <a:cubicBezTo>
                    <a:pt x="239" y="3216"/>
                    <a:pt x="310" y="3144"/>
                    <a:pt x="310" y="3049"/>
                  </a:cubicBezTo>
                  <a:lnTo>
                    <a:pt x="310" y="1453"/>
                  </a:lnTo>
                  <a:cubicBezTo>
                    <a:pt x="310" y="834"/>
                    <a:pt x="834" y="310"/>
                    <a:pt x="1477" y="310"/>
                  </a:cubicBezTo>
                  <a:lnTo>
                    <a:pt x="9074" y="310"/>
                  </a:lnTo>
                  <a:cubicBezTo>
                    <a:pt x="9717" y="310"/>
                    <a:pt x="10241" y="834"/>
                    <a:pt x="10241" y="1453"/>
                  </a:cubicBezTo>
                  <a:lnTo>
                    <a:pt x="10241" y="9074"/>
                  </a:lnTo>
                  <a:cubicBezTo>
                    <a:pt x="10241" y="9717"/>
                    <a:pt x="9717" y="10217"/>
                    <a:pt x="9074" y="10217"/>
                  </a:cubicBezTo>
                  <a:lnTo>
                    <a:pt x="1477" y="10217"/>
                  </a:lnTo>
                  <a:cubicBezTo>
                    <a:pt x="834" y="10217"/>
                    <a:pt x="310" y="9717"/>
                    <a:pt x="310" y="9074"/>
                  </a:cubicBezTo>
                  <a:lnTo>
                    <a:pt x="310" y="3573"/>
                  </a:lnTo>
                  <a:cubicBezTo>
                    <a:pt x="310" y="3477"/>
                    <a:pt x="239" y="3406"/>
                    <a:pt x="167" y="3406"/>
                  </a:cubicBezTo>
                  <a:cubicBezTo>
                    <a:pt x="72" y="3406"/>
                    <a:pt x="1" y="3477"/>
                    <a:pt x="1" y="3573"/>
                  </a:cubicBezTo>
                  <a:lnTo>
                    <a:pt x="1" y="9074"/>
                  </a:lnTo>
                  <a:cubicBezTo>
                    <a:pt x="1" y="9884"/>
                    <a:pt x="667" y="10550"/>
                    <a:pt x="1477" y="10550"/>
                  </a:cubicBezTo>
                  <a:lnTo>
                    <a:pt x="9074" y="10550"/>
                  </a:lnTo>
                  <a:cubicBezTo>
                    <a:pt x="9884" y="10550"/>
                    <a:pt x="10550" y="9884"/>
                    <a:pt x="10550" y="9074"/>
                  </a:cubicBezTo>
                  <a:lnTo>
                    <a:pt x="10550" y="1453"/>
                  </a:lnTo>
                  <a:cubicBezTo>
                    <a:pt x="10550" y="644"/>
                    <a:pt x="9884" y="1"/>
                    <a:pt x="9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8084989" y="2238240"/>
              <a:ext cx="302720" cy="303525"/>
            </a:xfrm>
            <a:custGeom>
              <a:avLst/>
              <a:gdLst/>
              <a:ahLst/>
              <a:cxnLst/>
              <a:rect l="l" t="t" r="r" b="b"/>
              <a:pathLst>
                <a:path w="9027" h="9051" extrusionOk="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lnTo>
                    <a:pt x="1" y="8336"/>
                  </a:lnTo>
                  <a:cubicBezTo>
                    <a:pt x="1" y="8717"/>
                    <a:pt x="310" y="9050"/>
                    <a:pt x="715" y="9050"/>
                  </a:cubicBezTo>
                  <a:lnTo>
                    <a:pt x="8312" y="9050"/>
                  </a:lnTo>
                  <a:cubicBezTo>
                    <a:pt x="8717" y="9050"/>
                    <a:pt x="9026" y="8717"/>
                    <a:pt x="9026" y="8336"/>
                  </a:cubicBezTo>
                  <a:lnTo>
                    <a:pt x="9026" y="7217"/>
                  </a:lnTo>
                  <a:cubicBezTo>
                    <a:pt x="9026" y="7121"/>
                    <a:pt x="8955" y="7050"/>
                    <a:pt x="8883" y="7050"/>
                  </a:cubicBezTo>
                  <a:cubicBezTo>
                    <a:pt x="8788" y="7050"/>
                    <a:pt x="8717" y="7121"/>
                    <a:pt x="8717" y="7217"/>
                  </a:cubicBezTo>
                  <a:lnTo>
                    <a:pt x="8717" y="8336"/>
                  </a:lnTo>
                  <a:cubicBezTo>
                    <a:pt x="8717" y="8550"/>
                    <a:pt x="8550" y="8741"/>
                    <a:pt x="8312" y="8741"/>
                  </a:cubicBezTo>
                  <a:lnTo>
                    <a:pt x="715" y="8741"/>
                  </a:lnTo>
                  <a:cubicBezTo>
                    <a:pt x="477" y="8741"/>
                    <a:pt x="310" y="8550"/>
                    <a:pt x="310" y="8336"/>
                  </a:cubicBezTo>
                  <a:lnTo>
                    <a:pt x="310" y="715"/>
                  </a:lnTo>
                  <a:cubicBezTo>
                    <a:pt x="310" y="501"/>
                    <a:pt x="477" y="310"/>
                    <a:pt x="715" y="310"/>
                  </a:cubicBezTo>
                  <a:lnTo>
                    <a:pt x="8312" y="310"/>
                  </a:lnTo>
                  <a:cubicBezTo>
                    <a:pt x="8550" y="310"/>
                    <a:pt x="8717" y="501"/>
                    <a:pt x="8717" y="715"/>
                  </a:cubicBezTo>
                  <a:lnTo>
                    <a:pt x="8717" y="6693"/>
                  </a:lnTo>
                  <a:cubicBezTo>
                    <a:pt x="8717" y="6788"/>
                    <a:pt x="8788" y="6859"/>
                    <a:pt x="8883" y="6859"/>
                  </a:cubicBezTo>
                  <a:cubicBezTo>
                    <a:pt x="8955" y="6859"/>
                    <a:pt x="9026" y="6788"/>
                    <a:pt x="9026" y="6693"/>
                  </a:cubicBezTo>
                  <a:lnTo>
                    <a:pt x="9026" y="715"/>
                  </a:lnTo>
                  <a:cubicBezTo>
                    <a:pt x="9026" y="334"/>
                    <a:pt x="8717" y="1"/>
                    <a:pt x="8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8163260" y="2261212"/>
              <a:ext cx="146179" cy="88868"/>
            </a:xfrm>
            <a:custGeom>
              <a:avLst/>
              <a:gdLst/>
              <a:ahLst/>
              <a:cxnLst/>
              <a:rect l="l" t="t" r="r" b="b"/>
              <a:pathLst>
                <a:path w="4359" h="2650" extrusionOk="0">
                  <a:moveTo>
                    <a:pt x="2168" y="322"/>
                  </a:moveTo>
                  <a:cubicBezTo>
                    <a:pt x="2769" y="322"/>
                    <a:pt x="3370" y="447"/>
                    <a:pt x="3930" y="697"/>
                  </a:cubicBezTo>
                  <a:cubicBezTo>
                    <a:pt x="3977" y="721"/>
                    <a:pt x="4001" y="745"/>
                    <a:pt x="4025" y="792"/>
                  </a:cubicBezTo>
                  <a:cubicBezTo>
                    <a:pt x="4025" y="816"/>
                    <a:pt x="4025" y="864"/>
                    <a:pt x="4001" y="911"/>
                  </a:cubicBezTo>
                  <a:lnTo>
                    <a:pt x="3263" y="2245"/>
                  </a:lnTo>
                  <a:cubicBezTo>
                    <a:pt x="3245" y="2299"/>
                    <a:pt x="3187" y="2325"/>
                    <a:pt x="3129" y="2325"/>
                  </a:cubicBezTo>
                  <a:cubicBezTo>
                    <a:pt x="3110" y="2325"/>
                    <a:pt x="3090" y="2322"/>
                    <a:pt x="3072" y="2316"/>
                  </a:cubicBezTo>
                  <a:cubicBezTo>
                    <a:pt x="2834" y="2221"/>
                    <a:pt x="2596" y="2150"/>
                    <a:pt x="2334" y="2150"/>
                  </a:cubicBezTo>
                  <a:lnTo>
                    <a:pt x="2334" y="1269"/>
                  </a:lnTo>
                  <a:cubicBezTo>
                    <a:pt x="2334" y="1173"/>
                    <a:pt x="2263" y="1102"/>
                    <a:pt x="2168" y="1102"/>
                  </a:cubicBezTo>
                  <a:cubicBezTo>
                    <a:pt x="2096" y="1102"/>
                    <a:pt x="2025" y="1173"/>
                    <a:pt x="2025" y="1269"/>
                  </a:cubicBezTo>
                  <a:lnTo>
                    <a:pt x="2025" y="2150"/>
                  </a:lnTo>
                  <a:cubicBezTo>
                    <a:pt x="1763" y="2174"/>
                    <a:pt x="1501" y="2221"/>
                    <a:pt x="1263" y="2316"/>
                  </a:cubicBezTo>
                  <a:cubicBezTo>
                    <a:pt x="1245" y="2322"/>
                    <a:pt x="1227" y="2325"/>
                    <a:pt x="1209" y="2325"/>
                  </a:cubicBezTo>
                  <a:cubicBezTo>
                    <a:pt x="1157" y="2325"/>
                    <a:pt x="1108" y="2299"/>
                    <a:pt x="1072" y="2245"/>
                  </a:cubicBezTo>
                  <a:lnTo>
                    <a:pt x="334" y="911"/>
                  </a:lnTo>
                  <a:cubicBezTo>
                    <a:pt x="310" y="864"/>
                    <a:pt x="310" y="816"/>
                    <a:pt x="334" y="792"/>
                  </a:cubicBezTo>
                  <a:cubicBezTo>
                    <a:pt x="334" y="745"/>
                    <a:pt x="358" y="721"/>
                    <a:pt x="405" y="697"/>
                  </a:cubicBezTo>
                  <a:cubicBezTo>
                    <a:pt x="965" y="447"/>
                    <a:pt x="1566" y="322"/>
                    <a:pt x="2168" y="322"/>
                  </a:cubicBezTo>
                  <a:close/>
                  <a:moveTo>
                    <a:pt x="2188" y="0"/>
                  </a:moveTo>
                  <a:cubicBezTo>
                    <a:pt x="1542" y="0"/>
                    <a:pt x="893" y="137"/>
                    <a:pt x="286" y="411"/>
                  </a:cubicBezTo>
                  <a:cubicBezTo>
                    <a:pt x="167" y="459"/>
                    <a:pt x="72" y="578"/>
                    <a:pt x="48" y="697"/>
                  </a:cubicBezTo>
                  <a:cubicBezTo>
                    <a:pt x="0" y="816"/>
                    <a:pt x="0" y="935"/>
                    <a:pt x="72" y="1054"/>
                  </a:cubicBezTo>
                  <a:lnTo>
                    <a:pt x="810" y="2412"/>
                  </a:lnTo>
                  <a:cubicBezTo>
                    <a:pt x="897" y="2551"/>
                    <a:pt x="1048" y="2640"/>
                    <a:pt x="1207" y="2640"/>
                  </a:cubicBezTo>
                  <a:cubicBezTo>
                    <a:pt x="1265" y="2640"/>
                    <a:pt x="1324" y="2628"/>
                    <a:pt x="1382" y="2602"/>
                  </a:cubicBezTo>
                  <a:cubicBezTo>
                    <a:pt x="1632" y="2507"/>
                    <a:pt x="1906" y="2459"/>
                    <a:pt x="2179" y="2459"/>
                  </a:cubicBezTo>
                  <a:cubicBezTo>
                    <a:pt x="2453" y="2459"/>
                    <a:pt x="2727" y="2507"/>
                    <a:pt x="2977" y="2602"/>
                  </a:cubicBezTo>
                  <a:cubicBezTo>
                    <a:pt x="3025" y="2626"/>
                    <a:pt x="3096" y="2650"/>
                    <a:pt x="3144" y="2650"/>
                  </a:cubicBezTo>
                  <a:cubicBezTo>
                    <a:pt x="3311" y="2650"/>
                    <a:pt x="3477" y="2555"/>
                    <a:pt x="3549" y="2412"/>
                  </a:cubicBezTo>
                  <a:lnTo>
                    <a:pt x="4287" y="1054"/>
                  </a:lnTo>
                  <a:cubicBezTo>
                    <a:pt x="4358" y="935"/>
                    <a:pt x="4358" y="816"/>
                    <a:pt x="4335" y="697"/>
                  </a:cubicBezTo>
                  <a:cubicBezTo>
                    <a:pt x="4287" y="578"/>
                    <a:pt x="4192" y="459"/>
                    <a:pt x="4073" y="411"/>
                  </a:cubicBezTo>
                  <a:cubicBezTo>
                    <a:pt x="3477" y="137"/>
                    <a:pt x="2834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8185963" y="2288577"/>
              <a:ext cx="12475" cy="10329"/>
            </a:xfrm>
            <a:custGeom>
              <a:avLst/>
              <a:gdLst/>
              <a:ahLst/>
              <a:cxnLst/>
              <a:rect l="l" t="t" r="r" b="b"/>
              <a:pathLst>
                <a:path w="372" h="308" extrusionOk="0">
                  <a:moveTo>
                    <a:pt x="181" y="0"/>
                  </a:moveTo>
                  <a:cubicBezTo>
                    <a:pt x="109" y="0"/>
                    <a:pt x="62" y="48"/>
                    <a:pt x="38" y="119"/>
                  </a:cubicBezTo>
                  <a:cubicBezTo>
                    <a:pt x="0" y="213"/>
                    <a:pt x="96" y="307"/>
                    <a:pt x="197" y="307"/>
                  </a:cubicBezTo>
                  <a:cubicBezTo>
                    <a:pt x="224" y="307"/>
                    <a:pt x="251" y="301"/>
                    <a:pt x="276" y="286"/>
                  </a:cubicBezTo>
                  <a:cubicBezTo>
                    <a:pt x="347" y="262"/>
                    <a:pt x="371" y="167"/>
                    <a:pt x="324" y="95"/>
                  </a:cubicBezTo>
                  <a:cubicBezTo>
                    <a:pt x="300" y="48"/>
                    <a:pt x="252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8231135" y="2280562"/>
              <a:ext cx="10429" cy="11234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44" y="334"/>
                  </a:cubicBezTo>
                  <a:cubicBezTo>
                    <a:pt x="239" y="334"/>
                    <a:pt x="310" y="263"/>
                    <a:pt x="310" y="168"/>
                  </a:cubicBez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8207996" y="2282808"/>
              <a:ext cx="12006" cy="10597"/>
            </a:xfrm>
            <a:custGeom>
              <a:avLst/>
              <a:gdLst/>
              <a:ahLst/>
              <a:cxnLst/>
              <a:rect l="l" t="t" r="r" b="b"/>
              <a:pathLst>
                <a:path w="358" h="316" extrusionOk="0">
                  <a:moveTo>
                    <a:pt x="180" y="1"/>
                  </a:moveTo>
                  <a:cubicBezTo>
                    <a:pt x="168" y="1"/>
                    <a:pt x="156" y="2"/>
                    <a:pt x="143" y="5"/>
                  </a:cubicBezTo>
                  <a:cubicBezTo>
                    <a:pt x="71" y="29"/>
                    <a:pt x="0" y="101"/>
                    <a:pt x="24" y="196"/>
                  </a:cubicBezTo>
                  <a:cubicBezTo>
                    <a:pt x="48" y="267"/>
                    <a:pt x="95" y="315"/>
                    <a:pt x="167" y="315"/>
                  </a:cubicBezTo>
                  <a:lnTo>
                    <a:pt x="214" y="315"/>
                  </a:lnTo>
                  <a:cubicBezTo>
                    <a:pt x="286" y="291"/>
                    <a:pt x="357" y="220"/>
                    <a:pt x="333" y="125"/>
                  </a:cubicBezTo>
                  <a:cubicBezTo>
                    <a:pt x="313" y="63"/>
                    <a:pt x="256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8252698" y="2282808"/>
              <a:ext cx="11234" cy="10597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61" y="1"/>
                  </a:moveTo>
                  <a:cubicBezTo>
                    <a:pt x="96" y="1"/>
                    <a:pt x="24" y="63"/>
                    <a:pt x="24" y="125"/>
                  </a:cubicBezTo>
                  <a:cubicBezTo>
                    <a:pt x="1" y="220"/>
                    <a:pt x="72" y="291"/>
                    <a:pt x="144" y="315"/>
                  </a:cubicBezTo>
                  <a:lnTo>
                    <a:pt x="167" y="315"/>
                  </a:lnTo>
                  <a:cubicBezTo>
                    <a:pt x="239" y="315"/>
                    <a:pt x="310" y="267"/>
                    <a:pt x="334" y="196"/>
                  </a:cubicBezTo>
                  <a:cubicBezTo>
                    <a:pt x="334" y="101"/>
                    <a:pt x="286" y="29"/>
                    <a:pt x="191" y="5"/>
                  </a:cubicBezTo>
                  <a:cubicBezTo>
                    <a:pt x="182" y="2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8274261" y="2288476"/>
              <a:ext cx="12006" cy="10496"/>
            </a:xfrm>
            <a:custGeom>
              <a:avLst/>
              <a:gdLst/>
              <a:ahLst/>
              <a:cxnLst/>
              <a:rect l="l" t="t" r="r" b="b"/>
              <a:pathLst>
                <a:path w="358" h="313" extrusionOk="0">
                  <a:moveTo>
                    <a:pt x="166" y="1"/>
                  </a:moveTo>
                  <a:cubicBezTo>
                    <a:pt x="139" y="1"/>
                    <a:pt x="114" y="9"/>
                    <a:pt x="96" y="27"/>
                  </a:cubicBezTo>
                  <a:cubicBezTo>
                    <a:pt x="24" y="75"/>
                    <a:pt x="1" y="146"/>
                    <a:pt x="24" y="217"/>
                  </a:cubicBezTo>
                  <a:cubicBezTo>
                    <a:pt x="48" y="289"/>
                    <a:pt x="120" y="313"/>
                    <a:pt x="191" y="313"/>
                  </a:cubicBezTo>
                  <a:cubicBezTo>
                    <a:pt x="239" y="313"/>
                    <a:pt x="310" y="265"/>
                    <a:pt x="334" y="217"/>
                  </a:cubicBezTo>
                  <a:cubicBezTo>
                    <a:pt x="358" y="146"/>
                    <a:pt x="334" y="75"/>
                    <a:pt x="286" y="51"/>
                  </a:cubicBezTo>
                  <a:cubicBezTo>
                    <a:pt x="257" y="21"/>
                    <a:pt x="209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8127311" y="2370838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44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44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67"/>
                  </a:cubicBezTo>
                  <a:cubicBezTo>
                    <a:pt x="2382" y="71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8127311" y="2397968"/>
              <a:ext cx="79914" cy="10429"/>
            </a:xfrm>
            <a:custGeom>
              <a:avLst/>
              <a:gdLst/>
              <a:ahLst/>
              <a:cxnLst/>
              <a:rect l="l" t="t" r="r" b="b"/>
              <a:pathLst>
                <a:path w="2383" h="311" extrusionOk="0">
                  <a:moveTo>
                    <a:pt x="144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44" y="310"/>
                  </a:cubicBezTo>
                  <a:lnTo>
                    <a:pt x="2215" y="310"/>
                  </a:lnTo>
                  <a:cubicBezTo>
                    <a:pt x="2311" y="310"/>
                    <a:pt x="2382" y="239"/>
                    <a:pt x="2382" y="144"/>
                  </a:cubicBezTo>
                  <a:cubicBezTo>
                    <a:pt x="2382" y="72"/>
                    <a:pt x="2311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8127311" y="2424326"/>
              <a:ext cx="79914" cy="10429"/>
            </a:xfrm>
            <a:custGeom>
              <a:avLst/>
              <a:gdLst/>
              <a:ahLst/>
              <a:cxnLst/>
              <a:rect l="l" t="t" r="r" b="b"/>
              <a:pathLst>
                <a:path w="2383" h="311" extrusionOk="0">
                  <a:moveTo>
                    <a:pt x="144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9"/>
                    <a:pt x="72" y="310"/>
                    <a:pt x="144" y="310"/>
                  </a:cubicBezTo>
                  <a:lnTo>
                    <a:pt x="2215" y="310"/>
                  </a:lnTo>
                  <a:cubicBezTo>
                    <a:pt x="2311" y="310"/>
                    <a:pt x="2382" y="239"/>
                    <a:pt x="2382" y="167"/>
                  </a:cubicBezTo>
                  <a:cubicBezTo>
                    <a:pt x="2382" y="72"/>
                    <a:pt x="2311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8127311" y="2451490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44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44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43"/>
                  </a:cubicBezTo>
                  <a:cubicBezTo>
                    <a:pt x="2382" y="48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8127311" y="2477848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44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67"/>
                  </a:cubicBezTo>
                  <a:cubicBezTo>
                    <a:pt x="2382" y="72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8265475" y="2370838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67"/>
                  </a:cubicBezTo>
                  <a:cubicBezTo>
                    <a:pt x="2382" y="71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8265475" y="2397968"/>
              <a:ext cx="79914" cy="10429"/>
            </a:xfrm>
            <a:custGeom>
              <a:avLst/>
              <a:gdLst/>
              <a:ahLst/>
              <a:cxnLst/>
              <a:rect l="l" t="t" r="r" b="b"/>
              <a:pathLst>
                <a:path w="2383" h="311" extrusionOk="0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2215" y="310"/>
                  </a:lnTo>
                  <a:cubicBezTo>
                    <a:pt x="2311" y="310"/>
                    <a:pt x="2382" y="239"/>
                    <a:pt x="2382" y="144"/>
                  </a:cubicBezTo>
                  <a:cubicBezTo>
                    <a:pt x="2382" y="72"/>
                    <a:pt x="2311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8265475" y="2424326"/>
              <a:ext cx="79914" cy="10429"/>
            </a:xfrm>
            <a:custGeom>
              <a:avLst/>
              <a:gdLst/>
              <a:ahLst/>
              <a:cxnLst/>
              <a:rect l="l" t="t" r="r" b="b"/>
              <a:pathLst>
                <a:path w="2383" h="31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2215" y="310"/>
                  </a:lnTo>
                  <a:cubicBezTo>
                    <a:pt x="2311" y="310"/>
                    <a:pt x="2382" y="239"/>
                    <a:pt x="2382" y="167"/>
                  </a:cubicBezTo>
                  <a:cubicBezTo>
                    <a:pt x="2382" y="72"/>
                    <a:pt x="2311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8265475" y="2451490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43"/>
                  </a:cubicBezTo>
                  <a:cubicBezTo>
                    <a:pt x="2382" y="48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8265475" y="2477848"/>
              <a:ext cx="79914" cy="10396"/>
            </a:xfrm>
            <a:custGeom>
              <a:avLst/>
              <a:gdLst/>
              <a:ahLst/>
              <a:cxnLst/>
              <a:rect l="l" t="t" r="r" b="b"/>
              <a:pathLst>
                <a:path w="2383" h="310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2215" y="310"/>
                  </a:lnTo>
                  <a:cubicBezTo>
                    <a:pt x="2311" y="310"/>
                    <a:pt x="2382" y="238"/>
                    <a:pt x="2382" y="167"/>
                  </a:cubicBezTo>
                  <a:cubicBezTo>
                    <a:pt x="2382" y="72"/>
                    <a:pt x="2311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15"/>
          <p:cNvGrpSpPr/>
          <p:nvPr/>
        </p:nvGrpSpPr>
        <p:grpSpPr>
          <a:xfrm>
            <a:off x="7383001" y="2256618"/>
            <a:ext cx="358623" cy="266770"/>
            <a:chOff x="7383001" y="2256618"/>
            <a:chExt cx="358623" cy="266770"/>
          </a:xfrm>
        </p:grpSpPr>
        <p:sp>
          <p:nvSpPr>
            <p:cNvPr id="1553" name="Google Shape;1553;p15"/>
            <p:cNvSpPr/>
            <p:nvPr/>
          </p:nvSpPr>
          <p:spPr>
            <a:xfrm>
              <a:off x="7550710" y="2393172"/>
              <a:ext cx="104663" cy="39169"/>
            </a:xfrm>
            <a:custGeom>
              <a:avLst/>
              <a:gdLst/>
              <a:ahLst/>
              <a:cxnLst/>
              <a:rect l="l" t="t" r="r" b="b"/>
              <a:pathLst>
                <a:path w="3121" h="1168" extrusionOk="0">
                  <a:moveTo>
                    <a:pt x="1" y="1"/>
                  </a:moveTo>
                  <a:lnTo>
                    <a:pt x="1" y="1168"/>
                  </a:lnTo>
                  <a:lnTo>
                    <a:pt x="3120" y="1168"/>
                  </a:lnTo>
                  <a:cubicBezTo>
                    <a:pt x="3120" y="787"/>
                    <a:pt x="2882" y="453"/>
                    <a:pt x="2525" y="310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388602" y="2413327"/>
              <a:ext cx="347423" cy="45373"/>
            </a:xfrm>
            <a:custGeom>
              <a:avLst/>
              <a:gdLst/>
              <a:ahLst/>
              <a:cxnLst/>
              <a:rect l="l" t="t" r="r" b="b"/>
              <a:pathLst>
                <a:path w="10360" h="1353" extrusionOk="0">
                  <a:moveTo>
                    <a:pt x="441" y="1"/>
                  </a:moveTo>
                  <a:cubicBezTo>
                    <a:pt x="300" y="1"/>
                    <a:pt x="162" y="76"/>
                    <a:pt x="96" y="210"/>
                  </a:cubicBezTo>
                  <a:cubicBezTo>
                    <a:pt x="0" y="400"/>
                    <a:pt x="96" y="638"/>
                    <a:pt x="286" y="733"/>
                  </a:cubicBezTo>
                  <a:lnTo>
                    <a:pt x="1120" y="1138"/>
                  </a:lnTo>
                  <a:cubicBezTo>
                    <a:pt x="1382" y="1281"/>
                    <a:pt x="1667" y="1353"/>
                    <a:pt x="1977" y="1353"/>
                  </a:cubicBezTo>
                  <a:lnTo>
                    <a:pt x="8359" y="1353"/>
                  </a:lnTo>
                  <a:cubicBezTo>
                    <a:pt x="8645" y="1353"/>
                    <a:pt x="8931" y="1281"/>
                    <a:pt x="9193" y="1162"/>
                  </a:cubicBezTo>
                  <a:lnTo>
                    <a:pt x="10074" y="733"/>
                  </a:lnTo>
                  <a:cubicBezTo>
                    <a:pt x="10264" y="638"/>
                    <a:pt x="10360" y="400"/>
                    <a:pt x="10264" y="210"/>
                  </a:cubicBezTo>
                  <a:cubicBezTo>
                    <a:pt x="10198" y="76"/>
                    <a:pt x="10060" y="1"/>
                    <a:pt x="9919" y="1"/>
                  </a:cubicBezTo>
                  <a:cubicBezTo>
                    <a:pt x="9858" y="1"/>
                    <a:pt x="9797" y="14"/>
                    <a:pt x="9740" y="43"/>
                  </a:cubicBezTo>
                  <a:lnTo>
                    <a:pt x="8859" y="448"/>
                  </a:lnTo>
                  <a:cubicBezTo>
                    <a:pt x="8716" y="543"/>
                    <a:pt x="8526" y="567"/>
                    <a:pt x="8359" y="567"/>
                  </a:cubicBezTo>
                  <a:lnTo>
                    <a:pt x="1977" y="567"/>
                  </a:lnTo>
                  <a:cubicBezTo>
                    <a:pt x="1786" y="567"/>
                    <a:pt x="1620" y="519"/>
                    <a:pt x="1453" y="448"/>
                  </a:cubicBezTo>
                  <a:lnTo>
                    <a:pt x="620" y="43"/>
                  </a:lnTo>
                  <a:cubicBezTo>
                    <a:pt x="563" y="14"/>
                    <a:pt x="50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466872" y="2262218"/>
              <a:ext cx="63113" cy="130988"/>
            </a:xfrm>
            <a:custGeom>
              <a:avLst/>
              <a:gdLst/>
              <a:ahLst/>
              <a:cxnLst/>
              <a:rect l="l" t="t" r="r" b="b"/>
              <a:pathLst>
                <a:path w="1882" h="3906" extrusionOk="0">
                  <a:moveTo>
                    <a:pt x="0" y="0"/>
                  </a:moveTo>
                  <a:lnTo>
                    <a:pt x="0" y="3906"/>
                  </a:lnTo>
                  <a:lnTo>
                    <a:pt x="1882" y="3906"/>
                  </a:lnTo>
                  <a:lnTo>
                    <a:pt x="188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431728" y="2472248"/>
              <a:ext cx="46345" cy="46345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446081" y="2486634"/>
              <a:ext cx="17606" cy="17606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cubicBezTo>
                    <a:pt x="1" y="405"/>
                    <a:pt x="120" y="524"/>
                    <a:pt x="263" y="524"/>
                  </a:cubicBezTo>
                  <a:cubicBezTo>
                    <a:pt x="406" y="524"/>
                    <a:pt x="525" y="405"/>
                    <a:pt x="525" y="262"/>
                  </a:cubicBezTo>
                  <a:cubicBezTo>
                    <a:pt x="525" y="119"/>
                    <a:pt x="40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645748" y="2472248"/>
              <a:ext cx="46345" cy="46345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7660135" y="2486634"/>
              <a:ext cx="17606" cy="17606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7466872" y="2393172"/>
              <a:ext cx="103858" cy="39169"/>
            </a:xfrm>
            <a:custGeom>
              <a:avLst/>
              <a:gdLst/>
              <a:ahLst/>
              <a:cxnLst/>
              <a:rect l="l" t="t" r="r" b="b"/>
              <a:pathLst>
                <a:path w="3097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3096" y="1168"/>
                  </a:lnTo>
                  <a:cubicBezTo>
                    <a:pt x="3096" y="787"/>
                    <a:pt x="2882" y="453"/>
                    <a:pt x="2525" y="31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7550710" y="2262218"/>
              <a:ext cx="59927" cy="130988"/>
            </a:xfrm>
            <a:custGeom>
              <a:avLst/>
              <a:gdLst/>
              <a:ahLst/>
              <a:cxnLst/>
              <a:rect l="l" t="t" r="r" b="b"/>
              <a:pathLst>
                <a:path w="1787" h="3906" extrusionOk="0">
                  <a:moveTo>
                    <a:pt x="1" y="0"/>
                  </a:moveTo>
                  <a:lnTo>
                    <a:pt x="1" y="3906"/>
                  </a:lnTo>
                  <a:lnTo>
                    <a:pt x="1787" y="3906"/>
                  </a:lnTo>
                  <a:lnTo>
                    <a:pt x="1787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383001" y="2257423"/>
              <a:ext cx="358623" cy="206073"/>
            </a:xfrm>
            <a:custGeom>
              <a:avLst/>
              <a:gdLst/>
              <a:ahLst/>
              <a:cxnLst/>
              <a:rect l="l" t="t" r="r" b="b"/>
              <a:pathLst>
                <a:path w="10694" h="6145" extrusionOk="0">
                  <a:moveTo>
                    <a:pt x="4240" y="4216"/>
                  </a:moveTo>
                  <a:lnTo>
                    <a:pt x="4549" y="4335"/>
                  </a:lnTo>
                  <a:cubicBezTo>
                    <a:pt x="4430" y="4430"/>
                    <a:pt x="4263" y="4501"/>
                    <a:pt x="4097" y="4501"/>
                  </a:cubicBezTo>
                  <a:lnTo>
                    <a:pt x="2644" y="4501"/>
                  </a:lnTo>
                  <a:lnTo>
                    <a:pt x="2644" y="4216"/>
                  </a:lnTo>
                  <a:close/>
                  <a:moveTo>
                    <a:pt x="4859" y="4454"/>
                  </a:moveTo>
                  <a:lnTo>
                    <a:pt x="4978" y="4501"/>
                  </a:lnTo>
                  <a:cubicBezTo>
                    <a:pt x="5216" y="4597"/>
                    <a:pt x="5383" y="4811"/>
                    <a:pt x="5430" y="5073"/>
                  </a:cubicBezTo>
                  <a:lnTo>
                    <a:pt x="2644" y="5073"/>
                  </a:lnTo>
                  <a:lnTo>
                    <a:pt x="2644" y="4811"/>
                  </a:lnTo>
                  <a:lnTo>
                    <a:pt x="4097" y="4811"/>
                  </a:lnTo>
                  <a:cubicBezTo>
                    <a:pt x="4406" y="4811"/>
                    <a:pt x="4668" y="4668"/>
                    <a:pt x="4859" y="4454"/>
                  </a:cubicBezTo>
                  <a:close/>
                  <a:moveTo>
                    <a:pt x="4383" y="0"/>
                  </a:moveTo>
                  <a:cubicBezTo>
                    <a:pt x="4287" y="0"/>
                    <a:pt x="4216" y="72"/>
                    <a:pt x="4216" y="167"/>
                  </a:cubicBezTo>
                  <a:lnTo>
                    <a:pt x="4216" y="3906"/>
                  </a:lnTo>
                  <a:lnTo>
                    <a:pt x="2644" y="3906"/>
                  </a:lnTo>
                  <a:lnTo>
                    <a:pt x="2644" y="3382"/>
                  </a:lnTo>
                  <a:lnTo>
                    <a:pt x="3906" y="3382"/>
                  </a:lnTo>
                  <a:cubicBezTo>
                    <a:pt x="3978" y="3382"/>
                    <a:pt x="4049" y="3311"/>
                    <a:pt x="4049" y="3215"/>
                  </a:cubicBezTo>
                  <a:cubicBezTo>
                    <a:pt x="4049" y="3120"/>
                    <a:pt x="3978" y="3072"/>
                    <a:pt x="3906" y="3072"/>
                  </a:cubicBezTo>
                  <a:lnTo>
                    <a:pt x="2644" y="3072"/>
                  </a:lnTo>
                  <a:lnTo>
                    <a:pt x="2644" y="1691"/>
                  </a:lnTo>
                  <a:cubicBezTo>
                    <a:pt x="2644" y="1596"/>
                    <a:pt x="2573" y="1524"/>
                    <a:pt x="2477" y="1524"/>
                  </a:cubicBezTo>
                  <a:cubicBezTo>
                    <a:pt x="2406" y="1524"/>
                    <a:pt x="2334" y="1596"/>
                    <a:pt x="2334" y="1691"/>
                  </a:cubicBezTo>
                  <a:lnTo>
                    <a:pt x="2334" y="5073"/>
                  </a:lnTo>
                  <a:lnTo>
                    <a:pt x="2144" y="5073"/>
                  </a:lnTo>
                  <a:cubicBezTo>
                    <a:pt x="1977" y="5073"/>
                    <a:pt x="1834" y="5025"/>
                    <a:pt x="1691" y="4954"/>
                  </a:cubicBezTo>
                  <a:lnTo>
                    <a:pt x="858" y="4549"/>
                  </a:lnTo>
                  <a:cubicBezTo>
                    <a:pt x="781" y="4507"/>
                    <a:pt x="699" y="4488"/>
                    <a:pt x="617" y="4488"/>
                  </a:cubicBezTo>
                  <a:cubicBezTo>
                    <a:pt x="417" y="4488"/>
                    <a:pt x="221" y="4602"/>
                    <a:pt x="120" y="4787"/>
                  </a:cubicBezTo>
                  <a:cubicBezTo>
                    <a:pt x="1" y="5049"/>
                    <a:pt x="96" y="5382"/>
                    <a:pt x="358" y="5525"/>
                  </a:cubicBezTo>
                  <a:lnTo>
                    <a:pt x="1215" y="5930"/>
                  </a:lnTo>
                  <a:cubicBezTo>
                    <a:pt x="1501" y="6073"/>
                    <a:pt x="1811" y="6144"/>
                    <a:pt x="2144" y="6144"/>
                  </a:cubicBezTo>
                  <a:lnTo>
                    <a:pt x="6407" y="6144"/>
                  </a:lnTo>
                  <a:cubicBezTo>
                    <a:pt x="6502" y="6144"/>
                    <a:pt x="6573" y="6073"/>
                    <a:pt x="6573" y="6002"/>
                  </a:cubicBezTo>
                  <a:cubicBezTo>
                    <a:pt x="6573" y="5906"/>
                    <a:pt x="6502" y="5835"/>
                    <a:pt x="6407" y="5835"/>
                  </a:cubicBezTo>
                  <a:lnTo>
                    <a:pt x="2144" y="5835"/>
                  </a:lnTo>
                  <a:cubicBezTo>
                    <a:pt x="1858" y="5835"/>
                    <a:pt x="1596" y="5763"/>
                    <a:pt x="1334" y="5644"/>
                  </a:cubicBezTo>
                  <a:lnTo>
                    <a:pt x="501" y="5240"/>
                  </a:lnTo>
                  <a:cubicBezTo>
                    <a:pt x="405" y="5168"/>
                    <a:pt x="358" y="5049"/>
                    <a:pt x="405" y="4930"/>
                  </a:cubicBezTo>
                  <a:cubicBezTo>
                    <a:pt x="441" y="4842"/>
                    <a:pt x="529" y="4793"/>
                    <a:pt x="620" y="4793"/>
                  </a:cubicBezTo>
                  <a:cubicBezTo>
                    <a:pt x="652" y="4793"/>
                    <a:pt x="684" y="4799"/>
                    <a:pt x="715" y="4811"/>
                  </a:cubicBezTo>
                  <a:lnTo>
                    <a:pt x="1549" y="5240"/>
                  </a:lnTo>
                  <a:cubicBezTo>
                    <a:pt x="1739" y="5335"/>
                    <a:pt x="1930" y="5382"/>
                    <a:pt x="2120" y="5382"/>
                  </a:cubicBezTo>
                  <a:lnTo>
                    <a:pt x="8526" y="5382"/>
                  </a:lnTo>
                  <a:cubicBezTo>
                    <a:pt x="8717" y="5382"/>
                    <a:pt x="8907" y="5335"/>
                    <a:pt x="9074" y="5240"/>
                  </a:cubicBezTo>
                  <a:lnTo>
                    <a:pt x="9979" y="4811"/>
                  </a:lnTo>
                  <a:cubicBezTo>
                    <a:pt x="10004" y="4799"/>
                    <a:pt x="10031" y="4793"/>
                    <a:pt x="10060" y="4793"/>
                  </a:cubicBezTo>
                  <a:cubicBezTo>
                    <a:pt x="10143" y="4793"/>
                    <a:pt x="10236" y="4842"/>
                    <a:pt x="10289" y="4930"/>
                  </a:cubicBezTo>
                  <a:cubicBezTo>
                    <a:pt x="10336" y="5025"/>
                    <a:pt x="10289" y="5168"/>
                    <a:pt x="10169" y="5240"/>
                  </a:cubicBezTo>
                  <a:lnTo>
                    <a:pt x="9288" y="5668"/>
                  </a:lnTo>
                  <a:cubicBezTo>
                    <a:pt x="9050" y="5763"/>
                    <a:pt x="8788" y="5835"/>
                    <a:pt x="8526" y="5835"/>
                  </a:cubicBezTo>
                  <a:lnTo>
                    <a:pt x="6931" y="5835"/>
                  </a:lnTo>
                  <a:cubicBezTo>
                    <a:pt x="6835" y="5835"/>
                    <a:pt x="6764" y="5906"/>
                    <a:pt x="6764" y="6002"/>
                  </a:cubicBezTo>
                  <a:cubicBezTo>
                    <a:pt x="6764" y="6073"/>
                    <a:pt x="6835" y="6144"/>
                    <a:pt x="6931" y="6144"/>
                  </a:cubicBezTo>
                  <a:lnTo>
                    <a:pt x="8526" y="6144"/>
                  </a:lnTo>
                  <a:cubicBezTo>
                    <a:pt x="8836" y="6144"/>
                    <a:pt x="9145" y="6073"/>
                    <a:pt x="9407" y="5930"/>
                  </a:cubicBezTo>
                  <a:lnTo>
                    <a:pt x="10312" y="5525"/>
                  </a:lnTo>
                  <a:cubicBezTo>
                    <a:pt x="10598" y="5382"/>
                    <a:pt x="10693" y="5049"/>
                    <a:pt x="10574" y="4787"/>
                  </a:cubicBezTo>
                  <a:cubicBezTo>
                    <a:pt x="10469" y="4594"/>
                    <a:pt x="10274" y="4479"/>
                    <a:pt x="10073" y="4479"/>
                  </a:cubicBezTo>
                  <a:cubicBezTo>
                    <a:pt x="10001" y="4479"/>
                    <a:pt x="9929" y="4494"/>
                    <a:pt x="9860" y="4525"/>
                  </a:cubicBezTo>
                  <a:lnTo>
                    <a:pt x="8955" y="4954"/>
                  </a:lnTo>
                  <a:cubicBezTo>
                    <a:pt x="8836" y="5025"/>
                    <a:pt x="8669" y="5049"/>
                    <a:pt x="8526" y="5049"/>
                  </a:cubicBezTo>
                  <a:lnTo>
                    <a:pt x="5740" y="5049"/>
                  </a:lnTo>
                  <a:cubicBezTo>
                    <a:pt x="5692" y="4692"/>
                    <a:pt x="5454" y="4358"/>
                    <a:pt x="5097" y="4216"/>
                  </a:cubicBezTo>
                  <a:lnTo>
                    <a:pt x="4859" y="4120"/>
                  </a:lnTo>
                  <a:lnTo>
                    <a:pt x="4525" y="4001"/>
                  </a:lnTo>
                  <a:lnTo>
                    <a:pt x="4525" y="167"/>
                  </a:lnTo>
                  <a:cubicBezTo>
                    <a:pt x="4525" y="72"/>
                    <a:pt x="4454" y="0"/>
                    <a:pt x="4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7410165" y="2467452"/>
              <a:ext cx="72704" cy="55936"/>
            </a:xfrm>
            <a:custGeom>
              <a:avLst/>
              <a:gdLst/>
              <a:ahLst/>
              <a:cxnLst/>
              <a:rect l="l" t="t" r="r" b="b"/>
              <a:pathLst>
                <a:path w="2168" h="1668" extrusionOk="0">
                  <a:moveTo>
                    <a:pt x="1334" y="310"/>
                  </a:moveTo>
                  <a:cubicBezTo>
                    <a:pt x="1620" y="310"/>
                    <a:pt x="1858" y="548"/>
                    <a:pt x="1858" y="834"/>
                  </a:cubicBezTo>
                  <a:cubicBezTo>
                    <a:pt x="1858" y="1120"/>
                    <a:pt x="1620" y="1358"/>
                    <a:pt x="1334" y="1358"/>
                  </a:cubicBezTo>
                  <a:cubicBezTo>
                    <a:pt x="1048" y="1358"/>
                    <a:pt x="810" y="1120"/>
                    <a:pt x="810" y="834"/>
                  </a:cubicBezTo>
                  <a:cubicBezTo>
                    <a:pt x="810" y="548"/>
                    <a:pt x="1048" y="310"/>
                    <a:pt x="1334" y="310"/>
                  </a:cubicBezTo>
                  <a:close/>
                  <a:moveTo>
                    <a:pt x="1334" y="1"/>
                  </a:moveTo>
                  <a:cubicBezTo>
                    <a:pt x="858" y="1"/>
                    <a:pt x="500" y="358"/>
                    <a:pt x="500" y="834"/>
                  </a:cubicBezTo>
                  <a:cubicBezTo>
                    <a:pt x="500" y="1025"/>
                    <a:pt x="572" y="1215"/>
                    <a:pt x="667" y="1358"/>
                  </a:cubicBezTo>
                  <a:lnTo>
                    <a:pt x="143" y="1358"/>
                  </a:lnTo>
                  <a:cubicBezTo>
                    <a:pt x="72" y="1358"/>
                    <a:pt x="0" y="1429"/>
                    <a:pt x="0" y="1501"/>
                  </a:cubicBezTo>
                  <a:cubicBezTo>
                    <a:pt x="0" y="1596"/>
                    <a:pt x="72" y="1668"/>
                    <a:pt x="143" y="1668"/>
                  </a:cubicBezTo>
                  <a:lnTo>
                    <a:pt x="1334" y="1668"/>
                  </a:lnTo>
                  <a:cubicBezTo>
                    <a:pt x="1786" y="1668"/>
                    <a:pt x="2167" y="1287"/>
                    <a:pt x="2167" y="834"/>
                  </a:cubicBezTo>
                  <a:cubicBezTo>
                    <a:pt x="2167" y="358"/>
                    <a:pt x="1786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7624185" y="2467452"/>
              <a:ext cx="72704" cy="55936"/>
            </a:xfrm>
            <a:custGeom>
              <a:avLst/>
              <a:gdLst/>
              <a:ahLst/>
              <a:cxnLst/>
              <a:rect l="l" t="t" r="r" b="b"/>
              <a:pathLst>
                <a:path w="2168" h="1668" extrusionOk="0">
                  <a:moveTo>
                    <a:pt x="1334" y="310"/>
                  </a:moveTo>
                  <a:cubicBezTo>
                    <a:pt x="1620" y="310"/>
                    <a:pt x="1858" y="548"/>
                    <a:pt x="1858" y="834"/>
                  </a:cubicBezTo>
                  <a:cubicBezTo>
                    <a:pt x="1858" y="1120"/>
                    <a:pt x="1620" y="1358"/>
                    <a:pt x="1334" y="1358"/>
                  </a:cubicBezTo>
                  <a:cubicBezTo>
                    <a:pt x="1048" y="1358"/>
                    <a:pt x="810" y="1120"/>
                    <a:pt x="810" y="834"/>
                  </a:cubicBezTo>
                  <a:cubicBezTo>
                    <a:pt x="810" y="548"/>
                    <a:pt x="1048" y="310"/>
                    <a:pt x="1334" y="310"/>
                  </a:cubicBezTo>
                  <a:close/>
                  <a:moveTo>
                    <a:pt x="1334" y="1"/>
                  </a:moveTo>
                  <a:cubicBezTo>
                    <a:pt x="882" y="1"/>
                    <a:pt x="501" y="358"/>
                    <a:pt x="501" y="834"/>
                  </a:cubicBezTo>
                  <a:cubicBezTo>
                    <a:pt x="501" y="1025"/>
                    <a:pt x="572" y="1215"/>
                    <a:pt x="691" y="1358"/>
                  </a:cubicBezTo>
                  <a:lnTo>
                    <a:pt x="144" y="1358"/>
                  </a:lnTo>
                  <a:cubicBezTo>
                    <a:pt x="72" y="1358"/>
                    <a:pt x="1" y="1429"/>
                    <a:pt x="1" y="1501"/>
                  </a:cubicBezTo>
                  <a:cubicBezTo>
                    <a:pt x="1" y="1596"/>
                    <a:pt x="72" y="1668"/>
                    <a:pt x="144" y="1668"/>
                  </a:cubicBezTo>
                  <a:lnTo>
                    <a:pt x="1334" y="1668"/>
                  </a:lnTo>
                  <a:cubicBezTo>
                    <a:pt x="1811" y="1668"/>
                    <a:pt x="2168" y="1287"/>
                    <a:pt x="2168" y="834"/>
                  </a:cubicBezTo>
                  <a:cubicBezTo>
                    <a:pt x="2168" y="358"/>
                    <a:pt x="1787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7461272" y="2256618"/>
              <a:ext cx="10429" cy="44769"/>
            </a:xfrm>
            <a:custGeom>
              <a:avLst/>
              <a:gdLst/>
              <a:ahLst/>
              <a:cxnLst/>
              <a:rect l="l" t="t" r="r" b="b"/>
              <a:pathLst>
                <a:path w="311" h="1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91"/>
                  </a:lnTo>
                  <a:cubicBezTo>
                    <a:pt x="0" y="1263"/>
                    <a:pt x="72" y="1334"/>
                    <a:pt x="167" y="1334"/>
                  </a:cubicBezTo>
                  <a:cubicBezTo>
                    <a:pt x="239" y="1334"/>
                    <a:pt x="310" y="1263"/>
                    <a:pt x="310" y="1191"/>
                  </a:cubicBezTo>
                  <a:lnTo>
                    <a:pt x="310" y="167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7559496" y="2257423"/>
              <a:ext cx="98258" cy="166132"/>
            </a:xfrm>
            <a:custGeom>
              <a:avLst/>
              <a:gdLst/>
              <a:ahLst/>
              <a:cxnLst/>
              <a:rect l="l" t="t" r="r" b="b"/>
              <a:pathLst>
                <a:path w="2930" h="4954" extrusionOk="0">
                  <a:moveTo>
                    <a:pt x="1525" y="0"/>
                  </a:moveTo>
                  <a:cubicBezTo>
                    <a:pt x="1430" y="0"/>
                    <a:pt x="1358" y="72"/>
                    <a:pt x="1358" y="167"/>
                  </a:cubicBezTo>
                  <a:lnTo>
                    <a:pt x="1358" y="3906"/>
                  </a:lnTo>
                  <a:lnTo>
                    <a:pt x="167" y="3906"/>
                  </a:lnTo>
                  <a:cubicBezTo>
                    <a:pt x="72" y="3906"/>
                    <a:pt x="1" y="3977"/>
                    <a:pt x="1" y="4049"/>
                  </a:cubicBezTo>
                  <a:cubicBezTo>
                    <a:pt x="1" y="4144"/>
                    <a:pt x="72" y="4216"/>
                    <a:pt x="167" y="4216"/>
                  </a:cubicBezTo>
                  <a:lnTo>
                    <a:pt x="1501" y="4216"/>
                  </a:lnTo>
                  <a:lnTo>
                    <a:pt x="1739" y="4311"/>
                  </a:lnTo>
                  <a:cubicBezTo>
                    <a:pt x="1620" y="4430"/>
                    <a:pt x="1453" y="4501"/>
                    <a:pt x="1287" y="4501"/>
                  </a:cubicBezTo>
                  <a:lnTo>
                    <a:pt x="620" y="4501"/>
                  </a:lnTo>
                  <a:cubicBezTo>
                    <a:pt x="548" y="4501"/>
                    <a:pt x="477" y="4573"/>
                    <a:pt x="477" y="4644"/>
                  </a:cubicBezTo>
                  <a:cubicBezTo>
                    <a:pt x="477" y="4739"/>
                    <a:pt x="548" y="4811"/>
                    <a:pt x="620" y="4811"/>
                  </a:cubicBezTo>
                  <a:lnTo>
                    <a:pt x="1287" y="4811"/>
                  </a:lnTo>
                  <a:cubicBezTo>
                    <a:pt x="1572" y="4811"/>
                    <a:pt x="1858" y="4668"/>
                    <a:pt x="2049" y="4454"/>
                  </a:cubicBezTo>
                  <a:lnTo>
                    <a:pt x="2215" y="4501"/>
                  </a:lnTo>
                  <a:cubicBezTo>
                    <a:pt x="2382" y="4573"/>
                    <a:pt x="2525" y="4716"/>
                    <a:pt x="2620" y="4882"/>
                  </a:cubicBezTo>
                  <a:cubicBezTo>
                    <a:pt x="2644" y="4930"/>
                    <a:pt x="2692" y="4954"/>
                    <a:pt x="2739" y="4954"/>
                  </a:cubicBezTo>
                  <a:cubicBezTo>
                    <a:pt x="2763" y="4954"/>
                    <a:pt x="2787" y="4954"/>
                    <a:pt x="2811" y="4930"/>
                  </a:cubicBezTo>
                  <a:cubicBezTo>
                    <a:pt x="2906" y="4906"/>
                    <a:pt x="2930" y="4811"/>
                    <a:pt x="2882" y="4739"/>
                  </a:cubicBezTo>
                  <a:cubicBezTo>
                    <a:pt x="2763" y="4501"/>
                    <a:pt x="2573" y="4311"/>
                    <a:pt x="2334" y="4216"/>
                  </a:cubicBezTo>
                  <a:lnTo>
                    <a:pt x="1668" y="3954"/>
                  </a:lnTo>
                  <a:lnTo>
                    <a:pt x="1668" y="167"/>
                  </a:lnTo>
                  <a:cubicBezTo>
                    <a:pt x="1668" y="72"/>
                    <a:pt x="1596" y="0"/>
                    <a:pt x="1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7545110" y="2256618"/>
              <a:ext cx="58351" cy="135012"/>
            </a:xfrm>
            <a:custGeom>
              <a:avLst/>
              <a:gdLst/>
              <a:ahLst/>
              <a:cxnLst/>
              <a:rect l="l" t="t" r="r" b="b"/>
              <a:pathLst>
                <a:path w="1740" h="4026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882"/>
                  </a:lnTo>
                  <a:cubicBezTo>
                    <a:pt x="1" y="3954"/>
                    <a:pt x="72" y="4025"/>
                    <a:pt x="168" y="4025"/>
                  </a:cubicBezTo>
                  <a:cubicBezTo>
                    <a:pt x="263" y="4025"/>
                    <a:pt x="334" y="3954"/>
                    <a:pt x="334" y="3882"/>
                  </a:cubicBezTo>
                  <a:lnTo>
                    <a:pt x="334" y="3406"/>
                  </a:lnTo>
                  <a:lnTo>
                    <a:pt x="1573" y="3406"/>
                  </a:lnTo>
                  <a:cubicBezTo>
                    <a:pt x="1668" y="3406"/>
                    <a:pt x="1739" y="3335"/>
                    <a:pt x="1739" y="3239"/>
                  </a:cubicBezTo>
                  <a:cubicBezTo>
                    <a:pt x="1739" y="3144"/>
                    <a:pt x="1668" y="3073"/>
                    <a:pt x="1573" y="3073"/>
                  </a:cubicBezTo>
                  <a:lnTo>
                    <a:pt x="334" y="3073"/>
                  </a:lnTo>
                  <a:lnTo>
                    <a:pt x="334" y="167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7601046" y="2489820"/>
              <a:ext cx="35950" cy="10396"/>
            </a:xfrm>
            <a:custGeom>
              <a:avLst/>
              <a:gdLst/>
              <a:ahLst/>
              <a:cxnLst/>
              <a:rect l="l" t="t" r="r" b="b"/>
              <a:pathLst>
                <a:path w="1072" h="310" extrusionOk="0">
                  <a:moveTo>
                    <a:pt x="143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38"/>
                    <a:pt x="71" y="310"/>
                    <a:pt x="143" y="310"/>
                  </a:cubicBezTo>
                  <a:lnTo>
                    <a:pt x="905" y="310"/>
                  </a:lnTo>
                  <a:cubicBezTo>
                    <a:pt x="1000" y="310"/>
                    <a:pt x="1072" y="238"/>
                    <a:pt x="1072" y="167"/>
                  </a:cubicBezTo>
                  <a:cubicBezTo>
                    <a:pt x="1072" y="72"/>
                    <a:pt x="1000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7411741" y="2332474"/>
              <a:ext cx="40779" cy="10429"/>
            </a:xfrm>
            <a:custGeom>
              <a:avLst/>
              <a:gdLst/>
              <a:ahLst/>
              <a:cxnLst/>
              <a:rect l="l" t="t" r="r" b="b"/>
              <a:pathLst>
                <a:path w="1216" h="311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39"/>
                    <a:pt x="72" y="311"/>
                    <a:pt x="168" y="311"/>
                  </a:cubicBezTo>
                  <a:lnTo>
                    <a:pt x="1073" y="311"/>
                  </a:lnTo>
                  <a:cubicBezTo>
                    <a:pt x="1144" y="311"/>
                    <a:pt x="1216" y="239"/>
                    <a:pt x="1216" y="168"/>
                  </a:cubicBezTo>
                  <a:cubicBezTo>
                    <a:pt x="1216" y="72"/>
                    <a:pt x="1144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7394202" y="2355647"/>
              <a:ext cx="58317" cy="10429"/>
            </a:xfrm>
            <a:custGeom>
              <a:avLst/>
              <a:gdLst/>
              <a:ahLst/>
              <a:cxnLst/>
              <a:rect l="l" t="t" r="r" b="b"/>
              <a:pathLst>
                <a:path w="1739" h="311" extrusionOk="0">
                  <a:moveTo>
                    <a:pt x="143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39"/>
                    <a:pt x="71" y="310"/>
                    <a:pt x="143" y="310"/>
                  </a:cubicBezTo>
                  <a:lnTo>
                    <a:pt x="1596" y="310"/>
                  </a:lnTo>
                  <a:cubicBezTo>
                    <a:pt x="1667" y="310"/>
                    <a:pt x="1739" y="239"/>
                    <a:pt x="1739" y="167"/>
                  </a:cubicBezTo>
                  <a:cubicBezTo>
                    <a:pt x="1739" y="72"/>
                    <a:pt x="1667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15"/>
          <p:cNvGrpSpPr/>
          <p:nvPr/>
        </p:nvGrpSpPr>
        <p:grpSpPr>
          <a:xfrm>
            <a:off x="6708177" y="2241460"/>
            <a:ext cx="354633" cy="297120"/>
            <a:chOff x="6708177" y="2241460"/>
            <a:chExt cx="354633" cy="297120"/>
          </a:xfrm>
        </p:grpSpPr>
        <p:sp>
          <p:nvSpPr>
            <p:cNvPr id="1572" name="Google Shape;1572;p15"/>
            <p:cNvSpPr/>
            <p:nvPr/>
          </p:nvSpPr>
          <p:spPr>
            <a:xfrm>
              <a:off x="6731349" y="2247027"/>
              <a:ext cx="139774" cy="139807"/>
            </a:xfrm>
            <a:custGeom>
              <a:avLst/>
              <a:gdLst/>
              <a:ahLst/>
              <a:cxnLst/>
              <a:rect l="l" t="t" r="r" b="b"/>
              <a:pathLst>
                <a:path w="4168" h="4169" extrusionOk="0">
                  <a:moveTo>
                    <a:pt x="2096" y="1"/>
                  </a:moveTo>
                  <a:cubicBezTo>
                    <a:pt x="929" y="1"/>
                    <a:pt x="0" y="930"/>
                    <a:pt x="0" y="2073"/>
                  </a:cubicBezTo>
                  <a:cubicBezTo>
                    <a:pt x="0" y="3240"/>
                    <a:pt x="929" y="4168"/>
                    <a:pt x="2096" y="4168"/>
                  </a:cubicBezTo>
                  <a:cubicBezTo>
                    <a:pt x="3239" y="4168"/>
                    <a:pt x="4168" y="3240"/>
                    <a:pt x="4168" y="2073"/>
                  </a:cubicBezTo>
                  <a:cubicBezTo>
                    <a:pt x="4168" y="930"/>
                    <a:pt x="3239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6740907" y="2247027"/>
              <a:ext cx="80719" cy="42355"/>
            </a:xfrm>
            <a:custGeom>
              <a:avLst/>
              <a:gdLst/>
              <a:ahLst/>
              <a:cxnLst/>
              <a:rect l="l" t="t" r="r" b="b"/>
              <a:pathLst>
                <a:path w="2407" h="1263" extrusionOk="0">
                  <a:moveTo>
                    <a:pt x="1811" y="1"/>
                  </a:moveTo>
                  <a:cubicBezTo>
                    <a:pt x="1025" y="1"/>
                    <a:pt x="358" y="406"/>
                    <a:pt x="1" y="1049"/>
                  </a:cubicBezTo>
                  <a:lnTo>
                    <a:pt x="382" y="1263"/>
                  </a:lnTo>
                  <a:lnTo>
                    <a:pt x="406" y="1239"/>
                  </a:lnTo>
                  <a:cubicBezTo>
                    <a:pt x="644" y="1001"/>
                    <a:pt x="930" y="787"/>
                    <a:pt x="1239" y="596"/>
                  </a:cubicBezTo>
                  <a:cubicBezTo>
                    <a:pt x="1596" y="382"/>
                    <a:pt x="2001" y="191"/>
                    <a:pt x="2406" y="96"/>
                  </a:cubicBezTo>
                  <a:cubicBezTo>
                    <a:pt x="2358" y="72"/>
                    <a:pt x="2311" y="48"/>
                    <a:pt x="2263" y="48"/>
                  </a:cubicBezTo>
                  <a:cubicBezTo>
                    <a:pt x="2120" y="25"/>
                    <a:pt x="1954" y="1"/>
                    <a:pt x="1811" y="1"/>
                  </a:cubicBezTo>
                  <a:close/>
                </a:path>
              </a:pathLst>
            </a:custGeom>
            <a:solidFill>
              <a:srgbClr val="7DA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6732925" y="2332474"/>
              <a:ext cx="68713" cy="54360"/>
            </a:xfrm>
            <a:custGeom>
              <a:avLst/>
              <a:gdLst/>
              <a:ahLst/>
              <a:cxnLst/>
              <a:rect l="l" t="t" r="r" b="b"/>
              <a:pathLst>
                <a:path w="2049" h="1621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930"/>
                    <a:pt x="1048" y="1620"/>
                    <a:pt x="2049" y="1620"/>
                  </a:cubicBezTo>
                  <a:lnTo>
                    <a:pt x="2049" y="1168"/>
                  </a:lnTo>
                  <a:lnTo>
                    <a:pt x="2025" y="1168"/>
                  </a:lnTo>
                  <a:cubicBezTo>
                    <a:pt x="1811" y="1120"/>
                    <a:pt x="1596" y="1025"/>
                    <a:pt x="1406" y="953"/>
                  </a:cubicBezTo>
                  <a:cubicBezTo>
                    <a:pt x="882" y="715"/>
                    <a:pt x="406" y="382"/>
                    <a:pt x="1" y="1"/>
                  </a:cubicBezTo>
                  <a:close/>
                </a:path>
              </a:pathLst>
            </a:custGeom>
            <a:solidFill>
              <a:srgbClr val="7DA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6824778" y="2289348"/>
              <a:ext cx="31188" cy="93496"/>
            </a:xfrm>
            <a:custGeom>
              <a:avLst/>
              <a:gdLst/>
              <a:ahLst/>
              <a:cxnLst/>
              <a:rect l="l" t="t" r="r" b="b"/>
              <a:pathLst>
                <a:path w="930" h="2788" extrusionOk="0">
                  <a:moveTo>
                    <a:pt x="715" y="1"/>
                  </a:moveTo>
                  <a:lnTo>
                    <a:pt x="0" y="406"/>
                  </a:lnTo>
                  <a:lnTo>
                    <a:pt x="0" y="430"/>
                  </a:lnTo>
                  <a:cubicBezTo>
                    <a:pt x="119" y="1215"/>
                    <a:pt x="119" y="2001"/>
                    <a:pt x="0" y="2787"/>
                  </a:cubicBezTo>
                  <a:cubicBezTo>
                    <a:pt x="286" y="2692"/>
                    <a:pt x="524" y="2525"/>
                    <a:pt x="715" y="2335"/>
                  </a:cubicBezTo>
                  <a:cubicBezTo>
                    <a:pt x="929" y="1573"/>
                    <a:pt x="929" y="787"/>
                    <a:pt x="715" y="25"/>
                  </a:cubicBezTo>
                  <a:lnTo>
                    <a:pt x="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6848722" y="2282171"/>
              <a:ext cx="22401" cy="85481"/>
            </a:xfrm>
            <a:custGeom>
              <a:avLst/>
              <a:gdLst/>
              <a:ahLst/>
              <a:cxnLst/>
              <a:rect l="l" t="t" r="r" b="b"/>
              <a:pathLst>
                <a:path w="668" h="2549" extrusionOk="0">
                  <a:moveTo>
                    <a:pt x="382" y="1"/>
                  </a:moveTo>
                  <a:lnTo>
                    <a:pt x="1" y="215"/>
                  </a:lnTo>
                  <a:lnTo>
                    <a:pt x="1" y="239"/>
                  </a:lnTo>
                  <a:cubicBezTo>
                    <a:pt x="215" y="1001"/>
                    <a:pt x="215" y="1787"/>
                    <a:pt x="1" y="2549"/>
                  </a:cubicBezTo>
                  <a:cubicBezTo>
                    <a:pt x="406" y="2168"/>
                    <a:pt x="668" y="1644"/>
                    <a:pt x="668" y="1025"/>
                  </a:cubicBezTo>
                  <a:cubicBezTo>
                    <a:pt x="668" y="644"/>
                    <a:pt x="572" y="286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6731349" y="2304539"/>
              <a:ext cx="70289" cy="67104"/>
            </a:xfrm>
            <a:custGeom>
              <a:avLst/>
              <a:gdLst/>
              <a:ahLst/>
              <a:cxnLst/>
              <a:rect l="l" t="t" r="r" b="b"/>
              <a:pathLst>
                <a:path w="2096" h="2001" extrusionOk="0">
                  <a:moveTo>
                    <a:pt x="24" y="0"/>
                  </a:moveTo>
                  <a:cubicBezTo>
                    <a:pt x="0" y="119"/>
                    <a:pt x="0" y="239"/>
                    <a:pt x="0" y="358"/>
                  </a:cubicBezTo>
                  <a:cubicBezTo>
                    <a:pt x="0" y="524"/>
                    <a:pt x="24" y="667"/>
                    <a:pt x="48" y="834"/>
                  </a:cubicBezTo>
                  <a:cubicBezTo>
                    <a:pt x="453" y="1239"/>
                    <a:pt x="929" y="1548"/>
                    <a:pt x="1453" y="1786"/>
                  </a:cubicBezTo>
                  <a:cubicBezTo>
                    <a:pt x="1643" y="1858"/>
                    <a:pt x="1858" y="1929"/>
                    <a:pt x="2072" y="2001"/>
                  </a:cubicBezTo>
                  <a:lnTo>
                    <a:pt x="2096" y="2001"/>
                  </a:lnTo>
                  <a:lnTo>
                    <a:pt x="2096" y="1167"/>
                  </a:lnTo>
                  <a:lnTo>
                    <a:pt x="2072" y="1167"/>
                  </a:lnTo>
                  <a:cubicBezTo>
                    <a:pt x="1667" y="1001"/>
                    <a:pt x="1286" y="810"/>
                    <a:pt x="905" y="596"/>
                  </a:cubicBezTo>
                  <a:cubicBezTo>
                    <a:pt x="595" y="405"/>
                    <a:pt x="310" y="215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6753684" y="2250246"/>
              <a:ext cx="92691" cy="52717"/>
            </a:xfrm>
            <a:custGeom>
              <a:avLst/>
              <a:gdLst/>
              <a:ahLst/>
              <a:cxnLst/>
              <a:rect l="l" t="t" r="r" b="b"/>
              <a:pathLst>
                <a:path w="2764" h="1572" extrusionOk="0">
                  <a:moveTo>
                    <a:pt x="2025" y="0"/>
                  </a:moveTo>
                  <a:cubicBezTo>
                    <a:pt x="1620" y="95"/>
                    <a:pt x="1215" y="286"/>
                    <a:pt x="834" y="500"/>
                  </a:cubicBezTo>
                  <a:cubicBezTo>
                    <a:pt x="549" y="691"/>
                    <a:pt x="263" y="905"/>
                    <a:pt x="25" y="1143"/>
                  </a:cubicBezTo>
                  <a:lnTo>
                    <a:pt x="1" y="1167"/>
                  </a:lnTo>
                  <a:lnTo>
                    <a:pt x="334" y="1357"/>
                  </a:lnTo>
                  <a:lnTo>
                    <a:pt x="715" y="1572"/>
                  </a:lnTo>
                  <a:lnTo>
                    <a:pt x="739" y="1572"/>
                  </a:lnTo>
                  <a:cubicBezTo>
                    <a:pt x="1358" y="1072"/>
                    <a:pt x="2025" y="691"/>
                    <a:pt x="2763" y="405"/>
                  </a:cubicBezTo>
                  <a:cubicBezTo>
                    <a:pt x="2549" y="214"/>
                    <a:pt x="2311" y="71"/>
                    <a:pt x="2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6740907" y="2247027"/>
              <a:ext cx="75118" cy="42355"/>
            </a:xfrm>
            <a:custGeom>
              <a:avLst/>
              <a:gdLst/>
              <a:ahLst/>
              <a:cxnLst/>
              <a:rect l="l" t="t" r="r" b="b"/>
              <a:pathLst>
                <a:path w="2240" h="1263" extrusionOk="0">
                  <a:moveTo>
                    <a:pt x="1811" y="1"/>
                  </a:moveTo>
                  <a:cubicBezTo>
                    <a:pt x="1025" y="1"/>
                    <a:pt x="358" y="406"/>
                    <a:pt x="1" y="1049"/>
                  </a:cubicBezTo>
                  <a:lnTo>
                    <a:pt x="382" y="1263"/>
                  </a:lnTo>
                  <a:lnTo>
                    <a:pt x="406" y="1239"/>
                  </a:lnTo>
                  <a:cubicBezTo>
                    <a:pt x="644" y="1001"/>
                    <a:pt x="930" y="787"/>
                    <a:pt x="1239" y="596"/>
                  </a:cubicBezTo>
                  <a:cubicBezTo>
                    <a:pt x="1501" y="334"/>
                    <a:pt x="1858" y="144"/>
                    <a:pt x="2239" y="48"/>
                  </a:cubicBezTo>
                  <a:cubicBezTo>
                    <a:pt x="2096" y="25"/>
                    <a:pt x="1954" y="1"/>
                    <a:pt x="1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6732925" y="2332474"/>
              <a:ext cx="68713" cy="54360"/>
            </a:xfrm>
            <a:custGeom>
              <a:avLst/>
              <a:gdLst/>
              <a:ahLst/>
              <a:cxnLst/>
              <a:rect l="l" t="t" r="r" b="b"/>
              <a:pathLst>
                <a:path w="2049" h="1621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930"/>
                    <a:pt x="1048" y="1620"/>
                    <a:pt x="2049" y="1620"/>
                  </a:cubicBezTo>
                  <a:lnTo>
                    <a:pt x="2049" y="1406"/>
                  </a:lnTo>
                  <a:cubicBezTo>
                    <a:pt x="1787" y="1311"/>
                    <a:pt x="1572" y="1144"/>
                    <a:pt x="1406" y="953"/>
                  </a:cubicBezTo>
                  <a:cubicBezTo>
                    <a:pt x="882" y="715"/>
                    <a:pt x="406" y="38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6708177" y="2367619"/>
              <a:ext cx="354633" cy="170961"/>
            </a:xfrm>
            <a:custGeom>
              <a:avLst/>
              <a:gdLst/>
              <a:ahLst/>
              <a:cxnLst/>
              <a:rect l="l" t="t" r="r" b="b"/>
              <a:pathLst>
                <a:path w="10575" h="5098" extrusionOk="0">
                  <a:moveTo>
                    <a:pt x="6407" y="310"/>
                  </a:moveTo>
                  <a:lnTo>
                    <a:pt x="6407" y="1096"/>
                  </a:lnTo>
                  <a:cubicBezTo>
                    <a:pt x="6264" y="1180"/>
                    <a:pt x="6097" y="1221"/>
                    <a:pt x="5930" y="1221"/>
                  </a:cubicBezTo>
                  <a:cubicBezTo>
                    <a:pt x="5764" y="1221"/>
                    <a:pt x="5597" y="1180"/>
                    <a:pt x="5454" y="1096"/>
                  </a:cubicBezTo>
                  <a:lnTo>
                    <a:pt x="5454" y="310"/>
                  </a:lnTo>
                  <a:close/>
                  <a:moveTo>
                    <a:pt x="7692" y="310"/>
                  </a:moveTo>
                  <a:lnTo>
                    <a:pt x="7692" y="1096"/>
                  </a:lnTo>
                  <a:cubicBezTo>
                    <a:pt x="7538" y="1180"/>
                    <a:pt x="7371" y="1221"/>
                    <a:pt x="7204" y="1221"/>
                  </a:cubicBezTo>
                  <a:cubicBezTo>
                    <a:pt x="7038" y="1221"/>
                    <a:pt x="6871" y="1180"/>
                    <a:pt x="6716" y="1096"/>
                  </a:cubicBezTo>
                  <a:lnTo>
                    <a:pt x="6716" y="310"/>
                  </a:lnTo>
                  <a:close/>
                  <a:moveTo>
                    <a:pt x="8978" y="310"/>
                  </a:moveTo>
                  <a:lnTo>
                    <a:pt x="8978" y="1096"/>
                  </a:lnTo>
                  <a:cubicBezTo>
                    <a:pt x="8824" y="1180"/>
                    <a:pt x="8657" y="1221"/>
                    <a:pt x="8490" y="1221"/>
                  </a:cubicBezTo>
                  <a:cubicBezTo>
                    <a:pt x="8324" y="1221"/>
                    <a:pt x="8157" y="1180"/>
                    <a:pt x="8002" y="1096"/>
                  </a:cubicBezTo>
                  <a:lnTo>
                    <a:pt x="8002" y="310"/>
                  </a:lnTo>
                  <a:close/>
                  <a:moveTo>
                    <a:pt x="10241" y="310"/>
                  </a:moveTo>
                  <a:lnTo>
                    <a:pt x="10241" y="1096"/>
                  </a:lnTo>
                  <a:cubicBezTo>
                    <a:pt x="10098" y="1180"/>
                    <a:pt x="9931" y="1221"/>
                    <a:pt x="9764" y="1221"/>
                  </a:cubicBezTo>
                  <a:cubicBezTo>
                    <a:pt x="9598" y="1221"/>
                    <a:pt x="9431" y="1180"/>
                    <a:pt x="9288" y="1096"/>
                  </a:cubicBezTo>
                  <a:lnTo>
                    <a:pt x="9288" y="310"/>
                  </a:lnTo>
                  <a:close/>
                  <a:moveTo>
                    <a:pt x="1286" y="1430"/>
                  </a:moveTo>
                  <a:lnTo>
                    <a:pt x="1286" y="2215"/>
                  </a:lnTo>
                  <a:cubicBezTo>
                    <a:pt x="1144" y="2311"/>
                    <a:pt x="977" y="2358"/>
                    <a:pt x="810" y="2358"/>
                  </a:cubicBezTo>
                  <a:cubicBezTo>
                    <a:pt x="643" y="2358"/>
                    <a:pt x="477" y="2311"/>
                    <a:pt x="334" y="2215"/>
                  </a:cubicBezTo>
                  <a:lnTo>
                    <a:pt x="334" y="1430"/>
                  </a:lnTo>
                  <a:cubicBezTo>
                    <a:pt x="489" y="1501"/>
                    <a:pt x="649" y="1537"/>
                    <a:pt x="810" y="1537"/>
                  </a:cubicBezTo>
                  <a:cubicBezTo>
                    <a:pt x="971" y="1537"/>
                    <a:pt x="1132" y="1501"/>
                    <a:pt x="1286" y="1430"/>
                  </a:cubicBezTo>
                  <a:close/>
                  <a:moveTo>
                    <a:pt x="2572" y="1430"/>
                  </a:moveTo>
                  <a:lnTo>
                    <a:pt x="2572" y="2215"/>
                  </a:lnTo>
                  <a:cubicBezTo>
                    <a:pt x="2429" y="2311"/>
                    <a:pt x="2263" y="2358"/>
                    <a:pt x="2093" y="2358"/>
                  </a:cubicBezTo>
                  <a:cubicBezTo>
                    <a:pt x="1923" y="2358"/>
                    <a:pt x="1751" y="2311"/>
                    <a:pt x="1596" y="2215"/>
                  </a:cubicBezTo>
                  <a:lnTo>
                    <a:pt x="1596" y="1430"/>
                  </a:lnTo>
                  <a:cubicBezTo>
                    <a:pt x="1751" y="1501"/>
                    <a:pt x="1917" y="1537"/>
                    <a:pt x="2084" y="1537"/>
                  </a:cubicBezTo>
                  <a:cubicBezTo>
                    <a:pt x="2251" y="1537"/>
                    <a:pt x="2418" y="1501"/>
                    <a:pt x="2572" y="1430"/>
                  </a:cubicBezTo>
                  <a:close/>
                  <a:moveTo>
                    <a:pt x="3858" y="1430"/>
                  </a:moveTo>
                  <a:lnTo>
                    <a:pt x="3858" y="2215"/>
                  </a:lnTo>
                  <a:cubicBezTo>
                    <a:pt x="3704" y="2311"/>
                    <a:pt x="3537" y="2358"/>
                    <a:pt x="3370" y="2358"/>
                  </a:cubicBezTo>
                  <a:cubicBezTo>
                    <a:pt x="3203" y="2358"/>
                    <a:pt x="3037" y="2311"/>
                    <a:pt x="2882" y="2215"/>
                  </a:cubicBezTo>
                  <a:lnTo>
                    <a:pt x="2882" y="1430"/>
                  </a:lnTo>
                  <a:cubicBezTo>
                    <a:pt x="3037" y="1501"/>
                    <a:pt x="3203" y="1537"/>
                    <a:pt x="3370" y="1537"/>
                  </a:cubicBezTo>
                  <a:cubicBezTo>
                    <a:pt x="3537" y="1537"/>
                    <a:pt x="3704" y="1501"/>
                    <a:pt x="3858" y="1430"/>
                  </a:cubicBezTo>
                  <a:close/>
                  <a:moveTo>
                    <a:pt x="5144" y="1430"/>
                  </a:moveTo>
                  <a:lnTo>
                    <a:pt x="5144" y="2215"/>
                  </a:lnTo>
                  <a:cubicBezTo>
                    <a:pt x="4990" y="2311"/>
                    <a:pt x="4817" y="2358"/>
                    <a:pt x="4647" y="2358"/>
                  </a:cubicBezTo>
                  <a:cubicBezTo>
                    <a:pt x="4478" y="2358"/>
                    <a:pt x="4311" y="2311"/>
                    <a:pt x="4168" y="2215"/>
                  </a:cubicBezTo>
                  <a:lnTo>
                    <a:pt x="4168" y="1430"/>
                  </a:lnTo>
                  <a:cubicBezTo>
                    <a:pt x="4323" y="1501"/>
                    <a:pt x="4489" y="1537"/>
                    <a:pt x="4656" y="1537"/>
                  </a:cubicBezTo>
                  <a:cubicBezTo>
                    <a:pt x="4823" y="1537"/>
                    <a:pt x="4990" y="1501"/>
                    <a:pt x="5144" y="1430"/>
                  </a:cubicBezTo>
                  <a:close/>
                  <a:moveTo>
                    <a:pt x="6407" y="1430"/>
                  </a:moveTo>
                  <a:lnTo>
                    <a:pt x="6407" y="2215"/>
                  </a:lnTo>
                  <a:cubicBezTo>
                    <a:pt x="6264" y="2311"/>
                    <a:pt x="6097" y="2358"/>
                    <a:pt x="5930" y="2358"/>
                  </a:cubicBezTo>
                  <a:cubicBezTo>
                    <a:pt x="5764" y="2358"/>
                    <a:pt x="5597" y="2311"/>
                    <a:pt x="5454" y="2215"/>
                  </a:cubicBezTo>
                  <a:lnTo>
                    <a:pt x="5454" y="1430"/>
                  </a:lnTo>
                  <a:cubicBezTo>
                    <a:pt x="5609" y="1501"/>
                    <a:pt x="5769" y="1537"/>
                    <a:pt x="5930" y="1537"/>
                  </a:cubicBezTo>
                  <a:cubicBezTo>
                    <a:pt x="6091" y="1537"/>
                    <a:pt x="6252" y="1501"/>
                    <a:pt x="6407" y="1430"/>
                  </a:cubicBezTo>
                  <a:close/>
                  <a:moveTo>
                    <a:pt x="7692" y="1430"/>
                  </a:moveTo>
                  <a:lnTo>
                    <a:pt x="7692" y="2215"/>
                  </a:lnTo>
                  <a:cubicBezTo>
                    <a:pt x="7550" y="2311"/>
                    <a:pt x="7383" y="2358"/>
                    <a:pt x="7213" y="2358"/>
                  </a:cubicBezTo>
                  <a:cubicBezTo>
                    <a:pt x="7044" y="2358"/>
                    <a:pt x="6871" y="2311"/>
                    <a:pt x="6716" y="2215"/>
                  </a:cubicBezTo>
                  <a:lnTo>
                    <a:pt x="6716" y="1430"/>
                  </a:lnTo>
                  <a:cubicBezTo>
                    <a:pt x="6871" y="1501"/>
                    <a:pt x="7038" y="1537"/>
                    <a:pt x="7204" y="1537"/>
                  </a:cubicBezTo>
                  <a:cubicBezTo>
                    <a:pt x="7371" y="1537"/>
                    <a:pt x="7538" y="1501"/>
                    <a:pt x="7692" y="1430"/>
                  </a:cubicBezTo>
                  <a:close/>
                  <a:moveTo>
                    <a:pt x="8978" y="1430"/>
                  </a:moveTo>
                  <a:lnTo>
                    <a:pt x="8978" y="2215"/>
                  </a:lnTo>
                  <a:cubicBezTo>
                    <a:pt x="8824" y="2311"/>
                    <a:pt x="8657" y="2358"/>
                    <a:pt x="8490" y="2358"/>
                  </a:cubicBezTo>
                  <a:cubicBezTo>
                    <a:pt x="8324" y="2358"/>
                    <a:pt x="8157" y="2311"/>
                    <a:pt x="8002" y="2215"/>
                  </a:cubicBezTo>
                  <a:lnTo>
                    <a:pt x="8002" y="1430"/>
                  </a:lnTo>
                  <a:cubicBezTo>
                    <a:pt x="8157" y="1501"/>
                    <a:pt x="8324" y="1537"/>
                    <a:pt x="8490" y="1537"/>
                  </a:cubicBezTo>
                  <a:cubicBezTo>
                    <a:pt x="8657" y="1537"/>
                    <a:pt x="8824" y="1501"/>
                    <a:pt x="8978" y="1430"/>
                  </a:cubicBezTo>
                  <a:close/>
                  <a:moveTo>
                    <a:pt x="10241" y="1430"/>
                  </a:moveTo>
                  <a:lnTo>
                    <a:pt x="10241" y="2215"/>
                  </a:lnTo>
                  <a:cubicBezTo>
                    <a:pt x="10098" y="2311"/>
                    <a:pt x="9931" y="2358"/>
                    <a:pt x="9764" y="2358"/>
                  </a:cubicBezTo>
                  <a:cubicBezTo>
                    <a:pt x="9598" y="2358"/>
                    <a:pt x="9431" y="2311"/>
                    <a:pt x="9288" y="2215"/>
                  </a:cubicBezTo>
                  <a:lnTo>
                    <a:pt x="9288" y="1430"/>
                  </a:lnTo>
                  <a:cubicBezTo>
                    <a:pt x="9431" y="1501"/>
                    <a:pt x="9598" y="1525"/>
                    <a:pt x="9764" y="1525"/>
                  </a:cubicBezTo>
                  <a:cubicBezTo>
                    <a:pt x="9931" y="1525"/>
                    <a:pt x="10098" y="1501"/>
                    <a:pt x="10241" y="1430"/>
                  </a:cubicBezTo>
                  <a:close/>
                  <a:moveTo>
                    <a:pt x="1286" y="2573"/>
                  </a:moveTo>
                  <a:lnTo>
                    <a:pt x="1286" y="3359"/>
                  </a:lnTo>
                  <a:cubicBezTo>
                    <a:pt x="1144" y="3454"/>
                    <a:pt x="977" y="3501"/>
                    <a:pt x="810" y="3501"/>
                  </a:cubicBezTo>
                  <a:cubicBezTo>
                    <a:pt x="643" y="3501"/>
                    <a:pt x="477" y="3454"/>
                    <a:pt x="334" y="3359"/>
                  </a:cubicBezTo>
                  <a:lnTo>
                    <a:pt x="334" y="2573"/>
                  </a:lnTo>
                  <a:cubicBezTo>
                    <a:pt x="489" y="2632"/>
                    <a:pt x="649" y="2662"/>
                    <a:pt x="810" y="2662"/>
                  </a:cubicBezTo>
                  <a:cubicBezTo>
                    <a:pt x="971" y="2662"/>
                    <a:pt x="1132" y="2632"/>
                    <a:pt x="1286" y="2573"/>
                  </a:cubicBezTo>
                  <a:close/>
                  <a:moveTo>
                    <a:pt x="2572" y="2573"/>
                  </a:moveTo>
                  <a:lnTo>
                    <a:pt x="2572" y="3359"/>
                  </a:lnTo>
                  <a:cubicBezTo>
                    <a:pt x="2429" y="3454"/>
                    <a:pt x="2263" y="3501"/>
                    <a:pt x="2093" y="3501"/>
                  </a:cubicBezTo>
                  <a:cubicBezTo>
                    <a:pt x="1923" y="3501"/>
                    <a:pt x="1751" y="3454"/>
                    <a:pt x="1596" y="3359"/>
                  </a:cubicBezTo>
                  <a:lnTo>
                    <a:pt x="1596" y="2573"/>
                  </a:lnTo>
                  <a:cubicBezTo>
                    <a:pt x="1751" y="2632"/>
                    <a:pt x="1917" y="2662"/>
                    <a:pt x="2084" y="2662"/>
                  </a:cubicBezTo>
                  <a:cubicBezTo>
                    <a:pt x="2251" y="2662"/>
                    <a:pt x="2418" y="2632"/>
                    <a:pt x="2572" y="2573"/>
                  </a:cubicBezTo>
                  <a:close/>
                  <a:moveTo>
                    <a:pt x="3858" y="2573"/>
                  </a:moveTo>
                  <a:lnTo>
                    <a:pt x="3858" y="3359"/>
                  </a:lnTo>
                  <a:cubicBezTo>
                    <a:pt x="3704" y="3454"/>
                    <a:pt x="3537" y="3501"/>
                    <a:pt x="3370" y="3501"/>
                  </a:cubicBezTo>
                  <a:cubicBezTo>
                    <a:pt x="3203" y="3501"/>
                    <a:pt x="3037" y="3454"/>
                    <a:pt x="2882" y="3359"/>
                  </a:cubicBezTo>
                  <a:lnTo>
                    <a:pt x="2882" y="2573"/>
                  </a:lnTo>
                  <a:cubicBezTo>
                    <a:pt x="3037" y="2632"/>
                    <a:pt x="3203" y="2662"/>
                    <a:pt x="3370" y="2662"/>
                  </a:cubicBezTo>
                  <a:cubicBezTo>
                    <a:pt x="3537" y="2662"/>
                    <a:pt x="3704" y="2632"/>
                    <a:pt x="3858" y="2573"/>
                  </a:cubicBezTo>
                  <a:close/>
                  <a:moveTo>
                    <a:pt x="5144" y="2573"/>
                  </a:moveTo>
                  <a:lnTo>
                    <a:pt x="5144" y="3359"/>
                  </a:lnTo>
                  <a:cubicBezTo>
                    <a:pt x="4990" y="3454"/>
                    <a:pt x="4817" y="3501"/>
                    <a:pt x="4647" y="3501"/>
                  </a:cubicBezTo>
                  <a:cubicBezTo>
                    <a:pt x="4478" y="3501"/>
                    <a:pt x="4311" y="3454"/>
                    <a:pt x="4168" y="3359"/>
                  </a:cubicBezTo>
                  <a:lnTo>
                    <a:pt x="4168" y="2573"/>
                  </a:lnTo>
                  <a:cubicBezTo>
                    <a:pt x="4323" y="2632"/>
                    <a:pt x="4489" y="2662"/>
                    <a:pt x="4656" y="2662"/>
                  </a:cubicBezTo>
                  <a:cubicBezTo>
                    <a:pt x="4823" y="2662"/>
                    <a:pt x="4990" y="2632"/>
                    <a:pt x="5144" y="2573"/>
                  </a:cubicBezTo>
                  <a:close/>
                  <a:moveTo>
                    <a:pt x="6407" y="2573"/>
                  </a:moveTo>
                  <a:lnTo>
                    <a:pt x="6407" y="3359"/>
                  </a:lnTo>
                  <a:cubicBezTo>
                    <a:pt x="6264" y="3454"/>
                    <a:pt x="6097" y="3501"/>
                    <a:pt x="5930" y="3501"/>
                  </a:cubicBezTo>
                  <a:cubicBezTo>
                    <a:pt x="5764" y="3501"/>
                    <a:pt x="5597" y="3454"/>
                    <a:pt x="5454" y="3359"/>
                  </a:cubicBezTo>
                  <a:lnTo>
                    <a:pt x="5454" y="2573"/>
                  </a:lnTo>
                  <a:cubicBezTo>
                    <a:pt x="5609" y="2632"/>
                    <a:pt x="5769" y="2662"/>
                    <a:pt x="5930" y="2662"/>
                  </a:cubicBezTo>
                  <a:cubicBezTo>
                    <a:pt x="6091" y="2662"/>
                    <a:pt x="6252" y="2632"/>
                    <a:pt x="6407" y="2573"/>
                  </a:cubicBezTo>
                  <a:close/>
                  <a:moveTo>
                    <a:pt x="7692" y="2573"/>
                  </a:moveTo>
                  <a:lnTo>
                    <a:pt x="7692" y="3359"/>
                  </a:lnTo>
                  <a:cubicBezTo>
                    <a:pt x="7538" y="3454"/>
                    <a:pt x="7371" y="3501"/>
                    <a:pt x="7204" y="3501"/>
                  </a:cubicBezTo>
                  <a:cubicBezTo>
                    <a:pt x="7038" y="3501"/>
                    <a:pt x="6871" y="3454"/>
                    <a:pt x="6716" y="3359"/>
                  </a:cubicBezTo>
                  <a:lnTo>
                    <a:pt x="6716" y="2573"/>
                  </a:lnTo>
                  <a:cubicBezTo>
                    <a:pt x="6871" y="2632"/>
                    <a:pt x="7038" y="2662"/>
                    <a:pt x="7204" y="2662"/>
                  </a:cubicBezTo>
                  <a:cubicBezTo>
                    <a:pt x="7371" y="2662"/>
                    <a:pt x="7538" y="2632"/>
                    <a:pt x="7692" y="2573"/>
                  </a:cubicBezTo>
                  <a:close/>
                  <a:moveTo>
                    <a:pt x="8978" y="2573"/>
                  </a:moveTo>
                  <a:lnTo>
                    <a:pt x="8978" y="3359"/>
                  </a:lnTo>
                  <a:cubicBezTo>
                    <a:pt x="8824" y="3454"/>
                    <a:pt x="8657" y="3501"/>
                    <a:pt x="8490" y="3501"/>
                  </a:cubicBezTo>
                  <a:cubicBezTo>
                    <a:pt x="8324" y="3501"/>
                    <a:pt x="8157" y="3454"/>
                    <a:pt x="8002" y="3359"/>
                  </a:cubicBezTo>
                  <a:lnTo>
                    <a:pt x="8002" y="2573"/>
                  </a:lnTo>
                  <a:cubicBezTo>
                    <a:pt x="8157" y="2632"/>
                    <a:pt x="8324" y="2662"/>
                    <a:pt x="8490" y="2662"/>
                  </a:cubicBezTo>
                  <a:cubicBezTo>
                    <a:pt x="8657" y="2662"/>
                    <a:pt x="8824" y="2632"/>
                    <a:pt x="8978" y="2573"/>
                  </a:cubicBezTo>
                  <a:close/>
                  <a:moveTo>
                    <a:pt x="10241" y="2573"/>
                  </a:moveTo>
                  <a:lnTo>
                    <a:pt x="10241" y="3359"/>
                  </a:lnTo>
                  <a:cubicBezTo>
                    <a:pt x="10098" y="3454"/>
                    <a:pt x="9931" y="3501"/>
                    <a:pt x="9764" y="3501"/>
                  </a:cubicBezTo>
                  <a:cubicBezTo>
                    <a:pt x="9598" y="3501"/>
                    <a:pt x="9431" y="3454"/>
                    <a:pt x="9288" y="3359"/>
                  </a:cubicBezTo>
                  <a:lnTo>
                    <a:pt x="9288" y="2573"/>
                  </a:lnTo>
                  <a:cubicBezTo>
                    <a:pt x="9431" y="2644"/>
                    <a:pt x="9598" y="2668"/>
                    <a:pt x="9764" y="2668"/>
                  </a:cubicBezTo>
                  <a:cubicBezTo>
                    <a:pt x="9931" y="2668"/>
                    <a:pt x="10098" y="2644"/>
                    <a:pt x="10241" y="2573"/>
                  </a:cubicBez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4930"/>
                  </a:lnTo>
                  <a:cubicBezTo>
                    <a:pt x="0" y="5026"/>
                    <a:pt x="72" y="5097"/>
                    <a:pt x="167" y="5097"/>
                  </a:cubicBezTo>
                  <a:cubicBezTo>
                    <a:pt x="239" y="5097"/>
                    <a:pt x="310" y="5026"/>
                    <a:pt x="310" y="4930"/>
                  </a:cubicBezTo>
                  <a:lnTo>
                    <a:pt x="310" y="3716"/>
                  </a:lnTo>
                  <a:cubicBezTo>
                    <a:pt x="469" y="3775"/>
                    <a:pt x="631" y="3806"/>
                    <a:pt x="793" y="3806"/>
                  </a:cubicBezTo>
                  <a:cubicBezTo>
                    <a:pt x="1020" y="3806"/>
                    <a:pt x="1245" y="3746"/>
                    <a:pt x="1453" y="3621"/>
                  </a:cubicBezTo>
                  <a:cubicBezTo>
                    <a:pt x="1644" y="3740"/>
                    <a:pt x="1864" y="3799"/>
                    <a:pt x="2084" y="3799"/>
                  </a:cubicBezTo>
                  <a:cubicBezTo>
                    <a:pt x="2304" y="3799"/>
                    <a:pt x="2525" y="3740"/>
                    <a:pt x="2715" y="3621"/>
                  </a:cubicBezTo>
                  <a:cubicBezTo>
                    <a:pt x="2918" y="3740"/>
                    <a:pt x="3138" y="3799"/>
                    <a:pt x="3358" y="3799"/>
                  </a:cubicBezTo>
                  <a:cubicBezTo>
                    <a:pt x="3579" y="3799"/>
                    <a:pt x="3799" y="3740"/>
                    <a:pt x="4001" y="3621"/>
                  </a:cubicBezTo>
                  <a:cubicBezTo>
                    <a:pt x="4204" y="3740"/>
                    <a:pt x="4424" y="3799"/>
                    <a:pt x="4644" y="3799"/>
                  </a:cubicBezTo>
                  <a:cubicBezTo>
                    <a:pt x="4865" y="3799"/>
                    <a:pt x="5085" y="3740"/>
                    <a:pt x="5287" y="3621"/>
                  </a:cubicBezTo>
                  <a:cubicBezTo>
                    <a:pt x="5478" y="3740"/>
                    <a:pt x="5698" y="3799"/>
                    <a:pt x="5921" y="3799"/>
                  </a:cubicBezTo>
                  <a:cubicBezTo>
                    <a:pt x="6145" y="3799"/>
                    <a:pt x="6371" y="3740"/>
                    <a:pt x="6573" y="3621"/>
                  </a:cubicBezTo>
                  <a:cubicBezTo>
                    <a:pt x="6764" y="3740"/>
                    <a:pt x="6984" y="3799"/>
                    <a:pt x="7204" y="3799"/>
                  </a:cubicBezTo>
                  <a:cubicBezTo>
                    <a:pt x="7425" y="3799"/>
                    <a:pt x="7645" y="3740"/>
                    <a:pt x="7835" y="3621"/>
                  </a:cubicBezTo>
                  <a:cubicBezTo>
                    <a:pt x="8038" y="3740"/>
                    <a:pt x="8258" y="3799"/>
                    <a:pt x="8478" y="3799"/>
                  </a:cubicBezTo>
                  <a:cubicBezTo>
                    <a:pt x="8699" y="3799"/>
                    <a:pt x="8919" y="3740"/>
                    <a:pt x="9121" y="3621"/>
                  </a:cubicBezTo>
                  <a:cubicBezTo>
                    <a:pt x="9312" y="3740"/>
                    <a:pt x="9550" y="3811"/>
                    <a:pt x="9764" y="3811"/>
                  </a:cubicBezTo>
                  <a:cubicBezTo>
                    <a:pt x="9931" y="3811"/>
                    <a:pt x="10098" y="3763"/>
                    <a:pt x="10241" y="3716"/>
                  </a:cubicBezTo>
                  <a:lnTo>
                    <a:pt x="10241" y="4930"/>
                  </a:lnTo>
                  <a:cubicBezTo>
                    <a:pt x="10241" y="5026"/>
                    <a:pt x="10312" y="5097"/>
                    <a:pt x="10407" y="5097"/>
                  </a:cubicBezTo>
                  <a:cubicBezTo>
                    <a:pt x="10479" y="5097"/>
                    <a:pt x="10550" y="5026"/>
                    <a:pt x="10550" y="4930"/>
                  </a:cubicBezTo>
                  <a:lnTo>
                    <a:pt x="10550" y="144"/>
                  </a:lnTo>
                  <a:cubicBezTo>
                    <a:pt x="10574" y="72"/>
                    <a:pt x="10503" y="1"/>
                    <a:pt x="10407" y="1"/>
                  </a:cubicBezTo>
                  <a:lnTo>
                    <a:pt x="4716" y="1"/>
                  </a:lnTo>
                  <a:cubicBezTo>
                    <a:pt x="4620" y="1"/>
                    <a:pt x="4549" y="72"/>
                    <a:pt x="4549" y="144"/>
                  </a:cubicBezTo>
                  <a:cubicBezTo>
                    <a:pt x="4549" y="239"/>
                    <a:pt x="4620" y="310"/>
                    <a:pt x="4716" y="310"/>
                  </a:cubicBezTo>
                  <a:lnTo>
                    <a:pt x="5144" y="310"/>
                  </a:lnTo>
                  <a:lnTo>
                    <a:pt x="5144" y="1096"/>
                  </a:lnTo>
                  <a:cubicBezTo>
                    <a:pt x="4990" y="1180"/>
                    <a:pt x="4817" y="1221"/>
                    <a:pt x="4647" y="1221"/>
                  </a:cubicBezTo>
                  <a:cubicBezTo>
                    <a:pt x="4478" y="1221"/>
                    <a:pt x="4311" y="1180"/>
                    <a:pt x="4168" y="1096"/>
                  </a:cubicBezTo>
                  <a:lnTo>
                    <a:pt x="4168" y="668"/>
                  </a:lnTo>
                  <a:cubicBezTo>
                    <a:pt x="4168" y="572"/>
                    <a:pt x="4097" y="501"/>
                    <a:pt x="4001" y="501"/>
                  </a:cubicBezTo>
                  <a:cubicBezTo>
                    <a:pt x="3930" y="501"/>
                    <a:pt x="3858" y="596"/>
                    <a:pt x="3858" y="668"/>
                  </a:cubicBezTo>
                  <a:lnTo>
                    <a:pt x="3858" y="1096"/>
                  </a:lnTo>
                  <a:cubicBezTo>
                    <a:pt x="3704" y="1180"/>
                    <a:pt x="3537" y="1221"/>
                    <a:pt x="3370" y="1221"/>
                  </a:cubicBezTo>
                  <a:cubicBezTo>
                    <a:pt x="3203" y="1221"/>
                    <a:pt x="3037" y="1180"/>
                    <a:pt x="2882" y="1096"/>
                  </a:cubicBezTo>
                  <a:lnTo>
                    <a:pt x="2882" y="1049"/>
                  </a:lnTo>
                  <a:cubicBezTo>
                    <a:pt x="2882" y="953"/>
                    <a:pt x="2811" y="882"/>
                    <a:pt x="2715" y="882"/>
                  </a:cubicBezTo>
                  <a:cubicBezTo>
                    <a:pt x="2644" y="882"/>
                    <a:pt x="2572" y="953"/>
                    <a:pt x="2572" y="1049"/>
                  </a:cubicBezTo>
                  <a:lnTo>
                    <a:pt x="2572" y="1096"/>
                  </a:lnTo>
                  <a:cubicBezTo>
                    <a:pt x="2418" y="1180"/>
                    <a:pt x="2251" y="1221"/>
                    <a:pt x="2084" y="1221"/>
                  </a:cubicBezTo>
                  <a:cubicBezTo>
                    <a:pt x="1917" y="1221"/>
                    <a:pt x="1751" y="1180"/>
                    <a:pt x="1596" y="1096"/>
                  </a:cubicBezTo>
                  <a:lnTo>
                    <a:pt x="1596" y="620"/>
                  </a:lnTo>
                  <a:cubicBezTo>
                    <a:pt x="1596" y="525"/>
                    <a:pt x="1525" y="453"/>
                    <a:pt x="1453" y="453"/>
                  </a:cubicBezTo>
                  <a:cubicBezTo>
                    <a:pt x="1358" y="453"/>
                    <a:pt x="1286" y="525"/>
                    <a:pt x="1286" y="620"/>
                  </a:cubicBezTo>
                  <a:lnTo>
                    <a:pt x="1286" y="1096"/>
                  </a:lnTo>
                  <a:cubicBezTo>
                    <a:pt x="1132" y="1180"/>
                    <a:pt x="965" y="1221"/>
                    <a:pt x="798" y="1221"/>
                  </a:cubicBezTo>
                  <a:cubicBezTo>
                    <a:pt x="631" y="1221"/>
                    <a:pt x="465" y="1180"/>
                    <a:pt x="310" y="1096"/>
                  </a:cubicBezTo>
                  <a:lnTo>
                    <a:pt x="310" y="310"/>
                  </a:lnTo>
                  <a:lnTo>
                    <a:pt x="953" y="310"/>
                  </a:lnTo>
                  <a:cubicBezTo>
                    <a:pt x="1024" y="310"/>
                    <a:pt x="1096" y="239"/>
                    <a:pt x="1096" y="144"/>
                  </a:cubicBezTo>
                  <a:cubicBezTo>
                    <a:pt x="1096" y="72"/>
                    <a:pt x="1024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6721758" y="2241460"/>
              <a:ext cx="154965" cy="150170"/>
            </a:xfrm>
            <a:custGeom>
              <a:avLst/>
              <a:gdLst/>
              <a:ahLst/>
              <a:cxnLst/>
              <a:rect l="l" t="t" r="r" b="b"/>
              <a:pathLst>
                <a:path w="4621" h="4478" extrusionOk="0">
                  <a:moveTo>
                    <a:pt x="2334" y="310"/>
                  </a:moveTo>
                  <a:lnTo>
                    <a:pt x="2334" y="310"/>
                  </a:lnTo>
                  <a:cubicBezTo>
                    <a:pt x="1810" y="548"/>
                    <a:pt x="1334" y="857"/>
                    <a:pt x="929" y="1238"/>
                  </a:cubicBezTo>
                  <a:lnTo>
                    <a:pt x="786" y="1143"/>
                  </a:lnTo>
                  <a:cubicBezTo>
                    <a:pt x="1120" y="667"/>
                    <a:pt x="1691" y="333"/>
                    <a:pt x="2334" y="310"/>
                  </a:cubicBezTo>
                  <a:close/>
                  <a:moveTo>
                    <a:pt x="2977" y="429"/>
                  </a:moveTo>
                  <a:cubicBezTo>
                    <a:pt x="3144" y="476"/>
                    <a:pt x="3287" y="548"/>
                    <a:pt x="3406" y="619"/>
                  </a:cubicBezTo>
                  <a:cubicBezTo>
                    <a:pt x="2787" y="881"/>
                    <a:pt x="2191" y="1238"/>
                    <a:pt x="1667" y="1643"/>
                  </a:cubicBezTo>
                  <a:lnTo>
                    <a:pt x="1215" y="1405"/>
                  </a:lnTo>
                  <a:cubicBezTo>
                    <a:pt x="1715" y="953"/>
                    <a:pt x="2334" y="595"/>
                    <a:pt x="2977" y="429"/>
                  </a:cubicBezTo>
                  <a:close/>
                  <a:moveTo>
                    <a:pt x="3692" y="834"/>
                  </a:moveTo>
                  <a:cubicBezTo>
                    <a:pt x="3787" y="929"/>
                    <a:pt x="3882" y="1048"/>
                    <a:pt x="3953" y="1143"/>
                  </a:cubicBezTo>
                  <a:lnTo>
                    <a:pt x="2382" y="2072"/>
                  </a:lnTo>
                  <a:lnTo>
                    <a:pt x="1953" y="1810"/>
                  </a:lnTo>
                  <a:cubicBezTo>
                    <a:pt x="2477" y="1429"/>
                    <a:pt x="3072" y="1096"/>
                    <a:pt x="3692" y="834"/>
                  </a:cubicBezTo>
                  <a:close/>
                  <a:moveTo>
                    <a:pt x="643" y="1429"/>
                  </a:moveTo>
                  <a:lnTo>
                    <a:pt x="2215" y="2334"/>
                  </a:lnTo>
                  <a:lnTo>
                    <a:pt x="2215" y="2834"/>
                  </a:lnTo>
                  <a:cubicBezTo>
                    <a:pt x="1596" y="2548"/>
                    <a:pt x="1024" y="2215"/>
                    <a:pt x="500" y="1810"/>
                  </a:cubicBezTo>
                  <a:cubicBezTo>
                    <a:pt x="524" y="1667"/>
                    <a:pt x="572" y="1548"/>
                    <a:pt x="643" y="1429"/>
                  </a:cubicBezTo>
                  <a:close/>
                  <a:moveTo>
                    <a:pt x="4120" y="1429"/>
                  </a:moveTo>
                  <a:cubicBezTo>
                    <a:pt x="4239" y="1667"/>
                    <a:pt x="4287" y="1953"/>
                    <a:pt x="4287" y="2239"/>
                  </a:cubicBezTo>
                  <a:cubicBezTo>
                    <a:pt x="4311" y="2572"/>
                    <a:pt x="4215" y="2905"/>
                    <a:pt x="4073" y="3167"/>
                  </a:cubicBezTo>
                  <a:cubicBezTo>
                    <a:pt x="4120" y="2620"/>
                    <a:pt x="4096" y="2048"/>
                    <a:pt x="3977" y="1500"/>
                  </a:cubicBezTo>
                  <a:lnTo>
                    <a:pt x="4120" y="1429"/>
                  </a:lnTo>
                  <a:close/>
                  <a:moveTo>
                    <a:pt x="453" y="2167"/>
                  </a:moveTo>
                  <a:cubicBezTo>
                    <a:pt x="1000" y="2572"/>
                    <a:pt x="1596" y="2905"/>
                    <a:pt x="2215" y="3167"/>
                  </a:cubicBezTo>
                  <a:lnTo>
                    <a:pt x="2215" y="3667"/>
                  </a:lnTo>
                  <a:cubicBezTo>
                    <a:pt x="1572" y="3453"/>
                    <a:pt x="977" y="3096"/>
                    <a:pt x="477" y="2620"/>
                  </a:cubicBezTo>
                  <a:cubicBezTo>
                    <a:pt x="453" y="2501"/>
                    <a:pt x="453" y="2382"/>
                    <a:pt x="453" y="2239"/>
                  </a:cubicBezTo>
                  <a:cubicBezTo>
                    <a:pt x="453" y="2215"/>
                    <a:pt x="453" y="2191"/>
                    <a:pt x="453" y="2167"/>
                  </a:cubicBezTo>
                  <a:close/>
                  <a:moveTo>
                    <a:pt x="3692" y="1667"/>
                  </a:moveTo>
                  <a:cubicBezTo>
                    <a:pt x="3834" y="2334"/>
                    <a:pt x="3811" y="3025"/>
                    <a:pt x="3644" y="3691"/>
                  </a:cubicBezTo>
                  <a:cubicBezTo>
                    <a:pt x="3525" y="3787"/>
                    <a:pt x="3406" y="3882"/>
                    <a:pt x="3263" y="3953"/>
                  </a:cubicBezTo>
                  <a:cubicBezTo>
                    <a:pt x="3334" y="3286"/>
                    <a:pt x="3334" y="2596"/>
                    <a:pt x="3239" y="1929"/>
                  </a:cubicBezTo>
                  <a:lnTo>
                    <a:pt x="3692" y="1667"/>
                  </a:lnTo>
                  <a:close/>
                  <a:moveTo>
                    <a:pt x="715" y="3239"/>
                  </a:moveTo>
                  <a:lnTo>
                    <a:pt x="715" y="3239"/>
                  </a:lnTo>
                  <a:cubicBezTo>
                    <a:pt x="1167" y="3572"/>
                    <a:pt x="1667" y="3834"/>
                    <a:pt x="2215" y="4001"/>
                  </a:cubicBezTo>
                  <a:lnTo>
                    <a:pt x="2215" y="4168"/>
                  </a:lnTo>
                  <a:cubicBezTo>
                    <a:pt x="1572" y="4120"/>
                    <a:pt x="1048" y="3763"/>
                    <a:pt x="715" y="3239"/>
                  </a:cubicBezTo>
                  <a:close/>
                  <a:moveTo>
                    <a:pt x="2953" y="2096"/>
                  </a:moveTo>
                  <a:lnTo>
                    <a:pt x="2953" y="2096"/>
                  </a:lnTo>
                  <a:cubicBezTo>
                    <a:pt x="3025" y="2763"/>
                    <a:pt x="3025" y="3429"/>
                    <a:pt x="2929" y="4096"/>
                  </a:cubicBezTo>
                  <a:cubicBezTo>
                    <a:pt x="2810" y="4120"/>
                    <a:pt x="2667" y="4168"/>
                    <a:pt x="2525" y="4168"/>
                  </a:cubicBezTo>
                  <a:lnTo>
                    <a:pt x="2525" y="2334"/>
                  </a:lnTo>
                  <a:lnTo>
                    <a:pt x="2953" y="2096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1239" y="310"/>
                  </a:lnTo>
                  <a:cubicBezTo>
                    <a:pt x="572" y="715"/>
                    <a:pt x="143" y="1429"/>
                    <a:pt x="143" y="2239"/>
                  </a:cubicBezTo>
                  <a:cubicBezTo>
                    <a:pt x="143" y="3477"/>
                    <a:pt x="1143" y="4477"/>
                    <a:pt x="2382" y="4477"/>
                  </a:cubicBezTo>
                  <a:cubicBezTo>
                    <a:pt x="3596" y="4477"/>
                    <a:pt x="4620" y="3477"/>
                    <a:pt x="4620" y="2239"/>
                  </a:cubicBezTo>
                  <a:cubicBezTo>
                    <a:pt x="4620" y="1000"/>
                    <a:pt x="3596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6711362" y="2260608"/>
              <a:ext cx="24011" cy="11234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548" y="334"/>
                  </a:lnTo>
                  <a:cubicBezTo>
                    <a:pt x="644" y="334"/>
                    <a:pt x="715" y="263"/>
                    <a:pt x="715" y="167"/>
                  </a:cubicBezTo>
                  <a:cubicBezTo>
                    <a:pt x="715" y="72"/>
                    <a:pt x="644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15"/>
          <p:cNvGrpSpPr/>
          <p:nvPr/>
        </p:nvGrpSpPr>
        <p:grpSpPr>
          <a:xfrm>
            <a:off x="6069268" y="2213492"/>
            <a:ext cx="353828" cy="353828"/>
            <a:chOff x="6069268" y="2213492"/>
            <a:chExt cx="353828" cy="353828"/>
          </a:xfrm>
        </p:grpSpPr>
        <p:sp>
          <p:nvSpPr>
            <p:cNvPr id="1585" name="Google Shape;1585;p15"/>
            <p:cNvSpPr/>
            <p:nvPr/>
          </p:nvSpPr>
          <p:spPr>
            <a:xfrm>
              <a:off x="6086035" y="2426741"/>
              <a:ext cx="320293" cy="109425"/>
            </a:xfrm>
            <a:custGeom>
              <a:avLst/>
              <a:gdLst/>
              <a:ahLst/>
              <a:cxnLst/>
              <a:rect l="l" t="t" r="r" b="b"/>
              <a:pathLst>
                <a:path w="9551" h="3263" extrusionOk="0">
                  <a:moveTo>
                    <a:pt x="1" y="0"/>
                  </a:moveTo>
                  <a:lnTo>
                    <a:pt x="1" y="3263"/>
                  </a:lnTo>
                  <a:lnTo>
                    <a:pt x="9551" y="3263"/>
                  </a:lnTo>
                  <a:lnTo>
                    <a:pt x="95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6086035" y="2426741"/>
              <a:ext cx="320293" cy="64689"/>
            </a:xfrm>
            <a:custGeom>
              <a:avLst/>
              <a:gdLst/>
              <a:ahLst/>
              <a:cxnLst/>
              <a:rect l="l" t="t" r="r" b="b"/>
              <a:pathLst>
                <a:path w="9551" h="1929" extrusionOk="0">
                  <a:moveTo>
                    <a:pt x="1" y="0"/>
                  </a:moveTo>
                  <a:lnTo>
                    <a:pt x="1" y="1929"/>
                  </a:lnTo>
                  <a:lnTo>
                    <a:pt x="9551" y="1929"/>
                  </a:lnTo>
                  <a:lnTo>
                    <a:pt x="9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6109208" y="2366612"/>
              <a:ext cx="150975" cy="63549"/>
            </a:xfrm>
            <a:custGeom>
              <a:avLst/>
              <a:gdLst/>
              <a:ahLst/>
              <a:cxnLst/>
              <a:rect l="l" t="t" r="r" b="b"/>
              <a:pathLst>
                <a:path w="4502" h="1895" extrusionOk="0">
                  <a:moveTo>
                    <a:pt x="2254" y="1"/>
                  </a:moveTo>
                  <a:cubicBezTo>
                    <a:pt x="1453" y="1"/>
                    <a:pt x="655" y="305"/>
                    <a:pt x="48" y="912"/>
                  </a:cubicBezTo>
                  <a:lnTo>
                    <a:pt x="1" y="960"/>
                  </a:lnTo>
                  <a:lnTo>
                    <a:pt x="48" y="983"/>
                  </a:lnTo>
                  <a:cubicBezTo>
                    <a:pt x="655" y="1591"/>
                    <a:pt x="1453" y="1894"/>
                    <a:pt x="2254" y="1894"/>
                  </a:cubicBezTo>
                  <a:cubicBezTo>
                    <a:pt x="3055" y="1894"/>
                    <a:pt x="3858" y="1591"/>
                    <a:pt x="4478" y="983"/>
                  </a:cubicBezTo>
                  <a:lnTo>
                    <a:pt x="4501" y="960"/>
                  </a:lnTo>
                  <a:lnTo>
                    <a:pt x="4478" y="912"/>
                  </a:lnTo>
                  <a:cubicBezTo>
                    <a:pt x="3858" y="305"/>
                    <a:pt x="3055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6074063" y="2314130"/>
              <a:ext cx="22401" cy="247589"/>
            </a:xfrm>
            <a:custGeom>
              <a:avLst/>
              <a:gdLst/>
              <a:ahLst/>
              <a:cxnLst/>
              <a:rect l="l" t="t" r="r" b="b"/>
              <a:pathLst>
                <a:path w="668" h="7383" extrusionOk="0">
                  <a:moveTo>
                    <a:pt x="1" y="0"/>
                  </a:moveTo>
                  <a:lnTo>
                    <a:pt x="1" y="7383"/>
                  </a:lnTo>
                  <a:lnTo>
                    <a:pt x="668" y="738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6395899" y="2389986"/>
              <a:ext cx="21597" cy="171733"/>
            </a:xfrm>
            <a:custGeom>
              <a:avLst/>
              <a:gdLst/>
              <a:ahLst/>
              <a:cxnLst/>
              <a:rect l="l" t="t" r="r" b="b"/>
              <a:pathLst>
                <a:path w="644" h="5121" extrusionOk="0">
                  <a:moveTo>
                    <a:pt x="1" y="1"/>
                  </a:moveTo>
                  <a:lnTo>
                    <a:pt x="1" y="5121"/>
                  </a:lnTo>
                  <a:lnTo>
                    <a:pt x="644" y="5121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6270545" y="2246222"/>
              <a:ext cx="124616" cy="124650"/>
            </a:xfrm>
            <a:custGeom>
              <a:avLst/>
              <a:gdLst/>
              <a:ahLst/>
              <a:cxnLst/>
              <a:rect l="l" t="t" r="r" b="b"/>
              <a:pathLst>
                <a:path w="3716" h="3717" extrusionOk="0">
                  <a:moveTo>
                    <a:pt x="1858" y="1"/>
                  </a:moveTo>
                  <a:cubicBezTo>
                    <a:pt x="834" y="1"/>
                    <a:pt x="0" y="834"/>
                    <a:pt x="0" y="1858"/>
                  </a:cubicBezTo>
                  <a:cubicBezTo>
                    <a:pt x="0" y="2883"/>
                    <a:pt x="834" y="3716"/>
                    <a:pt x="1858" y="3716"/>
                  </a:cubicBezTo>
                  <a:cubicBezTo>
                    <a:pt x="2882" y="3716"/>
                    <a:pt x="3715" y="2883"/>
                    <a:pt x="3715" y="1858"/>
                  </a:cubicBezTo>
                  <a:cubicBezTo>
                    <a:pt x="3715" y="834"/>
                    <a:pt x="2882" y="1"/>
                    <a:pt x="1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6359178" y="2218287"/>
              <a:ext cx="56741" cy="53555"/>
            </a:xfrm>
            <a:custGeom>
              <a:avLst/>
              <a:gdLst/>
              <a:ahLst/>
              <a:cxnLst/>
              <a:rect l="l" t="t" r="r" b="b"/>
              <a:pathLst>
                <a:path w="1692" h="1597" extrusionOk="0">
                  <a:moveTo>
                    <a:pt x="664" y="0"/>
                  </a:moveTo>
                  <a:cubicBezTo>
                    <a:pt x="429" y="0"/>
                    <a:pt x="191" y="96"/>
                    <a:pt x="0" y="286"/>
                  </a:cubicBezTo>
                  <a:lnTo>
                    <a:pt x="1310" y="1596"/>
                  </a:lnTo>
                  <a:cubicBezTo>
                    <a:pt x="1691" y="1215"/>
                    <a:pt x="1691" y="643"/>
                    <a:pt x="1310" y="286"/>
                  </a:cubicBezTo>
                  <a:cubicBezTo>
                    <a:pt x="1132" y="96"/>
                    <a:pt x="899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6248982" y="2218287"/>
              <a:ext cx="56708" cy="53555"/>
            </a:xfrm>
            <a:custGeom>
              <a:avLst/>
              <a:gdLst/>
              <a:ahLst/>
              <a:cxnLst/>
              <a:rect l="l" t="t" r="r" b="b"/>
              <a:pathLst>
                <a:path w="1691" h="1597" extrusionOk="0">
                  <a:moveTo>
                    <a:pt x="1036" y="0"/>
                  </a:moveTo>
                  <a:cubicBezTo>
                    <a:pt x="798" y="0"/>
                    <a:pt x="560" y="96"/>
                    <a:pt x="381" y="286"/>
                  </a:cubicBezTo>
                  <a:cubicBezTo>
                    <a:pt x="0" y="643"/>
                    <a:pt x="0" y="1215"/>
                    <a:pt x="381" y="1596"/>
                  </a:cubicBezTo>
                  <a:lnTo>
                    <a:pt x="1691" y="286"/>
                  </a:lnTo>
                  <a:cubicBezTo>
                    <a:pt x="1512" y="96"/>
                    <a:pt x="1274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6069268" y="2309335"/>
              <a:ext cx="31992" cy="257985"/>
            </a:xfrm>
            <a:custGeom>
              <a:avLst/>
              <a:gdLst/>
              <a:ahLst/>
              <a:cxnLst/>
              <a:rect l="l" t="t" r="r" b="b"/>
              <a:pathLst>
                <a:path w="954" h="7693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526"/>
                  </a:lnTo>
                  <a:cubicBezTo>
                    <a:pt x="1" y="7621"/>
                    <a:pt x="72" y="7692"/>
                    <a:pt x="144" y="7692"/>
                  </a:cubicBezTo>
                  <a:lnTo>
                    <a:pt x="811" y="7692"/>
                  </a:lnTo>
                  <a:cubicBezTo>
                    <a:pt x="882" y="7692"/>
                    <a:pt x="953" y="7621"/>
                    <a:pt x="953" y="7526"/>
                  </a:cubicBezTo>
                  <a:lnTo>
                    <a:pt x="953" y="1667"/>
                  </a:lnTo>
                  <a:cubicBezTo>
                    <a:pt x="953" y="1572"/>
                    <a:pt x="882" y="1501"/>
                    <a:pt x="811" y="1501"/>
                  </a:cubicBezTo>
                  <a:cubicBezTo>
                    <a:pt x="715" y="1501"/>
                    <a:pt x="644" y="1572"/>
                    <a:pt x="644" y="1667"/>
                  </a:cubicBezTo>
                  <a:lnTo>
                    <a:pt x="644" y="7383"/>
                  </a:lnTo>
                  <a:lnTo>
                    <a:pt x="310" y="7383"/>
                  </a:lnTo>
                  <a:lnTo>
                    <a:pt x="310" y="310"/>
                  </a:lnTo>
                  <a:lnTo>
                    <a:pt x="644" y="310"/>
                  </a:lnTo>
                  <a:lnTo>
                    <a:pt x="644" y="1143"/>
                  </a:lnTo>
                  <a:cubicBezTo>
                    <a:pt x="644" y="1239"/>
                    <a:pt x="715" y="1310"/>
                    <a:pt x="811" y="1310"/>
                  </a:cubicBezTo>
                  <a:cubicBezTo>
                    <a:pt x="882" y="1310"/>
                    <a:pt x="953" y="1239"/>
                    <a:pt x="953" y="1143"/>
                  </a:cubicBezTo>
                  <a:lnTo>
                    <a:pt x="953" y="167"/>
                  </a:lnTo>
                  <a:cubicBezTo>
                    <a:pt x="953" y="72"/>
                    <a:pt x="882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6390332" y="2384386"/>
              <a:ext cx="32764" cy="182933"/>
            </a:xfrm>
            <a:custGeom>
              <a:avLst/>
              <a:gdLst/>
              <a:ahLst/>
              <a:cxnLst/>
              <a:rect l="l" t="t" r="r" b="b"/>
              <a:pathLst>
                <a:path w="977" h="5455" extrusionOk="0">
                  <a:moveTo>
                    <a:pt x="667" y="334"/>
                  </a:moveTo>
                  <a:lnTo>
                    <a:pt x="667" y="5121"/>
                  </a:lnTo>
                  <a:lnTo>
                    <a:pt x="334" y="5121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96"/>
                    <a:pt x="0" y="168"/>
                  </a:cubicBezTo>
                  <a:lnTo>
                    <a:pt x="0" y="5288"/>
                  </a:lnTo>
                  <a:cubicBezTo>
                    <a:pt x="0" y="5383"/>
                    <a:pt x="72" y="5454"/>
                    <a:pt x="167" y="5454"/>
                  </a:cubicBezTo>
                  <a:lnTo>
                    <a:pt x="810" y="5454"/>
                  </a:lnTo>
                  <a:cubicBezTo>
                    <a:pt x="905" y="5454"/>
                    <a:pt x="977" y="5383"/>
                    <a:pt x="977" y="5288"/>
                  </a:cubicBezTo>
                  <a:lnTo>
                    <a:pt x="977" y="168"/>
                  </a:lnTo>
                  <a:cubicBezTo>
                    <a:pt x="977" y="72"/>
                    <a:pt x="905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6106022" y="2421140"/>
              <a:ext cx="279548" cy="11201"/>
            </a:xfrm>
            <a:custGeom>
              <a:avLst/>
              <a:gdLst/>
              <a:ahLst/>
              <a:cxnLst/>
              <a:rect l="l" t="t" r="r" b="b"/>
              <a:pathLst>
                <a:path w="8336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8192" y="334"/>
                  </a:lnTo>
                  <a:cubicBezTo>
                    <a:pt x="8264" y="334"/>
                    <a:pt x="8335" y="262"/>
                    <a:pt x="8335" y="167"/>
                  </a:cubicBezTo>
                  <a:cubicBezTo>
                    <a:pt x="8335" y="72"/>
                    <a:pt x="8264" y="0"/>
                    <a:pt x="8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6106022" y="2530532"/>
              <a:ext cx="279548" cy="10429"/>
            </a:xfrm>
            <a:custGeom>
              <a:avLst/>
              <a:gdLst/>
              <a:ahLst/>
              <a:cxnLst/>
              <a:rect l="l" t="t" r="r" b="b"/>
              <a:pathLst>
                <a:path w="8336" h="311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39"/>
                    <a:pt x="72" y="310"/>
                    <a:pt x="167" y="310"/>
                  </a:cubicBezTo>
                  <a:lnTo>
                    <a:pt x="8192" y="310"/>
                  </a:lnTo>
                  <a:cubicBezTo>
                    <a:pt x="8264" y="310"/>
                    <a:pt x="8335" y="239"/>
                    <a:pt x="8335" y="168"/>
                  </a:cubicBezTo>
                  <a:cubicBezTo>
                    <a:pt x="8335" y="72"/>
                    <a:pt x="8264" y="1"/>
                    <a:pt x="8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6104412" y="2361247"/>
              <a:ext cx="160566" cy="55165"/>
            </a:xfrm>
            <a:custGeom>
              <a:avLst/>
              <a:gdLst/>
              <a:ahLst/>
              <a:cxnLst/>
              <a:rect l="l" t="t" r="r" b="b"/>
              <a:pathLst>
                <a:path w="4788" h="1645" extrusionOk="0">
                  <a:moveTo>
                    <a:pt x="2382" y="0"/>
                  </a:moveTo>
                  <a:cubicBezTo>
                    <a:pt x="1501" y="0"/>
                    <a:pt x="691" y="357"/>
                    <a:pt x="72" y="977"/>
                  </a:cubicBezTo>
                  <a:lnTo>
                    <a:pt x="48" y="1000"/>
                  </a:lnTo>
                  <a:cubicBezTo>
                    <a:pt x="1" y="1024"/>
                    <a:pt x="1" y="1072"/>
                    <a:pt x="1" y="1120"/>
                  </a:cubicBezTo>
                  <a:cubicBezTo>
                    <a:pt x="1" y="1143"/>
                    <a:pt x="1" y="1191"/>
                    <a:pt x="24" y="1215"/>
                  </a:cubicBezTo>
                  <a:lnTo>
                    <a:pt x="72" y="1239"/>
                  </a:lnTo>
                  <a:cubicBezTo>
                    <a:pt x="215" y="1381"/>
                    <a:pt x="358" y="1501"/>
                    <a:pt x="525" y="1620"/>
                  </a:cubicBezTo>
                  <a:cubicBezTo>
                    <a:pt x="550" y="1636"/>
                    <a:pt x="578" y="1644"/>
                    <a:pt x="606" y="1644"/>
                  </a:cubicBezTo>
                  <a:cubicBezTo>
                    <a:pt x="658" y="1644"/>
                    <a:pt x="708" y="1618"/>
                    <a:pt x="739" y="1572"/>
                  </a:cubicBezTo>
                  <a:cubicBezTo>
                    <a:pt x="787" y="1501"/>
                    <a:pt x="763" y="1405"/>
                    <a:pt x="691" y="1358"/>
                  </a:cubicBezTo>
                  <a:cubicBezTo>
                    <a:pt x="596" y="1286"/>
                    <a:pt x="477" y="1191"/>
                    <a:pt x="382" y="1120"/>
                  </a:cubicBezTo>
                  <a:cubicBezTo>
                    <a:pt x="929" y="596"/>
                    <a:pt x="1644" y="310"/>
                    <a:pt x="2406" y="310"/>
                  </a:cubicBezTo>
                  <a:cubicBezTo>
                    <a:pt x="3144" y="310"/>
                    <a:pt x="3859" y="596"/>
                    <a:pt x="4406" y="1120"/>
                  </a:cubicBezTo>
                  <a:cubicBezTo>
                    <a:pt x="4311" y="1191"/>
                    <a:pt x="4216" y="1286"/>
                    <a:pt x="4097" y="1358"/>
                  </a:cubicBezTo>
                  <a:cubicBezTo>
                    <a:pt x="4025" y="1405"/>
                    <a:pt x="4001" y="1501"/>
                    <a:pt x="4049" y="1572"/>
                  </a:cubicBezTo>
                  <a:cubicBezTo>
                    <a:pt x="4097" y="1620"/>
                    <a:pt x="4144" y="1643"/>
                    <a:pt x="4192" y="1643"/>
                  </a:cubicBezTo>
                  <a:cubicBezTo>
                    <a:pt x="4216" y="1643"/>
                    <a:pt x="4240" y="1643"/>
                    <a:pt x="4287" y="1620"/>
                  </a:cubicBezTo>
                  <a:cubicBezTo>
                    <a:pt x="4430" y="1524"/>
                    <a:pt x="4573" y="1381"/>
                    <a:pt x="4716" y="1239"/>
                  </a:cubicBezTo>
                  <a:lnTo>
                    <a:pt x="4740" y="1215"/>
                  </a:lnTo>
                  <a:cubicBezTo>
                    <a:pt x="4787" y="1191"/>
                    <a:pt x="4787" y="1143"/>
                    <a:pt x="4787" y="1120"/>
                  </a:cubicBezTo>
                  <a:cubicBezTo>
                    <a:pt x="4787" y="1072"/>
                    <a:pt x="4787" y="1024"/>
                    <a:pt x="4740" y="1000"/>
                  </a:cubicBezTo>
                  <a:lnTo>
                    <a:pt x="4716" y="977"/>
                  </a:lnTo>
                  <a:cubicBezTo>
                    <a:pt x="4097" y="357"/>
                    <a:pt x="3263" y="0"/>
                    <a:pt x="2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6327219" y="2485829"/>
              <a:ext cx="58351" cy="10396"/>
            </a:xfrm>
            <a:custGeom>
              <a:avLst/>
              <a:gdLst/>
              <a:ahLst/>
              <a:cxnLst/>
              <a:rect l="l" t="t" r="r" b="b"/>
              <a:pathLst>
                <a:path w="1740" h="310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44" y="310"/>
                  </a:cubicBezTo>
                  <a:lnTo>
                    <a:pt x="1596" y="310"/>
                  </a:lnTo>
                  <a:cubicBezTo>
                    <a:pt x="1668" y="310"/>
                    <a:pt x="1739" y="238"/>
                    <a:pt x="1739" y="167"/>
                  </a:cubicBezTo>
                  <a:cubicBezTo>
                    <a:pt x="1739" y="72"/>
                    <a:pt x="1668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6106022" y="2485829"/>
              <a:ext cx="214054" cy="10396"/>
            </a:xfrm>
            <a:custGeom>
              <a:avLst/>
              <a:gdLst/>
              <a:ahLst/>
              <a:cxnLst/>
              <a:rect l="l" t="t" r="r" b="b"/>
              <a:pathLst>
                <a:path w="6383" h="310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6216" y="310"/>
                  </a:lnTo>
                  <a:cubicBezTo>
                    <a:pt x="6311" y="310"/>
                    <a:pt x="6383" y="238"/>
                    <a:pt x="6383" y="167"/>
                  </a:cubicBezTo>
                  <a:cubicBezTo>
                    <a:pt x="6383" y="72"/>
                    <a:pt x="6311" y="0"/>
                    <a:pt x="6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6353577" y="2213492"/>
              <a:ext cx="67908" cy="63113"/>
            </a:xfrm>
            <a:custGeom>
              <a:avLst/>
              <a:gdLst/>
              <a:ahLst/>
              <a:cxnLst/>
              <a:rect l="l" t="t" r="r" b="b"/>
              <a:pathLst>
                <a:path w="2025" h="1882" extrusionOk="0">
                  <a:moveTo>
                    <a:pt x="834" y="310"/>
                  </a:moveTo>
                  <a:cubicBezTo>
                    <a:pt x="1049" y="310"/>
                    <a:pt x="1239" y="382"/>
                    <a:pt x="1382" y="525"/>
                  </a:cubicBezTo>
                  <a:cubicBezTo>
                    <a:pt x="1644" y="786"/>
                    <a:pt x="1668" y="1191"/>
                    <a:pt x="1477" y="1501"/>
                  </a:cubicBezTo>
                  <a:lnTo>
                    <a:pt x="406" y="429"/>
                  </a:lnTo>
                  <a:cubicBezTo>
                    <a:pt x="525" y="358"/>
                    <a:pt x="691" y="310"/>
                    <a:pt x="834" y="310"/>
                  </a:cubicBezTo>
                  <a:close/>
                  <a:moveTo>
                    <a:pt x="834" y="1"/>
                  </a:moveTo>
                  <a:cubicBezTo>
                    <a:pt x="549" y="1"/>
                    <a:pt x="263" y="120"/>
                    <a:pt x="72" y="310"/>
                  </a:cubicBezTo>
                  <a:cubicBezTo>
                    <a:pt x="1" y="382"/>
                    <a:pt x="1" y="477"/>
                    <a:pt x="72" y="525"/>
                  </a:cubicBezTo>
                  <a:lnTo>
                    <a:pt x="1382" y="1834"/>
                  </a:lnTo>
                  <a:cubicBezTo>
                    <a:pt x="1406" y="1882"/>
                    <a:pt x="1453" y="1882"/>
                    <a:pt x="1477" y="1882"/>
                  </a:cubicBezTo>
                  <a:cubicBezTo>
                    <a:pt x="1525" y="1882"/>
                    <a:pt x="1573" y="1882"/>
                    <a:pt x="1596" y="1834"/>
                  </a:cubicBezTo>
                  <a:cubicBezTo>
                    <a:pt x="1977" y="1453"/>
                    <a:pt x="2025" y="858"/>
                    <a:pt x="1692" y="429"/>
                  </a:cubicBezTo>
                  <a:lnTo>
                    <a:pt x="1763" y="358"/>
                  </a:lnTo>
                  <a:cubicBezTo>
                    <a:pt x="1834" y="286"/>
                    <a:pt x="1834" y="191"/>
                    <a:pt x="1763" y="143"/>
                  </a:cubicBezTo>
                  <a:cubicBezTo>
                    <a:pt x="1739" y="108"/>
                    <a:pt x="1704" y="90"/>
                    <a:pt x="1665" y="90"/>
                  </a:cubicBezTo>
                  <a:cubicBezTo>
                    <a:pt x="1626" y="90"/>
                    <a:pt x="1584" y="108"/>
                    <a:pt x="1549" y="143"/>
                  </a:cubicBezTo>
                  <a:lnTo>
                    <a:pt x="1477" y="215"/>
                  </a:lnTo>
                  <a:cubicBezTo>
                    <a:pt x="1287" y="72"/>
                    <a:pt x="1072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6244186" y="2213492"/>
              <a:ext cx="66299" cy="63113"/>
            </a:xfrm>
            <a:custGeom>
              <a:avLst/>
              <a:gdLst/>
              <a:ahLst/>
              <a:cxnLst/>
              <a:rect l="l" t="t" r="r" b="b"/>
              <a:pathLst>
                <a:path w="1977" h="1882" extrusionOk="0">
                  <a:moveTo>
                    <a:pt x="1167" y="310"/>
                  </a:moveTo>
                  <a:cubicBezTo>
                    <a:pt x="1334" y="310"/>
                    <a:pt x="1477" y="358"/>
                    <a:pt x="1596" y="429"/>
                  </a:cubicBezTo>
                  <a:lnTo>
                    <a:pt x="524" y="1501"/>
                  </a:lnTo>
                  <a:cubicBezTo>
                    <a:pt x="334" y="1191"/>
                    <a:pt x="357" y="786"/>
                    <a:pt x="619" y="525"/>
                  </a:cubicBezTo>
                  <a:cubicBezTo>
                    <a:pt x="786" y="382"/>
                    <a:pt x="977" y="310"/>
                    <a:pt x="1167" y="310"/>
                  </a:cubicBezTo>
                  <a:close/>
                  <a:moveTo>
                    <a:pt x="1167" y="1"/>
                  </a:moveTo>
                  <a:cubicBezTo>
                    <a:pt x="929" y="1"/>
                    <a:pt x="715" y="72"/>
                    <a:pt x="524" y="215"/>
                  </a:cubicBezTo>
                  <a:lnTo>
                    <a:pt x="453" y="143"/>
                  </a:lnTo>
                  <a:cubicBezTo>
                    <a:pt x="417" y="108"/>
                    <a:pt x="375" y="90"/>
                    <a:pt x="337" y="90"/>
                  </a:cubicBezTo>
                  <a:cubicBezTo>
                    <a:pt x="298" y="90"/>
                    <a:pt x="262" y="108"/>
                    <a:pt x="238" y="143"/>
                  </a:cubicBezTo>
                  <a:cubicBezTo>
                    <a:pt x="167" y="191"/>
                    <a:pt x="167" y="310"/>
                    <a:pt x="238" y="358"/>
                  </a:cubicBezTo>
                  <a:lnTo>
                    <a:pt x="310" y="429"/>
                  </a:lnTo>
                  <a:cubicBezTo>
                    <a:pt x="0" y="858"/>
                    <a:pt x="24" y="1453"/>
                    <a:pt x="405" y="1834"/>
                  </a:cubicBezTo>
                  <a:cubicBezTo>
                    <a:pt x="429" y="1882"/>
                    <a:pt x="476" y="1882"/>
                    <a:pt x="524" y="1882"/>
                  </a:cubicBezTo>
                  <a:cubicBezTo>
                    <a:pt x="548" y="1882"/>
                    <a:pt x="596" y="1882"/>
                    <a:pt x="619" y="1834"/>
                  </a:cubicBezTo>
                  <a:lnTo>
                    <a:pt x="1929" y="525"/>
                  </a:lnTo>
                  <a:cubicBezTo>
                    <a:pt x="1977" y="501"/>
                    <a:pt x="1977" y="477"/>
                    <a:pt x="1977" y="429"/>
                  </a:cubicBezTo>
                  <a:cubicBezTo>
                    <a:pt x="1977" y="382"/>
                    <a:pt x="1977" y="334"/>
                    <a:pt x="1929" y="310"/>
                  </a:cubicBezTo>
                  <a:cubicBezTo>
                    <a:pt x="1739" y="120"/>
                    <a:pt x="1453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6259344" y="2241460"/>
              <a:ext cx="147789" cy="134174"/>
            </a:xfrm>
            <a:custGeom>
              <a:avLst/>
              <a:gdLst/>
              <a:ahLst/>
              <a:cxnLst/>
              <a:rect l="l" t="t" r="r" b="b"/>
              <a:pathLst>
                <a:path w="4407" h="4001" extrusionOk="0">
                  <a:moveTo>
                    <a:pt x="2192" y="310"/>
                  </a:moveTo>
                  <a:cubicBezTo>
                    <a:pt x="2620" y="310"/>
                    <a:pt x="3073" y="476"/>
                    <a:pt x="3382" y="810"/>
                  </a:cubicBezTo>
                  <a:cubicBezTo>
                    <a:pt x="4049" y="1453"/>
                    <a:pt x="4049" y="2524"/>
                    <a:pt x="3382" y="3191"/>
                  </a:cubicBezTo>
                  <a:cubicBezTo>
                    <a:pt x="3061" y="3525"/>
                    <a:pt x="2632" y="3691"/>
                    <a:pt x="2201" y="3691"/>
                  </a:cubicBezTo>
                  <a:cubicBezTo>
                    <a:pt x="1769" y="3691"/>
                    <a:pt x="1334" y="3525"/>
                    <a:pt x="1001" y="3191"/>
                  </a:cubicBezTo>
                  <a:cubicBezTo>
                    <a:pt x="334" y="2524"/>
                    <a:pt x="334" y="1453"/>
                    <a:pt x="1001" y="810"/>
                  </a:cubicBezTo>
                  <a:cubicBezTo>
                    <a:pt x="1334" y="476"/>
                    <a:pt x="1763" y="310"/>
                    <a:pt x="2192" y="310"/>
                  </a:cubicBezTo>
                  <a:close/>
                  <a:moveTo>
                    <a:pt x="2192" y="0"/>
                  </a:moveTo>
                  <a:cubicBezTo>
                    <a:pt x="1674" y="0"/>
                    <a:pt x="1156" y="191"/>
                    <a:pt x="763" y="572"/>
                  </a:cubicBezTo>
                  <a:cubicBezTo>
                    <a:pt x="24" y="1334"/>
                    <a:pt x="1" y="2524"/>
                    <a:pt x="667" y="3310"/>
                  </a:cubicBezTo>
                  <a:lnTo>
                    <a:pt x="334" y="3620"/>
                  </a:lnTo>
                  <a:cubicBezTo>
                    <a:pt x="286" y="3691"/>
                    <a:pt x="286" y="3787"/>
                    <a:pt x="334" y="3834"/>
                  </a:cubicBezTo>
                  <a:cubicBezTo>
                    <a:pt x="382" y="3882"/>
                    <a:pt x="406" y="3882"/>
                    <a:pt x="453" y="3882"/>
                  </a:cubicBezTo>
                  <a:cubicBezTo>
                    <a:pt x="501" y="3882"/>
                    <a:pt x="525" y="3882"/>
                    <a:pt x="572" y="3834"/>
                  </a:cubicBezTo>
                  <a:lnTo>
                    <a:pt x="882" y="3525"/>
                  </a:lnTo>
                  <a:cubicBezTo>
                    <a:pt x="1263" y="3858"/>
                    <a:pt x="1715" y="4001"/>
                    <a:pt x="2192" y="4001"/>
                  </a:cubicBezTo>
                  <a:cubicBezTo>
                    <a:pt x="2644" y="4001"/>
                    <a:pt x="3120" y="3858"/>
                    <a:pt x="3501" y="3525"/>
                  </a:cubicBezTo>
                  <a:lnTo>
                    <a:pt x="3811" y="3834"/>
                  </a:lnTo>
                  <a:cubicBezTo>
                    <a:pt x="3835" y="3882"/>
                    <a:pt x="3882" y="3882"/>
                    <a:pt x="3930" y="3882"/>
                  </a:cubicBezTo>
                  <a:cubicBezTo>
                    <a:pt x="3978" y="3882"/>
                    <a:pt x="4002" y="3882"/>
                    <a:pt x="4049" y="3834"/>
                  </a:cubicBezTo>
                  <a:cubicBezTo>
                    <a:pt x="4097" y="3787"/>
                    <a:pt x="4097" y="3691"/>
                    <a:pt x="4049" y="3620"/>
                  </a:cubicBezTo>
                  <a:lnTo>
                    <a:pt x="3716" y="3310"/>
                  </a:lnTo>
                  <a:cubicBezTo>
                    <a:pt x="4406" y="2524"/>
                    <a:pt x="4359" y="1334"/>
                    <a:pt x="3620" y="572"/>
                  </a:cubicBezTo>
                  <a:cubicBezTo>
                    <a:pt x="3228" y="191"/>
                    <a:pt x="2710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6300894" y="2264599"/>
              <a:ext cx="37559" cy="75923"/>
            </a:xfrm>
            <a:custGeom>
              <a:avLst/>
              <a:gdLst/>
              <a:ahLst/>
              <a:cxnLst/>
              <a:rect l="l" t="t" r="r" b="b"/>
              <a:pathLst>
                <a:path w="1120" h="2264" extrusionOk="0">
                  <a:moveTo>
                    <a:pt x="953" y="1"/>
                  </a:moveTo>
                  <a:cubicBezTo>
                    <a:pt x="881" y="1"/>
                    <a:pt x="810" y="72"/>
                    <a:pt x="810" y="144"/>
                  </a:cubicBezTo>
                  <a:lnTo>
                    <a:pt x="810" y="1239"/>
                  </a:lnTo>
                  <a:lnTo>
                    <a:pt x="333" y="1715"/>
                  </a:lnTo>
                  <a:cubicBezTo>
                    <a:pt x="333" y="1620"/>
                    <a:pt x="262" y="1549"/>
                    <a:pt x="167" y="1549"/>
                  </a:cubicBezTo>
                  <a:cubicBezTo>
                    <a:pt x="71" y="1549"/>
                    <a:pt x="0" y="1620"/>
                    <a:pt x="0" y="1715"/>
                  </a:cubicBezTo>
                  <a:lnTo>
                    <a:pt x="0" y="2096"/>
                  </a:lnTo>
                  <a:cubicBezTo>
                    <a:pt x="0" y="2192"/>
                    <a:pt x="71" y="2263"/>
                    <a:pt x="167" y="2263"/>
                  </a:cubicBezTo>
                  <a:lnTo>
                    <a:pt x="572" y="2263"/>
                  </a:lnTo>
                  <a:cubicBezTo>
                    <a:pt x="643" y="2263"/>
                    <a:pt x="714" y="2192"/>
                    <a:pt x="714" y="2096"/>
                  </a:cubicBezTo>
                  <a:cubicBezTo>
                    <a:pt x="714" y="2001"/>
                    <a:pt x="643" y="1930"/>
                    <a:pt x="572" y="1930"/>
                  </a:cubicBezTo>
                  <a:lnTo>
                    <a:pt x="548" y="1930"/>
                  </a:lnTo>
                  <a:lnTo>
                    <a:pt x="1072" y="1430"/>
                  </a:lnTo>
                  <a:cubicBezTo>
                    <a:pt x="1095" y="1382"/>
                    <a:pt x="1119" y="1358"/>
                    <a:pt x="1119" y="1310"/>
                  </a:cubicBezTo>
                  <a:lnTo>
                    <a:pt x="1119" y="144"/>
                  </a:lnTo>
                  <a:cubicBezTo>
                    <a:pt x="1119" y="72"/>
                    <a:pt x="1048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4" name="Google Shape;1604;p15"/>
          <p:cNvGrpSpPr/>
          <p:nvPr/>
        </p:nvGrpSpPr>
        <p:grpSpPr>
          <a:xfrm>
            <a:off x="731301" y="3441208"/>
            <a:ext cx="358623" cy="353593"/>
            <a:chOff x="731301" y="3441208"/>
            <a:chExt cx="358623" cy="353593"/>
          </a:xfrm>
        </p:grpSpPr>
        <p:sp>
          <p:nvSpPr>
            <p:cNvPr id="1605" name="Google Shape;1605;p15"/>
            <p:cNvSpPr/>
            <p:nvPr/>
          </p:nvSpPr>
          <p:spPr>
            <a:xfrm>
              <a:off x="736901" y="3493690"/>
              <a:ext cx="298730" cy="258756"/>
            </a:xfrm>
            <a:custGeom>
              <a:avLst/>
              <a:gdLst/>
              <a:ahLst/>
              <a:cxnLst/>
              <a:rect l="l" t="t" r="r" b="b"/>
              <a:pathLst>
                <a:path w="8908" h="7716" extrusionOk="0">
                  <a:moveTo>
                    <a:pt x="4454" y="0"/>
                  </a:moveTo>
                  <a:lnTo>
                    <a:pt x="1" y="7716"/>
                  </a:lnTo>
                  <a:lnTo>
                    <a:pt x="8907" y="7716"/>
                  </a:lnTo>
                  <a:lnTo>
                    <a:pt x="4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838311" y="3617468"/>
              <a:ext cx="95877" cy="134978"/>
            </a:xfrm>
            <a:custGeom>
              <a:avLst/>
              <a:gdLst/>
              <a:ahLst/>
              <a:cxnLst/>
              <a:rect l="l" t="t" r="r" b="b"/>
              <a:pathLst>
                <a:path w="2859" h="4025" extrusionOk="0">
                  <a:moveTo>
                    <a:pt x="1430" y="0"/>
                  </a:moveTo>
                  <a:lnTo>
                    <a:pt x="1" y="4025"/>
                  </a:lnTo>
                  <a:lnTo>
                    <a:pt x="2859" y="4025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965308" y="3618273"/>
              <a:ext cx="124616" cy="142155"/>
            </a:xfrm>
            <a:custGeom>
              <a:avLst/>
              <a:gdLst/>
              <a:ahLst/>
              <a:cxnLst/>
              <a:rect l="l" t="t" r="r" b="b"/>
              <a:pathLst>
                <a:path w="3716" h="4239" extrusionOk="0">
                  <a:moveTo>
                    <a:pt x="1334" y="0"/>
                  </a:moveTo>
                  <a:cubicBezTo>
                    <a:pt x="1334" y="0"/>
                    <a:pt x="1739" y="953"/>
                    <a:pt x="858" y="1834"/>
                  </a:cubicBezTo>
                  <a:cubicBezTo>
                    <a:pt x="0" y="2691"/>
                    <a:pt x="215" y="4239"/>
                    <a:pt x="1120" y="4239"/>
                  </a:cubicBezTo>
                  <a:lnTo>
                    <a:pt x="2453" y="4239"/>
                  </a:lnTo>
                  <a:cubicBezTo>
                    <a:pt x="2763" y="4239"/>
                    <a:pt x="3049" y="4096"/>
                    <a:pt x="3192" y="3810"/>
                  </a:cubicBezTo>
                  <a:cubicBezTo>
                    <a:pt x="3716" y="2905"/>
                    <a:pt x="2787" y="1191"/>
                    <a:pt x="2787" y="1191"/>
                  </a:cubicBezTo>
                  <a:cubicBezTo>
                    <a:pt x="2787" y="2072"/>
                    <a:pt x="2191" y="2620"/>
                    <a:pt x="2191" y="2620"/>
                  </a:cubicBezTo>
                  <a:cubicBezTo>
                    <a:pt x="2501" y="1238"/>
                    <a:pt x="1334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969298" y="3446641"/>
              <a:ext cx="113449" cy="105468"/>
            </a:xfrm>
            <a:custGeom>
              <a:avLst/>
              <a:gdLst/>
              <a:ahLst/>
              <a:cxnLst/>
              <a:rect l="l" t="t" r="r" b="b"/>
              <a:pathLst>
                <a:path w="3383" h="3145" extrusionOk="0">
                  <a:moveTo>
                    <a:pt x="1640" y="1"/>
                  </a:moveTo>
                  <a:cubicBezTo>
                    <a:pt x="1514" y="1"/>
                    <a:pt x="1388" y="16"/>
                    <a:pt x="1263" y="46"/>
                  </a:cubicBezTo>
                  <a:cubicBezTo>
                    <a:pt x="1453" y="69"/>
                    <a:pt x="1644" y="165"/>
                    <a:pt x="1810" y="308"/>
                  </a:cubicBezTo>
                  <a:cubicBezTo>
                    <a:pt x="2239" y="689"/>
                    <a:pt x="2287" y="1355"/>
                    <a:pt x="1882" y="1808"/>
                  </a:cubicBezTo>
                  <a:cubicBezTo>
                    <a:pt x="1678" y="2037"/>
                    <a:pt x="1392" y="2158"/>
                    <a:pt x="1101" y="2158"/>
                  </a:cubicBezTo>
                  <a:cubicBezTo>
                    <a:pt x="848" y="2158"/>
                    <a:pt x="592" y="2067"/>
                    <a:pt x="382" y="1879"/>
                  </a:cubicBezTo>
                  <a:cubicBezTo>
                    <a:pt x="239" y="1736"/>
                    <a:pt x="120" y="1570"/>
                    <a:pt x="72" y="1379"/>
                  </a:cubicBezTo>
                  <a:lnTo>
                    <a:pt x="72" y="1379"/>
                  </a:lnTo>
                  <a:cubicBezTo>
                    <a:pt x="1" y="1879"/>
                    <a:pt x="191" y="2403"/>
                    <a:pt x="596" y="2737"/>
                  </a:cubicBezTo>
                  <a:cubicBezTo>
                    <a:pt x="893" y="3011"/>
                    <a:pt x="1266" y="3144"/>
                    <a:pt x="1637" y="3144"/>
                  </a:cubicBezTo>
                  <a:cubicBezTo>
                    <a:pt x="2071" y="3144"/>
                    <a:pt x="2503" y="2964"/>
                    <a:pt x="2811" y="2618"/>
                  </a:cubicBezTo>
                  <a:cubicBezTo>
                    <a:pt x="3382" y="1975"/>
                    <a:pt x="3335" y="974"/>
                    <a:pt x="2692" y="403"/>
                  </a:cubicBezTo>
                  <a:cubicBezTo>
                    <a:pt x="2388" y="135"/>
                    <a:pt x="2017" y="1"/>
                    <a:pt x="1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731301" y="3488895"/>
              <a:ext cx="259594" cy="269152"/>
            </a:xfrm>
            <a:custGeom>
              <a:avLst/>
              <a:gdLst/>
              <a:ahLst/>
              <a:cxnLst/>
              <a:rect l="l" t="t" r="r" b="b"/>
              <a:pathLst>
                <a:path w="7741" h="8026" extrusionOk="0">
                  <a:moveTo>
                    <a:pt x="4621" y="4334"/>
                  </a:moveTo>
                  <a:lnTo>
                    <a:pt x="5835" y="7716"/>
                  </a:lnTo>
                  <a:lnTo>
                    <a:pt x="3430" y="7716"/>
                  </a:lnTo>
                  <a:lnTo>
                    <a:pt x="4621" y="4334"/>
                  </a:lnTo>
                  <a:close/>
                  <a:moveTo>
                    <a:pt x="4621" y="0"/>
                  </a:moveTo>
                  <a:cubicBezTo>
                    <a:pt x="4573" y="0"/>
                    <a:pt x="4526" y="24"/>
                    <a:pt x="4478" y="72"/>
                  </a:cubicBezTo>
                  <a:lnTo>
                    <a:pt x="3240" y="2239"/>
                  </a:lnTo>
                  <a:cubicBezTo>
                    <a:pt x="3192" y="2310"/>
                    <a:pt x="3216" y="2405"/>
                    <a:pt x="3311" y="2453"/>
                  </a:cubicBezTo>
                  <a:cubicBezTo>
                    <a:pt x="3335" y="2469"/>
                    <a:pt x="3361" y="2477"/>
                    <a:pt x="3388" y="2477"/>
                  </a:cubicBezTo>
                  <a:cubicBezTo>
                    <a:pt x="3441" y="2477"/>
                    <a:pt x="3494" y="2445"/>
                    <a:pt x="3525" y="2382"/>
                  </a:cubicBezTo>
                  <a:lnTo>
                    <a:pt x="4478" y="762"/>
                  </a:lnTo>
                  <a:lnTo>
                    <a:pt x="4478" y="3810"/>
                  </a:lnTo>
                  <a:lnTo>
                    <a:pt x="3097" y="7716"/>
                  </a:lnTo>
                  <a:lnTo>
                    <a:pt x="453" y="7716"/>
                  </a:lnTo>
                  <a:lnTo>
                    <a:pt x="3192" y="2977"/>
                  </a:lnTo>
                  <a:cubicBezTo>
                    <a:pt x="3216" y="2905"/>
                    <a:pt x="3192" y="2810"/>
                    <a:pt x="3121" y="2763"/>
                  </a:cubicBezTo>
                  <a:cubicBezTo>
                    <a:pt x="3095" y="2746"/>
                    <a:pt x="3067" y="2738"/>
                    <a:pt x="3039" y="2738"/>
                  </a:cubicBezTo>
                  <a:cubicBezTo>
                    <a:pt x="2988" y="2738"/>
                    <a:pt x="2937" y="2764"/>
                    <a:pt x="2906" y="2810"/>
                  </a:cubicBezTo>
                  <a:lnTo>
                    <a:pt x="25" y="7787"/>
                  </a:lnTo>
                  <a:cubicBezTo>
                    <a:pt x="1" y="7835"/>
                    <a:pt x="1" y="7906"/>
                    <a:pt x="25" y="7954"/>
                  </a:cubicBezTo>
                  <a:cubicBezTo>
                    <a:pt x="72" y="8002"/>
                    <a:pt x="120" y="8026"/>
                    <a:pt x="168" y="8026"/>
                  </a:cubicBezTo>
                  <a:lnTo>
                    <a:pt x="6931" y="8026"/>
                  </a:lnTo>
                  <a:cubicBezTo>
                    <a:pt x="7026" y="8026"/>
                    <a:pt x="7098" y="7954"/>
                    <a:pt x="7098" y="7859"/>
                  </a:cubicBezTo>
                  <a:cubicBezTo>
                    <a:pt x="7098" y="7787"/>
                    <a:pt x="7026" y="7716"/>
                    <a:pt x="6931" y="7716"/>
                  </a:cubicBezTo>
                  <a:lnTo>
                    <a:pt x="6169" y="7716"/>
                  </a:lnTo>
                  <a:lnTo>
                    <a:pt x="4788" y="3810"/>
                  </a:lnTo>
                  <a:lnTo>
                    <a:pt x="4788" y="762"/>
                  </a:lnTo>
                  <a:lnTo>
                    <a:pt x="7407" y="5311"/>
                  </a:lnTo>
                  <a:cubicBezTo>
                    <a:pt x="7455" y="5358"/>
                    <a:pt x="7502" y="5382"/>
                    <a:pt x="7550" y="5382"/>
                  </a:cubicBezTo>
                  <a:cubicBezTo>
                    <a:pt x="7574" y="5382"/>
                    <a:pt x="7621" y="5382"/>
                    <a:pt x="7645" y="5358"/>
                  </a:cubicBezTo>
                  <a:cubicBezTo>
                    <a:pt x="7717" y="5311"/>
                    <a:pt x="7741" y="5215"/>
                    <a:pt x="7693" y="5144"/>
                  </a:cubicBezTo>
                  <a:lnTo>
                    <a:pt x="4764" y="72"/>
                  </a:lnTo>
                  <a:cubicBezTo>
                    <a:pt x="4740" y="24"/>
                    <a:pt x="4692" y="0"/>
                    <a:pt x="4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966917" y="3612337"/>
              <a:ext cx="116601" cy="153691"/>
            </a:xfrm>
            <a:custGeom>
              <a:avLst/>
              <a:gdLst/>
              <a:ahLst/>
              <a:cxnLst/>
              <a:rect l="l" t="t" r="r" b="b"/>
              <a:pathLst>
                <a:path w="3477" h="4583" extrusionOk="0">
                  <a:moveTo>
                    <a:pt x="1309" y="1"/>
                  </a:moveTo>
                  <a:cubicBezTo>
                    <a:pt x="1279" y="1"/>
                    <a:pt x="1247" y="13"/>
                    <a:pt x="1215" y="34"/>
                  </a:cubicBezTo>
                  <a:cubicBezTo>
                    <a:pt x="1143" y="58"/>
                    <a:pt x="1119" y="153"/>
                    <a:pt x="1143" y="225"/>
                  </a:cubicBezTo>
                  <a:cubicBezTo>
                    <a:pt x="1167" y="248"/>
                    <a:pt x="1477" y="1106"/>
                    <a:pt x="691" y="1892"/>
                  </a:cubicBezTo>
                  <a:cubicBezTo>
                    <a:pt x="72" y="2511"/>
                    <a:pt x="0" y="3392"/>
                    <a:pt x="214" y="3964"/>
                  </a:cubicBezTo>
                  <a:cubicBezTo>
                    <a:pt x="381" y="4345"/>
                    <a:pt x="691" y="4583"/>
                    <a:pt x="1072" y="4583"/>
                  </a:cubicBezTo>
                  <a:lnTo>
                    <a:pt x="2405" y="4583"/>
                  </a:lnTo>
                  <a:cubicBezTo>
                    <a:pt x="2763" y="4583"/>
                    <a:pt x="3096" y="4392"/>
                    <a:pt x="3286" y="4059"/>
                  </a:cubicBezTo>
                  <a:cubicBezTo>
                    <a:pt x="3429" y="3821"/>
                    <a:pt x="3477" y="3463"/>
                    <a:pt x="3453" y="3059"/>
                  </a:cubicBezTo>
                  <a:cubicBezTo>
                    <a:pt x="3429" y="2963"/>
                    <a:pt x="3358" y="2916"/>
                    <a:pt x="3263" y="2916"/>
                  </a:cubicBezTo>
                  <a:cubicBezTo>
                    <a:pt x="3191" y="2916"/>
                    <a:pt x="3120" y="2987"/>
                    <a:pt x="3120" y="3082"/>
                  </a:cubicBezTo>
                  <a:cubicBezTo>
                    <a:pt x="3167" y="3440"/>
                    <a:pt x="3120" y="3702"/>
                    <a:pt x="3001" y="3916"/>
                  </a:cubicBezTo>
                  <a:cubicBezTo>
                    <a:pt x="2882" y="4130"/>
                    <a:pt x="2643" y="4249"/>
                    <a:pt x="2405" y="4249"/>
                  </a:cubicBezTo>
                  <a:lnTo>
                    <a:pt x="1072" y="4249"/>
                  </a:lnTo>
                  <a:cubicBezTo>
                    <a:pt x="929" y="4249"/>
                    <a:pt x="667" y="4202"/>
                    <a:pt x="524" y="3844"/>
                  </a:cubicBezTo>
                  <a:cubicBezTo>
                    <a:pt x="333" y="3392"/>
                    <a:pt x="405" y="2630"/>
                    <a:pt x="929" y="2106"/>
                  </a:cubicBezTo>
                  <a:cubicBezTo>
                    <a:pt x="1381" y="1630"/>
                    <a:pt x="1524" y="1153"/>
                    <a:pt x="1548" y="772"/>
                  </a:cubicBezTo>
                  <a:cubicBezTo>
                    <a:pt x="1834" y="1249"/>
                    <a:pt x="2143" y="1987"/>
                    <a:pt x="1977" y="2749"/>
                  </a:cubicBezTo>
                  <a:cubicBezTo>
                    <a:pt x="1953" y="2820"/>
                    <a:pt x="1977" y="2892"/>
                    <a:pt x="2048" y="2940"/>
                  </a:cubicBezTo>
                  <a:cubicBezTo>
                    <a:pt x="2068" y="2949"/>
                    <a:pt x="2096" y="2955"/>
                    <a:pt x="2125" y="2955"/>
                  </a:cubicBezTo>
                  <a:cubicBezTo>
                    <a:pt x="2166" y="2955"/>
                    <a:pt x="2211" y="2944"/>
                    <a:pt x="2239" y="2916"/>
                  </a:cubicBezTo>
                  <a:cubicBezTo>
                    <a:pt x="2262" y="2892"/>
                    <a:pt x="2643" y="2535"/>
                    <a:pt x="2834" y="1915"/>
                  </a:cubicBezTo>
                  <a:cubicBezTo>
                    <a:pt x="2882" y="2082"/>
                    <a:pt x="2953" y="2273"/>
                    <a:pt x="3025" y="2487"/>
                  </a:cubicBezTo>
                  <a:cubicBezTo>
                    <a:pt x="3044" y="2566"/>
                    <a:pt x="3097" y="2612"/>
                    <a:pt x="3168" y="2612"/>
                  </a:cubicBezTo>
                  <a:cubicBezTo>
                    <a:pt x="3183" y="2612"/>
                    <a:pt x="3199" y="2610"/>
                    <a:pt x="3215" y="2606"/>
                  </a:cubicBezTo>
                  <a:cubicBezTo>
                    <a:pt x="3286" y="2582"/>
                    <a:pt x="3358" y="2487"/>
                    <a:pt x="3334" y="2416"/>
                  </a:cubicBezTo>
                  <a:cubicBezTo>
                    <a:pt x="3167" y="1796"/>
                    <a:pt x="2905" y="1296"/>
                    <a:pt x="2882" y="1273"/>
                  </a:cubicBezTo>
                  <a:cubicBezTo>
                    <a:pt x="2864" y="1219"/>
                    <a:pt x="2806" y="1192"/>
                    <a:pt x="2748" y="1192"/>
                  </a:cubicBezTo>
                  <a:cubicBezTo>
                    <a:pt x="2728" y="1192"/>
                    <a:pt x="2709" y="1195"/>
                    <a:pt x="2691" y="1201"/>
                  </a:cubicBezTo>
                  <a:cubicBezTo>
                    <a:pt x="2620" y="1225"/>
                    <a:pt x="2572" y="1273"/>
                    <a:pt x="2572" y="1344"/>
                  </a:cubicBezTo>
                  <a:cubicBezTo>
                    <a:pt x="2572" y="1725"/>
                    <a:pt x="2477" y="2011"/>
                    <a:pt x="2358" y="2249"/>
                  </a:cubicBezTo>
                  <a:cubicBezTo>
                    <a:pt x="2310" y="1058"/>
                    <a:pt x="1453" y="106"/>
                    <a:pt x="1405" y="58"/>
                  </a:cubicBezTo>
                  <a:cubicBezTo>
                    <a:pt x="1379" y="19"/>
                    <a:pt x="1345" y="1"/>
                    <a:pt x="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981270" y="3770958"/>
              <a:ext cx="32797" cy="21429"/>
            </a:xfrm>
            <a:custGeom>
              <a:avLst/>
              <a:gdLst/>
              <a:ahLst/>
              <a:cxnLst/>
              <a:rect l="l" t="t" r="r" b="b"/>
              <a:pathLst>
                <a:path w="978" h="639" extrusionOk="0">
                  <a:moveTo>
                    <a:pt x="803" y="0"/>
                  </a:moveTo>
                  <a:cubicBezTo>
                    <a:pt x="781" y="0"/>
                    <a:pt x="759" y="6"/>
                    <a:pt x="739" y="19"/>
                  </a:cubicBezTo>
                  <a:lnTo>
                    <a:pt x="120" y="353"/>
                  </a:lnTo>
                  <a:cubicBezTo>
                    <a:pt x="48" y="377"/>
                    <a:pt x="1" y="472"/>
                    <a:pt x="48" y="567"/>
                  </a:cubicBezTo>
                  <a:cubicBezTo>
                    <a:pt x="72" y="615"/>
                    <a:pt x="144" y="639"/>
                    <a:pt x="191" y="639"/>
                  </a:cubicBezTo>
                  <a:lnTo>
                    <a:pt x="263" y="639"/>
                  </a:lnTo>
                  <a:lnTo>
                    <a:pt x="882" y="305"/>
                  </a:lnTo>
                  <a:cubicBezTo>
                    <a:pt x="953" y="258"/>
                    <a:pt x="977" y="162"/>
                    <a:pt x="953" y="91"/>
                  </a:cubicBezTo>
                  <a:cubicBezTo>
                    <a:pt x="919" y="39"/>
                    <a:pt x="860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1035597" y="3770958"/>
              <a:ext cx="32764" cy="21429"/>
            </a:xfrm>
            <a:custGeom>
              <a:avLst/>
              <a:gdLst/>
              <a:ahLst/>
              <a:cxnLst/>
              <a:rect l="l" t="t" r="r" b="b"/>
              <a:pathLst>
                <a:path w="977" h="639" extrusionOk="0">
                  <a:moveTo>
                    <a:pt x="184" y="0"/>
                  </a:moveTo>
                  <a:cubicBezTo>
                    <a:pt x="119" y="0"/>
                    <a:pt x="65" y="39"/>
                    <a:pt x="48" y="91"/>
                  </a:cubicBezTo>
                  <a:cubicBezTo>
                    <a:pt x="0" y="162"/>
                    <a:pt x="24" y="258"/>
                    <a:pt x="95" y="305"/>
                  </a:cubicBezTo>
                  <a:lnTo>
                    <a:pt x="715" y="639"/>
                  </a:lnTo>
                  <a:lnTo>
                    <a:pt x="786" y="639"/>
                  </a:lnTo>
                  <a:cubicBezTo>
                    <a:pt x="857" y="639"/>
                    <a:pt x="905" y="615"/>
                    <a:pt x="929" y="567"/>
                  </a:cubicBezTo>
                  <a:cubicBezTo>
                    <a:pt x="977" y="472"/>
                    <a:pt x="953" y="377"/>
                    <a:pt x="857" y="353"/>
                  </a:cubicBezTo>
                  <a:lnTo>
                    <a:pt x="262" y="19"/>
                  </a:lnTo>
                  <a:cubicBezTo>
                    <a:pt x="235" y="6"/>
                    <a:pt x="209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1019601" y="3770790"/>
              <a:ext cx="10429" cy="24011"/>
            </a:xfrm>
            <a:custGeom>
              <a:avLst/>
              <a:gdLst/>
              <a:ahLst/>
              <a:cxnLst/>
              <a:rect l="l" t="t" r="r" b="b"/>
              <a:pathLst>
                <a:path w="311" h="716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548"/>
                  </a:lnTo>
                  <a:cubicBezTo>
                    <a:pt x="1" y="644"/>
                    <a:pt x="72" y="715"/>
                    <a:pt x="168" y="715"/>
                  </a:cubicBezTo>
                  <a:cubicBezTo>
                    <a:pt x="239" y="715"/>
                    <a:pt x="310" y="644"/>
                    <a:pt x="310" y="548"/>
                  </a:cubicBezTo>
                  <a:lnTo>
                    <a:pt x="310" y="167"/>
                  </a:lnTo>
                  <a:cubicBezTo>
                    <a:pt x="310" y="72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5"/>
            <p:cNvSpPr/>
            <p:nvPr/>
          </p:nvSpPr>
          <p:spPr>
            <a:xfrm>
              <a:off x="963698" y="3441208"/>
              <a:ext cx="125421" cy="116400"/>
            </a:xfrm>
            <a:custGeom>
              <a:avLst/>
              <a:gdLst/>
              <a:ahLst/>
              <a:cxnLst/>
              <a:rect l="l" t="t" r="r" b="b"/>
              <a:pathLst>
                <a:path w="3740" h="3471" extrusionOk="0">
                  <a:moveTo>
                    <a:pt x="2073" y="350"/>
                  </a:moveTo>
                  <a:lnTo>
                    <a:pt x="2073" y="350"/>
                  </a:lnTo>
                  <a:cubicBezTo>
                    <a:pt x="2311" y="398"/>
                    <a:pt x="2549" y="517"/>
                    <a:pt x="2739" y="684"/>
                  </a:cubicBezTo>
                  <a:cubicBezTo>
                    <a:pt x="3311" y="1184"/>
                    <a:pt x="3359" y="2089"/>
                    <a:pt x="2859" y="2660"/>
                  </a:cubicBezTo>
                  <a:cubicBezTo>
                    <a:pt x="2597" y="2946"/>
                    <a:pt x="2263" y="3113"/>
                    <a:pt x="1882" y="3137"/>
                  </a:cubicBezTo>
                  <a:cubicBezTo>
                    <a:pt x="1850" y="3139"/>
                    <a:pt x="1819" y="3140"/>
                    <a:pt x="1787" y="3140"/>
                  </a:cubicBezTo>
                  <a:cubicBezTo>
                    <a:pt x="1442" y="3140"/>
                    <a:pt x="1120" y="3020"/>
                    <a:pt x="858" y="2780"/>
                  </a:cubicBezTo>
                  <a:cubicBezTo>
                    <a:pt x="668" y="2613"/>
                    <a:pt x="525" y="2399"/>
                    <a:pt x="453" y="2160"/>
                  </a:cubicBezTo>
                  <a:lnTo>
                    <a:pt x="453" y="2160"/>
                  </a:lnTo>
                  <a:cubicBezTo>
                    <a:pt x="671" y="2357"/>
                    <a:pt x="949" y="2473"/>
                    <a:pt x="1250" y="2473"/>
                  </a:cubicBezTo>
                  <a:cubicBezTo>
                    <a:pt x="1278" y="2473"/>
                    <a:pt x="1306" y="2472"/>
                    <a:pt x="1334" y="2470"/>
                  </a:cubicBezTo>
                  <a:cubicBezTo>
                    <a:pt x="1644" y="2446"/>
                    <a:pt x="1954" y="2303"/>
                    <a:pt x="2168" y="2065"/>
                  </a:cubicBezTo>
                  <a:cubicBezTo>
                    <a:pt x="2382" y="1827"/>
                    <a:pt x="2501" y="1494"/>
                    <a:pt x="2478" y="1184"/>
                  </a:cubicBezTo>
                  <a:cubicBezTo>
                    <a:pt x="2454" y="851"/>
                    <a:pt x="2311" y="565"/>
                    <a:pt x="2073" y="350"/>
                  </a:cubicBezTo>
                  <a:close/>
                  <a:moveTo>
                    <a:pt x="1785" y="0"/>
                  </a:moveTo>
                  <a:cubicBezTo>
                    <a:pt x="1659" y="0"/>
                    <a:pt x="1532" y="14"/>
                    <a:pt x="1406" y="41"/>
                  </a:cubicBezTo>
                  <a:cubicBezTo>
                    <a:pt x="1311" y="65"/>
                    <a:pt x="1263" y="136"/>
                    <a:pt x="1263" y="208"/>
                  </a:cubicBezTo>
                  <a:cubicBezTo>
                    <a:pt x="1287" y="279"/>
                    <a:pt x="1334" y="350"/>
                    <a:pt x="1406" y="350"/>
                  </a:cubicBezTo>
                  <a:cubicBezTo>
                    <a:pt x="1573" y="374"/>
                    <a:pt x="1739" y="470"/>
                    <a:pt x="1858" y="565"/>
                  </a:cubicBezTo>
                  <a:cubicBezTo>
                    <a:pt x="2025" y="732"/>
                    <a:pt x="2144" y="946"/>
                    <a:pt x="2168" y="1208"/>
                  </a:cubicBezTo>
                  <a:cubicBezTo>
                    <a:pt x="2168" y="1446"/>
                    <a:pt x="2096" y="1660"/>
                    <a:pt x="1930" y="1851"/>
                  </a:cubicBezTo>
                  <a:cubicBezTo>
                    <a:pt x="1763" y="2017"/>
                    <a:pt x="1549" y="2137"/>
                    <a:pt x="1311" y="2160"/>
                  </a:cubicBezTo>
                  <a:cubicBezTo>
                    <a:pt x="1072" y="2160"/>
                    <a:pt x="834" y="2089"/>
                    <a:pt x="668" y="1922"/>
                  </a:cubicBezTo>
                  <a:cubicBezTo>
                    <a:pt x="525" y="1803"/>
                    <a:pt x="429" y="1660"/>
                    <a:pt x="382" y="1494"/>
                  </a:cubicBezTo>
                  <a:cubicBezTo>
                    <a:pt x="382" y="1422"/>
                    <a:pt x="287" y="1374"/>
                    <a:pt x="215" y="1374"/>
                  </a:cubicBezTo>
                  <a:cubicBezTo>
                    <a:pt x="144" y="1398"/>
                    <a:pt x="96" y="1446"/>
                    <a:pt x="72" y="1517"/>
                  </a:cubicBezTo>
                  <a:cubicBezTo>
                    <a:pt x="1" y="2089"/>
                    <a:pt x="215" y="2660"/>
                    <a:pt x="644" y="3018"/>
                  </a:cubicBezTo>
                  <a:cubicBezTo>
                    <a:pt x="977" y="3303"/>
                    <a:pt x="1382" y="3470"/>
                    <a:pt x="1787" y="3470"/>
                  </a:cubicBezTo>
                  <a:lnTo>
                    <a:pt x="1906" y="3470"/>
                  </a:lnTo>
                  <a:cubicBezTo>
                    <a:pt x="2358" y="3446"/>
                    <a:pt x="2787" y="3232"/>
                    <a:pt x="3097" y="2899"/>
                  </a:cubicBezTo>
                  <a:cubicBezTo>
                    <a:pt x="3740" y="2184"/>
                    <a:pt x="3668" y="1065"/>
                    <a:pt x="2954" y="446"/>
                  </a:cubicBezTo>
                  <a:cubicBezTo>
                    <a:pt x="2624" y="152"/>
                    <a:pt x="2209" y="0"/>
                    <a:pt x="1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5"/>
            <p:cNvSpPr/>
            <p:nvPr/>
          </p:nvSpPr>
          <p:spPr>
            <a:xfrm>
              <a:off x="905414" y="3445769"/>
              <a:ext cx="53522" cy="53522"/>
            </a:xfrm>
            <a:custGeom>
              <a:avLst/>
              <a:gdLst/>
              <a:ahLst/>
              <a:cxnLst/>
              <a:rect l="l" t="t" r="r" b="b"/>
              <a:pathLst>
                <a:path w="1596" h="1596" extrusionOk="0">
                  <a:moveTo>
                    <a:pt x="810" y="0"/>
                  </a:moveTo>
                  <a:cubicBezTo>
                    <a:pt x="715" y="0"/>
                    <a:pt x="643" y="72"/>
                    <a:pt x="643" y="143"/>
                  </a:cubicBezTo>
                  <a:lnTo>
                    <a:pt x="643" y="643"/>
                  </a:lnTo>
                  <a:lnTo>
                    <a:pt x="167" y="643"/>
                  </a:lnTo>
                  <a:cubicBezTo>
                    <a:pt x="72" y="643"/>
                    <a:pt x="0" y="715"/>
                    <a:pt x="0" y="786"/>
                  </a:cubicBezTo>
                  <a:cubicBezTo>
                    <a:pt x="0" y="881"/>
                    <a:pt x="72" y="953"/>
                    <a:pt x="167" y="953"/>
                  </a:cubicBezTo>
                  <a:lnTo>
                    <a:pt x="643" y="953"/>
                  </a:lnTo>
                  <a:lnTo>
                    <a:pt x="643" y="1453"/>
                  </a:lnTo>
                  <a:cubicBezTo>
                    <a:pt x="643" y="1524"/>
                    <a:pt x="715" y="1596"/>
                    <a:pt x="810" y="1596"/>
                  </a:cubicBezTo>
                  <a:cubicBezTo>
                    <a:pt x="881" y="1596"/>
                    <a:pt x="953" y="1524"/>
                    <a:pt x="953" y="1453"/>
                  </a:cubicBezTo>
                  <a:lnTo>
                    <a:pt x="953" y="953"/>
                  </a:lnTo>
                  <a:lnTo>
                    <a:pt x="1453" y="953"/>
                  </a:lnTo>
                  <a:cubicBezTo>
                    <a:pt x="1524" y="953"/>
                    <a:pt x="1596" y="881"/>
                    <a:pt x="1596" y="786"/>
                  </a:cubicBezTo>
                  <a:cubicBezTo>
                    <a:pt x="1596" y="715"/>
                    <a:pt x="1524" y="643"/>
                    <a:pt x="1453" y="643"/>
                  </a:cubicBezTo>
                  <a:lnTo>
                    <a:pt x="953" y="643"/>
                  </a:lnTo>
                  <a:lnTo>
                    <a:pt x="953" y="143"/>
                  </a:lnTo>
                  <a:cubicBezTo>
                    <a:pt x="953" y="72"/>
                    <a:pt x="881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756854" y="3507238"/>
              <a:ext cx="54360" cy="53555"/>
            </a:xfrm>
            <a:custGeom>
              <a:avLst/>
              <a:gdLst/>
              <a:ahLst/>
              <a:cxnLst/>
              <a:rect l="l" t="t" r="r" b="b"/>
              <a:pathLst>
                <a:path w="1621" h="1597" extrusionOk="0">
                  <a:moveTo>
                    <a:pt x="811" y="1"/>
                  </a:moveTo>
                  <a:cubicBezTo>
                    <a:pt x="715" y="1"/>
                    <a:pt x="644" y="72"/>
                    <a:pt x="644" y="144"/>
                  </a:cubicBezTo>
                  <a:lnTo>
                    <a:pt x="644" y="644"/>
                  </a:lnTo>
                  <a:lnTo>
                    <a:pt x="168" y="644"/>
                  </a:lnTo>
                  <a:cubicBezTo>
                    <a:pt x="72" y="644"/>
                    <a:pt x="1" y="715"/>
                    <a:pt x="1" y="811"/>
                  </a:cubicBezTo>
                  <a:cubicBezTo>
                    <a:pt x="1" y="882"/>
                    <a:pt x="72" y="953"/>
                    <a:pt x="168" y="953"/>
                  </a:cubicBezTo>
                  <a:lnTo>
                    <a:pt x="644" y="953"/>
                  </a:lnTo>
                  <a:lnTo>
                    <a:pt x="644" y="1454"/>
                  </a:lnTo>
                  <a:cubicBezTo>
                    <a:pt x="644" y="1525"/>
                    <a:pt x="715" y="1596"/>
                    <a:pt x="811" y="1596"/>
                  </a:cubicBezTo>
                  <a:cubicBezTo>
                    <a:pt x="906" y="1596"/>
                    <a:pt x="977" y="1525"/>
                    <a:pt x="977" y="1454"/>
                  </a:cubicBezTo>
                  <a:lnTo>
                    <a:pt x="977" y="953"/>
                  </a:lnTo>
                  <a:lnTo>
                    <a:pt x="1454" y="953"/>
                  </a:lnTo>
                  <a:cubicBezTo>
                    <a:pt x="1549" y="953"/>
                    <a:pt x="1620" y="882"/>
                    <a:pt x="1620" y="811"/>
                  </a:cubicBezTo>
                  <a:cubicBezTo>
                    <a:pt x="1620" y="715"/>
                    <a:pt x="1549" y="644"/>
                    <a:pt x="1454" y="644"/>
                  </a:cubicBezTo>
                  <a:lnTo>
                    <a:pt x="977" y="644"/>
                  </a:lnTo>
                  <a:lnTo>
                    <a:pt x="977" y="144"/>
                  </a:lnTo>
                  <a:cubicBezTo>
                    <a:pt x="977" y="72"/>
                    <a:pt x="906" y="1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7" name="Google Shape;1617;p15"/>
          <p:cNvGrpSpPr/>
          <p:nvPr/>
        </p:nvGrpSpPr>
        <p:grpSpPr>
          <a:xfrm>
            <a:off x="5387266" y="2213492"/>
            <a:ext cx="353828" cy="353828"/>
            <a:chOff x="5387266" y="2213492"/>
            <a:chExt cx="353828" cy="353828"/>
          </a:xfrm>
        </p:grpSpPr>
        <p:sp>
          <p:nvSpPr>
            <p:cNvPr id="1618" name="Google Shape;1618;p15"/>
            <p:cNvSpPr/>
            <p:nvPr/>
          </p:nvSpPr>
          <p:spPr>
            <a:xfrm>
              <a:off x="5561347" y="2251822"/>
              <a:ext cx="57546" cy="58351"/>
            </a:xfrm>
            <a:custGeom>
              <a:avLst/>
              <a:gdLst/>
              <a:ahLst/>
              <a:cxnLst/>
              <a:rect l="l" t="t" r="r" b="b"/>
              <a:pathLst>
                <a:path w="1716" h="1740" extrusionOk="0">
                  <a:moveTo>
                    <a:pt x="453" y="1"/>
                  </a:moveTo>
                  <a:lnTo>
                    <a:pt x="1" y="477"/>
                  </a:lnTo>
                  <a:lnTo>
                    <a:pt x="1263" y="1739"/>
                  </a:lnTo>
                  <a:lnTo>
                    <a:pt x="1715" y="126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5570133" y="2260608"/>
              <a:ext cx="163751" cy="164556"/>
            </a:xfrm>
            <a:custGeom>
              <a:avLst/>
              <a:gdLst/>
              <a:ahLst/>
              <a:cxnLst/>
              <a:rect l="l" t="t" r="r" b="b"/>
              <a:pathLst>
                <a:path w="4883" h="4907" extrusionOk="0">
                  <a:moveTo>
                    <a:pt x="2454" y="1"/>
                  </a:moveTo>
                  <a:cubicBezTo>
                    <a:pt x="1096" y="1"/>
                    <a:pt x="1" y="1096"/>
                    <a:pt x="1" y="2454"/>
                  </a:cubicBezTo>
                  <a:cubicBezTo>
                    <a:pt x="1" y="3811"/>
                    <a:pt x="1096" y="4906"/>
                    <a:pt x="2454" y="4906"/>
                  </a:cubicBezTo>
                  <a:cubicBezTo>
                    <a:pt x="3787" y="4906"/>
                    <a:pt x="4883" y="3811"/>
                    <a:pt x="4883" y="2454"/>
                  </a:cubicBezTo>
                  <a:cubicBezTo>
                    <a:pt x="4883" y="1096"/>
                    <a:pt x="3787" y="1"/>
                    <a:pt x="2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5593305" y="2283781"/>
              <a:ext cx="117440" cy="118211"/>
            </a:xfrm>
            <a:custGeom>
              <a:avLst/>
              <a:gdLst/>
              <a:ahLst/>
              <a:cxnLst/>
              <a:rect l="l" t="t" r="r" b="b"/>
              <a:pathLst>
                <a:path w="3502" h="3525" extrusionOk="0">
                  <a:moveTo>
                    <a:pt x="1763" y="0"/>
                  </a:moveTo>
                  <a:cubicBezTo>
                    <a:pt x="1644" y="0"/>
                    <a:pt x="1548" y="24"/>
                    <a:pt x="1453" y="24"/>
                  </a:cubicBezTo>
                  <a:cubicBezTo>
                    <a:pt x="620" y="167"/>
                    <a:pt x="0" y="905"/>
                    <a:pt x="0" y="1763"/>
                  </a:cubicBezTo>
                  <a:cubicBezTo>
                    <a:pt x="0" y="2644"/>
                    <a:pt x="620" y="3358"/>
                    <a:pt x="1453" y="3501"/>
                  </a:cubicBezTo>
                  <a:cubicBezTo>
                    <a:pt x="1548" y="3525"/>
                    <a:pt x="1644" y="3525"/>
                    <a:pt x="1763" y="3525"/>
                  </a:cubicBezTo>
                  <a:cubicBezTo>
                    <a:pt x="2715" y="3525"/>
                    <a:pt x="3501" y="2739"/>
                    <a:pt x="3501" y="1763"/>
                  </a:cubicBezTo>
                  <a:cubicBezTo>
                    <a:pt x="3501" y="810"/>
                    <a:pt x="2715" y="0"/>
                    <a:pt x="1763" y="0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5628450" y="2219092"/>
              <a:ext cx="47150" cy="25587"/>
            </a:xfrm>
            <a:custGeom>
              <a:avLst/>
              <a:gdLst/>
              <a:ahLst/>
              <a:cxnLst/>
              <a:rect l="l" t="t" r="r" b="b"/>
              <a:pathLst>
                <a:path w="1406" h="763" extrusionOk="0">
                  <a:moveTo>
                    <a:pt x="0" y="0"/>
                  </a:moveTo>
                  <a:lnTo>
                    <a:pt x="0" y="762"/>
                  </a:lnTo>
                  <a:lnTo>
                    <a:pt x="1405" y="762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5421606" y="2298134"/>
              <a:ext cx="313888" cy="262780"/>
            </a:xfrm>
            <a:custGeom>
              <a:avLst/>
              <a:gdLst/>
              <a:ahLst/>
              <a:cxnLst/>
              <a:rect l="l" t="t" r="r" b="b"/>
              <a:pathLst>
                <a:path w="9360" h="7836" extrusionOk="0">
                  <a:moveTo>
                    <a:pt x="2834" y="1"/>
                  </a:moveTo>
                  <a:lnTo>
                    <a:pt x="0" y="2835"/>
                  </a:lnTo>
                  <a:lnTo>
                    <a:pt x="4978" y="7836"/>
                  </a:lnTo>
                  <a:lnTo>
                    <a:pt x="9359" y="7836"/>
                  </a:lnTo>
                  <a:lnTo>
                    <a:pt x="9359" y="7074"/>
                  </a:lnTo>
                  <a:cubicBezTo>
                    <a:pt x="9359" y="5534"/>
                    <a:pt x="7775" y="5371"/>
                    <a:pt x="7105" y="5371"/>
                  </a:cubicBezTo>
                  <a:cubicBezTo>
                    <a:pt x="6925" y="5371"/>
                    <a:pt x="6811" y="5383"/>
                    <a:pt x="6811" y="5383"/>
                  </a:cubicBezTo>
                  <a:lnTo>
                    <a:pt x="5644" y="2025"/>
                  </a:lnTo>
                  <a:lnTo>
                    <a:pt x="5620" y="2049"/>
                  </a:lnTo>
                  <a:cubicBezTo>
                    <a:pt x="5454" y="2287"/>
                    <a:pt x="5216" y="2478"/>
                    <a:pt x="4954" y="2597"/>
                  </a:cubicBezTo>
                  <a:cubicBezTo>
                    <a:pt x="4726" y="2706"/>
                    <a:pt x="4477" y="2761"/>
                    <a:pt x="4226" y="2761"/>
                  </a:cubicBezTo>
                  <a:cubicBezTo>
                    <a:pt x="3875" y="2761"/>
                    <a:pt x="3521" y="2652"/>
                    <a:pt x="3215" y="2430"/>
                  </a:cubicBezTo>
                  <a:cubicBezTo>
                    <a:pt x="2429" y="1858"/>
                    <a:pt x="2286" y="763"/>
                    <a:pt x="2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5421606" y="2373219"/>
              <a:ext cx="313888" cy="187695"/>
            </a:xfrm>
            <a:custGeom>
              <a:avLst/>
              <a:gdLst/>
              <a:ahLst/>
              <a:cxnLst/>
              <a:rect l="l" t="t" r="r" b="b"/>
              <a:pathLst>
                <a:path w="9360" h="5597" extrusionOk="0">
                  <a:moveTo>
                    <a:pt x="596" y="0"/>
                  </a:moveTo>
                  <a:lnTo>
                    <a:pt x="0" y="596"/>
                  </a:lnTo>
                  <a:lnTo>
                    <a:pt x="4978" y="5597"/>
                  </a:lnTo>
                  <a:lnTo>
                    <a:pt x="9359" y="5597"/>
                  </a:lnTo>
                  <a:lnTo>
                    <a:pt x="9359" y="4835"/>
                  </a:lnTo>
                  <a:lnTo>
                    <a:pt x="9359" y="4763"/>
                  </a:lnTo>
                  <a:lnTo>
                    <a:pt x="5335" y="476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5588510" y="2366042"/>
              <a:ext cx="61537" cy="112611"/>
            </a:xfrm>
            <a:custGeom>
              <a:avLst/>
              <a:gdLst/>
              <a:ahLst/>
              <a:cxnLst/>
              <a:rect l="l" t="t" r="r" b="b"/>
              <a:pathLst>
                <a:path w="1835" h="3358" extrusionOk="0">
                  <a:moveTo>
                    <a:pt x="667" y="0"/>
                  </a:moveTo>
                  <a:lnTo>
                    <a:pt x="643" y="24"/>
                  </a:lnTo>
                  <a:cubicBezTo>
                    <a:pt x="477" y="262"/>
                    <a:pt x="239" y="453"/>
                    <a:pt x="1" y="572"/>
                  </a:cubicBezTo>
                  <a:lnTo>
                    <a:pt x="667" y="2977"/>
                  </a:lnTo>
                  <a:cubicBezTo>
                    <a:pt x="739" y="3215"/>
                    <a:pt x="929" y="3358"/>
                    <a:pt x="1167" y="3358"/>
                  </a:cubicBezTo>
                  <a:lnTo>
                    <a:pt x="1834" y="335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5441560" y="2336464"/>
              <a:ext cx="52751" cy="73509"/>
            </a:xfrm>
            <a:custGeom>
              <a:avLst/>
              <a:gdLst/>
              <a:ahLst/>
              <a:cxnLst/>
              <a:rect l="l" t="t" r="r" b="b"/>
              <a:pathLst>
                <a:path w="1573" h="2192" extrusionOk="0">
                  <a:moveTo>
                    <a:pt x="1120" y="1"/>
                  </a:moveTo>
                  <a:lnTo>
                    <a:pt x="1" y="1096"/>
                  </a:lnTo>
                  <a:lnTo>
                    <a:pt x="1120" y="2192"/>
                  </a:lnTo>
                  <a:cubicBezTo>
                    <a:pt x="1382" y="1930"/>
                    <a:pt x="1572" y="1525"/>
                    <a:pt x="1572" y="1096"/>
                  </a:cubicBezTo>
                  <a:cubicBezTo>
                    <a:pt x="1572" y="668"/>
                    <a:pt x="1406" y="287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5521440" y="2385191"/>
              <a:ext cx="74280" cy="102248"/>
            </a:xfrm>
            <a:custGeom>
              <a:avLst/>
              <a:gdLst/>
              <a:ahLst/>
              <a:cxnLst/>
              <a:rect l="l" t="t" r="r" b="b"/>
              <a:pathLst>
                <a:path w="2215" h="3049" extrusionOk="0">
                  <a:moveTo>
                    <a:pt x="1977" y="1"/>
                  </a:moveTo>
                  <a:cubicBezTo>
                    <a:pt x="1758" y="110"/>
                    <a:pt x="1518" y="168"/>
                    <a:pt x="1272" y="168"/>
                  </a:cubicBezTo>
                  <a:cubicBezTo>
                    <a:pt x="1143" y="168"/>
                    <a:pt x="1012" y="152"/>
                    <a:pt x="881" y="120"/>
                  </a:cubicBezTo>
                  <a:lnTo>
                    <a:pt x="881" y="120"/>
                  </a:lnTo>
                  <a:cubicBezTo>
                    <a:pt x="881" y="120"/>
                    <a:pt x="0" y="858"/>
                    <a:pt x="1000" y="3049"/>
                  </a:cubicBezTo>
                  <a:cubicBezTo>
                    <a:pt x="1000" y="3025"/>
                    <a:pt x="691" y="1620"/>
                    <a:pt x="2215" y="810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5564566" y="2255813"/>
              <a:ext cx="174919" cy="174952"/>
            </a:xfrm>
            <a:custGeom>
              <a:avLst/>
              <a:gdLst/>
              <a:ahLst/>
              <a:cxnLst/>
              <a:rect l="l" t="t" r="r" b="b"/>
              <a:pathLst>
                <a:path w="5216" h="5217" extrusionOk="0">
                  <a:moveTo>
                    <a:pt x="2596" y="1"/>
                  </a:moveTo>
                  <a:cubicBezTo>
                    <a:pt x="1167" y="1"/>
                    <a:pt x="0" y="1168"/>
                    <a:pt x="0" y="2597"/>
                  </a:cubicBezTo>
                  <a:cubicBezTo>
                    <a:pt x="0" y="2858"/>
                    <a:pt x="48" y="3097"/>
                    <a:pt x="119" y="3335"/>
                  </a:cubicBezTo>
                  <a:cubicBezTo>
                    <a:pt x="139" y="3414"/>
                    <a:pt x="191" y="3460"/>
                    <a:pt x="263" y="3460"/>
                  </a:cubicBezTo>
                  <a:cubicBezTo>
                    <a:pt x="278" y="3460"/>
                    <a:pt x="293" y="3458"/>
                    <a:pt x="310" y="3454"/>
                  </a:cubicBezTo>
                  <a:cubicBezTo>
                    <a:pt x="381" y="3430"/>
                    <a:pt x="429" y="3335"/>
                    <a:pt x="405" y="3263"/>
                  </a:cubicBezTo>
                  <a:cubicBezTo>
                    <a:pt x="357" y="3049"/>
                    <a:pt x="310" y="2835"/>
                    <a:pt x="310" y="2597"/>
                  </a:cubicBezTo>
                  <a:cubicBezTo>
                    <a:pt x="310" y="1334"/>
                    <a:pt x="1334" y="310"/>
                    <a:pt x="2620" y="310"/>
                  </a:cubicBezTo>
                  <a:cubicBezTo>
                    <a:pt x="3882" y="310"/>
                    <a:pt x="4906" y="1334"/>
                    <a:pt x="4906" y="2597"/>
                  </a:cubicBezTo>
                  <a:cubicBezTo>
                    <a:pt x="4906" y="3811"/>
                    <a:pt x="3953" y="4811"/>
                    <a:pt x="2763" y="4907"/>
                  </a:cubicBezTo>
                  <a:cubicBezTo>
                    <a:pt x="2667" y="4907"/>
                    <a:pt x="2620" y="4978"/>
                    <a:pt x="2620" y="5073"/>
                  </a:cubicBezTo>
                  <a:cubicBezTo>
                    <a:pt x="2620" y="5145"/>
                    <a:pt x="2691" y="5216"/>
                    <a:pt x="2763" y="5216"/>
                  </a:cubicBezTo>
                  <a:lnTo>
                    <a:pt x="2786" y="5216"/>
                  </a:lnTo>
                  <a:cubicBezTo>
                    <a:pt x="4144" y="5121"/>
                    <a:pt x="5215" y="3978"/>
                    <a:pt x="5215" y="2597"/>
                  </a:cubicBezTo>
                  <a:cubicBezTo>
                    <a:pt x="5215" y="1168"/>
                    <a:pt x="4049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5591696" y="2278986"/>
              <a:ext cx="124616" cy="128607"/>
            </a:xfrm>
            <a:custGeom>
              <a:avLst/>
              <a:gdLst/>
              <a:ahLst/>
              <a:cxnLst/>
              <a:rect l="l" t="t" r="r" b="b"/>
              <a:pathLst>
                <a:path w="3716" h="3835" extrusionOk="0">
                  <a:moveTo>
                    <a:pt x="1811" y="0"/>
                  </a:moveTo>
                  <a:cubicBezTo>
                    <a:pt x="1025" y="0"/>
                    <a:pt x="334" y="453"/>
                    <a:pt x="25" y="1167"/>
                  </a:cubicBezTo>
                  <a:cubicBezTo>
                    <a:pt x="1" y="1239"/>
                    <a:pt x="48" y="1334"/>
                    <a:pt x="120" y="1382"/>
                  </a:cubicBezTo>
                  <a:cubicBezTo>
                    <a:pt x="137" y="1387"/>
                    <a:pt x="155" y="1390"/>
                    <a:pt x="173" y="1390"/>
                  </a:cubicBezTo>
                  <a:cubicBezTo>
                    <a:pt x="234" y="1390"/>
                    <a:pt x="298" y="1359"/>
                    <a:pt x="334" y="1286"/>
                  </a:cubicBezTo>
                  <a:cubicBezTo>
                    <a:pt x="572" y="691"/>
                    <a:pt x="1144" y="310"/>
                    <a:pt x="1811" y="310"/>
                  </a:cubicBezTo>
                  <a:cubicBezTo>
                    <a:pt x="2692" y="310"/>
                    <a:pt x="3406" y="1024"/>
                    <a:pt x="3406" y="1906"/>
                  </a:cubicBezTo>
                  <a:cubicBezTo>
                    <a:pt x="3406" y="2787"/>
                    <a:pt x="2692" y="3525"/>
                    <a:pt x="1811" y="3525"/>
                  </a:cubicBezTo>
                  <a:cubicBezTo>
                    <a:pt x="1715" y="3525"/>
                    <a:pt x="1644" y="3596"/>
                    <a:pt x="1644" y="3668"/>
                  </a:cubicBezTo>
                  <a:cubicBezTo>
                    <a:pt x="1644" y="3763"/>
                    <a:pt x="1715" y="3834"/>
                    <a:pt x="1811" y="3834"/>
                  </a:cubicBezTo>
                  <a:cubicBezTo>
                    <a:pt x="2859" y="3834"/>
                    <a:pt x="3716" y="2977"/>
                    <a:pt x="3716" y="1906"/>
                  </a:cubicBezTo>
                  <a:cubicBezTo>
                    <a:pt x="3716" y="858"/>
                    <a:pt x="2859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5622850" y="2213492"/>
              <a:ext cx="58317" cy="36788"/>
            </a:xfrm>
            <a:custGeom>
              <a:avLst/>
              <a:gdLst/>
              <a:ahLst/>
              <a:cxnLst/>
              <a:rect l="l" t="t" r="r" b="b"/>
              <a:pathLst>
                <a:path w="1739" h="1097" extrusionOk="0">
                  <a:moveTo>
                    <a:pt x="1406" y="334"/>
                  </a:moveTo>
                  <a:lnTo>
                    <a:pt x="1406" y="763"/>
                  </a:lnTo>
                  <a:lnTo>
                    <a:pt x="334" y="76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929"/>
                  </a:lnTo>
                  <a:cubicBezTo>
                    <a:pt x="1" y="1025"/>
                    <a:pt x="72" y="1096"/>
                    <a:pt x="167" y="1096"/>
                  </a:cubicBezTo>
                  <a:lnTo>
                    <a:pt x="1572" y="1096"/>
                  </a:lnTo>
                  <a:cubicBezTo>
                    <a:pt x="1668" y="1096"/>
                    <a:pt x="1739" y="1025"/>
                    <a:pt x="1739" y="929"/>
                  </a:cubicBezTo>
                  <a:lnTo>
                    <a:pt x="1739" y="167"/>
                  </a:lnTo>
                  <a:cubicBezTo>
                    <a:pt x="1739" y="72"/>
                    <a:pt x="1668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5555780" y="2246825"/>
              <a:ext cx="39940" cy="39370"/>
            </a:xfrm>
            <a:custGeom>
              <a:avLst/>
              <a:gdLst/>
              <a:ahLst/>
              <a:cxnLst/>
              <a:rect l="l" t="t" r="r" b="b"/>
              <a:pathLst>
                <a:path w="1191" h="1174" extrusionOk="0">
                  <a:moveTo>
                    <a:pt x="622" y="1"/>
                  </a:moveTo>
                  <a:cubicBezTo>
                    <a:pt x="584" y="1"/>
                    <a:pt x="548" y="19"/>
                    <a:pt x="524" y="54"/>
                  </a:cubicBezTo>
                  <a:lnTo>
                    <a:pt x="48" y="507"/>
                  </a:lnTo>
                  <a:cubicBezTo>
                    <a:pt x="24" y="555"/>
                    <a:pt x="0" y="578"/>
                    <a:pt x="0" y="626"/>
                  </a:cubicBezTo>
                  <a:cubicBezTo>
                    <a:pt x="0" y="674"/>
                    <a:pt x="24" y="697"/>
                    <a:pt x="48" y="745"/>
                  </a:cubicBezTo>
                  <a:lnTo>
                    <a:pt x="453" y="1150"/>
                  </a:lnTo>
                  <a:cubicBezTo>
                    <a:pt x="476" y="1174"/>
                    <a:pt x="524" y="1174"/>
                    <a:pt x="548" y="1174"/>
                  </a:cubicBezTo>
                  <a:cubicBezTo>
                    <a:pt x="595" y="1174"/>
                    <a:pt x="643" y="1174"/>
                    <a:pt x="667" y="1150"/>
                  </a:cubicBezTo>
                  <a:cubicBezTo>
                    <a:pt x="738" y="1078"/>
                    <a:pt x="738" y="983"/>
                    <a:pt x="667" y="912"/>
                  </a:cubicBezTo>
                  <a:lnTo>
                    <a:pt x="381" y="626"/>
                  </a:lnTo>
                  <a:lnTo>
                    <a:pt x="619" y="388"/>
                  </a:lnTo>
                  <a:lnTo>
                    <a:pt x="905" y="674"/>
                  </a:lnTo>
                  <a:cubicBezTo>
                    <a:pt x="941" y="709"/>
                    <a:pt x="982" y="727"/>
                    <a:pt x="1024" y="727"/>
                  </a:cubicBezTo>
                  <a:cubicBezTo>
                    <a:pt x="1066" y="727"/>
                    <a:pt x="1107" y="709"/>
                    <a:pt x="1143" y="674"/>
                  </a:cubicBezTo>
                  <a:cubicBezTo>
                    <a:pt x="1191" y="602"/>
                    <a:pt x="1191" y="507"/>
                    <a:pt x="1143" y="459"/>
                  </a:cubicBezTo>
                  <a:lnTo>
                    <a:pt x="738" y="54"/>
                  </a:lnTo>
                  <a:cubicBezTo>
                    <a:pt x="703" y="19"/>
                    <a:pt x="661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5646794" y="2308530"/>
              <a:ext cx="10429" cy="39974"/>
            </a:xfrm>
            <a:custGeom>
              <a:avLst/>
              <a:gdLst/>
              <a:ahLst/>
              <a:cxnLst/>
              <a:rect l="l" t="t" r="r" b="b"/>
              <a:pathLst>
                <a:path w="311" h="1192" extrusionOk="0">
                  <a:moveTo>
                    <a:pt x="168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1025"/>
                  </a:lnTo>
                  <a:cubicBezTo>
                    <a:pt x="1" y="1120"/>
                    <a:pt x="72" y="1191"/>
                    <a:pt x="168" y="1191"/>
                  </a:cubicBezTo>
                  <a:cubicBezTo>
                    <a:pt x="239" y="1191"/>
                    <a:pt x="311" y="1120"/>
                    <a:pt x="311" y="1025"/>
                  </a:cubicBezTo>
                  <a:lnTo>
                    <a:pt x="311" y="143"/>
                  </a:ln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5416006" y="2293171"/>
              <a:ext cx="325088" cy="274149"/>
            </a:xfrm>
            <a:custGeom>
              <a:avLst/>
              <a:gdLst/>
              <a:ahLst/>
              <a:cxnLst/>
              <a:rect l="l" t="t" r="r" b="b"/>
              <a:pathLst>
                <a:path w="9694" h="8175" extrusionOk="0">
                  <a:moveTo>
                    <a:pt x="1882" y="1506"/>
                  </a:moveTo>
                  <a:cubicBezTo>
                    <a:pt x="2072" y="1768"/>
                    <a:pt x="2168" y="2078"/>
                    <a:pt x="2168" y="2387"/>
                  </a:cubicBezTo>
                  <a:cubicBezTo>
                    <a:pt x="2168" y="2721"/>
                    <a:pt x="2072" y="3007"/>
                    <a:pt x="1858" y="3269"/>
                  </a:cubicBezTo>
                  <a:lnTo>
                    <a:pt x="1001" y="2387"/>
                  </a:lnTo>
                  <a:lnTo>
                    <a:pt x="1882" y="1506"/>
                  </a:lnTo>
                  <a:close/>
                  <a:moveTo>
                    <a:pt x="5025" y="2959"/>
                  </a:moveTo>
                  <a:lnTo>
                    <a:pt x="5168" y="3483"/>
                  </a:lnTo>
                  <a:cubicBezTo>
                    <a:pt x="4406" y="3912"/>
                    <a:pt x="4120" y="4507"/>
                    <a:pt x="4025" y="4936"/>
                  </a:cubicBezTo>
                  <a:cubicBezTo>
                    <a:pt x="4025" y="4959"/>
                    <a:pt x="4025" y="4983"/>
                    <a:pt x="4001" y="5007"/>
                  </a:cubicBezTo>
                  <a:cubicBezTo>
                    <a:pt x="3811" y="4340"/>
                    <a:pt x="3811" y="3864"/>
                    <a:pt x="3859" y="3578"/>
                  </a:cubicBezTo>
                  <a:cubicBezTo>
                    <a:pt x="3906" y="3292"/>
                    <a:pt x="4025" y="3126"/>
                    <a:pt x="4073" y="3030"/>
                  </a:cubicBezTo>
                  <a:cubicBezTo>
                    <a:pt x="4198" y="3058"/>
                    <a:pt x="4316" y="3070"/>
                    <a:pt x="4435" y="3070"/>
                  </a:cubicBezTo>
                  <a:cubicBezTo>
                    <a:pt x="4519" y="3070"/>
                    <a:pt x="4603" y="3064"/>
                    <a:pt x="4692" y="3054"/>
                  </a:cubicBezTo>
                  <a:cubicBezTo>
                    <a:pt x="4811" y="3030"/>
                    <a:pt x="4906" y="2983"/>
                    <a:pt x="5025" y="2959"/>
                  </a:cubicBezTo>
                  <a:close/>
                  <a:moveTo>
                    <a:pt x="2549" y="840"/>
                  </a:moveTo>
                  <a:cubicBezTo>
                    <a:pt x="2501" y="1054"/>
                    <a:pt x="2501" y="1244"/>
                    <a:pt x="2549" y="1459"/>
                  </a:cubicBezTo>
                  <a:cubicBezTo>
                    <a:pt x="2620" y="1959"/>
                    <a:pt x="2882" y="2387"/>
                    <a:pt x="3287" y="2697"/>
                  </a:cubicBezTo>
                  <a:cubicBezTo>
                    <a:pt x="3430" y="2816"/>
                    <a:pt x="3597" y="2888"/>
                    <a:pt x="3763" y="2959"/>
                  </a:cubicBezTo>
                  <a:cubicBezTo>
                    <a:pt x="3573" y="3245"/>
                    <a:pt x="3335" y="3935"/>
                    <a:pt x="3739" y="5150"/>
                  </a:cubicBezTo>
                  <a:lnTo>
                    <a:pt x="2096" y="3483"/>
                  </a:lnTo>
                  <a:cubicBezTo>
                    <a:pt x="2358" y="3173"/>
                    <a:pt x="2477" y="2792"/>
                    <a:pt x="2477" y="2387"/>
                  </a:cubicBezTo>
                  <a:cubicBezTo>
                    <a:pt x="2477" y="1983"/>
                    <a:pt x="2358" y="1602"/>
                    <a:pt x="2096" y="1292"/>
                  </a:cubicBezTo>
                  <a:lnTo>
                    <a:pt x="2549" y="840"/>
                  </a:lnTo>
                  <a:close/>
                  <a:moveTo>
                    <a:pt x="5764" y="2483"/>
                  </a:moveTo>
                  <a:lnTo>
                    <a:pt x="5883" y="2840"/>
                  </a:lnTo>
                  <a:lnTo>
                    <a:pt x="5645" y="2935"/>
                  </a:lnTo>
                  <a:cubicBezTo>
                    <a:pt x="5549" y="2959"/>
                    <a:pt x="5526" y="3054"/>
                    <a:pt x="5549" y="3150"/>
                  </a:cubicBezTo>
                  <a:cubicBezTo>
                    <a:pt x="5573" y="3197"/>
                    <a:pt x="5621" y="3245"/>
                    <a:pt x="5692" y="3245"/>
                  </a:cubicBezTo>
                  <a:lnTo>
                    <a:pt x="5740" y="3245"/>
                  </a:lnTo>
                  <a:lnTo>
                    <a:pt x="5978" y="3150"/>
                  </a:lnTo>
                  <a:lnTo>
                    <a:pt x="6097" y="3507"/>
                  </a:lnTo>
                  <a:lnTo>
                    <a:pt x="5859" y="3578"/>
                  </a:lnTo>
                  <a:cubicBezTo>
                    <a:pt x="5787" y="3626"/>
                    <a:pt x="5740" y="3697"/>
                    <a:pt x="5764" y="3793"/>
                  </a:cubicBezTo>
                  <a:cubicBezTo>
                    <a:pt x="5787" y="3840"/>
                    <a:pt x="5859" y="3888"/>
                    <a:pt x="5907" y="3888"/>
                  </a:cubicBezTo>
                  <a:lnTo>
                    <a:pt x="5978" y="3888"/>
                  </a:lnTo>
                  <a:lnTo>
                    <a:pt x="6216" y="3793"/>
                  </a:lnTo>
                  <a:lnTo>
                    <a:pt x="6335" y="4150"/>
                  </a:lnTo>
                  <a:lnTo>
                    <a:pt x="6097" y="4221"/>
                  </a:lnTo>
                  <a:cubicBezTo>
                    <a:pt x="6002" y="4269"/>
                    <a:pt x="5978" y="4340"/>
                    <a:pt x="6002" y="4435"/>
                  </a:cubicBezTo>
                  <a:cubicBezTo>
                    <a:pt x="6026" y="4483"/>
                    <a:pt x="6073" y="4531"/>
                    <a:pt x="6145" y="4531"/>
                  </a:cubicBezTo>
                  <a:lnTo>
                    <a:pt x="6192" y="4531"/>
                  </a:lnTo>
                  <a:lnTo>
                    <a:pt x="6430" y="4435"/>
                  </a:lnTo>
                  <a:lnTo>
                    <a:pt x="6550" y="4793"/>
                  </a:lnTo>
                  <a:lnTo>
                    <a:pt x="6311" y="4888"/>
                  </a:lnTo>
                  <a:cubicBezTo>
                    <a:pt x="6240" y="4912"/>
                    <a:pt x="6192" y="5007"/>
                    <a:pt x="6216" y="5078"/>
                  </a:cubicBezTo>
                  <a:cubicBezTo>
                    <a:pt x="6240" y="5150"/>
                    <a:pt x="6311" y="5174"/>
                    <a:pt x="6359" y="5174"/>
                  </a:cubicBezTo>
                  <a:lnTo>
                    <a:pt x="6430" y="5174"/>
                  </a:lnTo>
                  <a:lnTo>
                    <a:pt x="6645" y="5078"/>
                  </a:lnTo>
                  <a:lnTo>
                    <a:pt x="6740" y="5388"/>
                  </a:lnTo>
                  <a:lnTo>
                    <a:pt x="6311" y="5388"/>
                  </a:lnTo>
                  <a:cubicBezTo>
                    <a:pt x="6145" y="5388"/>
                    <a:pt x="6002" y="5269"/>
                    <a:pt x="5954" y="5126"/>
                  </a:cubicBezTo>
                  <a:lnTo>
                    <a:pt x="5883" y="4864"/>
                  </a:lnTo>
                  <a:cubicBezTo>
                    <a:pt x="5863" y="4785"/>
                    <a:pt x="5811" y="4739"/>
                    <a:pt x="5739" y="4739"/>
                  </a:cubicBezTo>
                  <a:cubicBezTo>
                    <a:pt x="5724" y="4739"/>
                    <a:pt x="5709" y="4741"/>
                    <a:pt x="5692" y="4745"/>
                  </a:cubicBezTo>
                  <a:cubicBezTo>
                    <a:pt x="5621" y="4769"/>
                    <a:pt x="5573" y="4864"/>
                    <a:pt x="5597" y="4936"/>
                  </a:cubicBezTo>
                  <a:lnTo>
                    <a:pt x="5668" y="5198"/>
                  </a:lnTo>
                  <a:cubicBezTo>
                    <a:pt x="5740" y="5483"/>
                    <a:pt x="6002" y="5698"/>
                    <a:pt x="6311" y="5698"/>
                  </a:cubicBezTo>
                  <a:lnTo>
                    <a:pt x="6978" y="5698"/>
                  </a:lnTo>
                  <a:cubicBezTo>
                    <a:pt x="6978" y="5698"/>
                    <a:pt x="7077" y="5688"/>
                    <a:pt x="7236" y="5688"/>
                  </a:cubicBezTo>
                  <a:cubicBezTo>
                    <a:pt x="7647" y="5688"/>
                    <a:pt x="8456" y="5751"/>
                    <a:pt x="8955" y="6198"/>
                  </a:cubicBezTo>
                  <a:cubicBezTo>
                    <a:pt x="9169" y="6388"/>
                    <a:pt x="9312" y="6674"/>
                    <a:pt x="9360" y="6984"/>
                  </a:cubicBezTo>
                  <a:lnTo>
                    <a:pt x="5549" y="6984"/>
                  </a:lnTo>
                  <a:lnTo>
                    <a:pt x="4311" y="5721"/>
                  </a:lnTo>
                  <a:cubicBezTo>
                    <a:pt x="4287" y="5626"/>
                    <a:pt x="4263" y="5340"/>
                    <a:pt x="4335" y="5007"/>
                  </a:cubicBezTo>
                  <a:cubicBezTo>
                    <a:pt x="4454" y="4507"/>
                    <a:pt x="4763" y="4102"/>
                    <a:pt x="5264" y="3793"/>
                  </a:cubicBezTo>
                  <a:lnTo>
                    <a:pt x="5430" y="4388"/>
                  </a:lnTo>
                  <a:cubicBezTo>
                    <a:pt x="5454" y="4459"/>
                    <a:pt x="5526" y="4483"/>
                    <a:pt x="5573" y="4483"/>
                  </a:cubicBezTo>
                  <a:lnTo>
                    <a:pt x="5621" y="4483"/>
                  </a:lnTo>
                  <a:cubicBezTo>
                    <a:pt x="5716" y="4459"/>
                    <a:pt x="5764" y="4388"/>
                    <a:pt x="5740" y="4293"/>
                  </a:cubicBezTo>
                  <a:lnTo>
                    <a:pt x="5502" y="3507"/>
                  </a:lnTo>
                  <a:lnTo>
                    <a:pt x="5311" y="2816"/>
                  </a:lnTo>
                  <a:cubicBezTo>
                    <a:pt x="5478" y="2745"/>
                    <a:pt x="5621" y="2626"/>
                    <a:pt x="5764" y="2483"/>
                  </a:cubicBezTo>
                  <a:close/>
                  <a:moveTo>
                    <a:pt x="3004" y="0"/>
                  </a:moveTo>
                  <a:cubicBezTo>
                    <a:pt x="2965" y="0"/>
                    <a:pt x="2930" y="18"/>
                    <a:pt x="2906" y="54"/>
                  </a:cubicBezTo>
                  <a:lnTo>
                    <a:pt x="72" y="2888"/>
                  </a:lnTo>
                  <a:cubicBezTo>
                    <a:pt x="1" y="2935"/>
                    <a:pt x="1" y="3030"/>
                    <a:pt x="72" y="3102"/>
                  </a:cubicBezTo>
                  <a:lnTo>
                    <a:pt x="596" y="3626"/>
                  </a:lnTo>
                  <a:cubicBezTo>
                    <a:pt x="620" y="3673"/>
                    <a:pt x="667" y="3673"/>
                    <a:pt x="715" y="3673"/>
                  </a:cubicBezTo>
                  <a:cubicBezTo>
                    <a:pt x="739" y="3673"/>
                    <a:pt x="786" y="3673"/>
                    <a:pt x="810" y="3650"/>
                  </a:cubicBezTo>
                  <a:cubicBezTo>
                    <a:pt x="882" y="3578"/>
                    <a:pt x="882" y="3483"/>
                    <a:pt x="810" y="3411"/>
                  </a:cubicBezTo>
                  <a:lnTo>
                    <a:pt x="405" y="3007"/>
                  </a:lnTo>
                  <a:lnTo>
                    <a:pt x="763" y="2626"/>
                  </a:lnTo>
                  <a:lnTo>
                    <a:pt x="1930" y="3769"/>
                  </a:lnTo>
                  <a:lnTo>
                    <a:pt x="1715" y="3983"/>
                  </a:lnTo>
                  <a:cubicBezTo>
                    <a:pt x="1668" y="4031"/>
                    <a:pt x="1668" y="4126"/>
                    <a:pt x="1715" y="4197"/>
                  </a:cubicBezTo>
                  <a:cubicBezTo>
                    <a:pt x="1763" y="4221"/>
                    <a:pt x="1787" y="4245"/>
                    <a:pt x="1834" y="4245"/>
                  </a:cubicBezTo>
                  <a:cubicBezTo>
                    <a:pt x="1882" y="4245"/>
                    <a:pt x="1906" y="4221"/>
                    <a:pt x="1953" y="4197"/>
                  </a:cubicBezTo>
                  <a:lnTo>
                    <a:pt x="2144" y="4007"/>
                  </a:lnTo>
                  <a:lnTo>
                    <a:pt x="2311" y="4174"/>
                  </a:lnTo>
                  <a:lnTo>
                    <a:pt x="2215" y="4269"/>
                  </a:lnTo>
                  <a:cubicBezTo>
                    <a:pt x="2168" y="4316"/>
                    <a:pt x="2168" y="4435"/>
                    <a:pt x="2215" y="4483"/>
                  </a:cubicBezTo>
                  <a:cubicBezTo>
                    <a:pt x="2263" y="4507"/>
                    <a:pt x="2287" y="4531"/>
                    <a:pt x="2334" y="4531"/>
                  </a:cubicBezTo>
                  <a:cubicBezTo>
                    <a:pt x="2382" y="4531"/>
                    <a:pt x="2406" y="4507"/>
                    <a:pt x="2453" y="4483"/>
                  </a:cubicBezTo>
                  <a:lnTo>
                    <a:pt x="2525" y="4388"/>
                  </a:lnTo>
                  <a:lnTo>
                    <a:pt x="5383" y="7269"/>
                  </a:lnTo>
                  <a:cubicBezTo>
                    <a:pt x="5406" y="7293"/>
                    <a:pt x="5454" y="7317"/>
                    <a:pt x="5502" y="7317"/>
                  </a:cubicBezTo>
                  <a:lnTo>
                    <a:pt x="6407" y="7317"/>
                  </a:lnTo>
                  <a:lnTo>
                    <a:pt x="6407" y="7650"/>
                  </a:lnTo>
                  <a:cubicBezTo>
                    <a:pt x="6407" y="7722"/>
                    <a:pt x="6478" y="7793"/>
                    <a:pt x="6550" y="7793"/>
                  </a:cubicBezTo>
                  <a:cubicBezTo>
                    <a:pt x="6645" y="7793"/>
                    <a:pt x="6716" y="7722"/>
                    <a:pt x="6716" y="7650"/>
                  </a:cubicBezTo>
                  <a:lnTo>
                    <a:pt x="6716" y="7317"/>
                  </a:lnTo>
                  <a:lnTo>
                    <a:pt x="7240" y="7317"/>
                  </a:lnTo>
                  <a:lnTo>
                    <a:pt x="7240" y="7531"/>
                  </a:lnTo>
                  <a:cubicBezTo>
                    <a:pt x="7240" y="7627"/>
                    <a:pt x="7312" y="7698"/>
                    <a:pt x="7383" y="7698"/>
                  </a:cubicBezTo>
                  <a:cubicBezTo>
                    <a:pt x="7478" y="7698"/>
                    <a:pt x="7550" y="7627"/>
                    <a:pt x="7550" y="7531"/>
                  </a:cubicBezTo>
                  <a:lnTo>
                    <a:pt x="7550" y="7317"/>
                  </a:lnTo>
                  <a:lnTo>
                    <a:pt x="7978" y="7317"/>
                  </a:lnTo>
                  <a:lnTo>
                    <a:pt x="7978" y="7436"/>
                  </a:lnTo>
                  <a:cubicBezTo>
                    <a:pt x="7978" y="7531"/>
                    <a:pt x="8074" y="7603"/>
                    <a:pt x="8145" y="7603"/>
                  </a:cubicBezTo>
                  <a:cubicBezTo>
                    <a:pt x="8240" y="7603"/>
                    <a:pt x="8312" y="7531"/>
                    <a:pt x="8312" y="7436"/>
                  </a:cubicBezTo>
                  <a:lnTo>
                    <a:pt x="8312" y="7317"/>
                  </a:lnTo>
                  <a:lnTo>
                    <a:pt x="8740" y="7317"/>
                  </a:lnTo>
                  <a:lnTo>
                    <a:pt x="8740" y="7365"/>
                  </a:lnTo>
                  <a:cubicBezTo>
                    <a:pt x="8740" y="7460"/>
                    <a:pt x="8812" y="7531"/>
                    <a:pt x="8907" y="7531"/>
                  </a:cubicBezTo>
                  <a:cubicBezTo>
                    <a:pt x="8979" y="7531"/>
                    <a:pt x="9050" y="7460"/>
                    <a:pt x="9050" y="7365"/>
                  </a:cubicBezTo>
                  <a:lnTo>
                    <a:pt x="9050" y="7317"/>
                  </a:lnTo>
                  <a:lnTo>
                    <a:pt x="9383" y="7317"/>
                  </a:lnTo>
                  <a:lnTo>
                    <a:pt x="9383" y="7865"/>
                  </a:lnTo>
                  <a:lnTo>
                    <a:pt x="5216" y="7865"/>
                  </a:lnTo>
                  <a:lnTo>
                    <a:pt x="1263" y="3864"/>
                  </a:lnTo>
                  <a:cubicBezTo>
                    <a:pt x="1239" y="3840"/>
                    <a:pt x="1203" y="3828"/>
                    <a:pt x="1165" y="3828"/>
                  </a:cubicBezTo>
                  <a:cubicBezTo>
                    <a:pt x="1126" y="3828"/>
                    <a:pt x="1084" y="3840"/>
                    <a:pt x="1048" y="3864"/>
                  </a:cubicBezTo>
                  <a:cubicBezTo>
                    <a:pt x="977" y="3935"/>
                    <a:pt x="977" y="4031"/>
                    <a:pt x="1048" y="4102"/>
                  </a:cubicBezTo>
                  <a:lnTo>
                    <a:pt x="4787" y="7865"/>
                  </a:lnTo>
                  <a:lnTo>
                    <a:pt x="3168" y="7865"/>
                  </a:lnTo>
                  <a:cubicBezTo>
                    <a:pt x="3073" y="7865"/>
                    <a:pt x="3001" y="7936"/>
                    <a:pt x="3001" y="8008"/>
                  </a:cubicBezTo>
                  <a:cubicBezTo>
                    <a:pt x="3001" y="8103"/>
                    <a:pt x="3073" y="8174"/>
                    <a:pt x="3168" y="8174"/>
                  </a:cubicBezTo>
                  <a:lnTo>
                    <a:pt x="9574" y="8174"/>
                  </a:lnTo>
                  <a:cubicBezTo>
                    <a:pt x="9574" y="8174"/>
                    <a:pt x="9574" y="8174"/>
                    <a:pt x="9574" y="8151"/>
                  </a:cubicBezTo>
                  <a:lnTo>
                    <a:pt x="9622" y="8151"/>
                  </a:lnTo>
                  <a:cubicBezTo>
                    <a:pt x="9622" y="8127"/>
                    <a:pt x="9622" y="8127"/>
                    <a:pt x="9622" y="8127"/>
                  </a:cubicBezTo>
                  <a:lnTo>
                    <a:pt x="9645" y="8127"/>
                  </a:lnTo>
                  <a:cubicBezTo>
                    <a:pt x="9645" y="8127"/>
                    <a:pt x="9645" y="8103"/>
                    <a:pt x="9645" y="8103"/>
                  </a:cubicBezTo>
                  <a:cubicBezTo>
                    <a:pt x="9669" y="8079"/>
                    <a:pt x="9669" y="8079"/>
                    <a:pt x="9669" y="8079"/>
                  </a:cubicBezTo>
                  <a:cubicBezTo>
                    <a:pt x="9669" y="8055"/>
                    <a:pt x="9669" y="8055"/>
                    <a:pt x="9669" y="8055"/>
                  </a:cubicBezTo>
                  <a:cubicBezTo>
                    <a:pt x="9669" y="8031"/>
                    <a:pt x="9669" y="8031"/>
                    <a:pt x="9693" y="8031"/>
                  </a:cubicBezTo>
                  <a:lnTo>
                    <a:pt x="9693" y="8008"/>
                  </a:lnTo>
                  <a:lnTo>
                    <a:pt x="9693" y="7150"/>
                  </a:lnTo>
                  <a:cubicBezTo>
                    <a:pt x="9693" y="7127"/>
                    <a:pt x="9693" y="7103"/>
                    <a:pt x="9693" y="7103"/>
                  </a:cubicBezTo>
                  <a:cubicBezTo>
                    <a:pt x="9645" y="6626"/>
                    <a:pt x="9479" y="6245"/>
                    <a:pt x="9169" y="5960"/>
                  </a:cubicBezTo>
                  <a:cubicBezTo>
                    <a:pt x="8502" y="5364"/>
                    <a:pt x="7431" y="5364"/>
                    <a:pt x="7073" y="5364"/>
                  </a:cubicBezTo>
                  <a:lnTo>
                    <a:pt x="6931" y="4983"/>
                  </a:lnTo>
                  <a:lnTo>
                    <a:pt x="7050" y="4936"/>
                  </a:lnTo>
                  <a:cubicBezTo>
                    <a:pt x="7121" y="4912"/>
                    <a:pt x="7169" y="4817"/>
                    <a:pt x="7145" y="4745"/>
                  </a:cubicBezTo>
                  <a:cubicBezTo>
                    <a:pt x="7109" y="4672"/>
                    <a:pt x="7058" y="4641"/>
                    <a:pt x="6994" y="4641"/>
                  </a:cubicBezTo>
                  <a:cubicBezTo>
                    <a:pt x="6974" y="4641"/>
                    <a:pt x="6953" y="4644"/>
                    <a:pt x="6931" y="4650"/>
                  </a:cubicBezTo>
                  <a:lnTo>
                    <a:pt x="6835" y="4674"/>
                  </a:lnTo>
                  <a:lnTo>
                    <a:pt x="6716" y="4340"/>
                  </a:lnTo>
                  <a:lnTo>
                    <a:pt x="6812" y="4293"/>
                  </a:lnTo>
                  <a:cubicBezTo>
                    <a:pt x="6907" y="4269"/>
                    <a:pt x="6931" y="4174"/>
                    <a:pt x="6907" y="4102"/>
                  </a:cubicBezTo>
                  <a:cubicBezTo>
                    <a:pt x="6889" y="4029"/>
                    <a:pt x="6829" y="3998"/>
                    <a:pt x="6770" y="3998"/>
                  </a:cubicBezTo>
                  <a:cubicBezTo>
                    <a:pt x="6751" y="3998"/>
                    <a:pt x="6733" y="4001"/>
                    <a:pt x="6716" y="4007"/>
                  </a:cubicBezTo>
                  <a:lnTo>
                    <a:pt x="6621" y="4031"/>
                  </a:lnTo>
                  <a:lnTo>
                    <a:pt x="6502" y="3697"/>
                  </a:lnTo>
                  <a:lnTo>
                    <a:pt x="6597" y="3650"/>
                  </a:lnTo>
                  <a:cubicBezTo>
                    <a:pt x="6669" y="3626"/>
                    <a:pt x="6716" y="3531"/>
                    <a:pt x="6692" y="3459"/>
                  </a:cubicBezTo>
                  <a:cubicBezTo>
                    <a:pt x="6674" y="3386"/>
                    <a:pt x="6614" y="3355"/>
                    <a:pt x="6545" y="3355"/>
                  </a:cubicBezTo>
                  <a:cubicBezTo>
                    <a:pt x="6523" y="3355"/>
                    <a:pt x="6501" y="3358"/>
                    <a:pt x="6478" y="3364"/>
                  </a:cubicBezTo>
                  <a:lnTo>
                    <a:pt x="6407" y="3388"/>
                  </a:lnTo>
                  <a:lnTo>
                    <a:pt x="6288" y="3030"/>
                  </a:lnTo>
                  <a:lnTo>
                    <a:pt x="6383" y="3007"/>
                  </a:lnTo>
                  <a:cubicBezTo>
                    <a:pt x="6454" y="2983"/>
                    <a:pt x="6502" y="2888"/>
                    <a:pt x="6454" y="2816"/>
                  </a:cubicBezTo>
                  <a:cubicBezTo>
                    <a:pt x="6436" y="2743"/>
                    <a:pt x="6376" y="2712"/>
                    <a:pt x="6317" y="2712"/>
                  </a:cubicBezTo>
                  <a:cubicBezTo>
                    <a:pt x="6299" y="2712"/>
                    <a:pt x="6281" y="2715"/>
                    <a:pt x="6264" y="2721"/>
                  </a:cubicBezTo>
                  <a:lnTo>
                    <a:pt x="6169" y="2745"/>
                  </a:lnTo>
                  <a:lnTo>
                    <a:pt x="5954" y="2125"/>
                  </a:lnTo>
                  <a:cubicBezTo>
                    <a:pt x="5935" y="2067"/>
                    <a:pt x="5883" y="2024"/>
                    <a:pt x="5812" y="2024"/>
                  </a:cubicBezTo>
                  <a:cubicBezTo>
                    <a:pt x="5797" y="2024"/>
                    <a:pt x="5781" y="2026"/>
                    <a:pt x="5764" y="2030"/>
                  </a:cubicBezTo>
                  <a:cubicBezTo>
                    <a:pt x="5716" y="2030"/>
                    <a:pt x="5692" y="2078"/>
                    <a:pt x="5692" y="2102"/>
                  </a:cubicBezTo>
                  <a:cubicBezTo>
                    <a:pt x="5668" y="2102"/>
                    <a:pt x="5668" y="2102"/>
                    <a:pt x="5668" y="2125"/>
                  </a:cubicBezTo>
                  <a:cubicBezTo>
                    <a:pt x="5406" y="2459"/>
                    <a:pt x="5049" y="2673"/>
                    <a:pt x="4644" y="2745"/>
                  </a:cubicBezTo>
                  <a:cubicBezTo>
                    <a:pt x="4573" y="2753"/>
                    <a:pt x="4502" y="2757"/>
                    <a:pt x="4432" y="2757"/>
                  </a:cubicBezTo>
                  <a:cubicBezTo>
                    <a:pt x="4083" y="2757"/>
                    <a:pt x="3755" y="2657"/>
                    <a:pt x="3477" y="2459"/>
                  </a:cubicBezTo>
                  <a:cubicBezTo>
                    <a:pt x="3144" y="2197"/>
                    <a:pt x="2906" y="1840"/>
                    <a:pt x="2858" y="1411"/>
                  </a:cubicBezTo>
                  <a:cubicBezTo>
                    <a:pt x="2787" y="1006"/>
                    <a:pt x="2882" y="601"/>
                    <a:pt x="3144" y="244"/>
                  </a:cubicBezTo>
                  <a:cubicBezTo>
                    <a:pt x="3192" y="197"/>
                    <a:pt x="3168" y="101"/>
                    <a:pt x="3120" y="54"/>
                  </a:cubicBezTo>
                  <a:cubicBezTo>
                    <a:pt x="3085" y="18"/>
                    <a:pt x="3043" y="0"/>
                    <a:pt x="3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5582105" y="2328483"/>
              <a:ext cx="40779" cy="44769"/>
            </a:xfrm>
            <a:custGeom>
              <a:avLst/>
              <a:gdLst/>
              <a:ahLst/>
              <a:cxnLst/>
              <a:rect l="l" t="t" r="r" b="b"/>
              <a:pathLst>
                <a:path w="1216" h="1335" extrusionOk="0">
                  <a:moveTo>
                    <a:pt x="1025" y="1"/>
                  </a:moveTo>
                  <a:cubicBezTo>
                    <a:pt x="453" y="96"/>
                    <a:pt x="215" y="406"/>
                    <a:pt x="120" y="668"/>
                  </a:cubicBezTo>
                  <a:cubicBezTo>
                    <a:pt x="1" y="930"/>
                    <a:pt x="25" y="1168"/>
                    <a:pt x="25" y="1192"/>
                  </a:cubicBezTo>
                  <a:cubicBezTo>
                    <a:pt x="49" y="1263"/>
                    <a:pt x="96" y="1334"/>
                    <a:pt x="192" y="1334"/>
                  </a:cubicBezTo>
                  <a:cubicBezTo>
                    <a:pt x="287" y="1311"/>
                    <a:pt x="358" y="1239"/>
                    <a:pt x="334" y="1144"/>
                  </a:cubicBezTo>
                  <a:cubicBezTo>
                    <a:pt x="334" y="1120"/>
                    <a:pt x="263" y="453"/>
                    <a:pt x="1073" y="310"/>
                  </a:cubicBezTo>
                  <a:cubicBezTo>
                    <a:pt x="1144" y="310"/>
                    <a:pt x="1216" y="239"/>
                    <a:pt x="1192" y="144"/>
                  </a:cubicBezTo>
                  <a:cubicBezTo>
                    <a:pt x="1192" y="48"/>
                    <a:pt x="1096" y="1"/>
                    <a:pt x="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5387266" y="2293372"/>
              <a:ext cx="100639" cy="10396"/>
            </a:xfrm>
            <a:custGeom>
              <a:avLst/>
              <a:gdLst/>
              <a:ahLst/>
              <a:cxnLst/>
              <a:rect l="l" t="t" r="r" b="b"/>
              <a:pathLst>
                <a:path w="3001" h="310" extrusionOk="0">
                  <a:moveTo>
                    <a:pt x="167" y="0"/>
                  </a:moveTo>
                  <a:cubicBezTo>
                    <a:pt x="72" y="0"/>
                    <a:pt x="0" y="71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2834" y="310"/>
                  </a:lnTo>
                  <a:cubicBezTo>
                    <a:pt x="2929" y="310"/>
                    <a:pt x="3001" y="238"/>
                    <a:pt x="3001" y="143"/>
                  </a:cubicBezTo>
                  <a:cubicBezTo>
                    <a:pt x="3001" y="71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5387266" y="2314935"/>
              <a:ext cx="69518" cy="10396"/>
            </a:xfrm>
            <a:custGeom>
              <a:avLst/>
              <a:gdLst/>
              <a:ahLst/>
              <a:cxnLst/>
              <a:rect l="l" t="t" r="r" b="b"/>
              <a:pathLst>
                <a:path w="2073" h="310" extrusionOk="0">
                  <a:moveTo>
                    <a:pt x="167" y="0"/>
                  </a:moveTo>
                  <a:cubicBezTo>
                    <a:pt x="72" y="0"/>
                    <a:pt x="0" y="71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1929" y="310"/>
                  </a:lnTo>
                  <a:cubicBezTo>
                    <a:pt x="2024" y="310"/>
                    <a:pt x="2072" y="238"/>
                    <a:pt x="2072" y="143"/>
                  </a:cubicBezTo>
                  <a:cubicBezTo>
                    <a:pt x="2072" y="71"/>
                    <a:pt x="2001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5451955" y="2528955"/>
              <a:ext cx="83871" cy="10396"/>
            </a:xfrm>
            <a:custGeom>
              <a:avLst/>
              <a:gdLst/>
              <a:ahLst/>
              <a:cxnLst/>
              <a:rect l="l" t="t" r="r" b="b"/>
              <a:pathLst>
                <a:path w="2501" h="310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2334" y="310"/>
                  </a:lnTo>
                  <a:cubicBezTo>
                    <a:pt x="2429" y="310"/>
                    <a:pt x="2501" y="238"/>
                    <a:pt x="2501" y="167"/>
                  </a:cubicBezTo>
                  <a:cubicBezTo>
                    <a:pt x="2501" y="72"/>
                    <a:pt x="2429" y="0"/>
                    <a:pt x="2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15"/>
          <p:cNvGrpSpPr/>
          <p:nvPr/>
        </p:nvGrpSpPr>
        <p:grpSpPr>
          <a:xfrm>
            <a:off x="6099617" y="3440772"/>
            <a:ext cx="291553" cy="354029"/>
            <a:chOff x="6099617" y="3440772"/>
            <a:chExt cx="291553" cy="354029"/>
          </a:xfrm>
        </p:grpSpPr>
        <p:sp>
          <p:nvSpPr>
            <p:cNvPr id="1638" name="Google Shape;1638;p15"/>
            <p:cNvSpPr/>
            <p:nvPr/>
          </p:nvSpPr>
          <p:spPr>
            <a:xfrm>
              <a:off x="6228190" y="3561565"/>
              <a:ext cx="53555" cy="71899"/>
            </a:xfrm>
            <a:custGeom>
              <a:avLst/>
              <a:gdLst/>
              <a:ahLst/>
              <a:cxnLst/>
              <a:rect l="l" t="t" r="r" b="b"/>
              <a:pathLst>
                <a:path w="1597" h="2144" extrusionOk="0">
                  <a:moveTo>
                    <a:pt x="1" y="0"/>
                  </a:moveTo>
                  <a:lnTo>
                    <a:pt x="1" y="2144"/>
                  </a:lnTo>
                  <a:lnTo>
                    <a:pt x="1596" y="214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5"/>
            <p:cNvSpPr/>
            <p:nvPr/>
          </p:nvSpPr>
          <p:spPr>
            <a:xfrm>
              <a:off x="6102836" y="3469344"/>
              <a:ext cx="138969" cy="109190"/>
            </a:xfrm>
            <a:custGeom>
              <a:avLst/>
              <a:gdLst/>
              <a:ahLst/>
              <a:cxnLst/>
              <a:rect l="l" t="t" r="r" b="b"/>
              <a:pathLst>
                <a:path w="4144" h="3256" extrusionOk="0">
                  <a:moveTo>
                    <a:pt x="807" y="1"/>
                  </a:moveTo>
                  <a:cubicBezTo>
                    <a:pt x="701" y="1"/>
                    <a:pt x="595" y="27"/>
                    <a:pt x="500" y="83"/>
                  </a:cubicBezTo>
                  <a:lnTo>
                    <a:pt x="476" y="83"/>
                  </a:lnTo>
                  <a:cubicBezTo>
                    <a:pt x="119" y="274"/>
                    <a:pt x="0" y="726"/>
                    <a:pt x="238" y="1059"/>
                  </a:cubicBezTo>
                  <a:cubicBezTo>
                    <a:pt x="976" y="2107"/>
                    <a:pt x="2024" y="2869"/>
                    <a:pt x="3239" y="3227"/>
                  </a:cubicBezTo>
                  <a:cubicBezTo>
                    <a:pt x="3302" y="3246"/>
                    <a:pt x="3365" y="3255"/>
                    <a:pt x="3427" y="3255"/>
                  </a:cubicBezTo>
                  <a:cubicBezTo>
                    <a:pt x="3744" y="3255"/>
                    <a:pt x="4036" y="3017"/>
                    <a:pt x="4096" y="2679"/>
                  </a:cubicBezTo>
                  <a:cubicBezTo>
                    <a:pt x="4096" y="2679"/>
                    <a:pt x="4096" y="2679"/>
                    <a:pt x="4096" y="2655"/>
                  </a:cubicBezTo>
                  <a:cubicBezTo>
                    <a:pt x="4144" y="2322"/>
                    <a:pt x="3929" y="2012"/>
                    <a:pt x="3620" y="1917"/>
                  </a:cubicBezTo>
                  <a:cubicBezTo>
                    <a:pt x="2691" y="1631"/>
                    <a:pt x="1905" y="1059"/>
                    <a:pt x="1357" y="297"/>
                  </a:cubicBezTo>
                  <a:cubicBezTo>
                    <a:pt x="1230" y="107"/>
                    <a:pt x="1019" y="1"/>
                    <a:pt x="8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6242577" y="3469713"/>
              <a:ext cx="122235" cy="111034"/>
            </a:xfrm>
            <a:custGeom>
              <a:avLst/>
              <a:gdLst/>
              <a:ahLst/>
              <a:cxnLst/>
              <a:rect l="l" t="t" r="r" b="b"/>
              <a:pathLst>
                <a:path w="3645" h="3311" extrusionOk="0">
                  <a:moveTo>
                    <a:pt x="1025" y="1"/>
                  </a:moveTo>
                  <a:cubicBezTo>
                    <a:pt x="453" y="1"/>
                    <a:pt x="1" y="667"/>
                    <a:pt x="1" y="1525"/>
                  </a:cubicBezTo>
                  <a:cubicBezTo>
                    <a:pt x="1" y="1858"/>
                    <a:pt x="167" y="2215"/>
                    <a:pt x="382" y="2525"/>
                  </a:cubicBezTo>
                  <a:cubicBezTo>
                    <a:pt x="524" y="2763"/>
                    <a:pt x="763" y="2977"/>
                    <a:pt x="1001" y="3096"/>
                  </a:cubicBezTo>
                  <a:cubicBezTo>
                    <a:pt x="1239" y="3239"/>
                    <a:pt x="1525" y="3311"/>
                    <a:pt x="1810" y="3311"/>
                  </a:cubicBezTo>
                  <a:cubicBezTo>
                    <a:pt x="2406" y="3311"/>
                    <a:pt x="2954" y="3001"/>
                    <a:pt x="3263" y="2525"/>
                  </a:cubicBezTo>
                  <a:cubicBezTo>
                    <a:pt x="3477" y="2215"/>
                    <a:pt x="3644" y="1739"/>
                    <a:pt x="3644" y="1406"/>
                  </a:cubicBezTo>
                  <a:cubicBezTo>
                    <a:pt x="3644" y="572"/>
                    <a:pt x="3192" y="1"/>
                    <a:pt x="2620" y="1"/>
                  </a:cubicBezTo>
                  <a:cubicBezTo>
                    <a:pt x="2287" y="1"/>
                    <a:pt x="2001" y="215"/>
                    <a:pt x="1810" y="548"/>
                  </a:cubicBezTo>
                  <a:cubicBezTo>
                    <a:pt x="1644" y="215"/>
                    <a:pt x="1358" y="1"/>
                    <a:pt x="1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6303275" y="3469713"/>
              <a:ext cx="61537" cy="111034"/>
            </a:xfrm>
            <a:custGeom>
              <a:avLst/>
              <a:gdLst/>
              <a:ahLst/>
              <a:cxnLst/>
              <a:rect l="l" t="t" r="r" b="b"/>
              <a:pathLst>
                <a:path w="1835" h="3311" extrusionOk="0">
                  <a:moveTo>
                    <a:pt x="810" y="1"/>
                  </a:moveTo>
                  <a:cubicBezTo>
                    <a:pt x="477" y="1"/>
                    <a:pt x="191" y="215"/>
                    <a:pt x="0" y="548"/>
                  </a:cubicBezTo>
                  <a:lnTo>
                    <a:pt x="0" y="3311"/>
                  </a:lnTo>
                  <a:cubicBezTo>
                    <a:pt x="596" y="3311"/>
                    <a:pt x="1144" y="3025"/>
                    <a:pt x="1453" y="2525"/>
                  </a:cubicBezTo>
                  <a:cubicBezTo>
                    <a:pt x="1667" y="2215"/>
                    <a:pt x="1834" y="1739"/>
                    <a:pt x="1834" y="1406"/>
                  </a:cubicBezTo>
                  <a:cubicBezTo>
                    <a:pt x="1834" y="572"/>
                    <a:pt x="1382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6124399" y="3542383"/>
              <a:ext cx="261171" cy="38364"/>
            </a:xfrm>
            <a:custGeom>
              <a:avLst/>
              <a:gdLst/>
              <a:ahLst/>
              <a:cxnLst/>
              <a:rect l="l" t="t" r="r" b="b"/>
              <a:pathLst>
                <a:path w="7788" h="1144" extrusionOk="0">
                  <a:moveTo>
                    <a:pt x="0" y="1"/>
                  </a:moveTo>
                  <a:lnTo>
                    <a:pt x="0" y="263"/>
                  </a:lnTo>
                  <a:cubicBezTo>
                    <a:pt x="0" y="739"/>
                    <a:pt x="381" y="1144"/>
                    <a:pt x="857" y="1144"/>
                  </a:cubicBezTo>
                  <a:lnTo>
                    <a:pt x="6930" y="1144"/>
                  </a:lnTo>
                  <a:cubicBezTo>
                    <a:pt x="7406" y="1144"/>
                    <a:pt x="7787" y="739"/>
                    <a:pt x="7787" y="263"/>
                  </a:cubicBezTo>
                  <a:lnTo>
                    <a:pt x="77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6139557" y="3614249"/>
              <a:ext cx="230821" cy="174952"/>
            </a:xfrm>
            <a:custGeom>
              <a:avLst/>
              <a:gdLst/>
              <a:ahLst/>
              <a:cxnLst/>
              <a:rect l="l" t="t" r="r" b="b"/>
              <a:pathLst>
                <a:path w="6883" h="5217" extrusionOk="0">
                  <a:moveTo>
                    <a:pt x="2668" y="1"/>
                  </a:moveTo>
                  <a:cubicBezTo>
                    <a:pt x="1453" y="1"/>
                    <a:pt x="405" y="930"/>
                    <a:pt x="286" y="2168"/>
                  </a:cubicBezTo>
                  <a:lnTo>
                    <a:pt x="0" y="5216"/>
                  </a:lnTo>
                  <a:lnTo>
                    <a:pt x="6883" y="5216"/>
                  </a:lnTo>
                  <a:lnTo>
                    <a:pt x="6573" y="2168"/>
                  </a:lnTo>
                  <a:cubicBezTo>
                    <a:pt x="6454" y="930"/>
                    <a:pt x="5430" y="1"/>
                    <a:pt x="4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6196265" y="3646207"/>
              <a:ext cx="116635" cy="117440"/>
            </a:xfrm>
            <a:custGeom>
              <a:avLst/>
              <a:gdLst/>
              <a:ahLst/>
              <a:cxnLst/>
              <a:rect l="l" t="t" r="r" b="b"/>
              <a:pathLst>
                <a:path w="3478" h="3502" extrusionOk="0">
                  <a:moveTo>
                    <a:pt x="1739" y="1"/>
                  </a:moveTo>
                  <a:cubicBezTo>
                    <a:pt x="786" y="1"/>
                    <a:pt x="0" y="786"/>
                    <a:pt x="0" y="1763"/>
                  </a:cubicBezTo>
                  <a:cubicBezTo>
                    <a:pt x="0" y="2715"/>
                    <a:pt x="786" y="3501"/>
                    <a:pt x="1739" y="3501"/>
                  </a:cubicBezTo>
                  <a:cubicBezTo>
                    <a:pt x="2715" y="3501"/>
                    <a:pt x="3477" y="2715"/>
                    <a:pt x="3477" y="1763"/>
                  </a:cubicBezTo>
                  <a:cubicBezTo>
                    <a:pt x="3477" y="786"/>
                    <a:pt x="2715" y="24"/>
                    <a:pt x="17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6099617" y="3464079"/>
              <a:ext cx="115830" cy="69552"/>
            </a:xfrm>
            <a:custGeom>
              <a:avLst/>
              <a:gdLst/>
              <a:ahLst/>
              <a:cxnLst/>
              <a:rect l="l" t="t" r="r" b="b"/>
              <a:pathLst>
                <a:path w="3454" h="2074" extrusionOk="0">
                  <a:moveTo>
                    <a:pt x="901" y="1"/>
                  </a:moveTo>
                  <a:cubicBezTo>
                    <a:pt x="767" y="1"/>
                    <a:pt x="630" y="33"/>
                    <a:pt x="501" y="97"/>
                  </a:cubicBezTo>
                  <a:cubicBezTo>
                    <a:pt x="287" y="216"/>
                    <a:pt x="120" y="407"/>
                    <a:pt x="72" y="645"/>
                  </a:cubicBezTo>
                  <a:cubicBezTo>
                    <a:pt x="1" y="883"/>
                    <a:pt x="48" y="1121"/>
                    <a:pt x="191" y="1312"/>
                  </a:cubicBezTo>
                  <a:cubicBezTo>
                    <a:pt x="334" y="1502"/>
                    <a:pt x="477" y="1717"/>
                    <a:pt x="644" y="1883"/>
                  </a:cubicBezTo>
                  <a:cubicBezTo>
                    <a:pt x="683" y="1923"/>
                    <a:pt x="730" y="1940"/>
                    <a:pt x="775" y="1940"/>
                  </a:cubicBezTo>
                  <a:cubicBezTo>
                    <a:pt x="813" y="1940"/>
                    <a:pt x="850" y="1928"/>
                    <a:pt x="882" y="1907"/>
                  </a:cubicBezTo>
                  <a:cubicBezTo>
                    <a:pt x="953" y="1836"/>
                    <a:pt x="953" y="1740"/>
                    <a:pt x="882" y="1669"/>
                  </a:cubicBezTo>
                  <a:cubicBezTo>
                    <a:pt x="739" y="1502"/>
                    <a:pt x="596" y="1312"/>
                    <a:pt x="453" y="1121"/>
                  </a:cubicBezTo>
                  <a:cubicBezTo>
                    <a:pt x="382" y="1002"/>
                    <a:pt x="334" y="859"/>
                    <a:pt x="382" y="716"/>
                  </a:cubicBezTo>
                  <a:cubicBezTo>
                    <a:pt x="406" y="573"/>
                    <a:pt x="525" y="454"/>
                    <a:pt x="644" y="383"/>
                  </a:cubicBezTo>
                  <a:cubicBezTo>
                    <a:pt x="727" y="341"/>
                    <a:pt x="816" y="320"/>
                    <a:pt x="902" y="320"/>
                  </a:cubicBezTo>
                  <a:cubicBezTo>
                    <a:pt x="1064" y="320"/>
                    <a:pt x="1217" y="394"/>
                    <a:pt x="1311" y="550"/>
                  </a:cubicBezTo>
                  <a:cubicBezTo>
                    <a:pt x="1787" y="1216"/>
                    <a:pt x="2454" y="1740"/>
                    <a:pt x="3216" y="2050"/>
                  </a:cubicBezTo>
                  <a:cubicBezTo>
                    <a:pt x="3240" y="2074"/>
                    <a:pt x="3240" y="2074"/>
                    <a:pt x="3263" y="2074"/>
                  </a:cubicBezTo>
                  <a:cubicBezTo>
                    <a:pt x="3335" y="2074"/>
                    <a:pt x="3382" y="2026"/>
                    <a:pt x="3430" y="1978"/>
                  </a:cubicBezTo>
                  <a:cubicBezTo>
                    <a:pt x="3454" y="1883"/>
                    <a:pt x="3430" y="1788"/>
                    <a:pt x="3335" y="1764"/>
                  </a:cubicBezTo>
                  <a:cubicBezTo>
                    <a:pt x="2620" y="1478"/>
                    <a:pt x="2025" y="978"/>
                    <a:pt x="1573" y="359"/>
                  </a:cubicBezTo>
                  <a:cubicBezTo>
                    <a:pt x="1415" y="123"/>
                    <a:pt x="1163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6236976" y="3464112"/>
              <a:ext cx="133402" cy="66332"/>
            </a:xfrm>
            <a:custGeom>
              <a:avLst/>
              <a:gdLst/>
              <a:ahLst/>
              <a:cxnLst/>
              <a:rect l="l" t="t" r="r" b="b"/>
              <a:pathLst>
                <a:path w="3978" h="1978" extrusionOk="0">
                  <a:moveTo>
                    <a:pt x="1192" y="1"/>
                  </a:moveTo>
                  <a:cubicBezTo>
                    <a:pt x="858" y="1"/>
                    <a:pt x="572" y="191"/>
                    <a:pt x="334" y="525"/>
                  </a:cubicBezTo>
                  <a:cubicBezTo>
                    <a:pt x="120" y="834"/>
                    <a:pt x="1" y="1239"/>
                    <a:pt x="1" y="1692"/>
                  </a:cubicBezTo>
                  <a:cubicBezTo>
                    <a:pt x="1" y="1739"/>
                    <a:pt x="1" y="1787"/>
                    <a:pt x="25" y="1835"/>
                  </a:cubicBezTo>
                  <a:cubicBezTo>
                    <a:pt x="25" y="1930"/>
                    <a:pt x="96" y="1977"/>
                    <a:pt x="191" y="1977"/>
                  </a:cubicBezTo>
                  <a:cubicBezTo>
                    <a:pt x="287" y="1954"/>
                    <a:pt x="334" y="1882"/>
                    <a:pt x="334" y="1787"/>
                  </a:cubicBezTo>
                  <a:cubicBezTo>
                    <a:pt x="334" y="1763"/>
                    <a:pt x="334" y="1716"/>
                    <a:pt x="334" y="1692"/>
                  </a:cubicBezTo>
                  <a:cubicBezTo>
                    <a:pt x="334" y="1311"/>
                    <a:pt x="430" y="953"/>
                    <a:pt x="596" y="691"/>
                  </a:cubicBezTo>
                  <a:cubicBezTo>
                    <a:pt x="763" y="453"/>
                    <a:pt x="977" y="334"/>
                    <a:pt x="1192" y="334"/>
                  </a:cubicBezTo>
                  <a:cubicBezTo>
                    <a:pt x="1430" y="334"/>
                    <a:pt x="1668" y="477"/>
                    <a:pt x="1835" y="763"/>
                  </a:cubicBezTo>
                  <a:lnTo>
                    <a:pt x="1835" y="1811"/>
                  </a:lnTo>
                  <a:cubicBezTo>
                    <a:pt x="1835" y="1906"/>
                    <a:pt x="1906" y="1977"/>
                    <a:pt x="2001" y="1977"/>
                  </a:cubicBezTo>
                  <a:cubicBezTo>
                    <a:pt x="2073" y="1977"/>
                    <a:pt x="2144" y="1906"/>
                    <a:pt x="2144" y="1811"/>
                  </a:cubicBezTo>
                  <a:lnTo>
                    <a:pt x="2144" y="763"/>
                  </a:lnTo>
                  <a:cubicBezTo>
                    <a:pt x="2311" y="477"/>
                    <a:pt x="2549" y="334"/>
                    <a:pt x="2787" y="334"/>
                  </a:cubicBezTo>
                  <a:cubicBezTo>
                    <a:pt x="3001" y="334"/>
                    <a:pt x="3216" y="430"/>
                    <a:pt x="3383" y="644"/>
                  </a:cubicBezTo>
                  <a:cubicBezTo>
                    <a:pt x="3549" y="882"/>
                    <a:pt x="3644" y="1215"/>
                    <a:pt x="3644" y="1573"/>
                  </a:cubicBezTo>
                  <a:cubicBezTo>
                    <a:pt x="3644" y="1644"/>
                    <a:pt x="3644" y="1716"/>
                    <a:pt x="3621" y="1787"/>
                  </a:cubicBezTo>
                  <a:cubicBezTo>
                    <a:pt x="3621" y="1882"/>
                    <a:pt x="3668" y="1954"/>
                    <a:pt x="3764" y="1977"/>
                  </a:cubicBezTo>
                  <a:lnTo>
                    <a:pt x="3787" y="1977"/>
                  </a:lnTo>
                  <a:cubicBezTo>
                    <a:pt x="3859" y="1977"/>
                    <a:pt x="3930" y="1930"/>
                    <a:pt x="3954" y="1835"/>
                  </a:cubicBezTo>
                  <a:cubicBezTo>
                    <a:pt x="3954" y="1739"/>
                    <a:pt x="3978" y="1644"/>
                    <a:pt x="3978" y="1573"/>
                  </a:cubicBezTo>
                  <a:cubicBezTo>
                    <a:pt x="3978" y="1144"/>
                    <a:pt x="3859" y="739"/>
                    <a:pt x="3644" y="453"/>
                  </a:cubicBezTo>
                  <a:cubicBezTo>
                    <a:pt x="3406" y="168"/>
                    <a:pt x="3121" y="1"/>
                    <a:pt x="2787" y="1"/>
                  </a:cubicBezTo>
                  <a:cubicBezTo>
                    <a:pt x="2478" y="1"/>
                    <a:pt x="2216" y="168"/>
                    <a:pt x="2001" y="430"/>
                  </a:cubicBezTo>
                  <a:cubicBezTo>
                    <a:pt x="1787" y="168"/>
                    <a:pt x="1501" y="1"/>
                    <a:pt x="1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6118799" y="3536783"/>
              <a:ext cx="272371" cy="258018"/>
            </a:xfrm>
            <a:custGeom>
              <a:avLst/>
              <a:gdLst/>
              <a:ahLst/>
              <a:cxnLst/>
              <a:rect l="l" t="t" r="r" b="b"/>
              <a:pathLst>
                <a:path w="8122" h="7694" extrusionOk="0">
                  <a:moveTo>
                    <a:pt x="4692" y="1454"/>
                  </a:moveTo>
                  <a:lnTo>
                    <a:pt x="4692" y="2144"/>
                  </a:lnTo>
                  <a:lnTo>
                    <a:pt x="3406" y="2144"/>
                  </a:lnTo>
                  <a:lnTo>
                    <a:pt x="3406" y="145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0"/>
                  </a:lnTo>
                  <a:cubicBezTo>
                    <a:pt x="0" y="1001"/>
                    <a:pt x="453" y="1454"/>
                    <a:pt x="1024" y="1454"/>
                  </a:cubicBezTo>
                  <a:cubicBezTo>
                    <a:pt x="1120" y="1454"/>
                    <a:pt x="1191" y="1382"/>
                    <a:pt x="1191" y="1311"/>
                  </a:cubicBezTo>
                  <a:cubicBezTo>
                    <a:pt x="1191" y="1216"/>
                    <a:pt x="1120" y="1144"/>
                    <a:pt x="1024" y="1144"/>
                  </a:cubicBezTo>
                  <a:cubicBezTo>
                    <a:pt x="643" y="1144"/>
                    <a:pt x="310" y="834"/>
                    <a:pt x="310" y="430"/>
                  </a:cubicBezTo>
                  <a:lnTo>
                    <a:pt x="310" y="334"/>
                  </a:lnTo>
                  <a:lnTo>
                    <a:pt x="7788" y="334"/>
                  </a:lnTo>
                  <a:lnTo>
                    <a:pt x="7788" y="430"/>
                  </a:lnTo>
                  <a:cubicBezTo>
                    <a:pt x="7788" y="834"/>
                    <a:pt x="7478" y="1144"/>
                    <a:pt x="7097" y="1144"/>
                  </a:cubicBezTo>
                  <a:lnTo>
                    <a:pt x="1620" y="1144"/>
                  </a:lnTo>
                  <a:cubicBezTo>
                    <a:pt x="1524" y="1144"/>
                    <a:pt x="1453" y="1216"/>
                    <a:pt x="1453" y="1311"/>
                  </a:cubicBezTo>
                  <a:cubicBezTo>
                    <a:pt x="1453" y="1382"/>
                    <a:pt x="1524" y="1454"/>
                    <a:pt x="1620" y="1454"/>
                  </a:cubicBezTo>
                  <a:lnTo>
                    <a:pt x="3096" y="1454"/>
                  </a:lnTo>
                  <a:lnTo>
                    <a:pt x="3096" y="2168"/>
                  </a:lnTo>
                  <a:cubicBezTo>
                    <a:pt x="2525" y="2192"/>
                    <a:pt x="2001" y="2430"/>
                    <a:pt x="1596" y="2811"/>
                  </a:cubicBezTo>
                  <a:cubicBezTo>
                    <a:pt x="1120" y="3240"/>
                    <a:pt x="810" y="3811"/>
                    <a:pt x="762" y="4454"/>
                  </a:cubicBezTo>
                  <a:lnTo>
                    <a:pt x="453" y="7526"/>
                  </a:lnTo>
                  <a:cubicBezTo>
                    <a:pt x="453" y="7574"/>
                    <a:pt x="453" y="7598"/>
                    <a:pt x="500" y="7645"/>
                  </a:cubicBezTo>
                  <a:cubicBezTo>
                    <a:pt x="524" y="7669"/>
                    <a:pt x="572" y="7693"/>
                    <a:pt x="619" y="7693"/>
                  </a:cubicBezTo>
                  <a:lnTo>
                    <a:pt x="7502" y="7693"/>
                  </a:lnTo>
                  <a:cubicBezTo>
                    <a:pt x="7550" y="7693"/>
                    <a:pt x="7597" y="7669"/>
                    <a:pt x="7621" y="7645"/>
                  </a:cubicBezTo>
                  <a:cubicBezTo>
                    <a:pt x="7645" y="7598"/>
                    <a:pt x="7669" y="7574"/>
                    <a:pt x="7669" y="7526"/>
                  </a:cubicBezTo>
                  <a:lnTo>
                    <a:pt x="7359" y="4454"/>
                  </a:lnTo>
                  <a:cubicBezTo>
                    <a:pt x="7311" y="3954"/>
                    <a:pt x="7121" y="3478"/>
                    <a:pt x="6811" y="3097"/>
                  </a:cubicBezTo>
                  <a:cubicBezTo>
                    <a:pt x="6772" y="3058"/>
                    <a:pt x="6725" y="3040"/>
                    <a:pt x="6680" y="3040"/>
                  </a:cubicBezTo>
                  <a:cubicBezTo>
                    <a:pt x="6642" y="3040"/>
                    <a:pt x="6605" y="3052"/>
                    <a:pt x="6573" y="3073"/>
                  </a:cubicBezTo>
                  <a:cubicBezTo>
                    <a:pt x="6502" y="3121"/>
                    <a:pt x="6502" y="3240"/>
                    <a:pt x="6549" y="3287"/>
                  </a:cubicBezTo>
                  <a:cubicBezTo>
                    <a:pt x="6835" y="3645"/>
                    <a:pt x="7002" y="4049"/>
                    <a:pt x="7049" y="4478"/>
                  </a:cubicBezTo>
                  <a:lnTo>
                    <a:pt x="7335" y="7383"/>
                  </a:lnTo>
                  <a:lnTo>
                    <a:pt x="786" y="7383"/>
                  </a:lnTo>
                  <a:lnTo>
                    <a:pt x="1072" y="4478"/>
                  </a:lnTo>
                  <a:cubicBezTo>
                    <a:pt x="1143" y="3930"/>
                    <a:pt x="1382" y="3430"/>
                    <a:pt x="1810" y="3049"/>
                  </a:cubicBezTo>
                  <a:cubicBezTo>
                    <a:pt x="2215" y="2668"/>
                    <a:pt x="2739" y="2478"/>
                    <a:pt x="3311" y="2478"/>
                  </a:cubicBezTo>
                  <a:lnTo>
                    <a:pt x="4811" y="2478"/>
                  </a:lnTo>
                  <a:cubicBezTo>
                    <a:pt x="5287" y="2478"/>
                    <a:pt x="5740" y="2621"/>
                    <a:pt x="6121" y="2883"/>
                  </a:cubicBezTo>
                  <a:cubicBezTo>
                    <a:pt x="6153" y="2904"/>
                    <a:pt x="6190" y="2916"/>
                    <a:pt x="6225" y="2916"/>
                  </a:cubicBezTo>
                  <a:cubicBezTo>
                    <a:pt x="6268" y="2916"/>
                    <a:pt x="6309" y="2898"/>
                    <a:pt x="6335" y="2859"/>
                  </a:cubicBezTo>
                  <a:cubicBezTo>
                    <a:pt x="6383" y="2787"/>
                    <a:pt x="6383" y="2668"/>
                    <a:pt x="6311" y="2621"/>
                  </a:cubicBezTo>
                  <a:cubicBezTo>
                    <a:pt x="5930" y="2359"/>
                    <a:pt x="5478" y="2192"/>
                    <a:pt x="5025" y="2168"/>
                  </a:cubicBezTo>
                  <a:lnTo>
                    <a:pt x="5025" y="1477"/>
                  </a:lnTo>
                  <a:lnTo>
                    <a:pt x="7097" y="1477"/>
                  </a:lnTo>
                  <a:cubicBezTo>
                    <a:pt x="7645" y="1477"/>
                    <a:pt x="8121" y="1001"/>
                    <a:pt x="8121" y="453"/>
                  </a:cubicBezTo>
                  <a:lnTo>
                    <a:pt x="8121" y="168"/>
                  </a:lnTo>
                  <a:cubicBezTo>
                    <a:pt x="8121" y="72"/>
                    <a:pt x="8050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6190664" y="3641412"/>
              <a:ext cx="127802" cy="127802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310"/>
                  </a:moveTo>
                  <a:cubicBezTo>
                    <a:pt x="2787" y="310"/>
                    <a:pt x="3501" y="1025"/>
                    <a:pt x="3501" y="1906"/>
                  </a:cubicBezTo>
                  <a:cubicBezTo>
                    <a:pt x="3501" y="2763"/>
                    <a:pt x="2787" y="3478"/>
                    <a:pt x="1906" y="3478"/>
                  </a:cubicBezTo>
                  <a:cubicBezTo>
                    <a:pt x="1048" y="3478"/>
                    <a:pt x="334" y="2763"/>
                    <a:pt x="334" y="1906"/>
                  </a:cubicBezTo>
                  <a:cubicBezTo>
                    <a:pt x="334" y="1025"/>
                    <a:pt x="1048" y="310"/>
                    <a:pt x="1906" y="310"/>
                  </a:cubicBezTo>
                  <a:close/>
                  <a:moveTo>
                    <a:pt x="1906" y="1"/>
                  </a:moveTo>
                  <a:cubicBezTo>
                    <a:pt x="858" y="1"/>
                    <a:pt x="1" y="858"/>
                    <a:pt x="1" y="1906"/>
                  </a:cubicBezTo>
                  <a:cubicBezTo>
                    <a:pt x="1" y="2954"/>
                    <a:pt x="858" y="3811"/>
                    <a:pt x="1906" y="3811"/>
                  </a:cubicBezTo>
                  <a:cubicBezTo>
                    <a:pt x="2954" y="3811"/>
                    <a:pt x="3811" y="2954"/>
                    <a:pt x="3811" y="1906"/>
                  </a:cubicBezTo>
                  <a:cubicBezTo>
                    <a:pt x="3811" y="858"/>
                    <a:pt x="2954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6248982" y="3665389"/>
              <a:ext cx="11201" cy="44736"/>
            </a:xfrm>
            <a:custGeom>
              <a:avLst/>
              <a:gdLst/>
              <a:ahLst/>
              <a:cxnLst/>
              <a:rect l="l" t="t" r="r" b="b"/>
              <a:pathLst>
                <a:path w="334" h="1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191"/>
                  </a:lnTo>
                  <a:cubicBezTo>
                    <a:pt x="0" y="1262"/>
                    <a:pt x="72" y="1334"/>
                    <a:pt x="167" y="1334"/>
                  </a:cubicBezTo>
                  <a:cubicBezTo>
                    <a:pt x="262" y="1334"/>
                    <a:pt x="333" y="1262"/>
                    <a:pt x="333" y="1191"/>
                  </a:cubicBezTo>
                  <a:lnTo>
                    <a:pt x="333" y="167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6312061" y="3511229"/>
              <a:ext cx="11201" cy="21597"/>
            </a:xfrm>
            <a:custGeom>
              <a:avLst/>
              <a:gdLst/>
              <a:ahLst/>
              <a:cxnLst/>
              <a:rect l="l" t="t" r="r" b="b"/>
              <a:pathLst>
                <a:path w="334" h="64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77"/>
                  </a:lnTo>
                  <a:cubicBezTo>
                    <a:pt x="0" y="572"/>
                    <a:pt x="72" y="644"/>
                    <a:pt x="167" y="644"/>
                  </a:cubicBezTo>
                  <a:cubicBezTo>
                    <a:pt x="262" y="644"/>
                    <a:pt x="334" y="572"/>
                    <a:pt x="334" y="477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6297675" y="3440772"/>
              <a:ext cx="31188" cy="29779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740" y="0"/>
                  </a:moveTo>
                  <a:cubicBezTo>
                    <a:pt x="724" y="0"/>
                    <a:pt x="708" y="2"/>
                    <a:pt x="691" y="6"/>
                  </a:cubicBezTo>
                  <a:cubicBezTo>
                    <a:pt x="144" y="173"/>
                    <a:pt x="25" y="673"/>
                    <a:pt x="25" y="697"/>
                  </a:cubicBezTo>
                  <a:cubicBezTo>
                    <a:pt x="1" y="792"/>
                    <a:pt x="48" y="864"/>
                    <a:pt x="144" y="887"/>
                  </a:cubicBezTo>
                  <a:lnTo>
                    <a:pt x="191" y="887"/>
                  </a:lnTo>
                  <a:cubicBezTo>
                    <a:pt x="263" y="887"/>
                    <a:pt x="310" y="840"/>
                    <a:pt x="334" y="768"/>
                  </a:cubicBezTo>
                  <a:cubicBezTo>
                    <a:pt x="334" y="745"/>
                    <a:pt x="406" y="435"/>
                    <a:pt x="787" y="316"/>
                  </a:cubicBezTo>
                  <a:cubicBezTo>
                    <a:pt x="882" y="292"/>
                    <a:pt x="930" y="221"/>
                    <a:pt x="906" y="125"/>
                  </a:cubicBezTo>
                  <a:cubicBezTo>
                    <a:pt x="886" y="46"/>
                    <a:pt x="817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6145157" y="3512168"/>
              <a:ext cx="12006" cy="10765"/>
            </a:xfrm>
            <a:custGeom>
              <a:avLst/>
              <a:gdLst/>
              <a:ahLst/>
              <a:cxnLst/>
              <a:rect l="l" t="t" r="r" b="b"/>
              <a:pathLst>
                <a:path w="358" h="321" extrusionOk="0">
                  <a:moveTo>
                    <a:pt x="189" y="1"/>
                  </a:moveTo>
                  <a:cubicBezTo>
                    <a:pt x="115" y="1"/>
                    <a:pt x="39" y="52"/>
                    <a:pt x="24" y="140"/>
                  </a:cubicBezTo>
                  <a:cubicBezTo>
                    <a:pt x="0" y="211"/>
                    <a:pt x="48" y="283"/>
                    <a:pt x="95" y="306"/>
                  </a:cubicBezTo>
                  <a:cubicBezTo>
                    <a:pt x="122" y="315"/>
                    <a:pt x="148" y="321"/>
                    <a:pt x="173" y="321"/>
                  </a:cubicBezTo>
                  <a:cubicBezTo>
                    <a:pt x="216" y="321"/>
                    <a:pt x="256" y="304"/>
                    <a:pt x="286" y="259"/>
                  </a:cubicBezTo>
                  <a:cubicBezTo>
                    <a:pt x="334" y="211"/>
                    <a:pt x="357" y="140"/>
                    <a:pt x="310" y="68"/>
                  </a:cubicBezTo>
                  <a:cubicBezTo>
                    <a:pt x="282" y="22"/>
                    <a:pt x="236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6167726" y="3518204"/>
              <a:ext cx="11804" cy="11134"/>
            </a:xfrm>
            <a:custGeom>
              <a:avLst/>
              <a:gdLst/>
              <a:ahLst/>
              <a:cxnLst/>
              <a:rect l="l" t="t" r="r" b="b"/>
              <a:pathLst>
                <a:path w="352" h="332" extrusionOk="0">
                  <a:moveTo>
                    <a:pt x="174" y="1"/>
                  </a:moveTo>
                  <a:cubicBezTo>
                    <a:pt x="162" y="1"/>
                    <a:pt x="150" y="3"/>
                    <a:pt x="137" y="7"/>
                  </a:cubicBezTo>
                  <a:cubicBezTo>
                    <a:pt x="65" y="31"/>
                    <a:pt x="18" y="79"/>
                    <a:pt x="18" y="150"/>
                  </a:cubicBezTo>
                  <a:cubicBezTo>
                    <a:pt x="1" y="253"/>
                    <a:pt x="82" y="331"/>
                    <a:pt x="174" y="331"/>
                  </a:cubicBezTo>
                  <a:cubicBezTo>
                    <a:pt x="210" y="331"/>
                    <a:pt x="247" y="320"/>
                    <a:pt x="280" y="293"/>
                  </a:cubicBezTo>
                  <a:cubicBezTo>
                    <a:pt x="327" y="245"/>
                    <a:pt x="351" y="150"/>
                    <a:pt x="304" y="79"/>
                  </a:cubicBezTo>
                  <a:cubicBezTo>
                    <a:pt x="265" y="40"/>
                    <a:pt x="226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6129966" y="3481282"/>
              <a:ext cx="12810" cy="11033"/>
            </a:xfrm>
            <a:custGeom>
              <a:avLst/>
              <a:gdLst/>
              <a:ahLst/>
              <a:cxnLst/>
              <a:rect l="l" t="t" r="r" b="b"/>
              <a:pathLst>
                <a:path w="382" h="329" extrusionOk="0">
                  <a:moveTo>
                    <a:pt x="182" y="1"/>
                  </a:moveTo>
                  <a:cubicBezTo>
                    <a:pt x="150" y="1"/>
                    <a:pt x="120" y="13"/>
                    <a:pt x="96" y="37"/>
                  </a:cubicBezTo>
                  <a:cubicBezTo>
                    <a:pt x="25" y="84"/>
                    <a:pt x="1" y="156"/>
                    <a:pt x="25" y="227"/>
                  </a:cubicBezTo>
                  <a:cubicBezTo>
                    <a:pt x="44" y="286"/>
                    <a:pt x="112" y="329"/>
                    <a:pt x="175" y="329"/>
                  </a:cubicBezTo>
                  <a:cubicBezTo>
                    <a:pt x="189" y="329"/>
                    <a:pt x="202" y="327"/>
                    <a:pt x="215" y="322"/>
                  </a:cubicBezTo>
                  <a:cubicBezTo>
                    <a:pt x="358" y="299"/>
                    <a:pt x="382" y="108"/>
                    <a:pt x="286" y="37"/>
                  </a:cubicBezTo>
                  <a:cubicBezTo>
                    <a:pt x="251" y="13"/>
                    <a:pt x="21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6123796" y="3501672"/>
              <a:ext cx="11804" cy="10899"/>
            </a:xfrm>
            <a:custGeom>
              <a:avLst/>
              <a:gdLst/>
              <a:ahLst/>
              <a:cxnLst/>
              <a:rect l="l" t="t" r="r" b="b"/>
              <a:pathLst>
                <a:path w="352" h="325" extrusionOk="0">
                  <a:moveTo>
                    <a:pt x="137" y="0"/>
                  </a:moveTo>
                  <a:cubicBezTo>
                    <a:pt x="89" y="24"/>
                    <a:pt x="42" y="72"/>
                    <a:pt x="18" y="143"/>
                  </a:cubicBezTo>
                  <a:cubicBezTo>
                    <a:pt x="1" y="246"/>
                    <a:pt x="95" y="324"/>
                    <a:pt x="185" y="324"/>
                  </a:cubicBezTo>
                  <a:cubicBezTo>
                    <a:pt x="219" y="324"/>
                    <a:pt x="253" y="313"/>
                    <a:pt x="280" y="286"/>
                  </a:cubicBezTo>
                  <a:cubicBezTo>
                    <a:pt x="351" y="238"/>
                    <a:pt x="351" y="143"/>
                    <a:pt x="328" y="72"/>
                  </a:cubicBezTo>
                  <a:cubicBezTo>
                    <a:pt x="280" y="24"/>
                    <a:pt x="209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5"/>
          <p:cNvGrpSpPr/>
          <p:nvPr/>
        </p:nvGrpSpPr>
        <p:grpSpPr>
          <a:xfrm>
            <a:off x="4729980" y="2228683"/>
            <a:ext cx="353828" cy="322674"/>
            <a:chOff x="4729980" y="2228683"/>
            <a:chExt cx="353828" cy="322674"/>
          </a:xfrm>
        </p:grpSpPr>
        <p:sp>
          <p:nvSpPr>
            <p:cNvPr id="1657" name="Google Shape;1657;p15"/>
            <p:cNvSpPr/>
            <p:nvPr/>
          </p:nvSpPr>
          <p:spPr>
            <a:xfrm>
              <a:off x="4735581" y="2413930"/>
              <a:ext cx="125421" cy="132631"/>
            </a:xfrm>
            <a:custGeom>
              <a:avLst/>
              <a:gdLst/>
              <a:ahLst/>
              <a:cxnLst/>
              <a:rect l="l" t="t" r="r" b="b"/>
              <a:pathLst>
                <a:path w="3740" h="3955" extrusionOk="0">
                  <a:moveTo>
                    <a:pt x="1549" y="1"/>
                  </a:moveTo>
                  <a:lnTo>
                    <a:pt x="1549" y="2335"/>
                  </a:lnTo>
                  <a:lnTo>
                    <a:pt x="1120" y="2335"/>
                  </a:lnTo>
                  <a:cubicBezTo>
                    <a:pt x="501" y="2335"/>
                    <a:pt x="1" y="2835"/>
                    <a:pt x="1" y="3454"/>
                  </a:cubicBezTo>
                  <a:lnTo>
                    <a:pt x="1" y="3954"/>
                  </a:lnTo>
                  <a:lnTo>
                    <a:pt x="3740" y="3954"/>
                  </a:lnTo>
                  <a:lnTo>
                    <a:pt x="37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4897689" y="2413930"/>
              <a:ext cx="126226" cy="132631"/>
            </a:xfrm>
            <a:custGeom>
              <a:avLst/>
              <a:gdLst/>
              <a:ahLst/>
              <a:cxnLst/>
              <a:rect l="l" t="t" r="r" b="b"/>
              <a:pathLst>
                <a:path w="3764" h="3955" extrusionOk="0">
                  <a:moveTo>
                    <a:pt x="1" y="1"/>
                  </a:moveTo>
                  <a:lnTo>
                    <a:pt x="1" y="3954"/>
                  </a:lnTo>
                  <a:lnTo>
                    <a:pt x="3764" y="3954"/>
                  </a:lnTo>
                  <a:lnTo>
                    <a:pt x="3764" y="3478"/>
                  </a:lnTo>
                  <a:cubicBezTo>
                    <a:pt x="3764" y="2859"/>
                    <a:pt x="3264" y="2359"/>
                    <a:pt x="2644" y="2359"/>
                  </a:cubicBezTo>
                  <a:lnTo>
                    <a:pt x="2192" y="2359"/>
                  </a:lnTo>
                  <a:lnTo>
                    <a:pt x="2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4777097" y="2347665"/>
              <a:ext cx="94300" cy="66299"/>
            </a:xfrm>
            <a:custGeom>
              <a:avLst/>
              <a:gdLst/>
              <a:ahLst/>
              <a:cxnLst/>
              <a:rect l="l" t="t" r="r" b="b"/>
              <a:pathLst>
                <a:path w="2812" h="1977" extrusionOk="0">
                  <a:moveTo>
                    <a:pt x="477" y="0"/>
                  </a:moveTo>
                  <a:cubicBezTo>
                    <a:pt x="215" y="0"/>
                    <a:pt x="1" y="215"/>
                    <a:pt x="1" y="477"/>
                  </a:cubicBezTo>
                  <a:lnTo>
                    <a:pt x="1" y="1977"/>
                  </a:lnTo>
                  <a:lnTo>
                    <a:pt x="2811" y="1977"/>
                  </a:lnTo>
                  <a:lnTo>
                    <a:pt x="2811" y="477"/>
                  </a:lnTo>
                  <a:cubicBezTo>
                    <a:pt x="2811" y="215"/>
                    <a:pt x="2597" y="0"/>
                    <a:pt x="2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4888131" y="2347665"/>
              <a:ext cx="94267" cy="66299"/>
            </a:xfrm>
            <a:custGeom>
              <a:avLst/>
              <a:gdLst/>
              <a:ahLst/>
              <a:cxnLst/>
              <a:rect l="l" t="t" r="r" b="b"/>
              <a:pathLst>
                <a:path w="2811" h="1977" extrusionOk="0">
                  <a:moveTo>
                    <a:pt x="476" y="0"/>
                  </a:moveTo>
                  <a:cubicBezTo>
                    <a:pt x="215" y="0"/>
                    <a:pt x="0" y="215"/>
                    <a:pt x="0" y="477"/>
                  </a:cubicBezTo>
                  <a:lnTo>
                    <a:pt x="0" y="1977"/>
                  </a:lnTo>
                  <a:lnTo>
                    <a:pt x="2810" y="1977"/>
                  </a:lnTo>
                  <a:lnTo>
                    <a:pt x="2810" y="477"/>
                  </a:lnTo>
                  <a:cubicBezTo>
                    <a:pt x="2810" y="215"/>
                    <a:pt x="2596" y="0"/>
                    <a:pt x="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4735581" y="2234250"/>
              <a:ext cx="162947" cy="30383"/>
            </a:xfrm>
            <a:custGeom>
              <a:avLst/>
              <a:gdLst/>
              <a:ahLst/>
              <a:cxnLst/>
              <a:rect l="l" t="t" r="r" b="b"/>
              <a:pathLst>
                <a:path w="4859" h="906" extrusionOk="0">
                  <a:moveTo>
                    <a:pt x="1" y="1"/>
                  </a:moveTo>
                  <a:lnTo>
                    <a:pt x="1" y="906"/>
                  </a:lnTo>
                  <a:lnTo>
                    <a:pt x="4859" y="906"/>
                  </a:lnTo>
                  <a:lnTo>
                    <a:pt x="48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4898494" y="2239850"/>
              <a:ext cx="180519" cy="19182"/>
            </a:xfrm>
            <a:custGeom>
              <a:avLst/>
              <a:gdLst/>
              <a:ahLst/>
              <a:cxnLst/>
              <a:rect l="l" t="t" r="r" b="b"/>
              <a:pathLst>
                <a:path w="5383" h="572" extrusionOk="0">
                  <a:moveTo>
                    <a:pt x="1" y="0"/>
                  </a:moveTo>
                  <a:lnTo>
                    <a:pt x="1" y="572"/>
                  </a:lnTo>
                  <a:lnTo>
                    <a:pt x="5383" y="572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4896113" y="2278181"/>
              <a:ext cx="92657" cy="50336"/>
            </a:xfrm>
            <a:custGeom>
              <a:avLst/>
              <a:gdLst/>
              <a:ahLst/>
              <a:cxnLst/>
              <a:rect l="l" t="t" r="r" b="b"/>
              <a:pathLst>
                <a:path w="2763" h="1501" extrusionOk="0">
                  <a:moveTo>
                    <a:pt x="1382" y="1"/>
                  </a:moveTo>
                  <a:cubicBezTo>
                    <a:pt x="620" y="1"/>
                    <a:pt x="0" y="334"/>
                    <a:pt x="0" y="763"/>
                  </a:cubicBezTo>
                  <a:cubicBezTo>
                    <a:pt x="0" y="1167"/>
                    <a:pt x="620" y="1501"/>
                    <a:pt x="1382" y="1501"/>
                  </a:cubicBezTo>
                  <a:cubicBezTo>
                    <a:pt x="2144" y="1501"/>
                    <a:pt x="2763" y="1167"/>
                    <a:pt x="2763" y="763"/>
                  </a:cubicBezTo>
                  <a:cubicBezTo>
                    <a:pt x="2763" y="334"/>
                    <a:pt x="2144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4987965" y="2278181"/>
              <a:ext cx="45541" cy="50336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953" y="1"/>
                  </a:moveTo>
                  <a:cubicBezTo>
                    <a:pt x="572" y="1"/>
                    <a:pt x="214" y="310"/>
                    <a:pt x="0" y="763"/>
                  </a:cubicBezTo>
                  <a:cubicBezTo>
                    <a:pt x="214" y="1215"/>
                    <a:pt x="572" y="1501"/>
                    <a:pt x="953" y="1501"/>
                  </a:cubicBezTo>
                  <a:cubicBezTo>
                    <a:pt x="1095" y="1501"/>
                    <a:pt x="1238" y="1477"/>
                    <a:pt x="1357" y="1406"/>
                  </a:cubicBezTo>
                  <a:cubicBezTo>
                    <a:pt x="953" y="1167"/>
                    <a:pt x="953" y="334"/>
                    <a:pt x="1357" y="120"/>
                  </a:cubicBezTo>
                  <a:cubicBezTo>
                    <a:pt x="1238" y="48"/>
                    <a:pt x="1095" y="1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4771530" y="2342870"/>
              <a:ext cx="104629" cy="75890"/>
            </a:xfrm>
            <a:custGeom>
              <a:avLst/>
              <a:gdLst/>
              <a:ahLst/>
              <a:cxnLst/>
              <a:rect l="l" t="t" r="r" b="b"/>
              <a:pathLst>
                <a:path w="3120" h="2263" extrusionOk="0">
                  <a:moveTo>
                    <a:pt x="2501" y="310"/>
                  </a:moveTo>
                  <a:cubicBezTo>
                    <a:pt x="2668" y="310"/>
                    <a:pt x="2810" y="453"/>
                    <a:pt x="2810" y="620"/>
                  </a:cubicBezTo>
                  <a:lnTo>
                    <a:pt x="2810" y="1953"/>
                  </a:lnTo>
                  <a:lnTo>
                    <a:pt x="334" y="1953"/>
                  </a:lnTo>
                  <a:lnTo>
                    <a:pt x="334" y="620"/>
                  </a:lnTo>
                  <a:cubicBezTo>
                    <a:pt x="334" y="453"/>
                    <a:pt x="453" y="310"/>
                    <a:pt x="643" y="310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6"/>
                    <a:pt x="0" y="620"/>
                  </a:cubicBezTo>
                  <a:lnTo>
                    <a:pt x="0" y="2120"/>
                  </a:lnTo>
                  <a:cubicBezTo>
                    <a:pt x="0" y="2191"/>
                    <a:pt x="72" y="2263"/>
                    <a:pt x="167" y="2263"/>
                  </a:cubicBezTo>
                  <a:lnTo>
                    <a:pt x="2953" y="2263"/>
                  </a:lnTo>
                  <a:cubicBezTo>
                    <a:pt x="3049" y="2263"/>
                    <a:pt x="3120" y="2191"/>
                    <a:pt x="3120" y="2120"/>
                  </a:cubicBezTo>
                  <a:lnTo>
                    <a:pt x="3120" y="620"/>
                  </a:lnTo>
                  <a:cubicBezTo>
                    <a:pt x="3120" y="286"/>
                    <a:pt x="2834" y="1"/>
                    <a:pt x="2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4729980" y="2425936"/>
              <a:ext cx="136622" cy="125421"/>
            </a:xfrm>
            <a:custGeom>
              <a:avLst/>
              <a:gdLst/>
              <a:ahLst/>
              <a:cxnLst/>
              <a:rect l="l" t="t" r="r" b="b"/>
              <a:pathLst>
                <a:path w="4074" h="3740" extrusionOk="0">
                  <a:moveTo>
                    <a:pt x="1882" y="1239"/>
                  </a:moveTo>
                  <a:cubicBezTo>
                    <a:pt x="2120" y="1286"/>
                    <a:pt x="2287" y="1477"/>
                    <a:pt x="2287" y="1739"/>
                  </a:cubicBezTo>
                  <a:cubicBezTo>
                    <a:pt x="2287" y="2167"/>
                    <a:pt x="2668" y="2548"/>
                    <a:pt x="3097" y="2548"/>
                  </a:cubicBezTo>
                  <a:lnTo>
                    <a:pt x="3764" y="2548"/>
                  </a:lnTo>
                  <a:lnTo>
                    <a:pt x="3764" y="3429"/>
                  </a:lnTo>
                  <a:lnTo>
                    <a:pt x="334" y="3429"/>
                  </a:lnTo>
                  <a:lnTo>
                    <a:pt x="334" y="3096"/>
                  </a:lnTo>
                  <a:cubicBezTo>
                    <a:pt x="334" y="2572"/>
                    <a:pt x="763" y="2143"/>
                    <a:pt x="1287" y="2143"/>
                  </a:cubicBezTo>
                  <a:lnTo>
                    <a:pt x="1716" y="2143"/>
                  </a:lnTo>
                  <a:cubicBezTo>
                    <a:pt x="1811" y="2143"/>
                    <a:pt x="1882" y="2072"/>
                    <a:pt x="1882" y="1977"/>
                  </a:cubicBezTo>
                  <a:lnTo>
                    <a:pt x="1882" y="1239"/>
                  </a:lnTo>
                  <a:close/>
                  <a:moveTo>
                    <a:pt x="1716" y="0"/>
                  </a:moveTo>
                  <a:cubicBezTo>
                    <a:pt x="1644" y="0"/>
                    <a:pt x="1573" y="72"/>
                    <a:pt x="1573" y="167"/>
                  </a:cubicBezTo>
                  <a:lnTo>
                    <a:pt x="1573" y="1834"/>
                  </a:lnTo>
                  <a:lnTo>
                    <a:pt x="1287" y="1834"/>
                  </a:lnTo>
                  <a:cubicBezTo>
                    <a:pt x="572" y="1834"/>
                    <a:pt x="1" y="2405"/>
                    <a:pt x="1" y="3096"/>
                  </a:cubicBezTo>
                  <a:lnTo>
                    <a:pt x="1" y="3572"/>
                  </a:lnTo>
                  <a:cubicBezTo>
                    <a:pt x="1" y="3668"/>
                    <a:pt x="72" y="3739"/>
                    <a:pt x="168" y="3739"/>
                  </a:cubicBezTo>
                  <a:lnTo>
                    <a:pt x="3907" y="3739"/>
                  </a:lnTo>
                  <a:cubicBezTo>
                    <a:pt x="4002" y="3739"/>
                    <a:pt x="4073" y="3668"/>
                    <a:pt x="4073" y="3572"/>
                  </a:cubicBezTo>
                  <a:lnTo>
                    <a:pt x="4073" y="143"/>
                  </a:lnTo>
                  <a:cubicBezTo>
                    <a:pt x="4073" y="72"/>
                    <a:pt x="4002" y="0"/>
                    <a:pt x="3907" y="0"/>
                  </a:cubicBezTo>
                  <a:cubicBezTo>
                    <a:pt x="3835" y="0"/>
                    <a:pt x="3764" y="72"/>
                    <a:pt x="3764" y="167"/>
                  </a:cubicBezTo>
                  <a:lnTo>
                    <a:pt x="3764" y="2239"/>
                  </a:lnTo>
                  <a:lnTo>
                    <a:pt x="3097" y="2239"/>
                  </a:lnTo>
                  <a:cubicBezTo>
                    <a:pt x="2835" y="2239"/>
                    <a:pt x="2597" y="2001"/>
                    <a:pt x="2597" y="1739"/>
                  </a:cubicBezTo>
                  <a:cubicBezTo>
                    <a:pt x="2597" y="1310"/>
                    <a:pt x="2287" y="977"/>
                    <a:pt x="1882" y="929"/>
                  </a:cubicBezTo>
                  <a:lnTo>
                    <a:pt x="1882" y="167"/>
                  </a:lnTo>
                  <a:cubicBezTo>
                    <a:pt x="1882" y="72"/>
                    <a:pt x="1811" y="0"/>
                    <a:pt x="1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4883336" y="2342870"/>
              <a:ext cx="104629" cy="75890"/>
            </a:xfrm>
            <a:custGeom>
              <a:avLst/>
              <a:gdLst/>
              <a:ahLst/>
              <a:cxnLst/>
              <a:rect l="l" t="t" r="r" b="b"/>
              <a:pathLst>
                <a:path w="3120" h="2263" extrusionOk="0">
                  <a:moveTo>
                    <a:pt x="2477" y="310"/>
                  </a:moveTo>
                  <a:cubicBezTo>
                    <a:pt x="2644" y="310"/>
                    <a:pt x="2787" y="453"/>
                    <a:pt x="2787" y="620"/>
                  </a:cubicBezTo>
                  <a:lnTo>
                    <a:pt x="2787" y="1953"/>
                  </a:lnTo>
                  <a:lnTo>
                    <a:pt x="310" y="1953"/>
                  </a:lnTo>
                  <a:lnTo>
                    <a:pt x="310" y="620"/>
                  </a:lnTo>
                  <a:cubicBezTo>
                    <a:pt x="310" y="453"/>
                    <a:pt x="453" y="310"/>
                    <a:pt x="619" y="310"/>
                  </a:cubicBezTo>
                  <a:close/>
                  <a:moveTo>
                    <a:pt x="619" y="1"/>
                  </a:moveTo>
                  <a:cubicBezTo>
                    <a:pt x="262" y="1"/>
                    <a:pt x="0" y="286"/>
                    <a:pt x="0" y="620"/>
                  </a:cubicBezTo>
                  <a:lnTo>
                    <a:pt x="0" y="2120"/>
                  </a:lnTo>
                  <a:cubicBezTo>
                    <a:pt x="0" y="2191"/>
                    <a:pt x="72" y="2263"/>
                    <a:pt x="143" y="2263"/>
                  </a:cubicBezTo>
                  <a:lnTo>
                    <a:pt x="2953" y="2263"/>
                  </a:lnTo>
                  <a:cubicBezTo>
                    <a:pt x="3025" y="2263"/>
                    <a:pt x="3120" y="2191"/>
                    <a:pt x="3120" y="2120"/>
                  </a:cubicBezTo>
                  <a:lnTo>
                    <a:pt x="3120" y="620"/>
                  </a:lnTo>
                  <a:cubicBezTo>
                    <a:pt x="3120" y="286"/>
                    <a:pt x="2834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4892927" y="2425936"/>
              <a:ext cx="10396" cy="35950"/>
            </a:xfrm>
            <a:custGeom>
              <a:avLst/>
              <a:gdLst/>
              <a:ahLst/>
              <a:cxnLst/>
              <a:rect l="l" t="t" r="r" b="b"/>
              <a:pathLst>
                <a:path w="310" h="10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29"/>
                  </a:lnTo>
                  <a:cubicBezTo>
                    <a:pt x="0" y="1024"/>
                    <a:pt x="72" y="1072"/>
                    <a:pt x="167" y="1072"/>
                  </a:cubicBezTo>
                  <a:cubicBezTo>
                    <a:pt x="238" y="1072"/>
                    <a:pt x="310" y="1000"/>
                    <a:pt x="310" y="929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4892927" y="2425936"/>
              <a:ext cx="136588" cy="125421"/>
            </a:xfrm>
            <a:custGeom>
              <a:avLst/>
              <a:gdLst/>
              <a:ahLst/>
              <a:cxnLst/>
              <a:rect l="l" t="t" r="r" b="b"/>
              <a:pathLst>
                <a:path w="4073" h="3740" extrusionOk="0">
                  <a:moveTo>
                    <a:pt x="2191" y="1239"/>
                  </a:moveTo>
                  <a:lnTo>
                    <a:pt x="2191" y="1977"/>
                  </a:lnTo>
                  <a:cubicBezTo>
                    <a:pt x="2191" y="2072"/>
                    <a:pt x="2262" y="2143"/>
                    <a:pt x="2358" y="2143"/>
                  </a:cubicBezTo>
                  <a:lnTo>
                    <a:pt x="2786" y="2143"/>
                  </a:lnTo>
                  <a:cubicBezTo>
                    <a:pt x="3310" y="2143"/>
                    <a:pt x="3763" y="2572"/>
                    <a:pt x="3763" y="3096"/>
                  </a:cubicBezTo>
                  <a:lnTo>
                    <a:pt x="3763" y="3429"/>
                  </a:lnTo>
                  <a:lnTo>
                    <a:pt x="310" y="3429"/>
                  </a:lnTo>
                  <a:lnTo>
                    <a:pt x="310" y="2548"/>
                  </a:lnTo>
                  <a:lnTo>
                    <a:pt x="976" y="2548"/>
                  </a:lnTo>
                  <a:cubicBezTo>
                    <a:pt x="1405" y="2548"/>
                    <a:pt x="1786" y="2191"/>
                    <a:pt x="1786" y="1739"/>
                  </a:cubicBezTo>
                  <a:cubicBezTo>
                    <a:pt x="1786" y="1501"/>
                    <a:pt x="1953" y="1286"/>
                    <a:pt x="2191" y="1239"/>
                  </a:cubicBezTo>
                  <a:close/>
                  <a:moveTo>
                    <a:pt x="2334" y="0"/>
                  </a:moveTo>
                  <a:cubicBezTo>
                    <a:pt x="2262" y="0"/>
                    <a:pt x="2191" y="72"/>
                    <a:pt x="2191" y="167"/>
                  </a:cubicBezTo>
                  <a:lnTo>
                    <a:pt x="2191" y="929"/>
                  </a:lnTo>
                  <a:cubicBezTo>
                    <a:pt x="1786" y="977"/>
                    <a:pt x="1477" y="1334"/>
                    <a:pt x="1477" y="1739"/>
                  </a:cubicBezTo>
                  <a:cubicBezTo>
                    <a:pt x="1477" y="2024"/>
                    <a:pt x="1238" y="2239"/>
                    <a:pt x="976" y="2239"/>
                  </a:cubicBezTo>
                  <a:lnTo>
                    <a:pt x="310" y="2239"/>
                  </a:lnTo>
                  <a:lnTo>
                    <a:pt x="310" y="1453"/>
                  </a:lnTo>
                  <a:cubicBezTo>
                    <a:pt x="310" y="1358"/>
                    <a:pt x="238" y="1286"/>
                    <a:pt x="143" y="1286"/>
                  </a:cubicBezTo>
                  <a:cubicBezTo>
                    <a:pt x="72" y="1286"/>
                    <a:pt x="0" y="1358"/>
                    <a:pt x="0" y="1453"/>
                  </a:cubicBezTo>
                  <a:lnTo>
                    <a:pt x="0" y="3596"/>
                  </a:lnTo>
                  <a:cubicBezTo>
                    <a:pt x="0" y="3668"/>
                    <a:pt x="72" y="3739"/>
                    <a:pt x="143" y="3739"/>
                  </a:cubicBezTo>
                  <a:lnTo>
                    <a:pt x="3906" y="3739"/>
                  </a:lnTo>
                  <a:cubicBezTo>
                    <a:pt x="4001" y="3739"/>
                    <a:pt x="4072" y="3668"/>
                    <a:pt x="4072" y="3596"/>
                  </a:cubicBezTo>
                  <a:lnTo>
                    <a:pt x="4072" y="3096"/>
                  </a:lnTo>
                  <a:cubicBezTo>
                    <a:pt x="4072" y="2405"/>
                    <a:pt x="3501" y="1834"/>
                    <a:pt x="2786" y="1834"/>
                  </a:cubicBezTo>
                  <a:lnTo>
                    <a:pt x="2501" y="1834"/>
                  </a:lnTo>
                  <a:lnTo>
                    <a:pt x="2501" y="167"/>
                  </a:lnTo>
                  <a:cubicBezTo>
                    <a:pt x="2501" y="72"/>
                    <a:pt x="2429" y="0"/>
                    <a:pt x="2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4729980" y="2228683"/>
              <a:ext cx="353828" cy="242793"/>
            </a:xfrm>
            <a:custGeom>
              <a:avLst/>
              <a:gdLst/>
              <a:ahLst/>
              <a:cxnLst/>
              <a:rect l="l" t="t" r="r" b="b"/>
              <a:pathLst>
                <a:path w="10551" h="7240" extrusionOk="0">
                  <a:moveTo>
                    <a:pt x="7455" y="476"/>
                  </a:moveTo>
                  <a:lnTo>
                    <a:pt x="7455" y="738"/>
                  </a:lnTo>
                  <a:lnTo>
                    <a:pt x="5169" y="738"/>
                  </a:lnTo>
                  <a:lnTo>
                    <a:pt x="5169" y="476"/>
                  </a:lnTo>
                  <a:close/>
                  <a:moveTo>
                    <a:pt x="10241" y="476"/>
                  </a:moveTo>
                  <a:lnTo>
                    <a:pt x="10241" y="738"/>
                  </a:lnTo>
                  <a:lnTo>
                    <a:pt x="7764" y="738"/>
                  </a:lnTo>
                  <a:lnTo>
                    <a:pt x="7764" y="476"/>
                  </a:lnTo>
                  <a:close/>
                  <a:moveTo>
                    <a:pt x="10027" y="5192"/>
                  </a:moveTo>
                  <a:cubicBezTo>
                    <a:pt x="10122" y="5239"/>
                    <a:pt x="10217" y="5358"/>
                    <a:pt x="10217" y="5477"/>
                  </a:cubicBezTo>
                  <a:cubicBezTo>
                    <a:pt x="10217" y="5668"/>
                    <a:pt x="10051" y="5835"/>
                    <a:pt x="9860" y="5835"/>
                  </a:cubicBezTo>
                  <a:cubicBezTo>
                    <a:pt x="9670" y="5835"/>
                    <a:pt x="9527" y="5668"/>
                    <a:pt x="9527" y="5477"/>
                  </a:cubicBezTo>
                  <a:cubicBezTo>
                    <a:pt x="9527" y="5358"/>
                    <a:pt x="9598" y="5239"/>
                    <a:pt x="9717" y="5192"/>
                  </a:cubicBezTo>
                  <a:lnTo>
                    <a:pt x="9717" y="5311"/>
                  </a:lnTo>
                  <a:cubicBezTo>
                    <a:pt x="9717" y="5382"/>
                    <a:pt x="9789" y="5454"/>
                    <a:pt x="9860" y="5454"/>
                  </a:cubicBezTo>
                  <a:cubicBezTo>
                    <a:pt x="9955" y="5454"/>
                    <a:pt x="10027" y="5382"/>
                    <a:pt x="10027" y="5311"/>
                  </a:cubicBezTo>
                  <a:lnTo>
                    <a:pt x="10027" y="5192"/>
                  </a:lnTo>
                  <a:close/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72"/>
                  </a:lnTo>
                  <a:cubicBezTo>
                    <a:pt x="1" y="1143"/>
                    <a:pt x="72" y="1215"/>
                    <a:pt x="168" y="1215"/>
                  </a:cubicBezTo>
                  <a:lnTo>
                    <a:pt x="5026" y="1215"/>
                  </a:lnTo>
                  <a:cubicBezTo>
                    <a:pt x="5097" y="1215"/>
                    <a:pt x="5169" y="1143"/>
                    <a:pt x="5169" y="1072"/>
                  </a:cubicBezTo>
                  <a:lnTo>
                    <a:pt x="5169" y="1048"/>
                  </a:lnTo>
                  <a:lnTo>
                    <a:pt x="9717" y="1048"/>
                  </a:lnTo>
                  <a:lnTo>
                    <a:pt x="9717" y="4834"/>
                  </a:lnTo>
                  <a:cubicBezTo>
                    <a:pt x="9431" y="4906"/>
                    <a:pt x="9217" y="5168"/>
                    <a:pt x="9217" y="5477"/>
                  </a:cubicBezTo>
                  <a:cubicBezTo>
                    <a:pt x="9217" y="5787"/>
                    <a:pt x="9431" y="6049"/>
                    <a:pt x="9717" y="6120"/>
                  </a:cubicBezTo>
                  <a:lnTo>
                    <a:pt x="9717" y="6740"/>
                  </a:lnTo>
                  <a:cubicBezTo>
                    <a:pt x="9717" y="6835"/>
                    <a:pt x="9622" y="6930"/>
                    <a:pt x="9527" y="6930"/>
                  </a:cubicBezTo>
                  <a:cubicBezTo>
                    <a:pt x="9431" y="6930"/>
                    <a:pt x="9336" y="6835"/>
                    <a:pt x="9336" y="6740"/>
                  </a:cubicBezTo>
                  <a:lnTo>
                    <a:pt x="9336" y="6478"/>
                  </a:lnTo>
                  <a:cubicBezTo>
                    <a:pt x="9336" y="6406"/>
                    <a:pt x="9265" y="6335"/>
                    <a:pt x="9193" y="6335"/>
                  </a:cubicBezTo>
                  <a:cubicBezTo>
                    <a:pt x="9098" y="6335"/>
                    <a:pt x="9027" y="6406"/>
                    <a:pt x="9027" y="6478"/>
                  </a:cubicBezTo>
                  <a:lnTo>
                    <a:pt x="9027" y="6740"/>
                  </a:lnTo>
                  <a:cubicBezTo>
                    <a:pt x="9027" y="7025"/>
                    <a:pt x="9241" y="7240"/>
                    <a:pt x="9527" y="7240"/>
                  </a:cubicBezTo>
                  <a:cubicBezTo>
                    <a:pt x="9789" y="7240"/>
                    <a:pt x="10027" y="7025"/>
                    <a:pt x="10027" y="6740"/>
                  </a:cubicBezTo>
                  <a:lnTo>
                    <a:pt x="10027" y="6120"/>
                  </a:lnTo>
                  <a:cubicBezTo>
                    <a:pt x="10313" y="6049"/>
                    <a:pt x="10527" y="5787"/>
                    <a:pt x="10527" y="5477"/>
                  </a:cubicBezTo>
                  <a:cubicBezTo>
                    <a:pt x="10527" y="5168"/>
                    <a:pt x="10313" y="4906"/>
                    <a:pt x="10027" y="4834"/>
                  </a:cubicBezTo>
                  <a:lnTo>
                    <a:pt x="10027" y="1048"/>
                  </a:lnTo>
                  <a:lnTo>
                    <a:pt x="10408" y="1048"/>
                  </a:lnTo>
                  <a:cubicBezTo>
                    <a:pt x="10479" y="1048"/>
                    <a:pt x="10551" y="976"/>
                    <a:pt x="10551" y="905"/>
                  </a:cubicBezTo>
                  <a:lnTo>
                    <a:pt x="10551" y="333"/>
                  </a:lnTo>
                  <a:cubicBezTo>
                    <a:pt x="10551" y="238"/>
                    <a:pt x="10479" y="167"/>
                    <a:pt x="10408" y="167"/>
                  </a:cubicBezTo>
                  <a:lnTo>
                    <a:pt x="5169" y="167"/>
                  </a:lnTo>
                  <a:cubicBezTo>
                    <a:pt x="5169" y="72"/>
                    <a:pt x="5097" y="0"/>
                    <a:pt x="5026" y="0"/>
                  </a:cubicBezTo>
                  <a:lnTo>
                    <a:pt x="2001" y="0"/>
                  </a:lnTo>
                  <a:cubicBezTo>
                    <a:pt x="1906" y="0"/>
                    <a:pt x="1858" y="72"/>
                    <a:pt x="1858" y="167"/>
                  </a:cubicBezTo>
                  <a:cubicBezTo>
                    <a:pt x="1858" y="238"/>
                    <a:pt x="1930" y="310"/>
                    <a:pt x="2001" y="310"/>
                  </a:cubicBezTo>
                  <a:lnTo>
                    <a:pt x="4859" y="310"/>
                  </a:lnTo>
                  <a:lnTo>
                    <a:pt x="4859" y="905"/>
                  </a:lnTo>
                  <a:lnTo>
                    <a:pt x="311" y="905"/>
                  </a:lnTo>
                  <a:lnTo>
                    <a:pt x="311" y="310"/>
                  </a:lnTo>
                  <a:lnTo>
                    <a:pt x="1477" y="310"/>
                  </a:lnTo>
                  <a:cubicBezTo>
                    <a:pt x="1573" y="310"/>
                    <a:pt x="1644" y="238"/>
                    <a:pt x="1644" y="167"/>
                  </a:cubicBezTo>
                  <a:cubicBezTo>
                    <a:pt x="1644" y="72"/>
                    <a:pt x="1573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4761939" y="2293372"/>
              <a:ext cx="108653" cy="24782"/>
            </a:xfrm>
            <a:custGeom>
              <a:avLst/>
              <a:gdLst/>
              <a:ahLst/>
              <a:cxnLst/>
              <a:rect l="l" t="t" r="r" b="b"/>
              <a:pathLst>
                <a:path w="3240" h="739" extrusionOk="0">
                  <a:moveTo>
                    <a:pt x="167" y="0"/>
                  </a:moveTo>
                  <a:cubicBezTo>
                    <a:pt x="72" y="0"/>
                    <a:pt x="1" y="71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15" y="310"/>
                    <a:pt x="262" y="333"/>
                    <a:pt x="334" y="452"/>
                  </a:cubicBezTo>
                  <a:cubicBezTo>
                    <a:pt x="405" y="572"/>
                    <a:pt x="524" y="738"/>
                    <a:pt x="763" y="738"/>
                  </a:cubicBezTo>
                  <a:cubicBezTo>
                    <a:pt x="977" y="738"/>
                    <a:pt x="1096" y="572"/>
                    <a:pt x="1167" y="452"/>
                  </a:cubicBezTo>
                  <a:cubicBezTo>
                    <a:pt x="1239" y="333"/>
                    <a:pt x="1286" y="310"/>
                    <a:pt x="1334" y="310"/>
                  </a:cubicBezTo>
                  <a:cubicBezTo>
                    <a:pt x="1382" y="310"/>
                    <a:pt x="1429" y="333"/>
                    <a:pt x="1501" y="452"/>
                  </a:cubicBezTo>
                  <a:cubicBezTo>
                    <a:pt x="1572" y="572"/>
                    <a:pt x="1691" y="738"/>
                    <a:pt x="1929" y="738"/>
                  </a:cubicBezTo>
                  <a:cubicBezTo>
                    <a:pt x="2144" y="738"/>
                    <a:pt x="2263" y="572"/>
                    <a:pt x="2334" y="452"/>
                  </a:cubicBezTo>
                  <a:cubicBezTo>
                    <a:pt x="2406" y="333"/>
                    <a:pt x="2453" y="310"/>
                    <a:pt x="2501" y="310"/>
                  </a:cubicBezTo>
                  <a:cubicBezTo>
                    <a:pt x="2549" y="310"/>
                    <a:pt x="2596" y="333"/>
                    <a:pt x="2668" y="452"/>
                  </a:cubicBezTo>
                  <a:cubicBezTo>
                    <a:pt x="2739" y="572"/>
                    <a:pt x="2858" y="738"/>
                    <a:pt x="3096" y="738"/>
                  </a:cubicBezTo>
                  <a:cubicBezTo>
                    <a:pt x="3168" y="738"/>
                    <a:pt x="3239" y="667"/>
                    <a:pt x="3239" y="572"/>
                  </a:cubicBezTo>
                  <a:cubicBezTo>
                    <a:pt x="3239" y="476"/>
                    <a:pt x="3168" y="405"/>
                    <a:pt x="3096" y="405"/>
                  </a:cubicBezTo>
                  <a:cubicBezTo>
                    <a:pt x="3025" y="405"/>
                    <a:pt x="3001" y="381"/>
                    <a:pt x="2930" y="262"/>
                  </a:cubicBezTo>
                  <a:cubicBezTo>
                    <a:pt x="2834" y="167"/>
                    <a:pt x="2739" y="0"/>
                    <a:pt x="2501" y="0"/>
                  </a:cubicBezTo>
                  <a:cubicBezTo>
                    <a:pt x="2287" y="0"/>
                    <a:pt x="2168" y="167"/>
                    <a:pt x="2072" y="262"/>
                  </a:cubicBezTo>
                  <a:cubicBezTo>
                    <a:pt x="2001" y="381"/>
                    <a:pt x="1977" y="405"/>
                    <a:pt x="1929" y="405"/>
                  </a:cubicBezTo>
                  <a:cubicBezTo>
                    <a:pt x="1858" y="405"/>
                    <a:pt x="1834" y="381"/>
                    <a:pt x="1763" y="262"/>
                  </a:cubicBezTo>
                  <a:cubicBezTo>
                    <a:pt x="1668" y="167"/>
                    <a:pt x="1572" y="0"/>
                    <a:pt x="1334" y="0"/>
                  </a:cubicBezTo>
                  <a:cubicBezTo>
                    <a:pt x="1120" y="0"/>
                    <a:pt x="1001" y="167"/>
                    <a:pt x="905" y="262"/>
                  </a:cubicBezTo>
                  <a:cubicBezTo>
                    <a:pt x="834" y="381"/>
                    <a:pt x="810" y="405"/>
                    <a:pt x="763" y="405"/>
                  </a:cubicBezTo>
                  <a:cubicBezTo>
                    <a:pt x="691" y="405"/>
                    <a:pt x="667" y="381"/>
                    <a:pt x="596" y="262"/>
                  </a:cubicBezTo>
                  <a:cubicBezTo>
                    <a:pt x="501" y="167"/>
                    <a:pt x="40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4890512" y="2273385"/>
              <a:ext cx="148594" cy="60732"/>
            </a:xfrm>
            <a:custGeom>
              <a:avLst/>
              <a:gdLst/>
              <a:ahLst/>
              <a:cxnLst/>
              <a:rect l="l" t="t" r="r" b="b"/>
              <a:pathLst>
                <a:path w="4431" h="1811" extrusionOk="0">
                  <a:moveTo>
                    <a:pt x="1215" y="334"/>
                  </a:moveTo>
                  <a:cubicBezTo>
                    <a:pt x="1287" y="525"/>
                    <a:pt x="1334" y="715"/>
                    <a:pt x="1334" y="906"/>
                  </a:cubicBezTo>
                  <a:cubicBezTo>
                    <a:pt x="1334" y="1096"/>
                    <a:pt x="1287" y="1287"/>
                    <a:pt x="1215" y="1453"/>
                  </a:cubicBezTo>
                  <a:cubicBezTo>
                    <a:pt x="882" y="1382"/>
                    <a:pt x="572" y="1168"/>
                    <a:pt x="358" y="906"/>
                  </a:cubicBezTo>
                  <a:cubicBezTo>
                    <a:pt x="572" y="620"/>
                    <a:pt x="882" y="429"/>
                    <a:pt x="1215" y="334"/>
                  </a:cubicBezTo>
                  <a:close/>
                  <a:moveTo>
                    <a:pt x="1549" y="310"/>
                  </a:moveTo>
                  <a:cubicBezTo>
                    <a:pt x="2025" y="310"/>
                    <a:pt x="2454" y="525"/>
                    <a:pt x="2739" y="906"/>
                  </a:cubicBezTo>
                  <a:cubicBezTo>
                    <a:pt x="2454" y="1263"/>
                    <a:pt x="2025" y="1501"/>
                    <a:pt x="1549" y="1501"/>
                  </a:cubicBezTo>
                  <a:lnTo>
                    <a:pt x="1525" y="1501"/>
                  </a:lnTo>
                  <a:cubicBezTo>
                    <a:pt x="1620" y="1310"/>
                    <a:pt x="1668" y="1096"/>
                    <a:pt x="1668" y="906"/>
                  </a:cubicBezTo>
                  <a:cubicBezTo>
                    <a:pt x="1668" y="691"/>
                    <a:pt x="1620" y="501"/>
                    <a:pt x="1525" y="310"/>
                  </a:cubicBezTo>
                  <a:close/>
                  <a:moveTo>
                    <a:pt x="3978" y="310"/>
                  </a:moveTo>
                  <a:cubicBezTo>
                    <a:pt x="3859" y="477"/>
                    <a:pt x="3811" y="667"/>
                    <a:pt x="3811" y="906"/>
                  </a:cubicBezTo>
                  <a:cubicBezTo>
                    <a:pt x="3811" y="1120"/>
                    <a:pt x="3859" y="1334"/>
                    <a:pt x="3978" y="1477"/>
                  </a:cubicBezTo>
                  <a:cubicBezTo>
                    <a:pt x="3930" y="1477"/>
                    <a:pt x="3906" y="1501"/>
                    <a:pt x="3859" y="1501"/>
                  </a:cubicBezTo>
                  <a:cubicBezTo>
                    <a:pt x="3573" y="1501"/>
                    <a:pt x="3263" y="1263"/>
                    <a:pt x="3097" y="906"/>
                  </a:cubicBezTo>
                  <a:cubicBezTo>
                    <a:pt x="3263" y="525"/>
                    <a:pt x="3549" y="310"/>
                    <a:pt x="3859" y="310"/>
                  </a:cubicBezTo>
                  <a:close/>
                  <a:moveTo>
                    <a:pt x="1549" y="1"/>
                  </a:moveTo>
                  <a:cubicBezTo>
                    <a:pt x="929" y="1"/>
                    <a:pt x="382" y="286"/>
                    <a:pt x="48" y="810"/>
                  </a:cubicBezTo>
                  <a:cubicBezTo>
                    <a:pt x="1" y="858"/>
                    <a:pt x="1" y="929"/>
                    <a:pt x="48" y="977"/>
                  </a:cubicBezTo>
                  <a:cubicBezTo>
                    <a:pt x="382" y="1501"/>
                    <a:pt x="929" y="1811"/>
                    <a:pt x="1549" y="1811"/>
                  </a:cubicBezTo>
                  <a:cubicBezTo>
                    <a:pt x="2073" y="1811"/>
                    <a:pt x="2549" y="1572"/>
                    <a:pt x="2882" y="1191"/>
                  </a:cubicBezTo>
                  <a:cubicBezTo>
                    <a:pt x="3120" y="1572"/>
                    <a:pt x="3478" y="1811"/>
                    <a:pt x="3859" y="1811"/>
                  </a:cubicBezTo>
                  <a:cubicBezTo>
                    <a:pt x="4025" y="1811"/>
                    <a:pt x="4192" y="1763"/>
                    <a:pt x="4335" y="1668"/>
                  </a:cubicBezTo>
                  <a:cubicBezTo>
                    <a:pt x="4383" y="1644"/>
                    <a:pt x="4430" y="1596"/>
                    <a:pt x="4430" y="1525"/>
                  </a:cubicBezTo>
                  <a:cubicBezTo>
                    <a:pt x="4430" y="1477"/>
                    <a:pt x="4383" y="1430"/>
                    <a:pt x="4335" y="1406"/>
                  </a:cubicBezTo>
                  <a:cubicBezTo>
                    <a:pt x="4192" y="1310"/>
                    <a:pt x="4121" y="1120"/>
                    <a:pt x="4121" y="882"/>
                  </a:cubicBezTo>
                  <a:cubicBezTo>
                    <a:pt x="4121" y="667"/>
                    <a:pt x="4192" y="477"/>
                    <a:pt x="4335" y="406"/>
                  </a:cubicBezTo>
                  <a:lnTo>
                    <a:pt x="4335" y="382"/>
                  </a:lnTo>
                  <a:cubicBezTo>
                    <a:pt x="4383" y="358"/>
                    <a:pt x="4430" y="310"/>
                    <a:pt x="4430" y="263"/>
                  </a:cubicBezTo>
                  <a:cubicBezTo>
                    <a:pt x="4430" y="191"/>
                    <a:pt x="4383" y="144"/>
                    <a:pt x="4335" y="120"/>
                  </a:cubicBezTo>
                  <a:cubicBezTo>
                    <a:pt x="4192" y="24"/>
                    <a:pt x="4025" y="1"/>
                    <a:pt x="3859" y="1"/>
                  </a:cubicBezTo>
                  <a:cubicBezTo>
                    <a:pt x="3478" y="1"/>
                    <a:pt x="3120" y="215"/>
                    <a:pt x="2882" y="596"/>
                  </a:cubicBezTo>
                  <a:cubicBezTo>
                    <a:pt x="2549" y="215"/>
                    <a:pt x="2073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4916066" y="2297027"/>
              <a:ext cx="11234" cy="10731"/>
            </a:xfrm>
            <a:custGeom>
              <a:avLst/>
              <a:gdLst/>
              <a:ahLst/>
              <a:cxnLst/>
              <a:rect l="l" t="t" r="r" b="b"/>
              <a:pathLst>
                <a:path w="335" h="320" extrusionOk="0">
                  <a:moveTo>
                    <a:pt x="157" y="1"/>
                  </a:moveTo>
                  <a:cubicBezTo>
                    <a:pt x="125" y="1"/>
                    <a:pt x="94" y="12"/>
                    <a:pt x="72" y="34"/>
                  </a:cubicBezTo>
                  <a:cubicBezTo>
                    <a:pt x="25" y="58"/>
                    <a:pt x="1" y="129"/>
                    <a:pt x="1" y="177"/>
                  </a:cubicBezTo>
                  <a:cubicBezTo>
                    <a:pt x="25" y="248"/>
                    <a:pt x="72" y="296"/>
                    <a:pt x="120" y="320"/>
                  </a:cubicBezTo>
                  <a:cubicBezTo>
                    <a:pt x="191" y="320"/>
                    <a:pt x="263" y="296"/>
                    <a:pt x="286" y="248"/>
                  </a:cubicBezTo>
                  <a:cubicBezTo>
                    <a:pt x="334" y="177"/>
                    <a:pt x="310" y="105"/>
                    <a:pt x="263" y="58"/>
                  </a:cubicBezTo>
                  <a:cubicBezTo>
                    <a:pt x="236" y="18"/>
                    <a:pt x="196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15"/>
          <p:cNvGrpSpPr/>
          <p:nvPr/>
        </p:nvGrpSpPr>
        <p:grpSpPr>
          <a:xfrm>
            <a:off x="4069542" y="2213492"/>
            <a:ext cx="367409" cy="353828"/>
            <a:chOff x="4069542" y="2213492"/>
            <a:chExt cx="367409" cy="353828"/>
          </a:xfrm>
        </p:grpSpPr>
        <p:sp>
          <p:nvSpPr>
            <p:cNvPr id="1675" name="Google Shape;1675;p15"/>
            <p:cNvSpPr/>
            <p:nvPr/>
          </p:nvSpPr>
          <p:spPr>
            <a:xfrm>
              <a:off x="4290739" y="2319697"/>
              <a:ext cx="114254" cy="110129"/>
            </a:xfrm>
            <a:custGeom>
              <a:avLst/>
              <a:gdLst/>
              <a:ahLst/>
              <a:cxnLst/>
              <a:rect l="l" t="t" r="r" b="b"/>
              <a:pathLst>
                <a:path w="3407" h="3284" extrusionOk="0">
                  <a:moveTo>
                    <a:pt x="668" y="1"/>
                  </a:moveTo>
                  <a:lnTo>
                    <a:pt x="1" y="977"/>
                  </a:lnTo>
                  <a:lnTo>
                    <a:pt x="191" y="1454"/>
                  </a:lnTo>
                  <a:cubicBezTo>
                    <a:pt x="263" y="1668"/>
                    <a:pt x="358" y="1882"/>
                    <a:pt x="501" y="2049"/>
                  </a:cubicBezTo>
                  <a:cubicBezTo>
                    <a:pt x="636" y="2184"/>
                    <a:pt x="789" y="2229"/>
                    <a:pt x="934" y="2229"/>
                  </a:cubicBezTo>
                  <a:cubicBezTo>
                    <a:pt x="1223" y="2229"/>
                    <a:pt x="1477" y="2049"/>
                    <a:pt x="1477" y="2049"/>
                  </a:cubicBezTo>
                  <a:cubicBezTo>
                    <a:pt x="1545" y="2574"/>
                    <a:pt x="1894" y="2688"/>
                    <a:pt x="2184" y="2688"/>
                  </a:cubicBezTo>
                  <a:cubicBezTo>
                    <a:pt x="2408" y="2688"/>
                    <a:pt x="2597" y="2621"/>
                    <a:pt x="2597" y="2620"/>
                  </a:cubicBezTo>
                  <a:lnTo>
                    <a:pt x="2597" y="2620"/>
                  </a:lnTo>
                  <a:cubicBezTo>
                    <a:pt x="2331" y="2886"/>
                    <a:pt x="2645" y="3284"/>
                    <a:pt x="3019" y="3284"/>
                  </a:cubicBezTo>
                  <a:cubicBezTo>
                    <a:pt x="3148" y="3284"/>
                    <a:pt x="3284" y="3236"/>
                    <a:pt x="3406" y="3121"/>
                  </a:cubicBezTo>
                  <a:lnTo>
                    <a:pt x="3406" y="204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4075142" y="2292802"/>
              <a:ext cx="361809" cy="267341"/>
            </a:xfrm>
            <a:custGeom>
              <a:avLst/>
              <a:gdLst/>
              <a:ahLst/>
              <a:cxnLst/>
              <a:rect l="l" t="t" r="r" b="b"/>
              <a:pathLst>
                <a:path w="10789" h="7972" extrusionOk="0">
                  <a:moveTo>
                    <a:pt x="6917" y="1"/>
                  </a:moveTo>
                  <a:cubicBezTo>
                    <a:pt x="4758" y="1"/>
                    <a:pt x="1889" y="1487"/>
                    <a:pt x="0" y="6471"/>
                  </a:cubicBezTo>
                  <a:lnTo>
                    <a:pt x="0" y="7971"/>
                  </a:lnTo>
                  <a:lnTo>
                    <a:pt x="10193" y="7971"/>
                  </a:lnTo>
                  <a:lnTo>
                    <a:pt x="10193" y="6447"/>
                  </a:lnTo>
                  <a:cubicBezTo>
                    <a:pt x="9883" y="6447"/>
                    <a:pt x="9431" y="6471"/>
                    <a:pt x="8883" y="6471"/>
                  </a:cubicBezTo>
                  <a:cubicBezTo>
                    <a:pt x="6882" y="6471"/>
                    <a:pt x="5454" y="4708"/>
                    <a:pt x="6073" y="2994"/>
                  </a:cubicBezTo>
                  <a:cubicBezTo>
                    <a:pt x="6333" y="2272"/>
                    <a:pt x="6978" y="1917"/>
                    <a:pt x="7664" y="1917"/>
                  </a:cubicBezTo>
                  <a:cubicBezTo>
                    <a:pt x="8607" y="1917"/>
                    <a:pt x="9629" y="2589"/>
                    <a:pt x="9835" y="3899"/>
                  </a:cubicBezTo>
                  <a:cubicBezTo>
                    <a:pt x="9835" y="3899"/>
                    <a:pt x="10788" y="2375"/>
                    <a:pt x="9597" y="1041"/>
                  </a:cubicBezTo>
                  <a:cubicBezTo>
                    <a:pt x="9502" y="946"/>
                    <a:pt x="9407" y="851"/>
                    <a:pt x="9288" y="755"/>
                  </a:cubicBezTo>
                  <a:cubicBezTo>
                    <a:pt x="8761" y="319"/>
                    <a:pt x="7915" y="1"/>
                    <a:pt x="6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4122259" y="2218287"/>
              <a:ext cx="133402" cy="343432"/>
            </a:xfrm>
            <a:custGeom>
              <a:avLst/>
              <a:gdLst/>
              <a:ahLst/>
              <a:cxnLst/>
              <a:rect l="l" t="t" r="r" b="b"/>
              <a:pathLst>
                <a:path w="3978" h="10241" extrusionOk="0">
                  <a:moveTo>
                    <a:pt x="2001" y="0"/>
                  </a:moveTo>
                  <a:cubicBezTo>
                    <a:pt x="786" y="1453"/>
                    <a:pt x="0" y="3596"/>
                    <a:pt x="0" y="6026"/>
                  </a:cubicBezTo>
                  <a:cubicBezTo>
                    <a:pt x="0" y="7573"/>
                    <a:pt x="334" y="9026"/>
                    <a:pt x="881" y="10241"/>
                  </a:cubicBezTo>
                  <a:cubicBezTo>
                    <a:pt x="881" y="10241"/>
                    <a:pt x="1572" y="9669"/>
                    <a:pt x="2001" y="9145"/>
                  </a:cubicBezTo>
                  <a:cubicBezTo>
                    <a:pt x="2429" y="9669"/>
                    <a:pt x="3120" y="10241"/>
                    <a:pt x="3120" y="10241"/>
                  </a:cubicBezTo>
                  <a:cubicBezTo>
                    <a:pt x="3668" y="9026"/>
                    <a:pt x="3977" y="7573"/>
                    <a:pt x="3977" y="6026"/>
                  </a:cubicBezTo>
                  <a:cubicBezTo>
                    <a:pt x="3977" y="3596"/>
                    <a:pt x="3215" y="1453"/>
                    <a:pt x="2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4301940" y="2482778"/>
              <a:ext cx="120625" cy="31825"/>
            </a:xfrm>
            <a:custGeom>
              <a:avLst/>
              <a:gdLst/>
              <a:ahLst/>
              <a:cxnLst/>
              <a:rect l="l" t="t" r="r" b="b"/>
              <a:pathLst>
                <a:path w="3597" h="949" extrusionOk="0">
                  <a:moveTo>
                    <a:pt x="187" y="1"/>
                  </a:moveTo>
                  <a:cubicBezTo>
                    <a:pt x="139" y="1"/>
                    <a:pt x="90" y="26"/>
                    <a:pt x="48" y="67"/>
                  </a:cubicBezTo>
                  <a:cubicBezTo>
                    <a:pt x="0" y="139"/>
                    <a:pt x="24" y="234"/>
                    <a:pt x="72" y="282"/>
                  </a:cubicBezTo>
                  <a:cubicBezTo>
                    <a:pt x="643" y="710"/>
                    <a:pt x="1358" y="949"/>
                    <a:pt x="2096" y="949"/>
                  </a:cubicBezTo>
                  <a:lnTo>
                    <a:pt x="3430" y="949"/>
                  </a:lnTo>
                  <a:cubicBezTo>
                    <a:pt x="3525" y="925"/>
                    <a:pt x="3596" y="853"/>
                    <a:pt x="3573" y="782"/>
                  </a:cubicBezTo>
                  <a:cubicBezTo>
                    <a:pt x="3593" y="699"/>
                    <a:pt x="3524" y="634"/>
                    <a:pt x="3459" y="634"/>
                  </a:cubicBezTo>
                  <a:cubicBezTo>
                    <a:pt x="3449" y="634"/>
                    <a:pt x="3439" y="636"/>
                    <a:pt x="3430" y="639"/>
                  </a:cubicBezTo>
                  <a:lnTo>
                    <a:pt x="2120" y="639"/>
                  </a:lnTo>
                  <a:cubicBezTo>
                    <a:pt x="1429" y="639"/>
                    <a:pt x="786" y="425"/>
                    <a:pt x="286" y="44"/>
                  </a:cubicBezTo>
                  <a:cubicBezTo>
                    <a:pt x="256" y="14"/>
                    <a:pt x="222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4069542" y="2433112"/>
              <a:ext cx="43964" cy="81490"/>
            </a:xfrm>
            <a:custGeom>
              <a:avLst/>
              <a:gdLst/>
              <a:ahLst/>
              <a:cxnLst/>
              <a:rect l="l" t="t" r="r" b="b"/>
              <a:pathLst>
                <a:path w="1311" h="2430" extrusionOk="0">
                  <a:moveTo>
                    <a:pt x="1138" y="1"/>
                  </a:moveTo>
                  <a:cubicBezTo>
                    <a:pt x="1085" y="1"/>
                    <a:pt x="1032" y="32"/>
                    <a:pt x="1001" y="96"/>
                  </a:cubicBezTo>
                  <a:cubicBezTo>
                    <a:pt x="643" y="739"/>
                    <a:pt x="310" y="1453"/>
                    <a:pt x="24" y="2215"/>
                  </a:cubicBezTo>
                  <a:cubicBezTo>
                    <a:pt x="0" y="2311"/>
                    <a:pt x="24" y="2406"/>
                    <a:pt x="119" y="2430"/>
                  </a:cubicBezTo>
                  <a:lnTo>
                    <a:pt x="167" y="2430"/>
                  </a:lnTo>
                  <a:cubicBezTo>
                    <a:pt x="239" y="2430"/>
                    <a:pt x="286" y="2406"/>
                    <a:pt x="310" y="2334"/>
                  </a:cubicBezTo>
                  <a:cubicBezTo>
                    <a:pt x="596" y="1572"/>
                    <a:pt x="929" y="858"/>
                    <a:pt x="1286" y="239"/>
                  </a:cubicBezTo>
                  <a:cubicBezTo>
                    <a:pt x="1310" y="167"/>
                    <a:pt x="1286" y="72"/>
                    <a:pt x="1215" y="24"/>
                  </a:cubicBezTo>
                  <a:cubicBezTo>
                    <a:pt x="1191" y="8"/>
                    <a:pt x="1165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4246037" y="2287671"/>
              <a:ext cx="178104" cy="192592"/>
            </a:xfrm>
            <a:custGeom>
              <a:avLst/>
              <a:gdLst/>
              <a:ahLst/>
              <a:cxnLst/>
              <a:rect l="l" t="t" r="r" b="b"/>
              <a:pathLst>
                <a:path w="5311" h="5743" extrusionOk="0">
                  <a:moveTo>
                    <a:pt x="1853" y="0"/>
                  </a:moveTo>
                  <a:cubicBezTo>
                    <a:pt x="1286" y="0"/>
                    <a:pt x="697" y="102"/>
                    <a:pt x="119" y="289"/>
                  </a:cubicBezTo>
                  <a:cubicBezTo>
                    <a:pt x="48" y="313"/>
                    <a:pt x="0" y="408"/>
                    <a:pt x="24" y="503"/>
                  </a:cubicBezTo>
                  <a:cubicBezTo>
                    <a:pt x="44" y="562"/>
                    <a:pt x="112" y="605"/>
                    <a:pt x="175" y="605"/>
                  </a:cubicBezTo>
                  <a:cubicBezTo>
                    <a:pt x="189" y="605"/>
                    <a:pt x="202" y="603"/>
                    <a:pt x="215" y="599"/>
                  </a:cubicBezTo>
                  <a:cubicBezTo>
                    <a:pt x="711" y="430"/>
                    <a:pt x="1287" y="327"/>
                    <a:pt x="1865" y="327"/>
                  </a:cubicBezTo>
                  <a:cubicBezTo>
                    <a:pt x="2673" y="327"/>
                    <a:pt x="3486" y="528"/>
                    <a:pt x="4096" y="1027"/>
                  </a:cubicBezTo>
                  <a:cubicBezTo>
                    <a:pt x="4739" y="1551"/>
                    <a:pt x="5025" y="2218"/>
                    <a:pt x="4930" y="2956"/>
                  </a:cubicBezTo>
                  <a:cubicBezTo>
                    <a:pt x="4906" y="3194"/>
                    <a:pt x="4859" y="3409"/>
                    <a:pt x="4787" y="3575"/>
                  </a:cubicBezTo>
                  <a:cubicBezTo>
                    <a:pt x="4668" y="3171"/>
                    <a:pt x="4430" y="2813"/>
                    <a:pt x="4120" y="2528"/>
                  </a:cubicBezTo>
                  <a:cubicBezTo>
                    <a:pt x="3763" y="2194"/>
                    <a:pt x="3287" y="1980"/>
                    <a:pt x="2787" y="1932"/>
                  </a:cubicBezTo>
                  <a:cubicBezTo>
                    <a:pt x="2707" y="1924"/>
                    <a:pt x="2628" y="1920"/>
                    <a:pt x="2550" y="1920"/>
                  </a:cubicBezTo>
                  <a:cubicBezTo>
                    <a:pt x="1751" y="1920"/>
                    <a:pt x="1094" y="2361"/>
                    <a:pt x="834" y="3099"/>
                  </a:cubicBezTo>
                  <a:cubicBezTo>
                    <a:pt x="500" y="3980"/>
                    <a:pt x="691" y="4957"/>
                    <a:pt x="1334" y="5695"/>
                  </a:cubicBezTo>
                  <a:cubicBezTo>
                    <a:pt x="1358" y="5719"/>
                    <a:pt x="1405" y="5743"/>
                    <a:pt x="1453" y="5743"/>
                  </a:cubicBezTo>
                  <a:cubicBezTo>
                    <a:pt x="1477" y="5743"/>
                    <a:pt x="1524" y="5743"/>
                    <a:pt x="1548" y="5695"/>
                  </a:cubicBezTo>
                  <a:cubicBezTo>
                    <a:pt x="1620" y="5647"/>
                    <a:pt x="1620" y="5552"/>
                    <a:pt x="1572" y="5481"/>
                  </a:cubicBezTo>
                  <a:cubicBezTo>
                    <a:pt x="1286" y="5171"/>
                    <a:pt x="1120" y="4814"/>
                    <a:pt x="1024" y="4433"/>
                  </a:cubicBezTo>
                  <a:cubicBezTo>
                    <a:pt x="929" y="4004"/>
                    <a:pt x="977" y="3599"/>
                    <a:pt x="1120" y="3194"/>
                  </a:cubicBezTo>
                  <a:cubicBezTo>
                    <a:pt x="1239" y="2861"/>
                    <a:pt x="1477" y="2599"/>
                    <a:pt x="1763" y="2432"/>
                  </a:cubicBezTo>
                  <a:cubicBezTo>
                    <a:pt x="2009" y="2300"/>
                    <a:pt x="2270" y="2227"/>
                    <a:pt x="2547" y="2227"/>
                  </a:cubicBezTo>
                  <a:cubicBezTo>
                    <a:pt x="2618" y="2227"/>
                    <a:pt x="2690" y="2232"/>
                    <a:pt x="2763" y="2242"/>
                  </a:cubicBezTo>
                  <a:cubicBezTo>
                    <a:pt x="3191" y="2266"/>
                    <a:pt x="3596" y="2456"/>
                    <a:pt x="3930" y="2766"/>
                  </a:cubicBezTo>
                  <a:cubicBezTo>
                    <a:pt x="4263" y="3075"/>
                    <a:pt x="4477" y="3504"/>
                    <a:pt x="4573" y="4004"/>
                  </a:cubicBezTo>
                  <a:cubicBezTo>
                    <a:pt x="4501" y="4052"/>
                    <a:pt x="4430" y="4076"/>
                    <a:pt x="4335" y="4076"/>
                  </a:cubicBezTo>
                  <a:cubicBezTo>
                    <a:pt x="4239" y="4076"/>
                    <a:pt x="4144" y="4028"/>
                    <a:pt x="4073" y="3957"/>
                  </a:cubicBezTo>
                  <a:cubicBezTo>
                    <a:pt x="4049" y="3909"/>
                    <a:pt x="3930" y="3790"/>
                    <a:pt x="4049" y="3671"/>
                  </a:cubicBezTo>
                  <a:cubicBezTo>
                    <a:pt x="4096" y="3623"/>
                    <a:pt x="4096" y="3552"/>
                    <a:pt x="4073" y="3480"/>
                  </a:cubicBezTo>
                  <a:cubicBezTo>
                    <a:pt x="4037" y="3427"/>
                    <a:pt x="3988" y="3400"/>
                    <a:pt x="3935" y="3400"/>
                  </a:cubicBezTo>
                  <a:cubicBezTo>
                    <a:pt x="3918" y="3400"/>
                    <a:pt x="3900" y="3403"/>
                    <a:pt x="3882" y="3409"/>
                  </a:cubicBezTo>
                  <a:cubicBezTo>
                    <a:pt x="3882" y="3409"/>
                    <a:pt x="3692" y="3472"/>
                    <a:pt x="3487" y="3472"/>
                  </a:cubicBezTo>
                  <a:cubicBezTo>
                    <a:pt x="3385" y="3472"/>
                    <a:pt x="3279" y="3456"/>
                    <a:pt x="3191" y="3409"/>
                  </a:cubicBezTo>
                  <a:cubicBezTo>
                    <a:pt x="3072" y="3314"/>
                    <a:pt x="2977" y="3194"/>
                    <a:pt x="2953" y="2980"/>
                  </a:cubicBezTo>
                  <a:cubicBezTo>
                    <a:pt x="2953" y="2932"/>
                    <a:pt x="2930" y="2885"/>
                    <a:pt x="2882" y="2861"/>
                  </a:cubicBezTo>
                  <a:cubicBezTo>
                    <a:pt x="2852" y="2851"/>
                    <a:pt x="2827" y="2845"/>
                    <a:pt x="2804" y="2845"/>
                  </a:cubicBezTo>
                  <a:cubicBezTo>
                    <a:pt x="2771" y="2845"/>
                    <a:pt x="2743" y="2857"/>
                    <a:pt x="2715" y="2885"/>
                  </a:cubicBezTo>
                  <a:cubicBezTo>
                    <a:pt x="2715" y="2885"/>
                    <a:pt x="2596" y="2956"/>
                    <a:pt x="2429" y="3004"/>
                  </a:cubicBezTo>
                  <a:cubicBezTo>
                    <a:pt x="2372" y="3018"/>
                    <a:pt x="2316" y="3026"/>
                    <a:pt x="2264" y="3026"/>
                  </a:cubicBezTo>
                  <a:cubicBezTo>
                    <a:pt x="2142" y="3026"/>
                    <a:pt x="2036" y="2984"/>
                    <a:pt x="1953" y="2885"/>
                  </a:cubicBezTo>
                  <a:cubicBezTo>
                    <a:pt x="1929" y="2861"/>
                    <a:pt x="1888" y="2849"/>
                    <a:pt x="1846" y="2849"/>
                  </a:cubicBezTo>
                  <a:cubicBezTo>
                    <a:pt x="1804" y="2849"/>
                    <a:pt x="1763" y="2861"/>
                    <a:pt x="1739" y="2885"/>
                  </a:cubicBezTo>
                  <a:cubicBezTo>
                    <a:pt x="1667" y="2956"/>
                    <a:pt x="1667" y="3052"/>
                    <a:pt x="1739" y="3123"/>
                  </a:cubicBezTo>
                  <a:cubicBezTo>
                    <a:pt x="1898" y="3265"/>
                    <a:pt x="2084" y="3341"/>
                    <a:pt x="2297" y="3341"/>
                  </a:cubicBezTo>
                  <a:cubicBezTo>
                    <a:pt x="2370" y="3341"/>
                    <a:pt x="2446" y="3332"/>
                    <a:pt x="2525" y="3314"/>
                  </a:cubicBezTo>
                  <a:cubicBezTo>
                    <a:pt x="2596" y="3290"/>
                    <a:pt x="2644" y="3266"/>
                    <a:pt x="2715" y="3242"/>
                  </a:cubicBezTo>
                  <a:cubicBezTo>
                    <a:pt x="2763" y="3433"/>
                    <a:pt x="2882" y="3575"/>
                    <a:pt x="3025" y="3671"/>
                  </a:cubicBezTo>
                  <a:cubicBezTo>
                    <a:pt x="3173" y="3753"/>
                    <a:pt x="3332" y="3778"/>
                    <a:pt x="3480" y="3778"/>
                  </a:cubicBezTo>
                  <a:cubicBezTo>
                    <a:pt x="3545" y="3778"/>
                    <a:pt x="3609" y="3773"/>
                    <a:pt x="3668" y="3766"/>
                  </a:cubicBezTo>
                  <a:cubicBezTo>
                    <a:pt x="3668" y="3909"/>
                    <a:pt x="3739" y="4052"/>
                    <a:pt x="3858" y="4171"/>
                  </a:cubicBezTo>
                  <a:cubicBezTo>
                    <a:pt x="3977" y="4290"/>
                    <a:pt x="4144" y="4385"/>
                    <a:pt x="4311" y="4385"/>
                  </a:cubicBezTo>
                  <a:lnTo>
                    <a:pt x="4358" y="4385"/>
                  </a:lnTo>
                  <a:cubicBezTo>
                    <a:pt x="4454" y="4385"/>
                    <a:pt x="4597" y="4361"/>
                    <a:pt x="4716" y="4266"/>
                  </a:cubicBezTo>
                  <a:cubicBezTo>
                    <a:pt x="4763" y="4242"/>
                    <a:pt x="4906" y="4076"/>
                    <a:pt x="4954" y="3980"/>
                  </a:cubicBezTo>
                  <a:cubicBezTo>
                    <a:pt x="5049" y="3790"/>
                    <a:pt x="5192" y="3456"/>
                    <a:pt x="5240" y="3004"/>
                  </a:cubicBezTo>
                  <a:cubicBezTo>
                    <a:pt x="5311" y="2409"/>
                    <a:pt x="5192" y="1527"/>
                    <a:pt x="4287" y="789"/>
                  </a:cubicBezTo>
                  <a:cubicBezTo>
                    <a:pt x="3834" y="408"/>
                    <a:pt x="3215" y="170"/>
                    <a:pt x="2525" y="51"/>
                  </a:cubicBezTo>
                  <a:cubicBezTo>
                    <a:pt x="2306" y="17"/>
                    <a:pt x="2081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4117464" y="2213492"/>
              <a:ext cx="143765" cy="353828"/>
            </a:xfrm>
            <a:custGeom>
              <a:avLst/>
              <a:gdLst/>
              <a:ahLst/>
              <a:cxnLst/>
              <a:rect l="l" t="t" r="r" b="b"/>
              <a:pathLst>
                <a:path w="4287" h="10551" extrusionOk="0">
                  <a:moveTo>
                    <a:pt x="2144" y="1"/>
                  </a:moveTo>
                  <a:cubicBezTo>
                    <a:pt x="2096" y="1"/>
                    <a:pt x="2048" y="24"/>
                    <a:pt x="2024" y="48"/>
                  </a:cubicBezTo>
                  <a:cubicBezTo>
                    <a:pt x="1715" y="405"/>
                    <a:pt x="1453" y="810"/>
                    <a:pt x="1215" y="1239"/>
                  </a:cubicBezTo>
                  <a:cubicBezTo>
                    <a:pt x="1167" y="1310"/>
                    <a:pt x="1191" y="1406"/>
                    <a:pt x="1262" y="1429"/>
                  </a:cubicBezTo>
                  <a:cubicBezTo>
                    <a:pt x="1288" y="1446"/>
                    <a:pt x="1316" y="1454"/>
                    <a:pt x="1344" y="1454"/>
                  </a:cubicBezTo>
                  <a:cubicBezTo>
                    <a:pt x="1395" y="1454"/>
                    <a:pt x="1446" y="1428"/>
                    <a:pt x="1477" y="1382"/>
                  </a:cubicBezTo>
                  <a:cubicBezTo>
                    <a:pt x="1691" y="1025"/>
                    <a:pt x="1905" y="691"/>
                    <a:pt x="2144" y="405"/>
                  </a:cubicBezTo>
                  <a:cubicBezTo>
                    <a:pt x="3310" y="1858"/>
                    <a:pt x="3977" y="3954"/>
                    <a:pt x="3977" y="6169"/>
                  </a:cubicBezTo>
                  <a:cubicBezTo>
                    <a:pt x="3977" y="7574"/>
                    <a:pt x="3715" y="8931"/>
                    <a:pt x="3191" y="10122"/>
                  </a:cubicBezTo>
                  <a:cubicBezTo>
                    <a:pt x="2977" y="9931"/>
                    <a:pt x="2548" y="9550"/>
                    <a:pt x="2263" y="9193"/>
                  </a:cubicBezTo>
                  <a:cubicBezTo>
                    <a:pt x="2215" y="9169"/>
                    <a:pt x="2191" y="9145"/>
                    <a:pt x="2144" y="9145"/>
                  </a:cubicBezTo>
                  <a:cubicBezTo>
                    <a:pt x="2096" y="9145"/>
                    <a:pt x="2048" y="9169"/>
                    <a:pt x="2024" y="9193"/>
                  </a:cubicBezTo>
                  <a:cubicBezTo>
                    <a:pt x="1715" y="9550"/>
                    <a:pt x="1310" y="9931"/>
                    <a:pt x="1096" y="10122"/>
                  </a:cubicBezTo>
                  <a:cubicBezTo>
                    <a:pt x="572" y="8931"/>
                    <a:pt x="310" y="7574"/>
                    <a:pt x="310" y="6169"/>
                  </a:cubicBezTo>
                  <a:cubicBezTo>
                    <a:pt x="310" y="4597"/>
                    <a:pt x="643" y="3120"/>
                    <a:pt x="1239" y="1834"/>
                  </a:cubicBezTo>
                  <a:cubicBezTo>
                    <a:pt x="1286" y="1763"/>
                    <a:pt x="1262" y="1668"/>
                    <a:pt x="1167" y="1620"/>
                  </a:cubicBezTo>
                  <a:cubicBezTo>
                    <a:pt x="1147" y="1607"/>
                    <a:pt x="1125" y="1601"/>
                    <a:pt x="1104" y="1601"/>
                  </a:cubicBezTo>
                  <a:cubicBezTo>
                    <a:pt x="1048" y="1601"/>
                    <a:pt x="994" y="1640"/>
                    <a:pt x="977" y="1691"/>
                  </a:cubicBezTo>
                  <a:cubicBezTo>
                    <a:pt x="334" y="3025"/>
                    <a:pt x="0" y="4549"/>
                    <a:pt x="0" y="6169"/>
                  </a:cubicBezTo>
                  <a:cubicBezTo>
                    <a:pt x="0" y="7693"/>
                    <a:pt x="310" y="9169"/>
                    <a:pt x="881" y="10455"/>
                  </a:cubicBezTo>
                  <a:cubicBezTo>
                    <a:pt x="905" y="10503"/>
                    <a:pt x="953" y="10527"/>
                    <a:pt x="1000" y="10550"/>
                  </a:cubicBezTo>
                  <a:lnTo>
                    <a:pt x="1024" y="10550"/>
                  </a:lnTo>
                  <a:cubicBezTo>
                    <a:pt x="1072" y="10550"/>
                    <a:pt x="1096" y="10527"/>
                    <a:pt x="1120" y="10503"/>
                  </a:cubicBezTo>
                  <a:cubicBezTo>
                    <a:pt x="1167" y="10479"/>
                    <a:pt x="1715" y="10003"/>
                    <a:pt x="2144" y="9550"/>
                  </a:cubicBezTo>
                  <a:cubicBezTo>
                    <a:pt x="2572" y="10003"/>
                    <a:pt x="3120" y="10479"/>
                    <a:pt x="3144" y="10503"/>
                  </a:cubicBezTo>
                  <a:cubicBezTo>
                    <a:pt x="3191" y="10550"/>
                    <a:pt x="3239" y="10550"/>
                    <a:pt x="3287" y="10550"/>
                  </a:cubicBezTo>
                  <a:cubicBezTo>
                    <a:pt x="3334" y="10527"/>
                    <a:pt x="3382" y="10503"/>
                    <a:pt x="3406" y="10455"/>
                  </a:cubicBezTo>
                  <a:cubicBezTo>
                    <a:pt x="3977" y="9169"/>
                    <a:pt x="4287" y="7693"/>
                    <a:pt x="4287" y="6169"/>
                  </a:cubicBezTo>
                  <a:cubicBezTo>
                    <a:pt x="4287" y="3811"/>
                    <a:pt x="3549" y="1572"/>
                    <a:pt x="2263" y="48"/>
                  </a:cubicBezTo>
                  <a:cubicBezTo>
                    <a:pt x="2239" y="1"/>
                    <a:pt x="2191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4183729" y="2243036"/>
              <a:ext cx="10429" cy="270762"/>
            </a:xfrm>
            <a:custGeom>
              <a:avLst/>
              <a:gdLst/>
              <a:ahLst/>
              <a:cxnLst/>
              <a:rect l="l" t="t" r="r" b="b"/>
              <a:pathLst>
                <a:path w="311" h="8074" extrusionOk="0">
                  <a:moveTo>
                    <a:pt x="168" y="1"/>
                  </a:moveTo>
                  <a:cubicBezTo>
                    <a:pt x="72" y="1"/>
                    <a:pt x="1" y="72"/>
                    <a:pt x="1" y="144"/>
                  </a:cubicBezTo>
                  <a:lnTo>
                    <a:pt x="1" y="7931"/>
                  </a:lnTo>
                  <a:cubicBezTo>
                    <a:pt x="1" y="8002"/>
                    <a:pt x="72" y="8074"/>
                    <a:pt x="168" y="8074"/>
                  </a:cubicBezTo>
                  <a:cubicBezTo>
                    <a:pt x="239" y="8074"/>
                    <a:pt x="310" y="8002"/>
                    <a:pt x="310" y="7931"/>
                  </a:cubicBezTo>
                  <a:lnTo>
                    <a:pt x="310" y="144"/>
                  </a:lnTo>
                  <a:cubicBezTo>
                    <a:pt x="310" y="72"/>
                    <a:pt x="239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4252408" y="2258965"/>
              <a:ext cx="92691" cy="24849"/>
            </a:xfrm>
            <a:custGeom>
              <a:avLst/>
              <a:gdLst/>
              <a:ahLst/>
              <a:cxnLst/>
              <a:rect l="l" t="t" r="r" b="b"/>
              <a:pathLst>
                <a:path w="2764" h="741" extrusionOk="0">
                  <a:moveTo>
                    <a:pt x="1600" y="0"/>
                  </a:moveTo>
                  <a:cubicBezTo>
                    <a:pt x="1364" y="0"/>
                    <a:pt x="1123" y="32"/>
                    <a:pt x="882" y="97"/>
                  </a:cubicBezTo>
                  <a:cubicBezTo>
                    <a:pt x="406" y="240"/>
                    <a:pt x="120" y="454"/>
                    <a:pt x="96" y="454"/>
                  </a:cubicBezTo>
                  <a:cubicBezTo>
                    <a:pt x="25" y="502"/>
                    <a:pt x="1" y="597"/>
                    <a:pt x="49" y="669"/>
                  </a:cubicBezTo>
                  <a:cubicBezTo>
                    <a:pt x="96" y="716"/>
                    <a:pt x="144" y="740"/>
                    <a:pt x="191" y="740"/>
                  </a:cubicBezTo>
                  <a:cubicBezTo>
                    <a:pt x="215" y="740"/>
                    <a:pt x="239" y="740"/>
                    <a:pt x="287" y="716"/>
                  </a:cubicBezTo>
                  <a:cubicBezTo>
                    <a:pt x="287" y="699"/>
                    <a:pt x="846" y="309"/>
                    <a:pt x="1596" y="309"/>
                  </a:cubicBezTo>
                  <a:cubicBezTo>
                    <a:pt x="1884" y="309"/>
                    <a:pt x="2201" y="367"/>
                    <a:pt x="2525" y="526"/>
                  </a:cubicBezTo>
                  <a:cubicBezTo>
                    <a:pt x="2542" y="532"/>
                    <a:pt x="2560" y="535"/>
                    <a:pt x="2579" y="535"/>
                  </a:cubicBezTo>
                  <a:cubicBezTo>
                    <a:pt x="2639" y="535"/>
                    <a:pt x="2703" y="503"/>
                    <a:pt x="2740" y="431"/>
                  </a:cubicBezTo>
                  <a:cubicBezTo>
                    <a:pt x="2763" y="359"/>
                    <a:pt x="2740" y="264"/>
                    <a:pt x="2668" y="240"/>
                  </a:cubicBezTo>
                  <a:cubicBezTo>
                    <a:pt x="2333" y="80"/>
                    <a:pt x="1972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4243622" y="2232674"/>
              <a:ext cx="57546" cy="38364"/>
            </a:xfrm>
            <a:custGeom>
              <a:avLst/>
              <a:gdLst/>
              <a:ahLst/>
              <a:cxnLst/>
              <a:rect l="l" t="t" r="r" b="b"/>
              <a:pathLst>
                <a:path w="1716" h="1144" extrusionOk="0">
                  <a:moveTo>
                    <a:pt x="1525" y="0"/>
                  </a:moveTo>
                  <a:cubicBezTo>
                    <a:pt x="358" y="191"/>
                    <a:pt x="49" y="881"/>
                    <a:pt x="25" y="905"/>
                  </a:cubicBezTo>
                  <a:cubicBezTo>
                    <a:pt x="1" y="1000"/>
                    <a:pt x="25" y="1096"/>
                    <a:pt x="96" y="1119"/>
                  </a:cubicBezTo>
                  <a:cubicBezTo>
                    <a:pt x="120" y="1119"/>
                    <a:pt x="144" y="1143"/>
                    <a:pt x="168" y="1143"/>
                  </a:cubicBezTo>
                  <a:cubicBezTo>
                    <a:pt x="239" y="1143"/>
                    <a:pt x="287" y="1096"/>
                    <a:pt x="311" y="1048"/>
                  </a:cubicBezTo>
                  <a:cubicBezTo>
                    <a:pt x="334" y="1024"/>
                    <a:pt x="572" y="476"/>
                    <a:pt x="1573" y="310"/>
                  </a:cubicBezTo>
                  <a:cubicBezTo>
                    <a:pt x="1668" y="310"/>
                    <a:pt x="1716" y="214"/>
                    <a:pt x="1716" y="143"/>
                  </a:cubicBezTo>
                  <a:cubicBezTo>
                    <a:pt x="1692" y="48"/>
                    <a:pt x="1620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5" name="Google Shape;1685;p15"/>
          <p:cNvGrpSpPr/>
          <p:nvPr/>
        </p:nvGrpSpPr>
        <p:grpSpPr>
          <a:xfrm>
            <a:off x="3361954" y="2213492"/>
            <a:ext cx="353827" cy="353828"/>
            <a:chOff x="3361954" y="2213492"/>
            <a:chExt cx="353827" cy="353828"/>
          </a:xfrm>
        </p:grpSpPr>
        <p:sp>
          <p:nvSpPr>
            <p:cNvPr id="1686" name="Google Shape;1686;p15"/>
            <p:cNvSpPr/>
            <p:nvPr/>
          </p:nvSpPr>
          <p:spPr>
            <a:xfrm>
              <a:off x="3436234" y="2218287"/>
              <a:ext cx="273947" cy="246013"/>
            </a:xfrm>
            <a:custGeom>
              <a:avLst/>
              <a:gdLst/>
              <a:ahLst/>
              <a:cxnLst/>
              <a:rect l="l" t="t" r="r" b="b"/>
              <a:pathLst>
                <a:path w="8169" h="7336" extrusionOk="0">
                  <a:moveTo>
                    <a:pt x="1572" y="0"/>
                  </a:moveTo>
                  <a:lnTo>
                    <a:pt x="0" y="1929"/>
                  </a:lnTo>
                  <a:lnTo>
                    <a:pt x="1096" y="3025"/>
                  </a:lnTo>
                  <a:lnTo>
                    <a:pt x="1572" y="2691"/>
                  </a:lnTo>
                  <a:lnTo>
                    <a:pt x="1572" y="7335"/>
                  </a:lnTo>
                  <a:lnTo>
                    <a:pt x="6597" y="7335"/>
                  </a:lnTo>
                  <a:lnTo>
                    <a:pt x="6597" y="2691"/>
                  </a:lnTo>
                  <a:lnTo>
                    <a:pt x="7073" y="3025"/>
                  </a:lnTo>
                  <a:lnTo>
                    <a:pt x="8169" y="1929"/>
                  </a:lnTo>
                  <a:lnTo>
                    <a:pt x="6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3366749" y="2426741"/>
              <a:ext cx="271566" cy="134978"/>
            </a:xfrm>
            <a:custGeom>
              <a:avLst/>
              <a:gdLst/>
              <a:ahLst/>
              <a:cxnLst/>
              <a:rect l="l" t="t" r="r" b="b"/>
              <a:pathLst>
                <a:path w="8098" h="4025" extrusionOk="0">
                  <a:moveTo>
                    <a:pt x="596" y="0"/>
                  </a:moveTo>
                  <a:cubicBezTo>
                    <a:pt x="263" y="0"/>
                    <a:pt x="1" y="262"/>
                    <a:pt x="1" y="572"/>
                  </a:cubicBezTo>
                  <a:lnTo>
                    <a:pt x="1" y="3453"/>
                  </a:lnTo>
                  <a:cubicBezTo>
                    <a:pt x="1" y="3763"/>
                    <a:pt x="263" y="4025"/>
                    <a:pt x="596" y="4025"/>
                  </a:cubicBezTo>
                  <a:lnTo>
                    <a:pt x="7526" y="4025"/>
                  </a:lnTo>
                  <a:cubicBezTo>
                    <a:pt x="7836" y="4025"/>
                    <a:pt x="8098" y="3763"/>
                    <a:pt x="8098" y="3453"/>
                  </a:cubicBezTo>
                  <a:lnTo>
                    <a:pt x="8098" y="572"/>
                  </a:lnTo>
                  <a:cubicBezTo>
                    <a:pt x="8098" y="262"/>
                    <a:pt x="7836" y="0"/>
                    <a:pt x="7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3607128" y="2426741"/>
              <a:ext cx="31188" cy="134978"/>
            </a:xfrm>
            <a:custGeom>
              <a:avLst/>
              <a:gdLst/>
              <a:ahLst/>
              <a:cxnLst/>
              <a:rect l="l" t="t" r="r" b="b"/>
              <a:pathLst>
                <a:path w="930" h="4025" extrusionOk="0">
                  <a:moveTo>
                    <a:pt x="1" y="0"/>
                  </a:moveTo>
                  <a:lnTo>
                    <a:pt x="1" y="4025"/>
                  </a:lnTo>
                  <a:lnTo>
                    <a:pt x="358" y="4025"/>
                  </a:lnTo>
                  <a:cubicBezTo>
                    <a:pt x="668" y="4025"/>
                    <a:pt x="930" y="3763"/>
                    <a:pt x="930" y="3453"/>
                  </a:cubicBezTo>
                  <a:lnTo>
                    <a:pt x="930" y="572"/>
                  </a:lnTo>
                  <a:cubicBezTo>
                    <a:pt x="930" y="262"/>
                    <a:pt x="668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3366749" y="2426741"/>
              <a:ext cx="31188" cy="134978"/>
            </a:xfrm>
            <a:custGeom>
              <a:avLst/>
              <a:gdLst/>
              <a:ahLst/>
              <a:cxnLst/>
              <a:rect l="l" t="t" r="r" b="b"/>
              <a:pathLst>
                <a:path w="930" h="4025" extrusionOk="0">
                  <a:moveTo>
                    <a:pt x="596" y="0"/>
                  </a:moveTo>
                  <a:cubicBezTo>
                    <a:pt x="263" y="0"/>
                    <a:pt x="1" y="262"/>
                    <a:pt x="1" y="572"/>
                  </a:cubicBezTo>
                  <a:lnTo>
                    <a:pt x="1" y="3453"/>
                  </a:lnTo>
                  <a:cubicBezTo>
                    <a:pt x="1" y="3763"/>
                    <a:pt x="263" y="4025"/>
                    <a:pt x="596" y="4025"/>
                  </a:cubicBezTo>
                  <a:lnTo>
                    <a:pt x="929" y="402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3425838" y="2512959"/>
              <a:ext cx="66332" cy="48760"/>
            </a:xfrm>
            <a:custGeom>
              <a:avLst/>
              <a:gdLst/>
              <a:ahLst/>
              <a:cxnLst/>
              <a:rect l="l" t="t" r="r" b="b"/>
              <a:pathLst>
                <a:path w="1978" h="1454" extrusionOk="0">
                  <a:moveTo>
                    <a:pt x="1" y="1"/>
                  </a:moveTo>
                  <a:lnTo>
                    <a:pt x="1" y="1454"/>
                  </a:lnTo>
                  <a:lnTo>
                    <a:pt x="1977" y="1454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3554445" y="2474629"/>
              <a:ext cx="17572" cy="23206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262" y="1"/>
                  </a:moveTo>
                  <a:cubicBezTo>
                    <a:pt x="119" y="1"/>
                    <a:pt x="0" y="191"/>
                    <a:pt x="0" y="453"/>
                  </a:cubicBezTo>
                  <a:cubicBezTo>
                    <a:pt x="0" y="691"/>
                    <a:pt x="119" y="691"/>
                    <a:pt x="262" y="691"/>
                  </a:cubicBezTo>
                  <a:cubicBezTo>
                    <a:pt x="405" y="691"/>
                    <a:pt x="524" y="691"/>
                    <a:pt x="524" y="453"/>
                  </a:cubicBezTo>
                  <a:cubicBezTo>
                    <a:pt x="524" y="191"/>
                    <a:pt x="40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3512895" y="2512959"/>
              <a:ext cx="67137" cy="48760"/>
            </a:xfrm>
            <a:custGeom>
              <a:avLst/>
              <a:gdLst/>
              <a:ahLst/>
              <a:cxnLst/>
              <a:rect l="l" t="t" r="r" b="b"/>
              <a:pathLst>
                <a:path w="2002" h="1454" extrusionOk="0">
                  <a:moveTo>
                    <a:pt x="1" y="1"/>
                  </a:moveTo>
                  <a:lnTo>
                    <a:pt x="1" y="1454"/>
                  </a:lnTo>
                  <a:lnTo>
                    <a:pt x="2001" y="1454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3465778" y="2381200"/>
              <a:ext cx="73509" cy="17606"/>
            </a:xfrm>
            <a:custGeom>
              <a:avLst/>
              <a:gdLst/>
              <a:ahLst/>
              <a:cxnLst/>
              <a:rect l="l" t="t" r="r" b="b"/>
              <a:pathLst>
                <a:path w="2192" h="525" extrusionOk="0">
                  <a:moveTo>
                    <a:pt x="1" y="1"/>
                  </a:moveTo>
                  <a:cubicBezTo>
                    <a:pt x="1" y="286"/>
                    <a:pt x="239" y="525"/>
                    <a:pt x="525" y="525"/>
                  </a:cubicBezTo>
                  <a:lnTo>
                    <a:pt x="1668" y="525"/>
                  </a:lnTo>
                  <a:cubicBezTo>
                    <a:pt x="1977" y="525"/>
                    <a:pt x="2192" y="286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5"/>
            <p:cNvSpPr/>
            <p:nvPr/>
          </p:nvSpPr>
          <p:spPr>
            <a:xfrm>
              <a:off x="3361954" y="2376405"/>
              <a:ext cx="281962" cy="190915"/>
            </a:xfrm>
            <a:custGeom>
              <a:avLst/>
              <a:gdLst/>
              <a:ahLst/>
              <a:cxnLst/>
              <a:rect l="l" t="t" r="r" b="b"/>
              <a:pathLst>
                <a:path w="8408" h="5693" extrusionOk="0">
                  <a:moveTo>
                    <a:pt x="5097" y="310"/>
                  </a:moveTo>
                  <a:cubicBezTo>
                    <a:pt x="5049" y="429"/>
                    <a:pt x="4930" y="525"/>
                    <a:pt x="4764" y="525"/>
                  </a:cubicBezTo>
                  <a:lnTo>
                    <a:pt x="3621" y="525"/>
                  </a:lnTo>
                  <a:cubicBezTo>
                    <a:pt x="3478" y="525"/>
                    <a:pt x="3359" y="429"/>
                    <a:pt x="3287" y="310"/>
                  </a:cubicBezTo>
                  <a:close/>
                  <a:moveTo>
                    <a:pt x="5430" y="334"/>
                  </a:moveTo>
                  <a:cubicBezTo>
                    <a:pt x="5764" y="429"/>
                    <a:pt x="6002" y="739"/>
                    <a:pt x="6002" y="1096"/>
                  </a:cubicBezTo>
                  <a:lnTo>
                    <a:pt x="6002" y="1334"/>
                  </a:lnTo>
                  <a:lnTo>
                    <a:pt x="2382" y="1334"/>
                  </a:lnTo>
                  <a:lnTo>
                    <a:pt x="2382" y="1096"/>
                  </a:lnTo>
                  <a:cubicBezTo>
                    <a:pt x="2382" y="739"/>
                    <a:pt x="2620" y="429"/>
                    <a:pt x="2954" y="334"/>
                  </a:cubicBezTo>
                  <a:cubicBezTo>
                    <a:pt x="3049" y="620"/>
                    <a:pt x="3311" y="834"/>
                    <a:pt x="3621" y="834"/>
                  </a:cubicBezTo>
                  <a:lnTo>
                    <a:pt x="4764" y="834"/>
                  </a:lnTo>
                  <a:cubicBezTo>
                    <a:pt x="5073" y="834"/>
                    <a:pt x="5335" y="620"/>
                    <a:pt x="5430" y="334"/>
                  </a:cubicBezTo>
                  <a:close/>
                  <a:moveTo>
                    <a:pt x="3716" y="4240"/>
                  </a:moveTo>
                  <a:lnTo>
                    <a:pt x="3716" y="4502"/>
                  </a:lnTo>
                  <a:lnTo>
                    <a:pt x="2049" y="4502"/>
                  </a:lnTo>
                  <a:lnTo>
                    <a:pt x="2049" y="4240"/>
                  </a:lnTo>
                  <a:close/>
                  <a:moveTo>
                    <a:pt x="6335" y="4240"/>
                  </a:moveTo>
                  <a:lnTo>
                    <a:pt x="6335" y="4502"/>
                  </a:lnTo>
                  <a:lnTo>
                    <a:pt x="4668" y="4502"/>
                  </a:lnTo>
                  <a:lnTo>
                    <a:pt x="4668" y="4240"/>
                  </a:lnTo>
                  <a:close/>
                  <a:moveTo>
                    <a:pt x="7169" y="1644"/>
                  </a:moveTo>
                  <a:lnTo>
                    <a:pt x="7169" y="5359"/>
                  </a:lnTo>
                  <a:lnTo>
                    <a:pt x="6645" y="5359"/>
                  </a:lnTo>
                  <a:lnTo>
                    <a:pt x="6645" y="4073"/>
                  </a:lnTo>
                  <a:cubicBezTo>
                    <a:pt x="6645" y="3978"/>
                    <a:pt x="6574" y="3906"/>
                    <a:pt x="6502" y="3906"/>
                  </a:cubicBezTo>
                  <a:lnTo>
                    <a:pt x="4525" y="3906"/>
                  </a:lnTo>
                  <a:cubicBezTo>
                    <a:pt x="4430" y="3906"/>
                    <a:pt x="4359" y="3978"/>
                    <a:pt x="4359" y="4073"/>
                  </a:cubicBezTo>
                  <a:lnTo>
                    <a:pt x="4359" y="5359"/>
                  </a:lnTo>
                  <a:lnTo>
                    <a:pt x="4049" y="5359"/>
                  </a:lnTo>
                  <a:lnTo>
                    <a:pt x="4049" y="4073"/>
                  </a:lnTo>
                  <a:cubicBezTo>
                    <a:pt x="4049" y="3978"/>
                    <a:pt x="3978" y="3906"/>
                    <a:pt x="3882" y="3906"/>
                  </a:cubicBezTo>
                  <a:lnTo>
                    <a:pt x="1906" y="3906"/>
                  </a:lnTo>
                  <a:cubicBezTo>
                    <a:pt x="1811" y="3906"/>
                    <a:pt x="1739" y="3978"/>
                    <a:pt x="1739" y="4073"/>
                  </a:cubicBezTo>
                  <a:lnTo>
                    <a:pt x="1739" y="5359"/>
                  </a:lnTo>
                  <a:lnTo>
                    <a:pt x="1239" y="5359"/>
                  </a:lnTo>
                  <a:lnTo>
                    <a:pt x="1239" y="2835"/>
                  </a:lnTo>
                  <a:cubicBezTo>
                    <a:pt x="1239" y="2739"/>
                    <a:pt x="1168" y="2668"/>
                    <a:pt x="1072" y="2668"/>
                  </a:cubicBezTo>
                  <a:cubicBezTo>
                    <a:pt x="977" y="2668"/>
                    <a:pt x="906" y="2739"/>
                    <a:pt x="906" y="2835"/>
                  </a:cubicBezTo>
                  <a:lnTo>
                    <a:pt x="906" y="5359"/>
                  </a:lnTo>
                  <a:lnTo>
                    <a:pt x="739" y="5359"/>
                  </a:lnTo>
                  <a:cubicBezTo>
                    <a:pt x="725" y="5360"/>
                    <a:pt x="712" y="5361"/>
                    <a:pt x="699" y="5361"/>
                  </a:cubicBezTo>
                  <a:cubicBezTo>
                    <a:pt x="480" y="5361"/>
                    <a:pt x="310" y="5179"/>
                    <a:pt x="310" y="4954"/>
                  </a:cubicBezTo>
                  <a:lnTo>
                    <a:pt x="310" y="2073"/>
                  </a:lnTo>
                  <a:cubicBezTo>
                    <a:pt x="310" y="1834"/>
                    <a:pt x="501" y="1644"/>
                    <a:pt x="739" y="1644"/>
                  </a:cubicBezTo>
                  <a:lnTo>
                    <a:pt x="906" y="1644"/>
                  </a:lnTo>
                  <a:lnTo>
                    <a:pt x="906" y="2311"/>
                  </a:lnTo>
                  <a:cubicBezTo>
                    <a:pt x="906" y="2406"/>
                    <a:pt x="977" y="2477"/>
                    <a:pt x="1072" y="2477"/>
                  </a:cubicBezTo>
                  <a:cubicBezTo>
                    <a:pt x="1168" y="2477"/>
                    <a:pt x="1239" y="2406"/>
                    <a:pt x="1239" y="2311"/>
                  </a:cubicBezTo>
                  <a:lnTo>
                    <a:pt x="1239" y="1644"/>
                  </a:lnTo>
                  <a:close/>
                  <a:moveTo>
                    <a:pt x="3740" y="4835"/>
                  </a:moveTo>
                  <a:lnTo>
                    <a:pt x="3740" y="5383"/>
                  </a:lnTo>
                  <a:lnTo>
                    <a:pt x="2073" y="5383"/>
                  </a:lnTo>
                  <a:lnTo>
                    <a:pt x="2073" y="4835"/>
                  </a:lnTo>
                  <a:close/>
                  <a:moveTo>
                    <a:pt x="6335" y="4835"/>
                  </a:moveTo>
                  <a:lnTo>
                    <a:pt x="6335" y="5383"/>
                  </a:lnTo>
                  <a:lnTo>
                    <a:pt x="4668" y="5383"/>
                  </a:lnTo>
                  <a:lnTo>
                    <a:pt x="4668" y="4835"/>
                  </a:lnTo>
                  <a:close/>
                  <a:moveTo>
                    <a:pt x="7669" y="1668"/>
                  </a:moveTo>
                  <a:cubicBezTo>
                    <a:pt x="7907" y="1668"/>
                    <a:pt x="8098" y="1858"/>
                    <a:pt x="8098" y="2073"/>
                  </a:cubicBezTo>
                  <a:lnTo>
                    <a:pt x="8098" y="4954"/>
                  </a:lnTo>
                  <a:cubicBezTo>
                    <a:pt x="8098" y="5192"/>
                    <a:pt x="7907" y="5383"/>
                    <a:pt x="7669" y="5383"/>
                  </a:cubicBezTo>
                  <a:lnTo>
                    <a:pt x="7478" y="5383"/>
                  </a:lnTo>
                  <a:lnTo>
                    <a:pt x="7478" y="1668"/>
                  </a:lnTo>
                  <a:close/>
                  <a:moveTo>
                    <a:pt x="3192" y="1"/>
                  </a:moveTo>
                  <a:cubicBezTo>
                    <a:pt x="2573" y="1"/>
                    <a:pt x="2073" y="501"/>
                    <a:pt x="2073" y="1120"/>
                  </a:cubicBezTo>
                  <a:lnTo>
                    <a:pt x="2073" y="1334"/>
                  </a:lnTo>
                  <a:lnTo>
                    <a:pt x="739" y="1334"/>
                  </a:lnTo>
                  <a:cubicBezTo>
                    <a:pt x="334" y="1334"/>
                    <a:pt x="1" y="1668"/>
                    <a:pt x="1" y="2073"/>
                  </a:cubicBezTo>
                  <a:lnTo>
                    <a:pt x="1" y="4954"/>
                  </a:lnTo>
                  <a:cubicBezTo>
                    <a:pt x="1" y="5359"/>
                    <a:pt x="334" y="5692"/>
                    <a:pt x="739" y="5692"/>
                  </a:cubicBezTo>
                  <a:lnTo>
                    <a:pt x="7669" y="5692"/>
                  </a:lnTo>
                  <a:cubicBezTo>
                    <a:pt x="8074" y="5692"/>
                    <a:pt x="8407" y="5359"/>
                    <a:pt x="8407" y="4954"/>
                  </a:cubicBezTo>
                  <a:lnTo>
                    <a:pt x="8407" y="2073"/>
                  </a:lnTo>
                  <a:cubicBezTo>
                    <a:pt x="8407" y="1668"/>
                    <a:pt x="8074" y="1334"/>
                    <a:pt x="7669" y="1334"/>
                  </a:cubicBezTo>
                  <a:lnTo>
                    <a:pt x="6335" y="1334"/>
                  </a:lnTo>
                  <a:lnTo>
                    <a:pt x="6335" y="1120"/>
                  </a:lnTo>
                  <a:cubicBezTo>
                    <a:pt x="6335" y="501"/>
                    <a:pt x="5811" y="1"/>
                    <a:pt x="5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3437038" y="2442703"/>
              <a:ext cx="10396" cy="26392"/>
            </a:xfrm>
            <a:custGeom>
              <a:avLst/>
              <a:gdLst/>
              <a:ahLst/>
              <a:cxnLst/>
              <a:rect l="l" t="t" r="r" b="b"/>
              <a:pathLst>
                <a:path w="310" h="787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19"/>
                  </a:lnTo>
                  <a:cubicBezTo>
                    <a:pt x="0" y="715"/>
                    <a:pt x="72" y="786"/>
                    <a:pt x="143" y="786"/>
                  </a:cubicBezTo>
                  <a:cubicBezTo>
                    <a:pt x="238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3467388" y="2442703"/>
              <a:ext cx="10396" cy="26392"/>
            </a:xfrm>
            <a:custGeom>
              <a:avLst/>
              <a:gdLst/>
              <a:ahLst/>
              <a:cxnLst/>
              <a:rect l="l" t="t" r="r" b="b"/>
              <a:pathLst>
                <a:path w="310" h="787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19"/>
                  </a:lnTo>
                  <a:cubicBezTo>
                    <a:pt x="0" y="715"/>
                    <a:pt x="72" y="786"/>
                    <a:pt x="143" y="786"/>
                  </a:cubicBezTo>
                  <a:cubicBezTo>
                    <a:pt x="238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3497737" y="2442703"/>
              <a:ext cx="10396" cy="26392"/>
            </a:xfrm>
            <a:custGeom>
              <a:avLst/>
              <a:gdLst/>
              <a:ahLst/>
              <a:cxnLst/>
              <a:rect l="l" t="t" r="r" b="b"/>
              <a:pathLst>
                <a:path w="310" h="787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19"/>
                  </a:lnTo>
                  <a:cubicBezTo>
                    <a:pt x="0" y="715"/>
                    <a:pt x="72" y="786"/>
                    <a:pt x="143" y="786"/>
                  </a:cubicBezTo>
                  <a:cubicBezTo>
                    <a:pt x="238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3528086" y="2442703"/>
              <a:ext cx="10396" cy="26392"/>
            </a:xfrm>
            <a:custGeom>
              <a:avLst/>
              <a:gdLst/>
              <a:ahLst/>
              <a:cxnLst/>
              <a:rect l="l" t="t" r="r" b="b"/>
              <a:pathLst>
                <a:path w="310" h="787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19"/>
                  </a:lnTo>
                  <a:cubicBezTo>
                    <a:pt x="0" y="715"/>
                    <a:pt x="72" y="786"/>
                    <a:pt x="143" y="786"/>
                  </a:cubicBezTo>
                  <a:cubicBezTo>
                    <a:pt x="238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3452196" y="2442703"/>
              <a:ext cx="10429" cy="26392"/>
            </a:xfrm>
            <a:custGeom>
              <a:avLst/>
              <a:gdLst/>
              <a:ahLst/>
              <a:cxnLst/>
              <a:rect l="l" t="t" r="r" b="b"/>
              <a:pathLst>
                <a:path w="311" h="787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19"/>
                  </a:lnTo>
                  <a:cubicBezTo>
                    <a:pt x="1" y="715"/>
                    <a:pt x="72" y="786"/>
                    <a:pt x="144" y="786"/>
                  </a:cubicBezTo>
                  <a:cubicBezTo>
                    <a:pt x="239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3482545" y="2442703"/>
              <a:ext cx="10429" cy="26392"/>
            </a:xfrm>
            <a:custGeom>
              <a:avLst/>
              <a:gdLst/>
              <a:ahLst/>
              <a:cxnLst/>
              <a:rect l="l" t="t" r="r" b="b"/>
              <a:pathLst>
                <a:path w="311" h="787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19"/>
                  </a:lnTo>
                  <a:cubicBezTo>
                    <a:pt x="1" y="715"/>
                    <a:pt x="72" y="786"/>
                    <a:pt x="144" y="786"/>
                  </a:cubicBezTo>
                  <a:cubicBezTo>
                    <a:pt x="239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3512895" y="2442703"/>
              <a:ext cx="10429" cy="26392"/>
            </a:xfrm>
            <a:custGeom>
              <a:avLst/>
              <a:gdLst/>
              <a:ahLst/>
              <a:cxnLst/>
              <a:rect l="l" t="t" r="r" b="b"/>
              <a:pathLst>
                <a:path w="311" h="787" extrusionOk="0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19"/>
                  </a:lnTo>
                  <a:cubicBezTo>
                    <a:pt x="1" y="715"/>
                    <a:pt x="72" y="786"/>
                    <a:pt x="144" y="786"/>
                  </a:cubicBezTo>
                  <a:cubicBezTo>
                    <a:pt x="239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3543244" y="2442703"/>
              <a:ext cx="10429" cy="26392"/>
            </a:xfrm>
            <a:custGeom>
              <a:avLst/>
              <a:gdLst/>
              <a:ahLst/>
              <a:cxnLst/>
              <a:rect l="l" t="t" r="r" b="b"/>
              <a:pathLst>
                <a:path w="311" h="787" extrusionOk="0">
                  <a:moveTo>
                    <a:pt x="143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19"/>
                  </a:lnTo>
                  <a:cubicBezTo>
                    <a:pt x="1" y="715"/>
                    <a:pt x="72" y="786"/>
                    <a:pt x="143" y="786"/>
                  </a:cubicBezTo>
                  <a:cubicBezTo>
                    <a:pt x="239" y="786"/>
                    <a:pt x="310" y="715"/>
                    <a:pt x="310" y="619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5"/>
            <p:cNvSpPr/>
            <p:nvPr/>
          </p:nvSpPr>
          <p:spPr>
            <a:xfrm>
              <a:off x="3548844" y="2442703"/>
              <a:ext cx="28773" cy="59927"/>
            </a:xfrm>
            <a:custGeom>
              <a:avLst/>
              <a:gdLst/>
              <a:ahLst/>
              <a:cxnLst/>
              <a:rect l="l" t="t" r="r" b="b"/>
              <a:pathLst>
                <a:path w="858" h="1787" extrusionOk="0">
                  <a:moveTo>
                    <a:pt x="429" y="1096"/>
                  </a:moveTo>
                  <a:cubicBezTo>
                    <a:pt x="453" y="1096"/>
                    <a:pt x="548" y="1191"/>
                    <a:pt x="548" y="1405"/>
                  </a:cubicBezTo>
                  <a:cubicBezTo>
                    <a:pt x="548" y="1453"/>
                    <a:pt x="524" y="1477"/>
                    <a:pt x="524" y="1477"/>
                  </a:cubicBezTo>
                  <a:lnTo>
                    <a:pt x="334" y="1477"/>
                  </a:lnTo>
                  <a:cubicBezTo>
                    <a:pt x="334" y="1477"/>
                    <a:pt x="334" y="1453"/>
                    <a:pt x="334" y="1405"/>
                  </a:cubicBezTo>
                  <a:cubicBezTo>
                    <a:pt x="334" y="1191"/>
                    <a:pt x="405" y="1096"/>
                    <a:pt x="429" y="1096"/>
                  </a:cubicBezTo>
                  <a:close/>
                  <a:moveTo>
                    <a:pt x="429" y="0"/>
                  </a:moveTo>
                  <a:cubicBezTo>
                    <a:pt x="334" y="0"/>
                    <a:pt x="262" y="72"/>
                    <a:pt x="262" y="167"/>
                  </a:cubicBezTo>
                  <a:lnTo>
                    <a:pt x="262" y="834"/>
                  </a:lnTo>
                  <a:cubicBezTo>
                    <a:pt x="119" y="905"/>
                    <a:pt x="0" y="1120"/>
                    <a:pt x="0" y="1405"/>
                  </a:cubicBezTo>
                  <a:cubicBezTo>
                    <a:pt x="0" y="1477"/>
                    <a:pt x="24" y="1620"/>
                    <a:pt x="119" y="1715"/>
                  </a:cubicBezTo>
                  <a:cubicBezTo>
                    <a:pt x="215" y="1786"/>
                    <a:pt x="334" y="1786"/>
                    <a:pt x="429" y="1786"/>
                  </a:cubicBezTo>
                  <a:lnTo>
                    <a:pt x="453" y="1786"/>
                  </a:lnTo>
                  <a:cubicBezTo>
                    <a:pt x="548" y="1786"/>
                    <a:pt x="667" y="1786"/>
                    <a:pt x="762" y="1715"/>
                  </a:cubicBezTo>
                  <a:cubicBezTo>
                    <a:pt x="834" y="1620"/>
                    <a:pt x="858" y="1477"/>
                    <a:pt x="858" y="1405"/>
                  </a:cubicBezTo>
                  <a:cubicBezTo>
                    <a:pt x="858" y="1120"/>
                    <a:pt x="739" y="905"/>
                    <a:pt x="596" y="834"/>
                  </a:cubicBezTo>
                  <a:lnTo>
                    <a:pt x="596" y="167"/>
                  </a:lnTo>
                  <a:cubicBezTo>
                    <a:pt x="596" y="72"/>
                    <a:pt x="52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5"/>
            <p:cNvSpPr/>
            <p:nvPr/>
          </p:nvSpPr>
          <p:spPr>
            <a:xfrm>
              <a:off x="3430633" y="2213492"/>
              <a:ext cx="285148" cy="154965"/>
            </a:xfrm>
            <a:custGeom>
              <a:avLst/>
              <a:gdLst/>
              <a:ahLst/>
              <a:cxnLst/>
              <a:rect l="l" t="t" r="r" b="b"/>
              <a:pathLst>
                <a:path w="8503" h="4621" extrusionOk="0">
                  <a:moveTo>
                    <a:pt x="5526" y="310"/>
                  </a:moveTo>
                  <a:cubicBezTo>
                    <a:pt x="5454" y="929"/>
                    <a:pt x="4907" y="1429"/>
                    <a:pt x="4264" y="1429"/>
                  </a:cubicBezTo>
                  <a:cubicBezTo>
                    <a:pt x="3621" y="1429"/>
                    <a:pt x="3073" y="929"/>
                    <a:pt x="3001" y="310"/>
                  </a:cubicBezTo>
                  <a:close/>
                  <a:moveTo>
                    <a:pt x="1596" y="596"/>
                  </a:moveTo>
                  <a:lnTo>
                    <a:pt x="1596" y="2763"/>
                  </a:lnTo>
                  <a:lnTo>
                    <a:pt x="1287" y="2977"/>
                  </a:lnTo>
                  <a:lnTo>
                    <a:pt x="382" y="2072"/>
                  </a:lnTo>
                  <a:lnTo>
                    <a:pt x="1596" y="596"/>
                  </a:lnTo>
                  <a:close/>
                  <a:moveTo>
                    <a:pt x="6931" y="596"/>
                  </a:moveTo>
                  <a:lnTo>
                    <a:pt x="8122" y="2072"/>
                  </a:lnTo>
                  <a:lnTo>
                    <a:pt x="7240" y="2977"/>
                  </a:lnTo>
                  <a:lnTo>
                    <a:pt x="6931" y="2763"/>
                  </a:lnTo>
                  <a:lnTo>
                    <a:pt x="6931" y="596"/>
                  </a:lnTo>
                  <a:close/>
                  <a:moveTo>
                    <a:pt x="1763" y="1"/>
                  </a:moveTo>
                  <a:cubicBezTo>
                    <a:pt x="1715" y="1"/>
                    <a:pt x="1668" y="1"/>
                    <a:pt x="1644" y="48"/>
                  </a:cubicBezTo>
                  <a:lnTo>
                    <a:pt x="48" y="1977"/>
                  </a:lnTo>
                  <a:cubicBezTo>
                    <a:pt x="1" y="2049"/>
                    <a:pt x="1" y="2120"/>
                    <a:pt x="72" y="2192"/>
                  </a:cubicBezTo>
                  <a:lnTo>
                    <a:pt x="1168" y="3287"/>
                  </a:lnTo>
                  <a:cubicBezTo>
                    <a:pt x="1197" y="3316"/>
                    <a:pt x="1245" y="3337"/>
                    <a:pt x="1288" y="3337"/>
                  </a:cubicBezTo>
                  <a:cubicBezTo>
                    <a:pt x="1315" y="3337"/>
                    <a:pt x="1340" y="3329"/>
                    <a:pt x="1358" y="3311"/>
                  </a:cubicBezTo>
                  <a:lnTo>
                    <a:pt x="1596" y="3144"/>
                  </a:lnTo>
                  <a:lnTo>
                    <a:pt x="1596" y="4478"/>
                  </a:lnTo>
                  <a:cubicBezTo>
                    <a:pt x="1596" y="4573"/>
                    <a:pt x="1668" y="4621"/>
                    <a:pt x="1763" y="4621"/>
                  </a:cubicBezTo>
                  <a:cubicBezTo>
                    <a:pt x="1834" y="4621"/>
                    <a:pt x="1906" y="4549"/>
                    <a:pt x="1906" y="4478"/>
                  </a:cubicBezTo>
                  <a:lnTo>
                    <a:pt x="1906" y="310"/>
                  </a:lnTo>
                  <a:lnTo>
                    <a:pt x="2692" y="310"/>
                  </a:lnTo>
                  <a:cubicBezTo>
                    <a:pt x="2763" y="1120"/>
                    <a:pt x="3454" y="1739"/>
                    <a:pt x="4264" y="1739"/>
                  </a:cubicBezTo>
                  <a:cubicBezTo>
                    <a:pt x="5097" y="1739"/>
                    <a:pt x="5764" y="1120"/>
                    <a:pt x="5835" y="310"/>
                  </a:cubicBezTo>
                  <a:lnTo>
                    <a:pt x="6621" y="310"/>
                  </a:lnTo>
                  <a:lnTo>
                    <a:pt x="6621" y="4263"/>
                  </a:lnTo>
                  <a:cubicBezTo>
                    <a:pt x="6621" y="4359"/>
                    <a:pt x="6693" y="4430"/>
                    <a:pt x="6764" y="4430"/>
                  </a:cubicBezTo>
                  <a:cubicBezTo>
                    <a:pt x="6859" y="4430"/>
                    <a:pt x="6931" y="4359"/>
                    <a:pt x="6931" y="4263"/>
                  </a:cubicBezTo>
                  <a:lnTo>
                    <a:pt x="6931" y="3144"/>
                  </a:lnTo>
                  <a:lnTo>
                    <a:pt x="7169" y="3311"/>
                  </a:lnTo>
                  <a:cubicBezTo>
                    <a:pt x="7187" y="3329"/>
                    <a:pt x="7212" y="3337"/>
                    <a:pt x="7239" y="3337"/>
                  </a:cubicBezTo>
                  <a:cubicBezTo>
                    <a:pt x="7282" y="3337"/>
                    <a:pt x="7330" y="3316"/>
                    <a:pt x="7359" y="3287"/>
                  </a:cubicBezTo>
                  <a:lnTo>
                    <a:pt x="8455" y="2192"/>
                  </a:lnTo>
                  <a:cubicBezTo>
                    <a:pt x="8503" y="2144"/>
                    <a:pt x="8503" y="2049"/>
                    <a:pt x="8455" y="1977"/>
                  </a:cubicBezTo>
                  <a:lnTo>
                    <a:pt x="6883" y="48"/>
                  </a:lnTo>
                  <a:cubicBezTo>
                    <a:pt x="6859" y="1"/>
                    <a:pt x="6812" y="1"/>
                    <a:pt x="6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3651864" y="2369228"/>
              <a:ext cx="11201" cy="100639"/>
            </a:xfrm>
            <a:custGeom>
              <a:avLst/>
              <a:gdLst/>
              <a:ahLst/>
              <a:cxnLst/>
              <a:rect l="l" t="t" r="r" b="b"/>
              <a:pathLst>
                <a:path w="334" h="3001" extrusionOk="0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2834"/>
                  </a:lnTo>
                  <a:cubicBezTo>
                    <a:pt x="0" y="2930"/>
                    <a:pt x="72" y="3001"/>
                    <a:pt x="167" y="3001"/>
                  </a:cubicBezTo>
                  <a:cubicBezTo>
                    <a:pt x="262" y="3001"/>
                    <a:pt x="334" y="2930"/>
                    <a:pt x="334" y="2834"/>
                  </a:cubicBezTo>
                  <a:lnTo>
                    <a:pt x="334" y="143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15"/>
          <p:cNvGrpSpPr/>
          <p:nvPr/>
        </p:nvGrpSpPr>
        <p:grpSpPr>
          <a:xfrm>
            <a:off x="2750208" y="2219025"/>
            <a:ext cx="353828" cy="342694"/>
            <a:chOff x="2750208" y="2219025"/>
            <a:chExt cx="353828" cy="342694"/>
          </a:xfrm>
        </p:grpSpPr>
        <p:sp>
          <p:nvSpPr>
            <p:cNvPr id="1707" name="Google Shape;1707;p15"/>
            <p:cNvSpPr/>
            <p:nvPr/>
          </p:nvSpPr>
          <p:spPr>
            <a:xfrm>
              <a:off x="2755004" y="2484220"/>
              <a:ext cx="266771" cy="50336"/>
            </a:xfrm>
            <a:custGeom>
              <a:avLst/>
              <a:gdLst/>
              <a:ahLst/>
              <a:cxnLst/>
              <a:rect l="l" t="t" r="r" b="b"/>
              <a:pathLst>
                <a:path w="7955" h="1501" extrusionOk="0">
                  <a:moveTo>
                    <a:pt x="787" y="1"/>
                  </a:moveTo>
                  <a:cubicBezTo>
                    <a:pt x="358" y="1"/>
                    <a:pt x="1" y="334"/>
                    <a:pt x="1" y="763"/>
                  </a:cubicBezTo>
                  <a:cubicBezTo>
                    <a:pt x="1" y="977"/>
                    <a:pt x="96" y="1168"/>
                    <a:pt x="239" y="1310"/>
                  </a:cubicBezTo>
                  <a:cubicBezTo>
                    <a:pt x="263" y="1334"/>
                    <a:pt x="286" y="1358"/>
                    <a:pt x="310" y="1358"/>
                  </a:cubicBezTo>
                  <a:cubicBezTo>
                    <a:pt x="382" y="1430"/>
                    <a:pt x="477" y="1477"/>
                    <a:pt x="572" y="1501"/>
                  </a:cubicBezTo>
                  <a:lnTo>
                    <a:pt x="7955" y="691"/>
                  </a:lnTo>
                  <a:lnTo>
                    <a:pt x="79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2774186" y="2507392"/>
              <a:ext cx="324250" cy="48726"/>
            </a:xfrm>
            <a:custGeom>
              <a:avLst/>
              <a:gdLst/>
              <a:ahLst/>
              <a:cxnLst/>
              <a:rect l="l" t="t" r="r" b="b"/>
              <a:pathLst>
                <a:path w="9669" h="1453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1453"/>
                  </a:lnTo>
                  <a:lnTo>
                    <a:pt x="9669" y="1453"/>
                  </a:lnTo>
                  <a:lnTo>
                    <a:pt x="9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2946690" y="2223888"/>
              <a:ext cx="124616" cy="96648"/>
            </a:xfrm>
            <a:custGeom>
              <a:avLst/>
              <a:gdLst/>
              <a:ahLst/>
              <a:cxnLst/>
              <a:rect l="l" t="t" r="r" b="b"/>
              <a:pathLst>
                <a:path w="3716" h="2882" extrusionOk="0">
                  <a:moveTo>
                    <a:pt x="2834" y="0"/>
                  </a:moveTo>
                  <a:lnTo>
                    <a:pt x="0" y="2834"/>
                  </a:lnTo>
                  <a:lnTo>
                    <a:pt x="429" y="2882"/>
                  </a:lnTo>
                  <a:lnTo>
                    <a:pt x="1572" y="2882"/>
                  </a:lnTo>
                  <a:lnTo>
                    <a:pt x="3715" y="500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2845246" y="2313325"/>
              <a:ext cx="198896" cy="28773"/>
            </a:xfrm>
            <a:custGeom>
              <a:avLst/>
              <a:gdLst/>
              <a:ahLst/>
              <a:cxnLst/>
              <a:rect l="l" t="t" r="r" b="b"/>
              <a:pathLst>
                <a:path w="5931" h="858" extrusionOk="0">
                  <a:moveTo>
                    <a:pt x="429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548"/>
                    <a:pt x="48" y="643"/>
                    <a:pt x="120" y="715"/>
                  </a:cubicBezTo>
                  <a:cubicBezTo>
                    <a:pt x="215" y="810"/>
                    <a:pt x="310" y="858"/>
                    <a:pt x="429" y="858"/>
                  </a:cubicBezTo>
                  <a:lnTo>
                    <a:pt x="5931" y="858"/>
                  </a:lnTo>
                  <a:lnTo>
                    <a:pt x="59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3004974" y="2279790"/>
              <a:ext cx="71899" cy="276328"/>
            </a:xfrm>
            <a:custGeom>
              <a:avLst/>
              <a:gdLst/>
              <a:ahLst/>
              <a:cxnLst/>
              <a:rect l="l" t="t" r="r" b="b"/>
              <a:pathLst>
                <a:path w="2144" h="8240" extrusionOk="0">
                  <a:moveTo>
                    <a:pt x="620" y="0"/>
                  </a:moveTo>
                  <a:cubicBezTo>
                    <a:pt x="263" y="0"/>
                    <a:pt x="1" y="286"/>
                    <a:pt x="1" y="643"/>
                  </a:cubicBezTo>
                  <a:lnTo>
                    <a:pt x="1" y="8240"/>
                  </a:lnTo>
                  <a:lnTo>
                    <a:pt x="2144" y="8240"/>
                  </a:lnTo>
                  <a:lnTo>
                    <a:pt x="2001" y="6787"/>
                  </a:lnTo>
                  <a:lnTo>
                    <a:pt x="1358" y="572"/>
                  </a:lnTo>
                  <a:cubicBezTo>
                    <a:pt x="1310" y="262"/>
                    <a:pt x="1048" y="0"/>
                    <a:pt x="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2962652" y="2219025"/>
              <a:ext cx="114220" cy="83938"/>
            </a:xfrm>
            <a:custGeom>
              <a:avLst/>
              <a:gdLst/>
              <a:ahLst/>
              <a:cxnLst/>
              <a:rect l="l" t="t" r="r" b="b"/>
              <a:pathLst>
                <a:path w="3406" h="2503" extrusionOk="0">
                  <a:moveTo>
                    <a:pt x="2349" y="0"/>
                  </a:moveTo>
                  <a:cubicBezTo>
                    <a:pt x="2307" y="0"/>
                    <a:pt x="2268" y="20"/>
                    <a:pt x="2239" y="50"/>
                  </a:cubicBezTo>
                  <a:lnTo>
                    <a:pt x="48" y="2241"/>
                  </a:lnTo>
                  <a:cubicBezTo>
                    <a:pt x="0" y="2288"/>
                    <a:pt x="0" y="2384"/>
                    <a:pt x="48" y="2455"/>
                  </a:cubicBezTo>
                  <a:cubicBezTo>
                    <a:pt x="96" y="2479"/>
                    <a:pt x="120" y="2503"/>
                    <a:pt x="167" y="2503"/>
                  </a:cubicBezTo>
                  <a:cubicBezTo>
                    <a:pt x="215" y="2503"/>
                    <a:pt x="239" y="2479"/>
                    <a:pt x="286" y="2455"/>
                  </a:cubicBezTo>
                  <a:lnTo>
                    <a:pt x="2382" y="360"/>
                  </a:lnTo>
                  <a:lnTo>
                    <a:pt x="3001" y="693"/>
                  </a:lnTo>
                  <a:lnTo>
                    <a:pt x="2334" y="1407"/>
                  </a:lnTo>
                  <a:cubicBezTo>
                    <a:pt x="2287" y="1479"/>
                    <a:pt x="2287" y="1574"/>
                    <a:pt x="2358" y="1622"/>
                  </a:cubicBezTo>
                  <a:cubicBezTo>
                    <a:pt x="2382" y="1657"/>
                    <a:pt x="2424" y="1675"/>
                    <a:pt x="2465" y="1675"/>
                  </a:cubicBezTo>
                  <a:cubicBezTo>
                    <a:pt x="2507" y="1675"/>
                    <a:pt x="2549" y="1657"/>
                    <a:pt x="2572" y="1622"/>
                  </a:cubicBezTo>
                  <a:lnTo>
                    <a:pt x="3358" y="741"/>
                  </a:lnTo>
                  <a:cubicBezTo>
                    <a:pt x="3382" y="717"/>
                    <a:pt x="3406" y="669"/>
                    <a:pt x="3382" y="621"/>
                  </a:cubicBezTo>
                  <a:cubicBezTo>
                    <a:pt x="3382" y="574"/>
                    <a:pt x="3358" y="526"/>
                    <a:pt x="3311" y="502"/>
                  </a:cubicBezTo>
                  <a:lnTo>
                    <a:pt x="2430" y="26"/>
                  </a:lnTo>
                  <a:cubicBezTo>
                    <a:pt x="2402" y="8"/>
                    <a:pt x="2375" y="0"/>
                    <a:pt x="2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2750208" y="2478619"/>
              <a:ext cx="242827" cy="82295"/>
            </a:xfrm>
            <a:custGeom>
              <a:avLst/>
              <a:gdLst/>
              <a:ahLst/>
              <a:cxnLst/>
              <a:rect l="l" t="t" r="r" b="b"/>
              <a:pathLst>
                <a:path w="7241" h="2454" extrusionOk="0">
                  <a:moveTo>
                    <a:pt x="930" y="1"/>
                  </a:moveTo>
                  <a:cubicBezTo>
                    <a:pt x="406" y="1"/>
                    <a:pt x="1" y="406"/>
                    <a:pt x="1" y="930"/>
                  </a:cubicBezTo>
                  <a:cubicBezTo>
                    <a:pt x="1" y="1168"/>
                    <a:pt x="96" y="1406"/>
                    <a:pt x="263" y="1573"/>
                  </a:cubicBezTo>
                  <a:cubicBezTo>
                    <a:pt x="358" y="1668"/>
                    <a:pt x="453" y="1739"/>
                    <a:pt x="572" y="1787"/>
                  </a:cubicBezTo>
                  <a:lnTo>
                    <a:pt x="572" y="2311"/>
                  </a:lnTo>
                  <a:cubicBezTo>
                    <a:pt x="572" y="2382"/>
                    <a:pt x="644" y="2454"/>
                    <a:pt x="715" y="2454"/>
                  </a:cubicBezTo>
                  <a:lnTo>
                    <a:pt x="1858" y="2454"/>
                  </a:lnTo>
                  <a:cubicBezTo>
                    <a:pt x="1954" y="2454"/>
                    <a:pt x="2025" y="2382"/>
                    <a:pt x="2025" y="2311"/>
                  </a:cubicBezTo>
                  <a:cubicBezTo>
                    <a:pt x="2025" y="2216"/>
                    <a:pt x="1954" y="2144"/>
                    <a:pt x="1858" y="2144"/>
                  </a:cubicBezTo>
                  <a:lnTo>
                    <a:pt x="882" y="2144"/>
                  </a:lnTo>
                  <a:lnTo>
                    <a:pt x="882" y="1001"/>
                  </a:lnTo>
                  <a:lnTo>
                    <a:pt x="7074" y="1001"/>
                  </a:lnTo>
                  <a:cubicBezTo>
                    <a:pt x="7145" y="1001"/>
                    <a:pt x="7217" y="930"/>
                    <a:pt x="7217" y="858"/>
                  </a:cubicBezTo>
                  <a:cubicBezTo>
                    <a:pt x="7217" y="763"/>
                    <a:pt x="7145" y="692"/>
                    <a:pt x="7074" y="692"/>
                  </a:cubicBezTo>
                  <a:lnTo>
                    <a:pt x="715" y="692"/>
                  </a:lnTo>
                  <a:cubicBezTo>
                    <a:pt x="644" y="692"/>
                    <a:pt x="572" y="763"/>
                    <a:pt x="572" y="858"/>
                  </a:cubicBezTo>
                  <a:lnTo>
                    <a:pt x="572" y="1430"/>
                  </a:lnTo>
                  <a:cubicBezTo>
                    <a:pt x="525" y="1406"/>
                    <a:pt x="501" y="1382"/>
                    <a:pt x="477" y="1358"/>
                  </a:cubicBezTo>
                  <a:cubicBezTo>
                    <a:pt x="382" y="1239"/>
                    <a:pt x="310" y="1096"/>
                    <a:pt x="310" y="930"/>
                  </a:cubicBezTo>
                  <a:cubicBezTo>
                    <a:pt x="310" y="596"/>
                    <a:pt x="596" y="311"/>
                    <a:pt x="930" y="311"/>
                  </a:cubicBezTo>
                  <a:lnTo>
                    <a:pt x="7098" y="311"/>
                  </a:lnTo>
                  <a:cubicBezTo>
                    <a:pt x="7169" y="311"/>
                    <a:pt x="7240" y="239"/>
                    <a:pt x="7240" y="168"/>
                  </a:cubicBezTo>
                  <a:cubicBezTo>
                    <a:pt x="7240" y="72"/>
                    <a:pt x="7169" y="1"/>
                    <a:pt x="7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2824488" y="2274995"/>
              <a:ext cx="279548" cy="286724"/>
            </a:xfrm>
            <a:custGeom>
              <a:avLst/>
              <a:gdLst/>
              <a:ahLst/>
              <a:cxnLst/>
              <a:rect l="l" t="t" r="r" b="b"/>
              <a:pathLst>
                <a:path w="8336" h="8550" extrusionOk="0">
                  <a:moveTo>
                    <a:pt x="6002" y="0"/>
                  </a:moveTo>
                  <a:cubicBezTo>
                    <a:pt x="5573" y="0"/>
                    <a:pt x="5216" y="358"/>
                    <a:pt x="5216" y="786"/>
                  </a:cubicBezTo>
                  <a:lnTo>
                    <a:pt x="5216" y="8240"/>
                  </a:lnTo>
                  <a:lnTo>
                    <a:pt x="167" y="8240"/>
                  </a:lnTo>
                  <a:cubicBezTo>
                    <a:pt x="72" y="8240"/>
                    <a:pt x="1" y="8312"/>
                    <a:pt x="1" y="8383"/>
                  </a:cubicBezTo>
                  <a:cubicBezTo>
                    <a:pt x="1" y="8478"/>
                    <a:pt x="72" y="8550"/>
                    <a:pt x="167" y="8550"/>
                  </a:cubicBezTo>
                  <a:lnTo>
                    <a:pt x="8169" y="8550"/>
                  </a:lnTo>
                  <a:cubicBezTo>
                    <a:pt x="8264" y="8550"/>
                    <a:pt x="8336" y="8478"/>
                    <a:pt x="8336" y="8383"/>
                  </a:cubicBezTo>
                  <a:lnTo>
                    <a:pt x="8336" y="6930"/>
                  </a:lnTo>
                  <a:cubicBezTo>
                    <a:pt x="8336" y="6835"/>
                    <a:pt x="8264" y="6764"/>
                    <a:pt x="8169" y="6764"/>
                  </a:cubicBezTo>
                  <a:lnTo>
                    <a:pt x="7883" y="6764"/>
                  </a:lnTo>
                  <a:cubicBezTo>
                    <a:pt x="7812" y="6764"/>
                    <a:pt x="7740" y="6835"/>
                    <a:pt x="7740" y="6930"/>
                  </a:cubicBezTo>
                  <a:cubicBezTo>
                    <a:pt x="7740" y="7002"/>
                    <a:pt x="7812" y="7073"/>
                    <a:pt x="7883" y="7073"/>
                  </a:cubicBezTo>
                  <a:lnTo>
                    <a:pt x="8026" y="7073"/>
                  </a:lnTo>
                  <a:lnTo>
                    <a:pt x="8026" y="8216"/>
                  </a:lnTo>
                  <a:lnTo>
                    <a:pt x="7669" y="8216"/>
                  </a:lnTo>
                  <a:lnTo>
                    <a:pt x="7193" y="3739"/>
                  </a:lnTo>
                  <a:cubicBezTo>
                    <a:pt x="7193" y="3668"/>
                    <a:pt x="7121" y="3596"/>
                    <a:pt x="7026" y="3596"/>
                  </a:cubicBezTo>
                  <a:cubicBezTo>
                    <a:pt x="6931" y="3620"/>
                    <a:pt x="6883" y="3692"/>
                    <a:pt x="6883" y="3787"/>
                  </a:cubicBezTo>
                  <a:lnTo>
                    <a:pt x="7359" y="8216"/>
                  </a:lnTo>
                  <a:lnTo>
                    <a:pt x="5526" y="8216"/>
                  </a:lnTo>
                  <a:lnTo>
                    <a:pt x="5526" y="786"/>
                  </a:lnTo>
                  <a:cubicBezTo>
                    <a:pt x="5526" y="524"/>
                    <a:pt x="5740" y="310"/>
                    <a:pt x="6002" y="310"/>
                  </a:cubicBezTo>
                  <a:lnTo>
                    <a:pt x="6097" y="310"/>
                  </a:lnTo>
                  <a:cubicBezTo>
                    <a:pt x="6335" y="310"/>
                    <a:pt x="6550" y="500"/>
                    <a:pt x="6573" y="739"/>
                  </a:cubicBezTo>
                  <a:lnTo>
                    <a:pt x="6812" y="3096"/>
                  </a:lnTo>
                  <a:cubicBezTo>
                    <a:pt x="6812" y="3168"/>
                    <a:pt x="6907" y="3239"/>
                    <a:pt x="6978" y="3239"/>
                  </a:cubicBezTo>
                  <a:cubicBezTo>
                    <a:pt x="7073" y="3215"/>
                    <a:pt x="7145" y="3144"/>
                    <a:pt x="7121" y="3049"/>
                  </a:cubicBezTo>
                  <a:lnTo>
                    <a:pt x="6883" y="691"/>
                  </a:lnTo>
                  <a:cubicBezTo>
                    <a:pt x="6835" y="310"/>
                    <a:pt x="6502" y="0"/>
                    <a:pt x="6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2839680" y="2307725"/>
              <a:ext cx="152551" cy="39169"/>
            </a:xfrm>
            <a:custGeom>
              <a:avLst/>
              <a:gdLst/>
              <a:ahLst/>
              <a:cxnLst/>
              <a:rect l="l" t="t" r="r" b="b"/>
              <a:pathLst>
                <a:path w="4549" h="1168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06"/>
                    <a:pt x="262" y="1168"/>
                    <a:pt x="595" y="1168"/>
                  </a:cubicBezTo>
                  <a:lnTo>
                    <a:pt x="4406" y="1168"/>
                  </a:lnTo>
                  <a:cubicBezTo>
                    <a:pt x="4477" y="1168"/>
                    <a:pt x="4549" y="1096"/>
                    <a:pt x="4549" y="1025"/>
                  </a:cubicBezTo>
                  <a:cubicBezTo>
                    <a:pt x="4549" y="929"/>
                    <a:pt x="4477" y="858"/>
                    <a:pt x="4406" y="858"/>
                  </a:cubicBezTo>
                  <a:lnTo>
                    <a:pt x="595" y="858"/>
                  </a:lnTo>
                  <a:cubicBezTo>
                    <a:pt x="453" y="858"/>
                    <a:pt x="333" y="739"/>
                    <a:pt x="333" y="596"/>
                  </a:cubicBezTo>
                  <a:cubicBezTo>
                    <a:pt x="333" y="429"/>
                    <a:pt x="453" y="310"/>
                    <a:pt x="595" y="310"/>
                  </a:cubicBezTo>
                  <a:lnTo>
                    <a:pt x="4406" y="310"/>
                  </a:lnTo>
                  <a:cubicBezTo>
                    <a:pt x="4477" y="310"/>
                    <a:pt x="4549" y="239"/>
                    <a:pt x="4549" y="167"/>
                  </a:cubicBezTo>
                  <a:cubicBezTo>
                    <a:pt x="4549" y="72"/>
                    <a:pt x="4477" y="1"/>
                    <a:pt x="4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2885187" y="2454675"/>
              <a:ext cx="101443" cy="10429"/>
            </a:xfrm>
            <a:custGeom>
              <a:avLst/>
              <a:gdLst/>
              <a:ahLst/>
              <a:cxnLst/>
              <a:rect l="l" t="t" r="r" b="b"/>
              <a:pathLst>
                <a:path w="3025" h="311" extrusionOk="0">
                  <a:moveTo>
                    <a:pt x="167" y="1"/>
                  </a:moveTo>
                  <a:cubicBezTo>
                    <a:pt x="72" y="1"/>
                    <a:pt x="0" y="72"/>
                    <a:pt x="0" y="143"/>
                  </a:cubicBezTo>
                  <a:cubicBezTo>
                    <a:pt x="0" y="239"/>
                    <a:pt x="72" y="310"/>
                    <a:pt x="167" y="310"/>
                  </a:cubicBezTo>
                  <a:lnTo>
                    <a:pt x="2882" y="310"/>
                  </a:lnTo>
                  <a:cubicBezTo>
                    <a:pt x="2953" y="310"/>
                    <a:pt x="3025" y="239"/>
                    <a:pt x="3025" y="143"/>
                  </a:cubicBezTo>
                  <a:cubicBezTo>
                    <a:pt x="3025" y="48"/>
                    <a:pt x="2953" y="1"/>
                    <a:pt x="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2917145" y="2431503"/>
              <a:ext cx="69485" cy="10429"/>
            </a:xfrm>
            <a:custGeom>
              <a:avLst/>
              <a:gdLst/>
              <a:ahLst/>
              <a:cxnLst/>
              <a:rect l="l" t="t" r="r" b="b"/>
              <a:pathLst>
                <a:path w="2072" h="311" extrusionOk="0">
                  <a:moveTo>
                    <a:pt x="167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39"/>
                    <a:pt x="71" y="310"/>
                    <a:pt x="167" y="310"/>
                  </a:cubicBezTo>
                  <a:lnTo>
                    <a:pt x="1929" y="310"/>
                  </a:lnTo>
                  <a:cubicBezTo>
                    <a:pt x="2000" y="310"/>
                    <a:pt x="2072" y="239"/>
                    <a:pt x="2072" y="144"/>
                  </a:cubicBezTo>
                  <a:cubicBezTo>
                    <a:pt x="2072" y="49"/>
                    <a:pt x="2000" y="1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15"/>
          <p:cNvGrpSpPr/>
          <p:nvPr/>
        </p:nvGrpSpPr>
        <p:grpSpPr>
          <a:xfrm>
            <a:off x="4112668" y="4119789"/>
            <a:ext cx="266771" cy="353828"/>
            <a:chOff x="4112668" y="4119789"/>
            <a:chExt cx="266771" cy="353828"/>
          </a:xfrm>
        </p:grpSpPr>
        <p:sp>
          <p:nvSpPr>
            <p:cNvPr id="1719" name="Google Shape;1719;p15"/>
            <p:cNvSpPr/>
            <p:nvPr/>
          </p:nvSpPr>
          <p:spPr>
            <a:xfrm>
              <a:off x="4134231" y="4289107"/>
              <a:ext cx="61537" cy="179714"/>
            </a:xfrm>
            <a:custGeom>
              <a:avLst/>
              <a:gdLst/>
              <a:ahLst/>
              <a:cxnLst/>
              <a:rect l="l" t="t" r="r" b="b"/>
              <a:pathLst>
                <a:path w="1835" h="5359" extrusionOk="0">
                  <a:moveTo>
                    <a:pt x="1453" y="0"/>
                  </a:moveTo>
                  <a:lnTo>
                    <a:pt x="810" y="619"/>
                  </a:lnTo>
                  <a:lnTo>
                    <a:pt x="715" y="1191"/>
                  </a:lnTo>
                  <a:lnTo>
                    <a:pt x="143" y="4477"/>
                  </a:lnTo>
                  <a:lnTo>
                    <a:pt x="0" y="5358"/>
                  </a:lnTo>
                  <a:lnTo>
                    <a:pt x="1001" y="5358"/>
                  </a:lnTo>
                  <a:lnTo>
                    <a:pt x="1143" y="4477"/>
                  </a:lnTo>
                  <a:lnTo>
                    <a:pt x="1715" y="1191"/>
                  </a:lnTo>
                  <a:lnTo>
                    <a:pt x="1834" y="619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4296339" y="4292293"/>
              <a:ext cx="62342" cy="176528"/>
            </a:xfrm>
            <a:custGeom>
              <a:avLst/>
              <a:gdLst/>
              <a:ahLst/>
              <a:cxnLst/>
              <a:rect l="l" t="t" r="r" b="b"/>
              <a:pathLst>
                <a:path w="1859" h="5264" extrusionOk="0">
                  <a:moveTo>
                    <a:pt x="406" y="0"/>
                  </a:moveTo>
                  <a:lnTo>
                    <a:pt x="1" y="524"/>
                  </a:lnTo>
                  <a:lnTo>
                    <a:pt x="120" y="1096"/>
                  </a:lnTo>
                  <a:lnTo>
                    <a:pt x="691" y="4382"/>
                  </a:lnTo>
                  <a:lnTo>
                    <a:pt x="834" y="5263"/>
                  </a:lnTo>
                  <a:lnTo>
                    <a:pt x="1858" y="5263"/>
                  </a:lnTo>
                  <a:lnTo>
                    <a:pt x="1691" y="4382"/>
                  </a:lnTo>
                  <a:lnTo>
                    <a:pt x="1120" y="1096"/>
                  </a:lnTo>
                  <a:lnTo>
                    <a:pt x="1025" y="52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5"/>
            <p:cNvSpPr/>
            <p:nvPr/>
          </p:nvSpPr>
          <p:spPr>
            <a:xfrm>
              <a:off x="4133426" y="4439243"/>
              <a:ext cx="39169" cy="29578"/>
            </a:xfrm>
            <a:custGeom>
              <a:avLst/>
              <a:gdLst/>
              <a:ahLst/>
              <a:cxnLst/>
              <a:rect l="l" t="t" r="r" b="b"/>
              <a:pathLst>
                <a:path w="1168" h="882" extrusionOk="0">
                  <a:moveTo>
                    <a:pt x="167" y="0"/>
                  </a:moveTo>
                  <a:lnTo>
                    <a:pt x="1" y="881"/>
                  </a:lnTo>
                  <a:lnTo>
                    <a:pt x="1025" y="881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4319512" y="4439243"/>
              <a:ext cx="39169" cy="29578"/>
            </a:xfrm>
            <a:custGeom>
              <a:avLst/>
              <a:gdLst/>
              <a:ahLst/>
              <a:cxnLst/>
              <a:rect l="l" t="t" r="r" b="b"/>
              <a:pathLst>
                <a:path w="1168" h="882" extrusionOk="0">
                  <a:moveTo>
                    <a:pt x="0" y="0"/>
                  </a:moveTo>
                  <a:lnTo>
                    <a:pt x="143" y="881"/>
                  </a:lnTo>
                  <a:lnTo>
                    <a:pt x="1167" y="88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5"/>
            <p:cNvSpPr/>
            <p:nvPr/>
          </p:nvSpPr>
          <p:spPr>
            <a:xfrm>
              <a:off x="4166156" y="4125389"/>
              <a:ext cx="28807" cy="101443"/>
            </a:xfrm>
            <a:custGeom>
              <a:avLst/>
              <a:gdLst/>
              <a:ahLst/>
              <a:cxnLst/>
              <a:rect l="l" t="t" r="r" b="b"/>
              <a:pathLst>
                <a:path w="859" h="3025" extrusionOk="0">
                  <a:moveTo>
                    <a:pt x="430" y="0"/>
                  </a:moveTo>
                  <a:cubicBezTo>
                    <a:pt x="191" y="0"/>
                    <a:pt x="1" y="191"/>
                    <a:pt x="1" y="405"/>
                  </a:cubicBezTo>
                  <a:lnTo>
                    <a:pt x="1" y="3025"/>
                  </a:lnTo>
                  <a:lnTo>
                    <a:pt x="858" y="3025"/>
                  </a:lnTo>
                  <a:lnTo>
                    <a:pt x="858" y="405"/>
                  </a:lnTo>
                  <a:cubicBezTo>
                    <a:pt x="858" y="191"/>
                    <a:pt x="668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5"/>
            <p:cNvSpPr/>
            <p:nvPr/>
          </p:nvSpPr>
          <p:spPr>
            <a:xfrm>
              <a:off x="4116659" y="4187664"/>
              <a:ext cx="258790" cy="122235"/>
            </a:xfrm>
            <a:custGeom>
              <a:avLst/>
              <a:gdLst/>
              <a:ahLst/>
              <a:cxnLst/>
              <a:rect l="l" t="t" r="r" b="b"/>
              <a:pathLst>
                <a:path w="7717" h="3645" extrusionOk="0">
                  <a:moveTo>
                    <a:pt x="596" y="1"/>
                  </a:moveTo>
                  <a:cubicBezTo>
                    <a:pt x="262" y="1"/>
                    <a:pt x="0" y="310"/>
                    <a:pt x="72" y="644"/>
                  </a:cubicBezTo>
                  <a:lnTo>
                    <a:pt x="501" y="2501"/>
                  </a:lnTo>
                  <a:lnTo>
                    <a:pt x="667" y="3239"/>
                  </a:lnTo>
                  <a:cubicBezTo>
                    <a:pt x="715" y="3478"/>
                    <a:pt x="929" y="3644"/>
                    <a:pt x="1191" y="3644"/>
                  </a:cubicBezTo>
                  <a:lnTo>
                    <a:pt x="6526" y="3644"/>
                  </a:lnTo>
                  <a:cubicBezTo>
                    <a:pt x="6788" y="3644"/>
                    <a:pt x="7002" y="3478"/>
                    <a:pt x="7049" y="3239"/>
                  </a:cubicBezTo>
                  <a:lnTo>
                    <a:pt x="7216" y="2501"/>
                  </a:lnTo>
                  <a:lnTo>
                    <a:pt x="7645" y="644"/>
                  </a:lnTo>
                  <a:cubicBezTo>
                    <a:pt x="7716" y="310"/>
                    <a:pt x="7454" y="1"/>
                    <a:pt x="7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5"/>
            <p:cNvSpPr/>
            <p:nvPr/>
          </p:nvSpPr>
          <p:spPr>
            <a:xfrm>
              <a:off x="4174171" y="4322441"/>
              <a:ext cx="23978" cy="81691"/>
            </a:xfrm>
            <a:custGeom>
              <a:avLst/>
              <a:gdLst/>
              <a:ahLst/>
              <a:cxnLst/>
              <a:rect l="l" t="t" r="r" b="b"/>
              <a:pathLst>
                <a:path w="715" h="2436" extrusionOk="0">
                  <a:moveTo>
                    <a:pt x="525" y="0"/>
                  </a:moveTo>
                  <a:cubicBezTo>
                    <a:pt x="453" y="0"/>
                    <a:pt x="401" y="46"/>
                    <a:pt x="381" y="125"/>
                  </a:cubicBezTo>
                  <a:lnTo>
                    <a:pt x="24" y="2245"/>
                  </a:lnTo>
                  <a:cubicBezTo>
                    <a:pt x="0" y="2316"/>
                    <a:pt x="48" y="2412"/>
                    <a:pt x="143" y="2412"/>
                  </a:cubicBezTo>
                  <a:cubicBezTo>
                    <a:pt x="143" y="2435"/>
                    <a:pt x="167" y="2435"/>
                    <a:pt x="167" y="2435"/>
                  </a:cubicBezTo>
                  <a:cubicBezTo>
                    <a:pt x="238" y="2435"/>
                    <a:pt x="310" y="2364"/>
                    <a:pt x="333" y="2292"/>
                  </a:cubicBezTo>
                  <a:lnTo>
                    <a:pt x="691" y="173"/>
                  </a:lnTo>
                  <a:cubicBezTo>
                    <a:pt x="714" y="102"/>
                    <a:pt x="667" y="6"/>
                    <a:pt x="572" y="6"/>
                  </a:cubicBezTo>
                  <a:cubicBezTo>
                    <a:pt x="555" y="2"/>
                    <a:pt x="54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5"/>
            <p:cNvSpPr/>
            <p:nvPr/>
          </p:nvSpPr>
          <p:spPr>
            <a:xfrm>
              <a:off x="4128631" y="4322441"/>
              <a:ext cx="54327" cy="151176"/>
            </a:xfrm>
            <a:custGeom>
              <a:avLst/>
              <a:gdLst/>
              <a:ahLst/>
              <a:cxnLst/>
              <a:rect l="l" t="t" r="r" b="b"/>
              <a:pathLst>
                <a:path w="1620" h="4508" extrusionOk="0">
                  <a:moveTo>
                    <a:pt x="1120" y="3650"/>
                  </a:moveTo>
                  <a:lnTo>
                    <a:pt x="1025" y="4198"/>
                  </a:lnTo>
                  <a:lnTo>
                    <a:pt x="334" y="4198"/>
                  </a:lnTo>
                  <a:lnTo>
                    <a:pt x="429" y="3650"/>
                  </a:lnTo>
                  <a:close/>
                  <a:moveTo>
                    <a:pt x="867" y="0"/>
                  </a:moveTo>
                  <a:cubicBezTo>
                    <a:pt x="804" y="0"/>
                    <a:pt x="739" y="46"/>
                    <a:pt x="739" y="125"/>
                  </a:cubicBezTo>
                  <a:lnTo>
                    <a:pt x="1" y="4317"/>
                  </a:lnTo>
                  <a:cubicBezTo>
                    <a:pt x="1" y="4364"/>
                    <a:pt x="1" y="4412"/>
                    <a:pt x="24" y="4460"/>
                  </a:cubicBezTo>
                  <a:cubicBezTo>
                    <a:pt x="72" y="4483"/>
                    <a:pt x="96" y="4507"/>
                    <a:pt x="144" y="4507"/>
                  </a:cubicBezTo>
                  <a:lnTo>
                    <a:pt x="1168" y="4507"/>
                  </a:lnTo>
                  <a:cubicBezTo>
                    <a:pt x="1239" y="4507"/>
                    <a:pt x="1310" y="4460"/>
                    <a:pt x="1310" y="4388"/>
                  </a:cubicBezTo>
                  <a:lnTo>
                    <a:pt x="1596" y="2769"/>
                  </a:lnTo>
                  <a:cubicBezTo>
                    <a:pt x="1620" y="2674"/>
                    <a:pt x="1572" y="2602"/>
                    <a:pt x="1477" y="2578"/>
                  </a:cubicBezTo>
                  <a:cubicBezTo>
                    <a:pt x="1382" y="2578"/>
                    <a:pt x="1310" y="2626"/>
                    <a:pt x="1287" y="2721"/>
                  </a:cubicBezTo>
                  <a:lnTo>
                    <a:pt x="1191" y="3340"/>
                  </a:lnTo>
                  <a:lnTo>
                    <a:pt x="501" y="3340"/>
                  </a:lnTo>
                  <a:lnTo>
                    <a:pt x="1048" y="173"/>
                  </a:lnTo>
                  <a:cubicBezTo>
                    <a:pt x="1048" y="102"/>
                    <a:pt x="1001" y="6"/>
                    <a:pt x="906" y="6"/>
                  </a:cubicBezTo>
                  <a:cubicBezTo>
                    <a:pt x="893" y="2"/>
                    <a:pt x="880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5"/>
            <p:cNvSpPr/>
            <p:nvPr/>
          </p:nvSpPr>
          <p:spPr>
            <a:xfrm>
              <a:off x="4293958" y="4322441"/>
              <a:ext cx="69518" cy="151176"/>
            </a:xfrm>
            <a:custGeom>
              <a:avLst/>
              <a:gdLst/>
              <a:ahLst/>
              <a:cxnLst/>
              <a:rect l="l" t="t" r="r" b="b"/>
              <a:pathLst>
                <a:path w="2073" h="4508" extrusionOk="0">
                  <a:moveTo>
                    <a:pt x="1643" y="3650"/>
                  </a:moveTo>
                  <a:lnTo>
                    <a:pt x="1739" y="4198"/>
                  </a:lnTo>
                  <a:lnTo>
                    <a:pt x="1048" y="4198"/>
                  </a:lnTo>
                  <a:lnTo>
                    <a:pt x="953" y="3650"/>
                  </a:lnTo>
                  <a:close/>
                  <a:moveTo>
                    <a:pt x="190" y="0"/>
                  </a:moveTo>
                  <a:cubicBezTo>
                    <a:pt x="175" y="0"/>
                    <a:pt x="159" y="2"/>
                    <a:pt x="143" y="6"/>
                  </a:cubicBezTo>
                  <a:cubicBezTo>
                    <a:pt x="48" y="6"/>
                    <a:pt x="0" y="102"/>
                    <a:pt x="24" y="173"/>
                  </a:cubicBezTo>
                  <a:lnTo>
                    <a:pt x="762" y="4388"/>
                  </a:lnTo>
                  <a:cubicBezTo>
                    <a:pt x="762" y="4460"/>
                    <a:pt x="834" y="4507"/>
                    <a:pt x="905" y="4507"/>
                  </a:cubicBezTo>
                  <a:lnTo>
                    <a:pt x="1905" y="4507"/>
                  </a:lnTo>
                  <a:cubicBezTo>
                    <a:pt x="1953" y="4507"/>
                    <a:pt x="2001" y="4483"/>
                    <a:pt x="2024" y="4460"/>
                  </a:cubicBezTo>
                  <a:cubicBezTo>
                    <a:pt x="2072" y="4412"/>
                    <a:pt x="2072" y="4364"/>
                    <a:pt x="2072" y="4341"/>
                  </a:cubicBezTo>
                  <a:lnTo>
                    <a:pt x="1334" y="125"/>
                  </a:lnTo>
                  <a:cubicBezTo>
                    <a:pt x="1334" y="46"/>
                    <a:pt x="1268" y="0"/>
                    <a:pt x="1205" y="0"/>
                  </a:cubicBezTo>
                  <a:cubicBezTo>
                    <a:pt x="1192" y="0"/>
                    <a:pt x="1179" y="2"/>
                    <a:pt x="1167" y="6"/>
                  </a:cubicBezTo>
                  <a:cubicBezTo>
                    <a:pt x="1072" y="6"/>
                    <a:pt x="1024" y="102"/>
                    <a:pt x="1024" y="173"/>
                  </a:cubicBezTo>
                  <a:lnTo>
                    <a:pt x="1572" y="3340"/>
                  </a:lnTo>
                  <a:lnTo>
                    <a:pt x="881" y="3340"/>
                  </a:lnTo>
                  <a:lnTo>
                    <a:pt x="334" y="125"/>
                  </a:lnTo>
                  <a:cubicBezTo>
                    <a:pt x="314" y="46"/>
                    <a:pt x="261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5"/>
            <p:cNvSpPr/>
            <p:nvPr/>
          </p:nvSpPr>
          <p:spPr>
            <a:xfrm>
              <a:off x="4112668" y="4182063"/>
              <a:ext cx="266771" cy="133402"/>
            </a:xfrm>
            <a:custGeom>
              <a:avLst/>
              <a:gdLst/>
              <a:ahLst/>
              <a:cxnLst/>
              <a:rect l="l" t="t" r="r" b="b"/>
              <a:pathLst>
                <a:path w="7955" h="3978" extrusionOk="0">
                  <a:moveTo>
                    <a:pt x="715" y="1"/>
                  </a:moveTo>
                  <a:cubicBezTo>
                    <a:pt x="500" y="1"/>
                    <a:pt x="310" y="96"/>
                    <a:pt x="191" y="263"/>
                  </a:cubicBezTo>
                  <a:cubicBezTo>
                    <a:pt x="48" y="430"/>
                    <a:pt x="0" y="644"/>
                    <a:pt x="48" y="834"/>
                  </a:cubicBezTo>
                  <a:lnTo>
                    <a:pt x="643" y="3454"/>
                  </a:lnTo>
                  <a:cubicBezTo>
                    <a:pt x="715" y="3764"/>
                    <a:pt x="977" y="3978"/>
                    <a:pt x="1310" y="3978"/>
                  </a:cubicBezTo>
                  <a:lnTo>
                    <a:pt x="6645" y="3978"/>
                  </a:lnTo>
                  <a:cubicBezTo>
                    <a:pt x="6978" y="3978"/>
                    <a:pt x="7240" y="3764"/>
                    <a:pt x="7311" y="3454"/>
                  </a:cubicBezTo>
                  <a:lnTo>
                    <a:pt x="7907" y="834"/>
                  </a:lnTo>
                  <a:cubicBezTo>
                    <a:pt x="7954" y="644"/>
                    <a:pt x="7907" y="430"/>
                    <a:pt x="7788" y="263"/>
                  </a:cubicBezTo>
                  <a:cubicBezTo>
                    <a:pt x="7645" y="96"/>
                    <a:pt x="7454" y="1"/>
                    <a:pt x="7240" y="1"/>
                  </a:cubicBezTo>
                  <a:lnTo>
                    <a:pt x="5787" y="1"/>
                  </a:lnTo>
                  <a:cubicBezTo>
                    <a:pt x="5692" y="1"/>
                    <a:pt x="5621" y="72"/>
                    <a:pt x="5621" y="168"/>
                  </a:cubicBezTo>
                  <a:cubicBezTo>
                    <a:pt x="5621" y="239"/>
                    <a:pt x="5692" y="311"/>
                    <a:pt x="5787" y="311"/>
                  </a:cubicBezTo>
                  <a:lnTo>
                    <a:pt x="7240" y="311"/>
                  </a:lnTo>
                  <a:cubicBezTo>
                    <a:pt x="7359" y="311"/>
                    <a:pt x="7454" y="358"/>
                    <a:pt x="7526" y="453"/>
                  </a:cubicBezTo>
                  <a:cubicBezTo>
                    <a:pt x="7597" y="549"/>
                    <a:pt x="7621" y="668"/>
                    <a:pt x="7597" y="763"/>
                  </a:cubicBezTo>
                  <a:lnTo>
                    <a:pt x="7026" y="3383"/>
                  </a:lnTo>
                  <a:cubicBezTo>
                    <a:pt x="6978" y="3549"/>
                    <a:pt x="6835" y="3668"/>
                    <a:pt x="6645" y="3668"/>
                  </a:cubicBezTo>
                  <a:lnTo>
                    <a:pt x="1310" y="3668"/>
                  </a:lnTo>
                  <a:cubicBezTo>
                    <a:pt x="1143" y="3668"/>
                    <a:pt x="977" y="3549"/>
                    <a:pt x="953" y="3383"/>
                  </a:cubicBezTo>
                  <a:lnTo>
                    <a:pt x="358" y="763"/>
                  </a:lnTo>
                  <a:cubicBezTo>
                    <a:pt x="334" y="668"/>
                    <a:pt x="358" y="549"/>
                    <a:pt x="429" y="453"/>
                  </a:cubicBezTo>
                  <a:cubicBezTo>
                    <a:pt x="500" y="358"/>
                    <a:pt x="596" y="311"/>
                    <a:pt x="715" y="311"/>
                  </a:cubicBezTo>
                  <a:lnTo>
                    <a:pt x="5263" y="311"/>
                  </a:lnTo>
                  <a:cubicBezTo>
                    <a:pt x="5335" y="311"/>
                    <a:pt x="5406" y="239"/>
                    <a:pt x="5406" y="168"/>
                  </a:cubicBezTo>
                  <a:cubicBezTo>
                    <a:pt x="5406" y="72"/>
                    <a:pt x="5335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5"/>
            <p:cNvSpPr/>
            <p:nvPr/>
          </p:nvSpPr>
          <p:spPr>
            <a:xfrm>
              <a:off x="4161394" y="4119789"/>
              <a:ext cx="38364" cy="55132"/>
            </a:xfrm>
            <a:custGeom>
              <a:avLst/>
              <a:gdLst/>
              <a:ahLst/>
              <a:cxnLst/>
              <a:rect l="l" t="t" r="r" b="b"/>
              <a:pathLst>
                <a:path w="1144" h="1644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lnTo>
                    <a:pt x="0" y="1501"/>
                  </a:lnTo>
                  <a:cubicBezTo>
                    <a:pt x="0" y="1572"/>
                    <a:pt x="71" y="1644"/>
                    <a:pt x="143" y="1644"/>
                  </a:cubicBezTo>
                  <a:cubicBezTo>
                    <a:pt x="238" y="1644"/>
                    <a:pt x="310" y="1572"/>
                    <a:pt x="310" y="1501"/>
                  </a:cubicBezTo>
                  <a:lnTo>
                    <a:pt x="310" y="572"/>
                  </a:lnTo>
                  <a:cubicBezTo>
                    <a:pt x="310" y="429"/>
                    <a:pt x="429" y="310"/>
                    <a:pt x="572" y="310"/>
                  </a:cubicBezTo>
                  <a:cubicBezTo>
                    <a:pt x="714" y="310"/>
                    <a:pt x="834" y="429"/>
                    <a:pt x="834" y="572"/>
                  </a:cubicBezTo>
                  <a:lnTo>
                    <a:pt x="834" y="1501"/>
                  </a:lnTo>
                  <a:cubicBezTo>
                    <a:pt x="834" y="1572"/>
                    <a:pt x="905" y="1644"/>
                    <a:pt x="1000" y="1644"/>
                  </a:cubicBezTo>
                  <a:cubicBezTo>
                    <a:pt x="1072" y="1644"/>
                    <a:pt x="1143" y="1572"/>
                    <a:pt x="1143" y="1501"/>
                  </a:cubicBezTo>
                  <a:lnTo>
                    <a:pt x="1143" y="572"/>
                  </a:lnTo>
                  <a:cubicBezTo>
                    <a:pt x="1143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0" name="Google Shape;1730;p15"/>
          <p:cNvGrpSpPr/>
          <p:nvPr/>
        </p:nvGrpSpPr>
        <p:grpSpPr>
          <a:xfrm>
            <a:off x="2077798" y="2212687"/>
            <a:ext cx="353794" cy="353828"/>
            <a:chOff x="2077798" y="2212687"/>
            <a:chExt cx="353794" cy="353828"/>
          </a:xfrm>
        </p:grpSpPr>
        <p:sp>
          <p:nvSpPr>
            <p:cNvPr id="1731" name="Google Shape;1731;p15"/>
            <p:cNvSpPr/>
            <p:nvPr/>
          </p:nvSpPr>
          <p:spPr>
            <a:xfrm>
              <a:off x="2208752" y="2389986"/>
              <a:ext cx="21597" cy="58317"/>
            </a:xfrm>
            <a:custGeom>
              <a:avLst/>
              <a:gdLst/>
              <a:ahLst/>
              <a:cxnLst/>
              <a:rect l="l" t="t" r="r" b="b"/>
              <a:pathLst>
                <a:path w="644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644" y="1739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5"/>
            <p:cNvSpPr/>
            <p:nvPr/>
          </p:nvSpPr>
          <p:spPr>
            <a:xfrm>
              <a:off x="2345307" y="2389986"/>
              <a:ext cx="21597" cy="58317"/>
            </a:xfrm>
            <a:custGeom>
              <a:avLst/>
              <a:gdLst/>
              <a:ahLst/>
              <a:cxnLst/>
              <a:rect l="l" t="t" r="r" b="b"/>
              <a:pathLst>
                <a:path w="644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644" y="1739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5"/>
            <p:cNvSpPr/>
            <p:nvPr/>
          </p:nvSpPr>
          <p:spPr>
            <a:xfrm>
              <a:off x="2185579" y="2219092"/>
              <a:ext cx="236455" cy="184510"/>
            </a:xfrm>
            <a:custGeom>
              <a:avLst/>
              <a:gdLst/>
              <a:ahLst/>
              <a:cxnLst/>
              <a:rect l="l" t="t" r="r" b="b"/>
              <a:pathLst>
                <a:path w="7051" h="5502" extrusionOk="0">
                  <a:moveTo>
                    <a:pt x="1" y="0"/>
                  </a:moveTo>
                  <a:lnTo>
                    <a:pt x="1" y="5501"/>
                  </a:lnTo>
                  <a:lnTo>
                    <a:pt x="2240" y="5501"/>
                  </a:lnTo>
                  <a:lnTo>
                    <a:pt x="2240" y="4692"/>
                  </a:lnTo>
                  <a:lnTo>
                    <a:pt x="3645" y="5501"/>
                  </a:lnTo>
                  <a:lnTo>
                    <a:pt x="6598" y="5501"/>
                  </a:lnTo>
                  <a:cubicBezTo>
                    <a:pt x="6836" y="5501"/>
                    <a:pt x="7050" y="5287"/>
                    <a:pt x="7050" y="5049"/>
                  </a:cubicBezTo>
                  <a:cubicBezTo>
                    <a:pt x="7050" y="4049"/>
                    <a:pt x="6217" y="3239"/>
                    <a:pt x="5216" y="3239"/>
                  </a:cubicBezTo>
                  <a:cubicBezTo>
                    <a:pt x="4645" y="3239"/>
                    <a:pt x="4145" y="3001"/>
                    <a:pt x="3764" y="2620"/>
                  </a:cubicBezTo>
                  <a:cubicBezTo>
                    <a:pt x="3406" y="2263"/>
                    <a:pt x="3168" y="1739"/>
                    <a:pt x="3168" y="1191"/>
                  </a:cubicBezTo>
                  <a:lnTo>
                    <a:pt x="3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5"/>
            <p:cNvSpPr/>
            <p:nvPr/>
          </p:nvSpPr>
          <p:spPr>
            <a:xfrm>
              <a:off x="2187189" y="2376405"/>
              <a:ext cx="73509" cy="27197"/>
            </a:xfrm>
            <a:custGeom>
              <a:avLst/>
              <a:gdLst/>
              <a:ahLst/>
              <a:cxnLst/>
              <a:rect l="l" t="t" r="r" b="b"/>
              <a:pathLst>
                <a:path w="2192" h="811" extrusionOk="0">
                  <a:moveTo>
                    <a:pt x="1" y="1"/>
                  </a:moveTo>
                  <a:lnTo>
                    <a:pt x="1" y="810"/>
                  </a:lnTo>
                  <a:lnTo>
                    <a:pt x="2192" y="810"/>
                  </a:lnTo>
                  <a:lnTo>
                    <a:pt x="2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5"/>
            <p:cNvSpPr/>
            <p:nvPr/>
          </p:nvSpPr>
          <p:spPr>
            <a:xfrm>
              <a:off x="2177598" y="2418726"/>
              <a:ext cx="248427" cy="41583"/>
            </a:xfrm>
            <a:custGeom>
              <a:avLst/>
              <a:gdLst/>
              <a:ahLst/>
              <a:cxnLst/>
              <a:rect l="l" t="t" r="r" b="b"/>
              <a:pathLst>
                <a:path w="7408" h="1240" extrusionOk="0">
                  <a:moveTo>
                    <a:pt x="6621" y="1"/>
                  </a:moveTo>
                  <a:cubicBezTo>
                    <a:pt x="6478" y="287"/>
                    <a:pt x="6193" y="477"/>
                    <a:pt x="5859" y="477"/>
                  </a:cubicBezTo>
                  <a:lnTo>
                    <a:pt x="1" y="477"/>
                  </a:lnTo>
                  <a:lnTo>
                    <a:pt x="1" y="1239"/>
                  </a:lnTo>
                  <a:lnTo>
                    <a:pt x="5859" y="1239"/>
                  </a:lnTo>
                  <a:cubicBezTo>
                    <a:pt x="6216" y="1239"/>
                    <a:pt x="6574" y="1120"/>
                    <a:pt x="6859" y="882"/>
                  </a:cubicBezTo>
                  <a:cubicBezTo>
                    <a:pt x="7145" y="668"/>
                    <a:pt x="7336" y="334"/>
                    <a:pt x="7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5"/>
            <p:cNvSpPr/>
            <p:nvPr/>
          </p:nvSpPr>
          <p:spPr>
            <a:xfrm>
              <a:off x="2247083" y="2235055"/>
              <a:ext cx="16801" cy="15996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63" y="1"/>
                  </a:moveTo>
                  <a:cubicBezTo>
                    <a:pt x="120" y="1"/>
                    <a:pt x="1" y="96"/>
                    <a:pt x="1" y="239"/>
                  </a:cubicBezTo>
                  <a:cubicBezTo>
                    <a:pt x="1" y="382"/>
                    <a:pt x="120" y="477"/>
                    <a:pt x="263" y="477"/>
                  </a:cubicBezTo>
                  <a:cubicBezTo>
                    <a:pt x="382" y="477"/>
                    <a:pt x="501" y="382"/>
                    <a:pt x="501" y="239"/>
                  </a:cubicBezTo>
                  <a:cubicBezTo>
                    <a:pt x="501" y="96"/>
                    <a:pt x="38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5"/>
            <p:cNvSpPr/>
            <p:nvPr/>
          </p:nvSpPr>
          <p:spPr>
            <a:xfrm>
              <a:off x="2250268" y="2264599"/>
              <a:ext cx="16835" cy="16801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39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01"/>
                    <a:pt x="239" y="501"/>
                  </a:cubicBezTo>
                  <a:cubicBezTo>
                    <a:pt x="382" y="501"/>
                    <a:pt x="501" y="406"/>
                    <a:pt x="501" y="263"/>
                  </a:cubicBezTo>
                  <a:cubicBezTo>
                    <a:pt x="501" y="120"/>
                    <a:pt x="3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5"/>
            <p:cNvSpPr/>
            <p:nvPr/>
          </p:nvSpPr>
          <p:spPr>
            <a:xfrm>
              <a:off x="2263045" y="2290958"/>
              <a:ext cx="16835" cy="16801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39" y="1"/>
                  </a:moveTo>
                  <a:cubicBezTo>
                    <a:pt x="96" y="1"/>
                    <a:pt x="1" y="120"/>
                    <a:pt x="1" y="263"/>
                  </a:cubicBezTo>
                  <a:cubicBezTo>
                    <a:pt x="1" y="382"/>
                    <a:pt x="96" y="501"/>
                    <a:pt x="239" y="501"/>
                  </a:cubicBezTo>
                  <a:cubicBezTo>
                    <a:pt x="382" y="501"/>
                    <a:pt x="501" y="382"/>
                    <a:pt x="501" y="263"/>
                  </a:cubicBezTo>
                  <a:cubicBezTo>
                    <a:pt x="501" y="120"/>
                    <a:pt x="382" y="1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5"/>
            <p:cNvSpPr/>
            <p:nvPr/>
          </p:nvSpPr>
          <p:spPr>
            <a:xfrm>
              <a:off x="2114519" y="2490625"/>
              <a:ext cx="21597" cy="59122"/>
            </a:xfrm>
            <a:custGeom>
              <a:avLst/>
              <a:gdLst/>
              <a:ahLst/>
              <a:cxnLst/>
              <a:rect l="l" t="t" r="r" b="b"/>
              <a:pathLst>
                <a:path w="644" h="1763" extrusionOk="0">
                  <a:moveTo>
                    <a:pt x="0" y="0"/>
                  </a:moveTo>
                  <a:lnTo>
                    <a:pt x="0" y="1762"/>
                  </a:lnTo>
                  <a:lnTo>
                    <a:pt x="643" y="1762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5"/>
            <p:cNvSpPr/>
            <p:nvPr/>
          </p:nvSpPr>
          <p:spPr>
            <a:xfrm>
              <a:off x="2251073" y="2490625"/>
              <a:ext cx="21597" cy="59122"/>
            </a:xfrm>
            <a:custGeom>
              <a:avLst/>
              <a:gdLst/>
              <a:ahLst/>
              <a:cxnLst/>
              <a:rect l="l" t="t" r="r" b="b"/>
              <a:pathLst>
                <a:path w="644" h="1763" extrusionOk="0">
                  <a:moveTo>
                    <a:pt x="1" y="0"/>
                  </a:moveTo>
                  <a:lnTo>
                    <a:pt x="1" y="1762"/>
                  </a:lnTo>
                  <a:lnTo>
                    <a:pt x="644" y="176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B7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2090575" y="2319697"/>
              <a:ext cx="236422" cy="184543"/>
            </a:xfrm>
            <a:custGeom>
              <a:avLst/>
              <a:gdLst/>
              <a:ahLst/>
              <a:cxnLst/>
              <a:rect l="l" t="t" r="r" b="b"/>
              <a:pathLst>
                <a:path w="7050" h="5503" extrusionOk="0">
                  <a:moveTo>
                    <a:pt x="0" y="1"/>
                  </a:moveTo>
                  <a:lnTo>
                    <a:pt x="0" y="5502"/>
                  </a:lnTo>
                  <a:lnTo>
                    <a:pt x="2239" y="5502"/>
                  </a:lnTo>
                  <a:lnTo>
                    <a:pt x="2239" y="4716"/>
                  </a:lnTo>
                  <a:lnTo>
                    <a:pt x="3667" y="5502"/>
                  </a:lnTo>
                  <a:lnTo>
                    <a:pt x="6597" y="5502"/>
                  </a:lnTo>
                  <a:cubicBezTo>
                    <a:pt x="6835" y="5502"/>
                    <a:pt x="7049" y="5311"/>
                    <a:pt x="7049" y="5050"/>
                  </a:cubicBezTo>
                  <a:cubicBezTo>
                    <a:pt x="7049" y="4049"/>
                    <a:pt x="6239" y="3240"/>
                    <a:pt x="5239" y="3240"/>
                  </a:cubicBezTo>
                  <a:cubicBezTo>
                    <a:pt x="4668" y="3240"/>
                    <a:pt x="4144" y="3025"/>
                    <a:pt x="3787" y="2644"/>
                  </a:cubicBezTo>
                  <a:cubicBezTo>
                    <a:pt x="3406" y="2263"/>
                    <a:pt x="3191" y="1763"/>
                    <a:pt x="3191" y="1192"/>
                  </a:cubicBezTo>
                  <a:lnTo>
                    <a:pt x="3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5"/>
            <p:cNvSpPr/>
            <p:nvPr/>
          </p:nvSpPr>
          <p:spPr>
            <a:xfrm>
              <a:off x="2092956" y="2477848"/>
              <a:ext cx="72704" cy="26392"/>
            </a:xfrm>
            <a:custGeom>
              <a:avLst/>
              <a:gdLst/>
              <a:ahLst/>
              <a:cxnLst/>
              <a:rect l="l" t="t" r="r" b="b"/>
              <a:pathLst>
                <a:path w="2168" h="787" extrusionOk="0">
                  <a:moveTo>
                    <a:pt x="1" y="0"/>
                  </a:moveTo>
                  <a:lnTo>
                    <a:pt x="1" y="786"/>
                  </a:lnTo>
                  <a:lnTo>
                    <a:pt x="2168" y="786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5"/>
            <p:cNvSpPr/>
            <p:nvPr/>
          </p:nvSpPr>
          <p:spPr>
            <a:xfrm>
              <a:off x="2082560" y="2519364"/>
              <a:ext cx="249232" cy="42355"/>
            </a:xfrm>
            <a:custGeom>
              <a:avLst/>
              <a:gdLst/>
              <a:ahLst/>
              <a:cxnLst/>
              <a:rect l="l" t="t" r="r" b="b"/>
              <a:pathLst>
                <a:path w="7432" h="1263" extrusionOk="0">
                  <a:moveTo>
                    <a:pt x="6621" y="0"/>
                  </a:moveTo>
                  <a:cubicBezTo>
                    <a:pt x="6502" y="286"/>
                    <a:pt x="6193" y="477"/>
                    <a:pt x="5859" y="477"/>
                  </a:cubicBezTo>
                  <a:lnTo>
                    <a:pt x="1" y="477"/>
                  </a:lnTo>
                  <a:lnTo>
                    <a:pt x="1" y="1263"/>
                  </a:lnTo>
                  <a:lnTo>
                    <a:pt x="5859" y="1263"/>
                  </a:lnTo>
                  <a:cubicBezTo>
                    <a:pt x="6240" y="1263"/>
                    <a:pt x="6598" y="1120"/>
                    <a:pt x="6883" y="905"/>
                  </a:cubicBezTo>
                  <a:cubicBezTo>
                    <a:pt x="7145" y="667"/>
                    <a:pt x="7360" y="358"/>
                    <a:pt x="7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2152849" y="2335693"/>
              <a:ext cx="15996" cy="16801"/>
            </a:xfrm>
            <a:custGeom>
              <a:avLst/>
              <a:gdLst/>
              <a:ahLst/>
              <a:cxnLst/>
              <a:rect l="l" t="t" r="r" b="b"/>
              <a:pathLst>
                <a:path w="477" h="501" extrusionOk="0">
                  <a:moveTo>
                    <a:pt x="239" y="0"/>
                  </a:moveTo>
                  <a:cubicBezTo>
                    <a:pt x="96" y="0"/>
                    <a:pt x="1" y="119"/>
                    <a:pt x="1" y="238"/>
                  </a:cubicBezTo>
                  <a:cubicBezTo>
                    <a:pt x="1" y="381"/>
                    <a:pt x="96" y="500"/>
                    <a:pt x="239" y="500"/>
                  </a:cubicBezTo>
                  <a:cubicBezTo>
                    <a:pt x="382" y="500"/>
                    <a:pt x="477" y="381"/>
                    <a:pt x="477" y="238"/>
                  </a:cubicBezTo>
                  <a:cubicBezTo>
                    <a:pt x="477" y="119"/>
                    <a:pt x="382" y="0"/>
                    <a:pt x="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2155264" y="2366042"/>
              <a:ext cx="16801" cy="16801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62" y="0"/>
                  </a:moveTo>
                  <a:cubicBezTo>
                    <a:pt x="119" y="0"/>
                    <a:pt x="0" y="119"/>
                    <a:pt x="0" y="238"/>
                  </a:cubicBezTo>
                  <a:cubicBezTo>
                    <a:pt x="0" y="381"/>
                    <a:pt x="119" y="500"/>
                    <a:pt x="262" y="500"/>
                  </a:cubicBezTo>
                  <a:cubicBezTo>
                    <a:pt x="381" y="500"/>
                    <a:pt x="500" y="381"/>
                    <a:pt x="500" y="238"/>
                  </a:cubicBezTo>
                  <a:cubicBezTo>
                    <a:pt x="500" y="119"/>
                    <a:pt x="381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2168041" y="2392401"/>
              <a:ext cx="16801" cy="16801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62" y="0"/>
                  </a:moveTo>
                  <a:cubicBezTo>
                    <a:pt x="119" y="0"/>
                    <a:pt x="0" y="119"/>
                    <a:pt x="0" y="238"/>
                  </a:cubicBezTo>
                  <a:cubicBezTo>
                    <a:pt x="0" y="381"/>
                    <a:pt x="119" y="500"/>
                    <a:pt x="262" y="500"/>
                  </a:cubicBezTo>
                  <a:cubicBezTo>
                    <a:pt x="381" y="500"/>
                    <a:pt x="500" y="381"/>
                    <a:pt x="500" y="238"/>
                  </a:cubicBezTo>
                  <a:cubicBezTo>
                    <a:pt x="500" y="119"/>
                    <a:pt x="381" y="0"/>
                    <a:pt x="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7" name="Google Shape;1747;p15"/>
            <p:cNvGrpSpPr/>
            <p:nvPr/>
          </p:nvGrpSpPr>
          <p:grpSpPr>
            <a:xfrm>
              <a:off x="2077798" y="2212687"/>
              <a:ext cx="353794" cy="353828"/>
              <a:chOff x="2077798" y="2212687"/>
              <a:chExt cx="353794" cy="353828"/>
            </a:xfrm>
          </p:grpSpPr>
          <p:sp>
            <p:nvSpPr>
              <p:cNvPr id="1748" name="Google Shape;1748;p15"/>
              <p:cNvSpPr/>
              <p:nvPr/>
            </p:nvSpPr>
            <p:spPr>
              <a:xfrm>
                <a:off x="2180013" y="2212687"/>
                <a:ext cx="146984" cy="107044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192" extrusionOk="0">
                    <a:moveTo>
                      <a:pt x="2263" y="810"/>
                    </a:moveTo>
                    <a:cubicBezTo>
                      <a:pt x="2310" y="810"/>
                      <a:pt x="2334" y="858"/>
                      <a:pt x="2334" y="906"/>
                    </a:cubicBezTo>
                    <a:cubicBezTo>
                      <a:pt x="2334" y="953"/>
                      <a:pt x="2310" y="1001"/>
                      <a:pt x="2263" y="1001"/>
                    </a:cubicBezTo>
                    <a:cubicBezTo>
                      <a:pt x="2215" y="1001"/>
                      <a:pt x="2167" y="953"/>
                      <a:pt x="2167" y="906"/>
                    </a:cubicBezTo>
                    <a:cubicBezTo>
                      <a:pt x="2167" y="858"/>
                      <a:pt x="2215" y="810"/>
                      <a:pt x="2263" y="810"/>
                    </a:cubicBezTo>
                    <a:close/>
                    <a:moveTo>
                      <a:pt x="2334" y="1715"/>
                    </a:moveTo>
                    <a:cubicBezTo>
                      <a:pt x="2382" y="1715"/>
                      <a:pt x="2429" y="1763"/>
                      <a:pt x="2429" y="1811"/>
                    </a:cubicBezTo>
                    <a:cubicBezTo>
                      <a:pt x="2429" y="1858"/>
                      <a:pt x="2382" y="1906"/>
                      <a:pt x="2334" y="1906"/>
                    </a:cubicBezTo>
                    <a:cubicBezTo>
                      <a:pt x="2286" y="1906"/>
                      <a:pt x="2263" y="1858"/>
                      <a:pt x="2263" y="1811"/>
                    </a:cubicBezTo>
                    <a:cubicBezTo>
                      <a:pt x="2263" y="1763"/>
                      <a:pt x="2286" y="1715"/>
                      <a:pt x="2334" y="1715"/>
                    </a:cubicBezTo>
                    <a:close/>
                    <a:moveTo>
                      <a:pt x="2715" y="2501"/>
                    </a:moveTo>
                    <a:cubicBezTo>
                      <a:pt x="2763" y="2501"/>
                      <a:pt x="2810" y="2549"/>
                      <a:pt x="2810" y="2597"/>
                    </a:cubicBezTo>
                    <a:cubicBezTo>
                      <a:pt x="2810" y="2644"/>
                      <a:pt x="2763" y="2692"/>
                      <a:pt x="2715" y="2692"/>
                    </a:cubicBezTo>
                    <a:cubicBezTo>
                      <a:pt x="2668" y="2692"/>
                      <a:pt x="2644" y="2644"/>
                      <a:pt x="2644" y="2597"/>
                    </a:cubicBezTo>
                    <a:cubicBezTo>
                      <a:pt x="2644" y="2549"/>
                      <a:pt x="2668" y="2501"/>
                      <a:pt x="2715" y="2501"/>
                    </a:cubicBezTo>
                    <a:close/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2620"/>
                    </a:lnTo>
                    <a:cubicBezTo>
                      <a:pt x="0" y="2716"/>
                      <a:pt x="72" y="2787"/>
                      <a:pt x="167" y="2787"/>
                    </a:cubicBezTo>
                    <a:cubicBezTo>
                      <a:pt x="262" y="2787"/>
                      <a:pt x="334" y="2716"/>
                      <a:pt x="334" y="2620"/>
                    </a:cubicBezTo>
                    <a:lnTo>
                      <a:pt x="334" y="334"/>
                    </a:lnTo>
                    <a:lnTo>
                      <a:pt x="3191" y="334"/>
                    </a:lnTo>
                    <a:lnTo>
                      <a:pt x="3191" y="739"/>
                    </a:lnTo>
                    <a:lnTo>
                      <a:pt x="2620" y="739"/>
                    </a:lnTo>
                    <a:cubicBezTo>
                      <a:pt x="2572" y="596"/>
                      <a:pt x="2429" y="501"/>
                      <a:pt x="2263" y="501"/>
                    </a:cubicBezTo>
                    <a:cubicBezTo>
                      <a:pt x="2025" y="501"/>
                      <a:pt x="1858" y="691"/>
                      <a:pt x="1858" y="906"/>
                    </a:cubicBezTo>
                    <a:cubicBezTo>
                      <a:pt x="1858" y="1120"/>
                      <a:pt x="2025" y="1311"/>
                      <a:pt x="2263" y="1311"/>
                    </a:cubicBezTo>
                    <a:cubicBezTo>
                      <a:pt x="2429" y="1311"/>
                      <a:pt x="2572" y="1191"/>
                      <a:pt x="2620" y="1049"/>
                    </a:cubicBezTo>
                    <a:lnTo>
                      <a:pt x="3191" y="1049"/>
                    </a:lnTo>
                    <a:lnTo>
                      <a:pt x="3191" y="1358"/>
                    </a:lnTo>
                    <a:cubicBezTo>
                      <a:pt x="3191" y="1453"/>
                      <a:pt x="3191" y="1549"/>
                      <a:pt x="3215" y="1644"/>
                    </a:cubicBezTo>
                    <a:lnTo>
                      <a:pt x="2715" y="1644"/>
                    </a:lnTo>
                    <a:cubicBezTo>
                      <a:pt x="2644" y="1501"/>
                      <a:pt x="2501" y="1406"/>
                      <a:pt x="2334" y="1406"/>
                    </a:cubicBezTo>
                    <a:cubicBezTo>
                      <a:pt x="2120" y="1406"/>
                      <a:pt x="1953" y="1573"/>
                      <a:pt x="1953" y="1811"/>
                    </a:cubicBezTo>
                    <a:cubicBezTo>
                      <a:pt x="1953" y="2025"/>
                      <a:pt x="2120" y="2192"/>
                      <a:pt x="2334" y="2192"/>
                    </a:cubicBezTo>
                    <a:cubicBezTo>
                      <a:pt x="2501" y="2192"/>
                      <a:pt x="2644" y="2096"/>
                      <a:pt x="2715" y="1954"/>
                    </a:cubicBezTo>
                    <a:lnTo>
                      <a:pt x="3263" y="1954"/>
                    </a:lnTo>
                    <a:cubicBezTo>
                      <a:pt x="3310" y="2120"/>
                      <a:pt x="3382" y="2287"/>
                      <a:pt x="3453" y="2430"/>
                    </a:cubicBezTo>
                    <a:lnTo>
                      <a:pt x="3096" y="2430"/>
                    </a:lnTo>
                    <a:cubicBezTo>
                      <a:pt x="3025" y="2287"/>
                      <a:pt x="2882" y="2168"/>
                      <a:pt x="2715" y="2168"/>
                    </a:cubicBezTo>
                    <a:cubicBezTo>
                      <a:pt x="2501" y="2168"/>
                      <a:pt x="2310" y="2358"/>
                      <a:pt x="2310" y="2573"/>
                    </a:cubicBezTo>
                    <a:cubicBezTo>
                      <a:pt x="2310" y="2811"/>
                      <a:pt x="2501" y="2978"/>
                      <a:pt x="2715" y="2978"/>
                    </a:cubicBezTo>
                    <a:cubicBezTo>
                      <a:pt x="2882" y="2978"/>
                      <a:pt x="3025" y="2882"/>
                      <a:pt x="3096" y="2739"/>
                    </a:cubicBezTo>
                    <a:lnTo>
                      <a:pt x="3668" y="2739"/>
                    </a:lnTo>
                    <a:cubicBezTo>
                      <a:pt x="3715" y="2787"/>
                      <a:pt x="3763" y="2858"/>
                      <a:pt x="3834" y="2906"/>
                    </a:cubicBezTo>
                    <a:cubicBezTo>
                      <a:pt x="3930" y="3001"/>
                      <a:pt x="4025" y="3073"/>
                      <a:pt x="4120" y="3144"/>
                    </a:cubicBezTo>
                    <a:cubicBezTo>
                      <a:pt x="4144" y="3168"/>
                      <a:pt x="4168" y="3192"/>
                      <a:pt x="4215" y="3192"/>
                    </a:cubicBezTo>
                    <a:cubicBezTo>
                      <a:pt x="4263" y="3192"/>
                      <a:pt x="4311" y="3168"/>
                      <a:pt x="4335" y="3120"/>
                    </a:cubicBezTo>
                    <a:cubicBezTo>
                      <a:pt x="4382" y="3049"/>
                      <a:pt x="4358" y="2954"/>
                      <a:pt x="4287" y="2906"/>
                    </a:cubicBezTo>
                    <a:cubicBezTo>
                      <a:pt x="4215" y="2835"/>
                      <a:pt x="4120" y="2763"/>
                      <a:pt x="4049" y="2692"/>
                    </a:cubicBezTo>
                    <a:cubicBezTo>
                      <a:pt x="3692" y="2335"/>
                      <a:pt x="3501" y="1858"/>
                      <a:pt x="3501" y="1358"/>
                    </a:cubicBezTo>
                    <a:lnTo>
                      <a:pt x="3501" y="167"/>
                    </a:lnTo>
                    <a:cubicBezTo>
                      <a:pt x="3501" y="72"/>
                      <a:pt x="3430" y="1"/>
                      <a:pt x="3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5"/>
              <p:cNvSpPr/>
              <p:nvPr/>
            </p:nvSpPr>
            <p:spPr>
              <a:xfrm>
                <a:off x="2209557" y="2316679"/>
                <a:ext cx="222035" cy="149197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4449" extrusionOk="0">
                    <a:moveTo>
                      <a:pt x="4549" y="2734"/>
                    </a:moveTo>
                    <a:lnTo>
                      <a:pt x="4549" y="3353"/>
                    </a:lnTo>
                    <a:lnTo>
                      <a:pt x="4216" y="3353"/>
                    </a:lnTo>
                    <a:lnTo>
                      <a:pt x="4216" y="2734"/>
                    </a:lnTo>
                    <a:close/>
                    <a:moveTo>
                      <a:pt x="3700" y="0"/>
                    </a:moveTo>
                    <a:cubicBezTo>
                      <a:pt x="3644" y="0"/>
                      <a:pt x="3590" y="39"/>
                      <a:pt x="3573" y="91"/>
                    </a:cubicBezTo>
                    <a:cubicBezTo>
                      <a:pt x="3525" y="186"/>
                      <a:pt x="3573" y="258"/>
                      <a:pt x="3644" y="305"/>
                    </a:cubicBezTo>
                    <a:cubicBezTo>
                      <a:pt x="3930" y="424"/>
                      <a:pt x="4216" y="472"/>
                      <a:pt x="4501" y="472"/>
                    </a:cubicBezTo>
                    <a:cubicBezTo>
                      <a:pt x="4954" y="472"/>
                      <a:pt x="5359" y="639"/>
                      <a:pt x="5668" y="948"/>
                    </a:cubicBezTo>
                    <a:cubicBezTo>
                      <a:pt x="6002" y="1282"/>
                      <a:pt x="6168" y="1686"/>
                      <a:pt x="6168" y="2139"/>
                    </a:cubicBezTo>
                    <a:cubicBezTo>
                      <a:pt x="6168" y="2306"/>
                      <a:pt x="6025" y="2425"/>
                      <a:pt x="5883" y="2425"/>
                    </a:cubicBezTo>
                    <a:lnTo>
                      <a:pt x="2977" y="2425"/>
                    </a:lnTo>
                    <a:lnTo>
                      <a:pt x="1596" y="1663"/>
                    </a:lnTo>
                    <a:lnTo>
                      <a:pt x="1572" y="1639"/>
                    </a:lnTo>
                    <a:lnTo>
                      <a:pt x="167" y="1639"/>
                    </a:lnTo>
                    <a:cubicBezTo>
                      <a:pt x="72" y="1639"/>
                      <a:pt x="0" y="1710"/>
                      <a:pt x="0" y="1782"/>
                    </a:cubicBezTo>
                    <a:cubicBezTo>
                      <a:pt x="0" y="1877"/>
                      <a:pt x="72" y="1948"/>
                      <a:pt x="167" y="1948"/>
                    </a:cubicBezTo>
                    <a:lnTo>
                      <a:pt x="1358" y="1948"/>
                    </a:lnTo>
                    <a:lnTo>
                      <a:pt x="1358" y="2425"/>
                    </a:lnTo>
                    <a:lnTo>
                      <a:pt x="739" y="2425"/>
                    </a:lnTo>
                    <a:cubicBezTo>
                      <a:pt x="643" y="2425"/>
                      <a:pt x="572" y="2496"/>
                      <a:pt x="572" y="2591"/>
                    </a:cubicBezTo>
                    <a:cubicBezTo>
                      <a:pt x="572" y="2687"/>
                      <a:pt x="643" y="2734"/>
                      <a:pt x="739" y="2734"/>
                    </a:cubicBezTo>
                    <a:lnTo>
                      <a:pt x="1501" y="2734"/>
                    </a:lnTo>
                    <a:cubicBezTo>
                      <a:pt x="1596" y="2734"/>
                      <a:pt x="1667" y="2663"/>
                      <a:pt x="1667" y="2591"/>
                    </a:cubicBezTo>
                    <a:lnTo>
                      <a:pt x="1667" y="2067"/>
                    </a:lnTo>
                    <a:lnTo>
                      <a:pt x="2858" y="2734"/>
                    </a:lnTo>
                    <a:cubicBezTo>
                      <a:pt x="2882" y="2734"/>
                      <a:pt x="2906" y="2758"/>
                      <a:pt x="2930" y="2758"/>
                    </a:cubicBezTo>
                    <a:lnTo>
                      <a:pt x="3906" y="2758"/>
                    </a:lnTo>
                    <a:lnTo>
                      <a:pt x="3906" y="3377"/>
                    </a:lnTo>
                    <a:lnTo>
                      <a:pt x="3263" y="3377"/>
                    </a:lnTo>
                    <a:cubicBezTo>
                      <a:pt x="3168" y="3377"/>
                      <a:pt x="3096" y="3449"/>
                      <a:pt x="3096" y="3520"/>
                    </a:cubicBezTo>
                    <a:cubicBezTo>
                      <a:pt x="3096" y="3615"/>
                      <a:pt x="3168" y="3687"/>
                      <a:pt x="3263" y="3687"/>
                    </a:cubicBezTo>
                    <a:lnTo>
                      <a:pt x="4906" y="3687"/>
                    </a:lnTo>
                    <a:cubicBezTo>
                      <a:pt x="5263" y="3687"/>
                      <a:pt x="5573" y="3496"/>
                      <a:pt x="5740" y="3187"/>
                    </a:cubicBezTo>
                    <a:lnTo>
                      <a:pt x="6240" y="3187"/>
                    </a:lnTo>
                    <a:cubicBezTo>
                      <a:pt x="6168" y="3425"/>
                      <a:pt x="6002" y="3639"/>
                      <a:pt x="5811" y="3806"/>
                    </a:cubicBezTo>
                    <a:cubicBezTo>
                      <a:pt x="5549" y="4020"/>
                      <a:pt x="5240" y="4139"/>
                      <a:pt x="4906" y="4139"/>
                    </a:cubicBezTo>
                    <a:lnTo>
                      <a:pt x="3811" y="4139"/>
                    </a:lnTo>
                    <a:cubicBezTo>
                      <a:pt x="3715" y="4139"/>
                      <a:pt x="3644" y="4211"/>
                      <a:pt x="3644" y="4282"/>
                    </a:cubicBezTo>
                    <a:cubicBezTo>
                      <a:pt x="3644" y="4377"/>
                      <a:pt x="3715" y="4449"/>
                      <a:pt x="3811" y="4449"/>
                    </a:cubicBezTo>
                    <a:lnTo>
                      <a:pt x="4906" y="4449"/>
                    </a:lnTo>
                    <a:cubicBezTo>
                      <a:pt x="5311" y="4449"/>
                      <a:pt x="5692" y="4306"/>
                      <a:pt x="6002" y="4044"/>
                    </a:cubicBezTo>
                    <a:cubicBezTo>
                      <a:pt x="6311" y="3806"/>
                      <a:pt x="6526" y="3449"/>
                      <a:pt x="6621" y="3068"/>
                    </a:cubicBezTo>
                    <a:cubicBezTo>
                      <a:pt x="6621" y="3020"/>
                      <a:pt x="6621" y="2972"/>
                      <a:pt x="6573" y="2925"/>
                    </a:cubicBezTo>
                    <a:cubicBezTo>
                      <a:pt x="6549" y="2901"/>
                      <a:pt x="6502" y="2877"/>
                      <a:pt x="6454" y="2877"/>
                    </a:cubicBezTo>
                    <a:lnTo>
                      <a:pt x="5668" y="2877"/>
                    </a:lnTo>
                    <a:cubicBezTo>
                      <a:pt x="5597" y="2877"/>
                      <a:pt x="5549" y="2901"/>
                      <a:pt x="5502" y="2972"/>
                    </a:cubicBezTo>
                    <a:cubicBezTo>
                      <a:pt x="5406" y="3211"/>
                      <a:pt x="5168" y="3353"/>
                      <a:pt x="4906" y="3353"/>
                    </a:cubicBezTo>
                    <a:lnTo>
                      <a:pt x="4859" y="3353"/>
                    </a:lnTo>
                    <a:lnTo>
                      <a:pt x="4859" y="2734"/>
                    </a:lnTo>
                    <a:lnTo>
                      <a:pt x="5883" y="2734"/>
                    </a:lnTo>
                    <a:cubicBezTo>
                      <a:pt x="6216" y="2734"/>
                      <a:pt x="6478" y="2472"/>
                      <a:pt x="6478" y="2139"/>
                    </a:cubicBezTo>
                    <a:cubicBezTo>
                      <a:pt x="6478" y="1615"/>
                      <a:pt x="6264" y="1115"/>
                      <a:pt x="5906" y="734"/>
                    </a:cubicBezTo>
                    <a:cubicBezTo>
                      <a:pt x="5525" y="353"/>
                      <a:pt x="5025" y="162"/>
                      <a:pt x="4501" y="162"/>
                    </a:cubicBezTo>
                    <a:cubicBezTo>
                      <a:pt x="4239" y="162"/>
                      <a:pt x="4001" y="115"/>
                      <a:pt x="3763" y="19"/>
                    </a:cubicBezTo>
                    <a:cubicBezTo>
                      <a:pt x="3743" y="6"/>
                      <a:pt x="3721" y="0"/>
                      <a:pt x="37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5"/>
              <p:cNvSpPr/>
              <p:nvPr/>
            </p:nvSpPr>
            <p:spPr>
              <a:xfrm>
                <a:off x="2077798" y="2314935"/>
                <a:ext cx="258756" cy="251580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7502" extrusionOk="0">
                    <a:moveTo>
                      <a:pt x="2477" y="786"/>
                    </a:moveTo>
                    <a:cubicBezTo>
                      <a:pt x="2524" y="786"/>
                      <a:pt x="2572" y="810"/>
                      <a:pt x="2572" y="881"/>
                    </a:cubicBezTo>
                    <a:cubicBezTo>
                      <a:pt x="2572" y="929"/>
                      <a:pt x="2524" y="953"/>
                      <a:pt x="2477" y="953"/>
                    </a:cubicBezTo>
                    <a:cubicBezTo>
                      <a:pt x="2429" y="953"/>
                      <a:pt x="2381" y="929"/>
                      <a:pt x="2381" y="881"/>
                    </a:cubicBezTo>
                    <a:cubicBezTo>
                      <a:pt x="2381" y="810"/>
                      <a:pt x="2429" y="786"/>
                      <a:pt x="2477" y="786"/>
                    </a:cubicBezTo>
                    <a:close/>
                    <a:moveTo>
                      <a:pt x="2572" y="1691"/>
                    </a:moveTo>
                    <a:cubicBezTo>
                      <a:pt x="2620" y="1691"/>
                      <a:pt x="2643" y="1715"/>
                      <a:pt x="2643" y="1762"/>
                    </a:cubicBezTo>
                    <a:cubicBezTo>
                      <a:pt x="2643" y="1810"/>
                      <a:pt x="2620" y="1858"/>
                      <a:pt x="2572" y="1858"/>
                    </a:cubicBezTo>
                    <a:cubicBezTo>
                      <a:pt x="2524" y="1858"/>
                      <a:pt x="2477" y="1810"/>
                      <a:pt x="2477" y="1762"/>
                    </a:cubicBezTo>
                    <a:cubicBezTo>
                      <a:pt x="2477" y="1715"/>
                      <a:pt x="2524" y="1691"/>
                      <a:pt x="2572" y="1691"/>
                    </a:cubicBezTo>
                    <a:close/>
                    <a:moveTo>
                      <a:pt x="2953" y="2453"/>
                    </a:moveTo>
                    <a:cubicBezTo>
                      <a:pt x="3001" y="2453"/>
                      <a:pt x="3024" y="2501"/>
                      <a:pt x="3024" y="2548"/>
                    </a:cubicBezTo>
                    <a:cubicBezTo>
                      <a:pt x="3024" y="2596"/>
                      <a:pt x="3001" y="2643"/>
                      <a:pt x="2953" y="2643"/>
                    </a:cubicBezTo>
                    <a:cubicBezTo>
                      <a:pt x="2905" y="2643"/>
                      <a:pt x="2858" y="2596"/>
                      <a:pt x="2858" y="2548"/>
                    </a:cubicBezTo>
                    <a:cubicBezTo>
                      <a:pt x="2858" y="2501"/>
                      <a:pt x="2905" y="2453"/>
                      <a:pt x="2953" y="2453"/>
                    </a:cubicBezTo>
                    <a:close/>
                    <a:moveTo>
                      <a:pt x="2453" y="5025"/>
                    </a:moveTo>
                    <a:lnTo>
                      <a:pt x="2453" y="5501"/>
                    </a:lnTo>
                    <a:lnTo>
                      <a:pt x="548" y="5501"/>
                    </a:lnTo>
                    <a:lnTo>
                      <a:pt x="548" y="5025"/>
                    </a:lnTo>
                    <a:close/>
                    <a:moveTo>
                      <a:pt x="1572" y="5811"/>
                    </a:moveTo>
                    <a:lnTo>
                      <a:pt x="1572" y="6430"/>
                    </a:lnTo>
                    <a:lnTo>
                      <a:pt x="1238" y="6430"/>
                    </a:lnTo>
                    <a:lnTo>
                      <a:pt x="1238" y="5811"/>
                    </a:lnTo>
                    <a:close/>
                    <a:moveTo>
                      <a:pt x="2786" y="5120"/>
                    </a:moveTo>
                    <a:lnTo>
                      <a:pt x="3977" y="5787"/>
                    </a:lnTo>
                    <a:cubicBezTo>
                      <a:pt x="4001" y="5811"/>
                      <a:pt x="4025" y="5811"/>
                      <a:pt x="4048" y="5811"/>
                    </a:cubicBezTo>
                    <a:lnTo>
                      <a:pt x="5001" y="5811"/>
                    </a:lnTo>
                    <a:lnTo>
                      <a:pt x="5001" y="6430"/>
                    </a:lnTo>
                    <a:lnTo>
                      <a:pt x="1881" y="6430"/>
                    </a:lnTo>
                    <a:lnTo>
                      <a:pt x="1881" y="5811"/>
                    </a:lnTo>
                    <a:lnTo>
                      <a:pt x="2620" y="5811"/>
                    </a:lnTo>
                    <a:cubicBezTo>
                      <a:pt x="2715" y="5811"/>
                      <a:pt x="2786" y="5739"/>
                      <a:pt x="2786" y="5644"/>
                    </a:cubicBezTo>
                    <a:lnTo>
                      <a:pt x="2786" y="5120"/>
                    </a:lnTo>
                    <a:close/>
                    <a:moveTo>
                      <a:pt x="5644" y="5811"/>
                    </a:moveTo>
                    <a:lnTo>
                      <a:pt x="5644" y="6430"/>
                    </a:lnTo>
                    <a:lnTo>
                      <a:pt x="5311" y="6430"/>
                    </a:lnTo>
                    <a:lnTo>
                      <a:pt x="5311" y="5811"/>
                    </a:lnTo>
                    <a:close/>
                    <a:moveTo>
                      <a:pt x="7359" y="6263"/>
                    </a:moveTo>
                    <a:cubicBezTo>
                      <a:pt x="7263" y="6501"/>
                      <a:pt x="7121" y="6716"/>
                      <a:pt x="6906" y="6882"/>
                    </a:cubicBezTo>
                    <a:cubicBezTo>
                      <a:pt x="6668" y="7073"/>
                      <a:pt x="6335" y="7192"/>
                      <a:pt x="6001" y="7192"/>
                    </a:cubicBezTo>
                    <a:lnTo>
                      <a:pt x="310" y="7192"/>
                    </a:lnTo>
                    <a:lnTo>
                      <a:pt x="310" y="6739"/>
                    </a:lnTo>
                    <a:lnTo>
                      <a:pt x="6001" y="6739"/>
                    </a:lnTo>
                    <a:cubicBezTo>
                      <a:pt x="6358" y="6739"/>
                      <a:pt x="6692" y="6549"/>
                      <a:pt x="6859" y="6263"/>
                    </a:cubicBezTo>
                    <a:close/>
                    <a:moveTo>
                      <a:pt x="381" y="0"/>
                    </a:moveTo>
                    <a:cubicBezTo>
                      <a:pt x="310" y="0"/>
                      <a:pt x="238" y="71"/>
                      <a:pt x="238" y="143"/>
                    </a:cubicBezTo>
                    <a:lnTo>
                      <a:pt x="238" y="1810"/>
                    </a:lnTo>
                    <a:cubicBezTo>
                      <a:pt x="238" y="1905"/>
                      <a:pt x="310" y="1977"/>
                      <a:pt x="381" y="1977"/>
                    </a:cubicBezTo>
                    <a:cubicBezTo>
                      <a:pt x="476" y="1977"/>
                      <a:pt x="548" y="1905"/>
                      <a:pt x="548" y="1810"/>
                    </a:cubicBezTo>
                    <a:lnTo>
                      <a:pt x="548" y="310"/>
                    </a:lnTo>
                    <a:lnTo>
                      <a:pt x="3405" y="310"/>
                    </a:lnTo>
                    <a:lnTo>
                      <a:pt x="3405" y="714"/>
                    </a:lnTo>
                    <a:lnTo>
                      <a:pt x="2858" y="714"/>
                    </a:lnTo>
                    <a:cubicBezTo>
                      <a:pt x="2786" y="572"/>
                      <a:pt x="2643" y="476"/>
                      <a:pt x="2477" y="476"/>
                    </a:cubicBezTo>
                    <a:cubicBezTo>
                      <a:pt x="2262" y="476"/>
                      <a:pt x="2072" y="643"/>
                      <a:pt x="2072" y="857"/>
                    </a:cubicBezTo>
                    <a:cubicBezTo>
                      <a:pt x="2072" y="1095"/>
                      <a:pt x="2262" y="1262"/>
                      <a:pt x="2477" y="1262"/>
                    </a:cubicBezTo>
                    <a:cubicBezTo>
                      <a:pt x="2643" y="1262"/>
                      <a:pt x="2786" y="1167"/>
                      <a:pt x="2858" y="1024"/>
                    </a:cubicBezTo>
                    <a:lnTo>
                      <a:pt x="3405" y="1024"/>
                    </a:lnTo>
                    <a:lnTo>
                      <a:pt x="3405" y="1334"/>
                    </a:lnTo>
                    <a:cubicBezTo>
                      <a:pt x="3405" y="1429"/>
                      <a:pt x="3405" y="1524"/>
                      <a:pt x="3429" y="1619"/>
                    </a:cubicBezTo>
                    <a:lnTo>
                      <a:pt x="2929" y="1619"/>
                    </a:lnTo>
                    <a:cubicBezTo>
                      <a:pt x="2882" y="1476"/>
                      <a:pt x="2739" y="1357"/>
                      <a:pt x="2572" y="1357"/>
                    </a:cubicBezTo>
                    <a:cubicBezTo>
                      <a:pt x="2334" y="1357"/>
                      <a:pt x="2167" y="1548"/>
                      <a:pt x="2167" y="1762"/>
                    </a:cubicBezTo>
                    <a:cubicBezTo>
                      <a:pt x="2167" y="1977"/>
                      <a:pt x="2334" y="2167"/>
                      <a:pt x="2572" y="2167"/>
                    </a:cubicBezTo>
                    <a:cubicBezTo>
                      <a:pt x="2739" y="2167"/>
                      <a:pt x="2882" y="2072"/>
                      <a:pt x="2929" y="1929"/>
                    </a:cubicBezTo>
                    <a:lnTo>
                      <a:pt x="3477" y="1929"/>
                    </a:lnTo>
                    <a:cubicBezTo>
                      <a:pt x="3525" y="2096"/>
                      <a:pt x="3596" y="2239"/>
                      <a:pt x="3667" y="2381"/>
                    </a:cubicBezTo>
                    <a:lnTo>
                      <a:pt x="3310" y="2381"/>
                    </a:lnTo>
                    <a:cubicBezTo>
                      <a:pt x="3263" y="2239"/>
                      <a:pt x="3120" y="2143"/>
                      <a:pt x="2953" y="2143"/>
                    </a:cubicBezTo>
                    <a:cubicBezTo>
                      <a:pt x="2715" y="2143"/>
                      <a:pt x="2548" y="2334"/>
                      <a:pt x="2548" y="2548"/>
                    </a:cubicBezTo>
                    <a:cubicBezTo>
                      <a:pt x="2548" y="2762"/>
                      <a:pt x="2715" y="2953"/>
                      <a:pt x="2953" y="2953"/>
                    </a:cubicBezTo>
                    <a:cubicBezTo>
                      <a:pt x="3120" y="2953"/>
                      <a:pt x="3263" y="2858"/>
                      <a:pt x="3310" y="2691"/>
                    </a:cubicBezTo>
                    <a:lnTo>
                      <a:pt x="3882" y="2691"/>
                    </a:lnTo>
                    <a:cubicBezTo>
                      <a:pt x="3929" y="2762"/>
                      <a:pt x="4001" y="2834"/>
                      <a:pt x="4048" y="2882"/>
                    </a:cubicBezTo>
                    <a:cubicBezTo>
                      <a:pt x="4477" y="3310"/>
                      <a:pt x="5025" y="3525"/>
                      <a:pt x="5620" y="3525"/>
                    </a:cubicBezTo>
                    <a:cubicBezTo>
                      <a:pt x="6049" y="3525"/>
                      <a:pt x="6478" y="3715"/>
                      <a:pt x="6787" y="4025"/>
                    </a:cubicBezTo>
                    <a:cubicBezTo>
                      <a:pt x="7097" y="4334"/>
                      <a:pt x="7263" y="4739"/>
                      <a:pt x="7263" y="5192"/>
                    </a:cubicBezTo>
                    <a:cubicBezTo>
                      <a:pt x="7263" y="5358"/>
                      <a:pt x="7144" y="5477"/>
                      <a:pt x="6978" y="5477"/>
                    </a:cubicBezTo>
                    <a:lnTo>
                      <a:pt x="4096" y="5477"/>
                    </a:lnTo>
                    <a:lnTo>
                      <a:pt x="2691" y="4715"/>
                    </a:lnTo>
                    <a:lnTo>
                      <a:pt x="2667" y="4691"/>
                    </a:lnTo>
                    <a:lnTo>
                      <a:pt x="548" y="4691"/>
                    </a:lnTo>
                    <a:lnTo>
                      <a:pt x="548" y="2334"/>
                    </a:lnTo>
                    <a:cubicBezTo>
                      <a:pt x="548" y="2239"/>
                      <a:pt x="476" y="2167"/>
                      <a:pt x="381" y="2167"/>
                    </a:cubicBezTo>
                    <a:cubicBezTo>
                      <a:pt x="310" y="2167"/>
                      <a:pt x="238" y="2239"/>
                      <a:pt x="238" y="2334"/>
                    </a:cubicBezTo>
                    <a:lnTo>
                      <a:pt x="238" y="5644"/>
                    </a:lnTo>
                    <a:cubicBezTo>
                      <a:pt x="238" y="5739"/>
                      <a:pt x="310" y="5811"/>
                      <a:pt x="381" y="5811"/>
                    </a:cubicBezTo>
                    <a:lnTo>
                      <a:pt x="929" y="5811"/>
                    </a:lnTo>
                    <a:lnTo>
                      <a:pt x="929" y="6430"/>
                    </a:lnTo>
                    <a:lnTo>
                      <a:pt x="143" y="6430"/>
                    </a:lnTo>
                    <a:cubicBezTo>
                      <a:pt x="71" y="6430"/>
                      <a:pt x="0" y="6501"/>
                      <a:pt x="0" y="6573"/>
                    </a:cubicBezTo>
                    <a:lnTo>
                      <a:pt x="0" y="7335"/>
                    </a:lnTo>
                    <a:cubicBezTo>
                      <a:pt x="0" y="7430"/>
                      <a:pt x="71" y="7502"/>
                      <a:pt x="143" y="7502"/>
                    </a:cubicBezTo>
                    <a:lnTo>
                      <a:pt x="6001" y="7502"/>
                    </a:lnTo>
                    <a:cubicBezTo>
                      <a:pt x="6406" y="7502"/>
                      <a:pt x="6811" y="7359"/>
                      <a:pt x="7121" y="7121"/>
                    </a:cubicBezTo>
                    <a:cubicBezTo>
                      <a:pt x="7430" y="6859"/>
                      <a:pt x="7644" y="6501"/>
                      <a:pt x="7716" y="6120"/>
                    </a:cubicBezTo>
                    <a:cubicBezTo>
                      <a:pt x="7716" y="6073"/>
                      <a:pt x="7716" y="6025"/>
                      <a:pt x="7692" y="6001"/>
                    </a:cubicBezTo>
                    <a:cubicBezTo>
                      <a:pt x="7668" y="5954"/>
                      <a:pt x="7621" y="5954"/>
                      <a:pt x="7573" y="5954"/>
                    </a:cubicBezTo>
                    <a:lnTo>
                      <a:pt x="6763" y="5954"/>
                    </a:lnTo>
                    <a:cubicBezTo>
                      <a:pt x="6692" y="5954"/>
                      <a:pt x="6644" y="5977"/>
                      <a:pt x="6620" y="6025"/>
                    </a:cubicBezTo>
                    <a:cubicBezTo>
                      <a:pt x="6501" y="6263"/>
                      <a:pt x="6263" y="6430"/>
                      <a:pt x="6001" y="6430"/>
                    </a:cubicBezTo>
                    <a:lnTo>
                      <a:pt x="5954" y="6430"/>
                    </a:lnTo>
                    <a:lnTo>
                      <a:pt x="5954" y="5811"/>
                    </a:lnTo>
                    <a:lnTo>
                      <a:pt x="6978" y="5811"/>
                    </a:lnTo>
                    <a:cubicBezTo>
                      <a:pt x="7311" y="5811"/>
                      <a:pt x="7597" y="5549"/>
                      <a:pt x="7597" y="5192"/>
                    </a:cubicBezTo>
                    <a:cubicBezTo>
                      <a:pt x="7597" y="4668"/>
                      <a:pt x="7383" y="4168"/>
                      <a:pt x="7001" y="3810"/>
                    </a:cubicBezTo>
                    <a:cubicBezTo>
                      <a:pt x="6644" y="3429"/>
                      <a:pt x="6144" y="3239"/>
                      <a:pt x="5620" y="3239"/>
                    </a:cubicBezTo>
                    <a:cubicBezTo>
                      <a:pt x="5096" y="3239"/>
                      <a:pt x="4620" y="3024"/>
                      <a:pt x="4263" y="2667"/>
                    </a:cubicBezTo>
                    <a:cubicBezTo>
                      <a:pt x="3906" y="2310"/>
                      <a:pt x="3715" y="1834"/>
                      <a:pt x="3715" y="1334"/>
                    </a:cubicBezTo>
                    <a:lnTo>
                      <a:pt x="3715" y="143"/>
                    </a:lnTo>
                    <a:cubicBezTo>
                      <a:pt x="3715" y="71"/>
                      <a:pt x="3644" y="0"/>
                      <a:pt x="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51" name="Google Shape;1751;p15"/>
          <p:cNvGrpSpPr/>
          <p:nvPr/>
        </p:nvGrpSpPr>
        <p:grpSpPr>
          <a:xfrm>
            <a:off x="1404549" y="2213492"/>
            <a:ext cx="372977" cy="353828"/>
            <a:chOff x="1404549" y="2213492"/>
            <a:chExt cx="372977" cy="353828"/>
          </a:xfrm>
        </p:grpSpPr>
        <p:sp>
          <p:nvSpPr>
            <p:cNvPr id="1752" name="Google Shape;1752;p15"/>
            <p:cNvSpPr/>
            <p:nvPr/>
          </p:nvSpPr>
          <p:spPr>
            <a:xfrm>
              <a:off x="1552304" y="2366177"/>
              <a:ext cx="156541" cy="159023"/>
            </a:xfrm>
            <a:custGeom>
              <a:avLst/>
              <a:gdLst/>
              <a:ahLst/>
              <a:cxnLst/>
              <a:rect l="l" t="t" r="r" b="b"/>
              <a:pathLst>
                <a:path w="4668" h="4742" extrusionOk="0">
                  <a:moveTo>
                    <a:pt x="2034" y="0"/>
                  </a:moveTo>
                  <a:cubicBezTo>
                    <a:pt x="1501" y="0"/>
                    <a:pt x="1066" y="347"/>
                    <a:pt x="810" y="1187"/>
                  </a:cubicBezTo>
                  <a:cubicBezTo>
                    <a:pt x="357" y="2592"/>
                    <a:pt x="0" y="4354"/>
                    <a:pt x="524" y="4688"/>
                  </a:cubicBezTo>
                  <a:cubicBezTo>
                    <a:pt x="584" y="4725"/>
                    <a:pt x="657" y="4742"/>
                    <a:pt x="742" y="4742"/>
                  </a:cubicBezTo>
                  <a:cubicBezTo>
                    <a:pt x="1367" y="4742"/>
                    <a:pt x="2608" y="3809"/>
                    <a:pt x="3572" y="2949"/>
                  </a:cubicBezTo>
                  <a:cubicBezTo>
                    <a:pt x="4668" y="1949"/>
                    <a:pt x="4287" y="1092"/>
                    <a:pt x="3215" y="425"/>
                  </a:cubicBezTo>
                  <a:cubicBezTo>
                    <a:pt x="2794" y="157"/>
                    <a:pt x="2392" y="0"/>
                    <a:pt x="2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1635807" y="2270535"/>
              <a:ext cx="141719" cy="121095"/>
            </a:xfrm>
            <a:custGeom>
              <a:avLst/>
              <a:gdLst/>
              <a:ahLst/>
              <a:cxnLst/>
              <a:rect l="l" t="t" r="r" b="b"/>
              <a:pathLst>
                <a:path w="4226" h="3611" extrusionOk="0">
                  <a:moveTo>
                    <a:pt x="2092" y="1"/>
                  </a:moveTo>
                  <a:cubicBezTo>
                    <a:pt x="1598" y="1"/>
                    <a:pt x="1225" y="324"/>
                    <a:pt x="1225" y="324"/>
                  </a:cubicBezTo>
                  <a:cubicBezTo>
                    <a:pt x="1122" y="207"/>
                    <a:pt x="1023" y="155"/>
                    <a:pt x="929" y="155"/>
                  </a:cubicBezTo>
                  <a:cubicBezTo>
                    <a:pt x="370" y="155"/>
                    <a:pt x="1" y="1992"/>
                    <a:pt x="225" y="2991"/>
                  </a:cubicBezTo>
                  <a:lnTo>
                    <a:pt x="725" y="3301"/>
                  </a:lnTo>
                  <a:lnTo>
                    <a:pt x="1225" y="3610"/>
                  </a:lnTo>
                  <a:cubicBezTo>
                    <a:pt x="2368" y="3348"/>
                    <a:pt x="4226" y="1872"/>
                    <a:pt x="3178" y="1586"/>
                  </a:cubicBezTo>
                  <a:cubicBezTo>
                    <a:pt x="3178" y="1586"/>
                    <a:pt x="3321" y="1133"/>
                    <a:pt x="3130" y="681"/>
                  </a:cubicBezTo>
                  <a:cubicBezTo>
                    <a:pt x="3059" y="514"/>
                    <a:pt x="2916" y="324"/>
                    <a:pt x="2702" y="181"/>
                  </a:cubicBezTo>
                  <a:cubicBezTo>
                    <a:pt x="2490" y="49"/>
                    <a:pt x="2282" y="1"/>
                    <a:pt x="2092" y="1"/>
                  </a:cubicBezTo>
                  <a:close/>
                </a:path>
              </a:pathLst>
            </a:custGeom>
            <a:solidFill>
              <a:srgbClr val="77B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1410150" y="2218287"/>
              <a:ext cx="200472" cy="343432"/>
            </a:xfrm>
            <a:custGeom>
              <a:avLst/>
              <a:gdLst/>
              <a:ahLst/>
              <a:cxnLst/>
              <a:rect l="l" t="t" r="r" b="b"/>
              <a:pathLst>
                <a:path w="5978" h="10241" extrusionOk="0">
                  <a:moveTo>
                    <a:pt x="1048" y="0"/>
                  </a:moveTo>
                  <a:cubicBezTo>
                    <a:pt x="476" y="0"/>
                    <a:pt x="0" y="477"/>
                    <a:pt x="0" y="1072"/>
                  </a:cubicBezTo>
                  <a:lnTo>
                    <a:pt x="0" y="9193"/>
                  </a:lnTo>
                  <a:cubicBezTo>
                    <a:pt x="0" y="9764"/>
                    <a:pt x="476" y="10241"/>
                    <a:pt x="1048" y="10241"/>
                  </a:cubicBezTo>
                  <a:lnTo>
                    <a:pt x="4906" y="10241"/>
                  </a:lnTo>
                  <a:cubicBezTo>
                    <a:pt x="5501" y="10241"/>
                    <a:pt x="5978" y="9764"/>
                    <a:pt x="5978" y="9193"/>
                  </a:cubicBezTo>
                  <a:lnTo>
                    <a:pt x="5978" y="1072"/>
                  </a:lnTo>
                  <a:cubicBezTo>
                    <a:pt x="5978" y="477"/>
                    <a:pt x="5501" y="0"/>
                    <a:pt x="4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1410150" y="2264599"/>
              <a:ext cx="200472" cy="247622"/>
            </a:xfrm>
            <a:custGeom>
              <a:avLst/>
              <a:gdLst/>
              <a:ahLst/>
              <a:cxnLst/>
              <a:rect l="l" t="t" r="r" b="b"/>
              <a:pathLst>
                <a:path w="5978" h="7384" extrusionOk="0">
                  <a:moveTo>
                    <a:pt x="0" y="1"/>
                  </a:moveTo>
                  <a:lnTo>
                    <a:pt x="0" y="7383"/>
                  </a:lnTo>
                  <a:lnTo>
                    <a:pt x="5978" y="7383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1410150" y="2264599"/>
              <a:ext cx="200472" cy="67137"/>
            </a:xfrm>
            <a:custGeom>
              <a:avLst/>
              <a:gdLst/>
              <a:ahLst/>
              <a:cxnLst/>
              <a:rect l="l" t="t" r="r" b="b"/>
              <a:pathLst>
                <a:path w="5978" h="2002" extrusionOk="0">
                  <a:moveTo>
                    <a:pt x="0" y="1"/>
                  </a:moveTo>
                  <a:lnTo>
                    <a:pt x="0" y="2001"/>
                  </a:lnTo>
                  <a:lnTo>
                    <a:pt x="5978" y="2001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1440499" y="2351656"/>
              <a:ext cx="31959" cy="51946"/>
            </a:xfrm>
            <a:custGeom>
              <a:avLst/>
              <a:gdLst/>
              <a:ahLst/>
              <a:cxnLst/>
              <a:rect l="l" t="t" r="r" b="b"/>
              <a:pathLst>
                <a:path w="953" h="1549" extrusionOk="0">
                  <a:moveTo>
                    <a:pt x="476" y="0"/>
                  </a:moveTo>
                  <a:cubicBezTo>
                    <a:pt x="214" y="0"/>
                    <a:pt x="24" y="167"/>
                    <a:pt x="24" y="381"/>
                  </a:cubicBezTo>
                  <a:cubicBezTo>
                    <a:pt x="24" y="501"/>
                    <a:pt x="95" y="524"/>
                    <a:pt x="167" y="524"/>
                  </a:cubicBezTo>
                  <a:cubicBezTo>
                    <a:pt x="262" y="524"/>
                    <a:pt x="310" y="477"/>
                    <a:pt x="310" y="429"/>
                  </a:cubicBezTo>
                  <a:cubicBezTo>
                    <a:pt x="310" y="262"/>
                    <a:pt x="429" y="262"/>
                    <a:pt x="476" y="262"/>
                  </a:cubicBezTo>
                  <a:cubicBezTo>
                    <a:pt x="619" y="262"/>
                    <a:pt x="667" y="358"/>
                    <a:pt x="667" y="429"/>
                  </a:cubicBezTo>
                  <a:cubicBezTo>
                    <a:pt x="667" y="572"/>
                    <a:pt x="524" y="691"/>
                    <a:pt x="357" y="810"/>
                  </a:cubicBezTo>
                  <a:cubicBezTo>
                    <a:pt x="191" y="929"/>
                    <a:pt x="0" y="1048"/>
                    <a:pt x="0" y="1239"/>
                  </a:cubicBezTo>
                  <a:lnTo>
                    <a:pt x="0" y="1429"/>
                  </a:lnTo>
                  <a:cubicBezTo>
                    <a:pt x="0" y="1501"/>
                    <a:pt x="72" y="1548"/>
                    <a:pt x="143" y="1548"/>
                  </a:cubicBezTo>
                  <a:lnTo>
                    <a:pt x="857" y="1548"/>
                  </a:lnTo>
                  <a:cubicBezTo>
                    <a:pt x="905" y="1548"/>
                    <a:pt x="953" y="1477"/>
                    <a:pt x="953" y="1406"/>
                  </a:cubicBezTo>
                  <a:cubicBezTo>
                    <a:pt x="953" y="1334"/>
                    <a:pt x="905" y="1286"/>
                    <a:pt x="857" y="1286"/>
                  </a:cubicBezTo>
                  <a:lnTo>
                    <a:pt x="286" y="1286"/>
                  </a:lnTo>
                  <a:lnTo>
                    <a:pt x="286" y="1239"/>
                  </a:lnTo>
                  <a:cubicBezTo>
                    <a:pt x="286" y="1167"/>
                    <a:pt x="405" y="1072"/>
                    <a:pt x="524" y="1001"/>
                  </a:cubicBezTo>
                  <a:cubicBezTo>
                    <a:pt x="715" y="858"/>
                    <a:pt x="953" y="691"/>
                    <a:pt x="953" y="429"/>
                  </a:cubicBezTo>
                  <a:cubicBezTo>
                    <a:pt x="953" y="191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1475610" y="2351656"/>
              <a:ext cx="32797" cy="51946"/>
            </a:xfrm>
            <a:custGeom>
              <a:avLst/>
              <a:gdLst/>
              <a:ahLst/>
              <a:cxnLst/>
              <a:rect l="l" t="t" r="r" b="b"/>
              <a:pathLst>
                <a:path w="978" h="1549" extrusionOk="0">
                  <a:moveTo>
                    <a:pt x="501" y="239"/>
                  </a:moveTo>
                  <a:cubicBezTo>
                    <a:pt x="620" y="239"/>
                    <a:pt x="692" y="310"/>
                    <a:pt x="692" y="477"/>
                  </a:cubicBezTo>
                  <a:lnTo>
                    <a:pt x="692" y="1072"/>
                  </a:lnTo>
                  <a:cubicBezTo>
                    <a:pt x="692" y="1215"/>
                    <a:pt x="620" y="1310"/>
                    <a:pt x="501" y="1310"/>
                  </a:cubicBezTo>
                  <a:cubicBezTo>
                    <a:pt x="358" y="1310"/>
                    <a:pt x="287" y="1215"/>
                    <a:pt x="287" y="1072"/>
                  </a:cubicBezTo>
                  <a:lnTo>
                    <a:pt x="287" y="477"/>
                  </a:lnTo>
                  <a:cubicBezTo>
                    <a:pt x="287" y="310"/>
                    <a:pt x="358" y="239"/>
                    <a:pt x="501" y="239"/>
                  </a:cubicBezTo>
                  <a:close/>
                  <a:moveTo>
                    <a:pt x="501" y="0"/>
                  </a:moveTo>
                  <a:cubicBezTo>
                    <a:pt x="168" y="0"/>
                    <a:pt x="1" y="167"/>
                    <a:pt x="1" y="477"/>
                  </a:cubicBezTo>
                  <a:lnTo>
                    <a:pt x="1" y="1072"/>
                  </a:lnTo>
                  <a:cubicBezTo>
                    <a:pt x="1" y="1382"/>
                    <a:pt x="168" y="1548"/>
                    <a:pt x="501" y="1548"/>
                  </a:cubicBezTo>
                  <a:cubicBezTo>
                    <a:pt x="811" y="1548"/>
                    <a:pt x="977" y="1382"/>
                    <a:pt x="977" y="1072"/>
                  </a:cubicBezTo>
                  <a:lnTo>
                    <a:pt x="977" y="477"/>
                  </a:lnTo>
                  <a:cubicBezTo>
                    <a:pt x="977" y="167"/>
                    <a:pt x="811" y="0"/>
                    <a:pt x="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1513169" y="2351656"/>
              <a:ext cx="32764" cy="51946"/>
            </a:xfrm>
            <a:custGeom>
              <a:avLst/>
              <a:gdLst/>
              <a:ahLst/>
              <a:cxnLst/>
              <a:rect l="l" t="t" r="r" b="b"/>
              <a:pathLst>
                <a:path w="977" h="1549" extrusionOk="0">
                  <a:moveTo>
                    <a:pt x="500" y="239"/>
                  </a:moveTo>
                  <a:cubicBezTo>
                    <a:pt x="619" y="239"/>
                    <a:pt x="691" y="310"/>
                    <a:pt x="691" y="477"/>
                  </a:cubicBezTo>
                  <a:lnTo>
                    <a:pt x="691" y="1072"/>
                  </a:lnTo>
                  <a:cubicBezTo>
                    <a:pt x="691" y="1215"/>
                    <a:pt x="619" y="1310"/>
                    <a:pt x="500" y="1310"/>
                  </a:cubicBezTo>
                  <a:cubicBezTo>
                    <a:pt x="357" y="1310"/>
                    <a:pt x="286" y="1215"/>
                    <a:pt x="286" y="1072"/>
                  </a:cubicBezTo>
                  <a:lnTo>
                    <a:pt x="286" y="477"/>
                  </a:lnTo>
                  <a:cubicBezTo>
                    <a:pt x="286" y="310"/>
                    <a:pt x="357" y="239"/>
                    <a:pt x="500" y="239"/>
                  </a:cubicBezTo>
                  <a:close/>
                  <a:moveTo>
                    <a:pt x="500" y="0"/>
                  </a:moveTo>
                  <a:cubicBezTo>
                    <a:pt x="167" y="0"/>
                    <a:pt x="0" y="167"/>
                    <a:pt x="0" y="477"/>
                  </a:cubicBezTo>
                  <a:lnTo>
                    <a:pt x="0" y="1072"/>
                  </a:lnTo>
                  <a:cubicBezTo>
                    <a:pt x="0" y="1382"/>
                    <a:pt x="167" y="1548"/>
                    <a:pt x="500" y="1548"/>
                  </a:cubicBezTo>
                  <a:cubicBezTo>
                    <a:pt x="810" y="1548"/>
                    <a:pt x="977" y="1382"/>
                    <a:pt x="977" y="1072"/>
                  </a:cubicBezTo>
                  <a:lnTo>
                    <a:pt x="977" y="477"/>
                  </a:lnTo>
                  <a:cubicBezTo>
                    <a:pt x="977" y="167"/>
                    <a:pt x="81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1550695" y="2351656"/>
              <a:ext cx="32764" cy="51946"/>
            </a:xfrm>
            <a:custGeom>
              <a:avLst/>
              <a:gdLst/>
              <a:ahLst/>
              <a:cxnLst/>
              <a:rect l="l" t="t" r="r" b="b"/>
              <a:pathLst>
                <a:path w="977" h="1549" extrusionOk="0">
                  <a:moveTo>
                    <a:pt x="501" y="239"/>
                  </a:moveTo>
                  <a:cubicBezTo>
                    <a:pt x="620" y="239"/>
                    <a:pt x="691" y="310"/>
                    <a:pt x="691" y="477"/>
                  </a:cubicBezTo>
                  <a:lnTo>
                    <a:pt x="691" y="1072"/>
                  </a:lnTo>
                  <a:cubicBezTo>
                    <a:pt x="691" y="1215"/>
                    <a:pt x="620" y="1310"/>
                    <a:pt x="501" y="1310"/>
                  </a:cubicBezTo>
                  <a:cubicBezTo>
                    <a:pt x="358" y="1310"/>
                    <a:pt x="286" y="1215"/>
                    <a:pt x="286" y="1072"/>
                  </a:cubicBezTo>
                  <a:lnTo>
                    <a:pt x="286" y="477"/>
                  </a:lnTo>
                  <a:cubicBezTo>
                    <a:pt x="286" y="310"/>
                    <a:pt x="358" y="239"/>
                    <a:pt x="501" y="239"/>
                  </a:cubicBezTo>
                  <a:close/>
                  <a:moveTo>
                    <a:pt x="501" y="0"/>
                  </a:moveTo>
                  <a:cubicBezTo>
                    <a:pt x="167" y="0"/>
                    <a:pt x="0" y="167"/>
                    <a:pt x="0" y="477"/>
                  </a:cubicBezTo>
                  <a:lnTo>
                    <a:pt x="0" y="1072"/>
                  </a:lnTo>
                  <a:cubicBezTo>
                    <a:pt x="0" y="1382"/>
                    <a:pt x="167" y="1548"/>
                    <a:pt x="501" y="1548"/>
                  </a:cubicBezTo>
                  <a:cubicBezTo>
                    <a:pt x="810" y="1548"/>
                    <a:pt x="977" y="1382"/>
                    <a:pt x="977" y="1072"/>
                  </a:cubicBezTo>
                  <a:lnTo>
                    <a:pt x="977" y="477"/>
                  </a:lnTo>
                  <a:cubicBezTo>
                    <a:pt x="977" y="167"/>
                    <a:pt x="810" y="0"/>
                    <a:pt x="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1446066" y="2414735"/>
              <a:ext cx="41583" cy="67137"/>
            </a:xfrm>
            <a:custGeom>
              <a:avLst/>
              <a:gdLst/>
              <a:ahLst/>
              <a:cxnLst/>
              <a:rect l="l" t="t" r="r" b="b"/>
              <a:pathLst>
                <a:path w="1240" h="2002" extrusionOk="0">
                  <a:moveTo>
                    <a:pt x="596" y="1"/>
                  </a:moveTo>
                  <a:cubicBezTo>
                    <a:pt x="215" y="1"/>
                    <a:pt x="1" y="239"/>
                    <a:pt x="1" y="620"/>
                  </a:cubicBezTo>
                  <a:lnTo>
                    <a:pt x="1" y="1406"/>
                  </a:lnTo>
                  <a:cubicBezTo>
                    <a:pt x="1" y="1787"/>
                    <a:pt x="215" y="2001"/>
                    <a:pt x="596" y="2001"/>
                  </a:cubicBezTo>
                  <a:cubicBezTo>
                    <a:pt x="977" y="2001"/>
                    <a:pt x="1239" y="1787"/>
                    <a:pt x="1239" y="1477"/>
                  </a:cubicBezTo>
                  <a:cubicBezTo>
                    <a:pt x="1239" y="1358"/>
                    <a:pt x="1191" y="1311"/>
                    <a:pt x="1049" y="1311"/>
                  </a:cubicBezTo>
                  <a:cubicBezTo>
                    <a:pt x="930" y="1311"/>
                    <a:pt x="906" y="1382"/>
                    <a:pt x="882" y="1430"/>
                  </a:cubicBezTo>
                  <a:cubicBezTo>
                    <a:pt x="882" y="1573"/>
                    <a:pt x="858" y="1692"/>
                    <a:pt x="620" y="1692"/>
                  </a:cubicBezTo>
                  <a:cubicBezTo>
                    <a:pt x="429" y="1692"/>
                    <a:pt x="334" y="1596"/>
                    <a:pt x="334" y="1406"/>
                  </a:cubicBezTo>
                  <a:lnTo>
                    <a:pt x="334" y="620"/>
                  </a:lnTo>
                  <a:cubicBezTo>
                    <a:pt x="334" y="429"/>
                    <a:pt x="429" y="310"/>
                    <a:pt x="620" y="310"/>
                  </a:cubicBezTo>
                  <a:cubicBezTo>
                    <a:pt x="787" y="310"/>
                    <a:pt x="882" y="406"/>
                    <a:pt x="906" y="572"/>
                  </a:cubicBezTo>
                  <a:cubicBezTo>
                    <a:pt x="906" y="596"/>
                    <a:pt x="906" y="691"/>
                    <a:pt x="1072" y="691"/>
                  </a:cubicBezTo>
                  <a:cubicBezTo>
                    <a:pt x="1191" y="691"/>
                    <a:pt x="1239" y="644"/>
                    <a:pt x="1239" y="525"/>
                  </a:cubicBezTo>
                  <a:cubicBezTo>
                    <a:pt x="1239" y="215"/>
                    <a:pt x="977" y="1"/>
                    <a:pt x="5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1489996" y="2414735"/>
              <a:ext cx="48760" cy="67137"/>
            </a:xfrm>
            <a:custGeom>
              <a:avLst/>
              <a:gdLst/>
              <a:ahLst/>
              <a:cxnLst/>
              <a:rect l="l" t="t" r="r" b="b"/>
              <a:pathLst>
                <a:path w="1454" h="2002" extrusionOk="0">
                  <a:moveTo>
                    <a:pt x="715" y="525"/>
                  </a:moveTo>
                  <a:lnTo>
                    <a:pt x="953" y="1287"/>
                  </a:lnTo>
                  <a:lnTo>
                    <a:pt x="501" y="1287"/>
                  </a:lnTo>
                  <a:lnTo>
                    <a:pt x="715" y="525"/>
                  </a:lnTo>
                  <a:close/>
                  <a:moveTo>
                    <a:pt x="715" y="1"/>
                  </a:moveTo>
                  <a:cubicBezTo>
                    <a:pt x="620" y="1"/>
                    <a:pt x="548" y="48"/>
                    <a:pt x="524" y="120"/>
                  </a:cubicBezTo>
                  <a:lnTo>
                    <a:pt x="1" y="1811"/>
                  </a:lnTo>
                  <a:cubicBezTo>
                    <a:pt x="1" y="1835"/>
                    <a:pt x="1" y="1835"/>
                    <a:pt x="1" y="1858"/>
                  </a:cubicBezTo>
                  <a:cubicBezTo>
                    <a:pt x="1" y="1930"/>
                    <a:pt x="96" y="2001"/>
                    <a:pt x="191" y="2001"/>
                  </a:cubicBezTo>
                  <a:cubicBezTo>
                    <a:pt x="286" y="2001"/>
                    <a:pt x="310" y="1954"/>
                    <a:pt x="334" y="1906"/>
                  </a:cubicBezTo>
                  <a:lnTo>
                    <a:pt x="429" y="1573"/>
                  </a:lnTo>
                  <a:lnTo>
                    <a:pt x="1025" y="1573"/>
                  </a:lnTo>
                  <a:lnTo>
                    <a:pt x="1120" y="1906"/>
                  </a:lnTo>
                  <a:cubicBezTo>
                    <a:pt x="1144" y="1954"/>
                    <a:pt x="1191" y="2001"/>
                    <a:pt x="1263" y="2001"/>
                  </a:cubicBezTo>
                  <a:cubicBezTo>
                    <a:pt x="1358" y="2001"/>
                    <a:pt x="1453" y="1930"/>
                    <a:pt x="1453" y="1858"/>
                  </a:cubicBezTo>
                  <a:cubicBezTo>
                    <a:pt x="1453" y="1835"/>
                    <a:pt x="1453" y="1835"/>
                    <a:pt x="1453" y="1811"/>
                  </a:cubicBezTo>
                  <a:lnTo>
                    <a:pt x="929" y="120"/>
                  </a:lnTo>
                  <a:cubicBezTo>
                    <a:pt x="906" y="48"/>
                    <a:pt x="834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1543518" y="2414735"/>
              <a:ext cx="37559" cy="67137"/>
            </a:xfrm>
            <a:custGeom>
              <a:avLst/>
              <a:gdLst/>
              <a:ahLst/>
              <a:cxnLst/>
              <a:rect l="l" t="t" r="r" b="b"/>
              <a:pathLst>
                <a:path w="1120" h="2002" extrusionOk="0">
                  <a:moveTo>
                    <a:pt x="191" y="1"/>
                  </a:moveTo>
                  <a:cubicBezTo>
                    <a:pt x="72" y="1"/>
                    <a:pt x="0" y="48"/>
                    <a:pt x="0" y="120"/>
                  </a:cubicBezTo>
                  <a:lnTo>
                    <a:pt x="0" y="1882"/>
                  </a:lnTo>
                  <a:cubicBezTo>
                    <a:pt x="0" y="1954"/>
                    <a:pt x="95" y="2001"/>
                    <a:pt x="167" y="2001"/>
                  </a:cubicBezTo>
                  <a:lnTo>
                    <a:pt x="1000" y="2001"/>
                  </a:lnTo>
                  <a:cubicBezTo>
                    <a:pt x="1072" y="2001"/>
                    <a:pt x="1119" y="1930"/>
                    <a:pt x="1119" y="1835"/>
                  </a:cubicBezTo>
                  <a:cubicBezTo>
                    <a:pt x="1119" y="1739"/>
                    <a:pt x="1072" y="1692"/>
                    <a:pt x="1000" y="1692"/>
                  </a:cubicBezTo>
                  <a:lnTo>
                    <a:pt x="357" y="1692"/>
                  </a:lnTo>
                  <a:lnTo>
                    <a:pt x="357" y="120"/>
                  </a:lnTo>
                  <a:cubicBezTo>
                    <a:pt x="357" y="48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1622560" y="2361079"/>
              <a:ext cx="78304" cy="96816"/>
            </a:xfrm>
            <a:custGeom>
              <a:avLst/>
              <a:gdLst/>
              <a:ahLst/>
              <a:cxnLst/>
              <a:rect l="l" t="t" r="r" b="b"/>
              <a:pathLst>
                <a:path w="2335" h="2887" extrusionOk="0">
                  <a:moveTo>
                    <a:pt x="154" y="1"/>
                  </a:moveTo>
                  <a:cubicBezTo>
                    <a:pt x="78" y="1"/>
                    <a:pt x="21" y="62"/>
                    <a:pt x="1" y="124"/>
                  </a:cubicBezTo>
                  <a:cubicBezTo>
                    <a:pt x="1" y="220"/>
                    <a:pt x="48" y="291"/>
                    <a:pt x="144" y="315"/>
                  </a:cubicBezTo>
                  <a:cubicBezTo>
                    <a:pt x="406" y="362"/>
                    <a:pt x="715" y="482"/>
                    <a:pt x="1049" y="696"/>
                  </a:cubicBezTo>
                  <a:cubicBezTo>
                    <a:pt x="1573" y="1053"/>
                    <a:pt x="1882" y="1410"/>
                    <a:pt x="1954" y="1768"/>
                  </a:cubicBezTo>
                  <a:cubicBezTo>
                    <a:pt x="2001" y="2053"/>
                    <a:pt x="1906" y="2339"/>
                    <a:pt x="1692" y="2625"/>
                  </a:cubicBezTo>
                  <a:cubicBezTo>
                    <a:pt x="1644" y="2696"/>
                    <a:pt x="1644" y="2792"/>
                    <a:pt x="1715" y="2839"/>
                  </a:cubicBezTo>
                  <a:cubicBezTo>
                    <a:pt x="1739" y="2863"/>
                    <a:pt x="1787" y="2887"/>
                    <a:pt x="1811" y="2887"/>
                  </a:cubicBezTo>
                  <a:cubicBezTo>
                    <a:pt x="1858" y="2887"/>
                    <a:pt x="1906" y="2863"/>
                    <a:pt x="1930" y="2815"/>
                  </a:cubicBezTo>
                  <a:cubicBezTo>
                    <a:pt x="2216" y="2458"/>
                    <a:pt x="2335" y="2077"/>
                    <a:pt x="2263" y="1720"/>
                  </a:cubicBezTo>
                  <a:cubicBezTo>
                    <a:pt x="2192" y="1267"/>
                    <a:pt x="1834" y="839"/>
                    <a:pt x="1215" y="434"/>
                  </a:cubicBezTo>
                  <a:cubicBezTo>
                    <a:pt x="834" y="196"/>
                    <a:pt x="501" y="53"/>
                    <a:pt x="191" y="5"/>
                  </a:cubicBezTo>
                  <a:cubicBezTo>
                    <a:pt x="179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1617765" y="2459270"/>
              <a:ext cx="59927" cy="49732"/>
            </a:xfrm>
            <a:custGeom>
              <a:avLst/>
              <a:gdLst/>
              <a:ahLst/>
              <a:cxnLst/>
              <a:rect l="l" t="t" r="r" b="b"/>
              <a:pathLst>
                <a:path w="1787" h="1483" extrusionOk="0">
                  <a:moveTo>
                    <a:pt x="1620" y="0"/>
                  </a:moveTo>
                  <a:cubicBezTo>
                    <a:pt x="1579" y="0"/>
                    <a:pt x="1537" y="18"/>
                    <a:pt x="1501" y="54"/>
                  </a:cubicBezTo>
                  <a:cubicBezTo>
                    <a:pt x="1334" y="221"/>
                    <a:pt x="1096" y="411"/>
                    <a:pt x="858" y="626"/>
                  </a:cubicBezTo>
                  <a:lnTo>
                    <a:pt x="334" y="292"/>
                  </a:lnTo>
                  <a:cubicBezTo>
                    <a:pt x="309" y="275"/>
                    <a:pt x="281" y="267"/>
                    <a:pt x="253" y="267"/>
                  </a:cubicBezTo>
                  <a:cubicBezTo>
                    <a:pt x="201" y="267"/>
                    <a:pt x="151" y="294"/>
                    <a:pt x="120" y="340"/>
                  </a:cubicBezTo>
                  <a:cubicBezTo>
                    <a:pt x="72" y="411"/>
                    <a:pt x="96" y="507"/>
                    <a:pt x="168" y="554"/>
                  </a:cubicBezTo>
                  <a:lnTo>
                    <a:pt x="596" y="816"/>
                  </a:lnTo>
                  <a:cubicBezTo>
                    <a:pt x="430" y="959"/>
                    <a:pt x="263" y="1078"/>
                    <a:pt x="96" y="1197"/>
                  </a:cubicBezTo>
                  <a:cubicBezTo>
                    <a:pt x="25" y="1245"/>
                    <a:pt x="1" y="1340"/>
                    <a:pt x="72" y="1411"/>
                  </a:cubicBezTo>
                  <a:cubicBezTo>
                    <a:pt x="96" y="1459"/>
                    <a:pt x="144" y="1483"/>
                    <a:pt x="191" y="1483"/>
                  </a:cubicBezTo>
                  <a:cubicBezTo>
                    <a:pt x="215" y="1483"/>
                    <a:pt x="263" y="1459"/>
                    <a:pt x="287" y="1459"/>
                  </a:cubicBezTo>
                  <a:cubicBezTo>
                    <a:pt x="834" y="1054"/>
                    <a:pt x="1382" y="602"/>
                    <a:pt x="1716" y="292"/>
                  </a:cubicBezTo>
                  <a:cubicBezTo>
                    <a:pt x="1787" y="221"/>
                    <a:pt x="1787" y="125"/>
                    <a:pt x="1739" y="54"/>
                  </a:cubicBezTo>
                  <a:cubicBezTo>
                    <a:pt x="1704" y="18"/>
                    <a:pt x="1662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5"/>
            <p:cNvSpPr/>
            <p:nvPr/>
          </p:nvSpPr>
          <p:spPr>
            <a:xfrm>
              <a:off x="1635337" y="2265102"/>
              <a:ext cx="123845" cy="126528"/>
            </a:xfrm>
            <a:custGeom>
              <a:avLst/>
              <a:gdLst/>
              <a:ahLst/>
              <a:cxnLst/>
              <a:rect l="l" t="t" r="r" b="b"/>
              <a:pathLst>
                <a:path w="3693" h="3773" extrusionOk="0">
                  <a:moveTo>
                    <a:pt x="2073" y="1"/>
                  </a:moveTo>
                  <a:cubicBezTo>
                    <a:pt x="1924" y="1"/>
                    <a:pt x="1772" y="27"/>
                    <a:pt x="1620" y="81"/>
                  </a:cubicBezTo>
                  <a:cubicBezTo>
                    <a:pt x="1477" y="152"/>
                    <a:pt x="1334" y="224"/>
                    <a:pt x="1239" y="295"/>
                  </a:cubicBezTo>
                  <a:cubicBezTo>
                    <a:pt x="1171" y="227"/>
                    <a:pt x="1066" y="171"/>
                    <a:pt x="942" y="171"/>
                  </a:cubicBezTo>
                  <a:cubicBezTo>
                    <a:pt x="893" y="171"/>
                    <a:pt x="841" y="180"/>
                    <a:pt x="787" y="200"/>
                  </a:cubicBezTo>
                  <a:cubicBezTo>
                    <a:pt x="477" y="319"/>
                    <a:pt x="287" y="795"/>
                    <a:pt x="191" y="1176"/>
                  </a:cubicBezTo>
                  <a:cubicBezTo>
                    <a:pt x="48" y="1629"/>
                    <a:pt x="1" y="2200"/>
                    <a:pt x="25" y="2677"/>
                  </a:cubicBezTo>
                  <a:cubicBezTo>
                    <a:pt x="25" y="2748"/>
                    <a:pt x="96" y="2820"/>
                    <a:pt x="191" y="2820"/>
                  </a:cubicBezTo>
                  <a:cubicBezTo>
                    <a:pt x="263" y="2820"/>
                    <a:pt x="334" y="2748"/>
                    <a:pt x="334" y="2653"/>
                  </a:cubicBezTo>
                  <a:cubicBezTo>
                    <a:pt x="287" y="1653"/>
                    <a:pt x="620" y="605"/>
                    <a:pt x="906" y="486"/>
                  </a:cubicBezTo>
                  <a:cubicBezTo>
                    <a:pt x="906" y="486"/>
                    <a:pt x="918" y="480"/>
                    <a:pt x="938" y="480"/>
                  </a:cubicBezTo>
                  <a:cubicBezTo>
                    <a:pt x="959" y="480"/>
                    <a:pt x="989" y="486"/>
                    <a:pt x="1025" y="510"/>
                  </a:cubicBezTo>
                  <a:cubicBezTo>
                    <a:pt x="763" y="891"/>
                    <a:pt x="763" y="1629"/>
                    <a:pt x="763" y="1724"/>
                  </a:cubicBezTo>
                  <a:cubicBezTo>
                    <a:pt x="763" y="1796"/>
                    <a:pt x="834" y="1867"/>
                    <a:pt x="930" y="1867"/>
                  </a:cubicBezTo>
                  <a:cubicBezTo>
                    <a:pt x="1001" y="1867"/>
                    <a:pt x="1072" y="1796"/>
                    <a:pt x="1072" y="1700"/>
                  </a:cubicBezTo>
                  <a:cubicBezTo>
                    <a:pt x="1072" y="1367"/>
                    <a:pt x="1120" y="772"/>
                    <a:pt x="1334" y="605"/>
                  </a:cubicBezTo>
                  <a:cubicBezTo>
                    <a:pt x="1351" y="588"/>
                    <a:pt x="1658" y="318"/>
                    <a:pt x="2073" y="318"/>
                  </a:cubicBezTo>
                  <a:cubicBezTo>
                    <a:pt x="2242" y="318"/>
                    <a:pt x="2428" y="362"/>
                    <a:pt x="2620" y="486"/>
                  </a:cubicBezTo>
                  <a:cubicBezTo>
                    <a:pt x="3144" y="819"/>
                    <a:pt x="3120" y="1391"/>
                    <a:pt x="3073" y="1605"/>
                  </a:cubicBezTo>
                  <a:cubicBezTo>
                    <a:pt x="2168" y="1843"/>
                    <a:pt x="1358" y="2701"/>
                    <a:pt x="1311" y="2724"/>
                  </a:cubicBezTo>
                  <a:cubicBezTo>
                    <a:pt x="1263" y="2796"/>
                    <a:pt x="1263" y="2891"/>
                    <a:pt x="1311" y="2939"/>
                  </a:cubicBezTo>
                  <a:cubicBezTo>
                    <a:pt x="1334" y="2986"/>
                    <a:pt x="1382" y="2986"/>
                    <a:pt x="1430" y="2986"/>
                  </a:cubicBezTo>
                  <a:cubicBezTo>
                    <a:pt x="1477" y="2986"/>
                    <a:pt x="1501" y="2962"/>
                    <a:pt x="1549" y="2939"/>
                  </a:cubicBezTo>
                  <a:cubicBezTo>
                    <a:pt x="1549" y="2939"/>
                    <a:pt x="2358" y="2105"/>
                    <a:pt x="3192" y="1891"/>
                  </a:cubicBezTo>
                  <a:cubicBezTo>
                    <a:pt x="3335" y="1938"/>
                    <a:pt x="3335" y="2010"/>
                    <a:pt x="3335" y="2034"/>
                  </a:cubicBezTo>
                  <a:cubicBezTo>
                    <a:pt x="3359" y="2343"/>
                    <a:pt x="2549" y="3082"/>
                    <a:pt x="1620" y="3486"/>
                  </a:cubicBezTo>
                  <a:cubicBezTo>
                    <a:pt x="1549" y="3510"/>
                    <a:pt x="1501" y="3605"/>
                    <a:pt x="1525" y="3677"/>
                  </a:cubicBezTo>
                  <a:cubicBezTo>
                    <a:pt x="1549" y="3748"/>
                    <a:pt x="1620" y="3772"/>
                    <a:pt x="1692" y="3772"/>
                  </a:cubicBezTo>
                  <a:lnTo>
                    <a:pt x="1739" y="3772"/>
                  </a:lnTo>
                  <a:cubicBezTo>
                    <a:pt x="2168" y="3582"/>
                    <a:pt x="2668" y="3296"/>
                    <a:pt x="3025" y="2986"/>
                  </a:cubicBezTo>
                  <a:cubicBezTo>
                    <a:pt x="3335" y="2724"/>
                    <a:pt x="3692" y="2367"/>
                    <a:pt x="3668" y="2034"/>
                  </a:cubicBezTo>
                  <a:cubicBezTo>
                    <a:pt x="3644" y="1819"/>
                    <a:pt x="3525" y="1700"/>
                    <a:pt x="3382" y="1653"/>
                  </a:cubicBezTo>
                  <a:cubicBezTo>
                    <a:pt x="3406" y="1534"/>
                    <a:pt x="3406" y="1391"/>
                    <a:pt x="3406" y="1200"/>
                  </a:cubicBezTo>
                  <a:cubicBezTo>
                    <a:pt x="3359" y="795"/>
                    <a:pt x="3144" y="438"/>
                    <a:pt x="2787" y="224"/>
                  </a:cubicBezTo>
                  <a:cubicBezTo>
                    <a:pt x="2564" y="75"/>
                    <a:pt x="2322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5"/>
            <p:cNvSpPr/>
            <p:nvPr/>
          </p:nvSpPr>
          <p:spPr>
            <a:xfrm>
              <a:off x="1644928" y="2409135"/>
              <a:ext cx="39169" cy="27197"/>
            </a:xfrm>
            <a:custGeom>
              <a:avLst/>
              <a:gdLst/>
              <a:ahLst/>
              <a:cxnLst/>
              <a:rect l="l" t="t" r="r" b="b"/>
              <a:pathLst>
                <a:path w="1168" h="811" extrusionOk="0">
                  <a:moveTo>
                    <a:pt x="181" y="0"/>
                  </a:moveTo>
                  <a:cubicBezTo>
                    <a:pt x="130" y="0"/>
                    <a:pt x="79" y="26"/>
                    <a:pt x="48" y="73"/>
                  </a:cubicBezTo>
                  <a:cubicBezTo>
                    <a:pt x="1" y="144"/>
                    <a:pt x="24" y="239"/>
                    <a:pt x="96" y="287"/>
                  </a:cubicBezTo>
                  <a:lnTo>
                    <a:pt x="882" y="787"/>
                  </a:lnTo>
                  <a:cubicBezTo>
                    <a:pt x="929" y="811"/>
                    <a:pt x="953" y="811"/>
                    <a:pt x="977" y="811"/>
                  </a:cubicBezTo>
                  <a:cubicBezTo>
                    <a:pt x="1025" y="811"/>
                    <a:pt x="1072" y="787"/>
                    <a:pt x="1120" y="739"/>
                  </a:cubicBezTo>
                  <a:cubicBezTo>
                    <a:pt x="1167" y="668"/>
                    <a:pt x="1144" y="573"/>
                    <a:pt x="1072" y="525"/>
                  </a:cubicBezTo>
                  <a:lnTo>
                    <a:pt x="263" y="25"/>
                  </a:lnTo>
                  <a:cubicBezTo>
                    <a:pt x="237" y="8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1620179" y="2429893"/>
              <a:ext cx="27968" cy="20825"/>
            </a:xfrm>
            <a:custGeom>
              <a:avLst/>
              <a:gdLst/>
              <a:ahLst/>
              <a:cxnLst/>
              <a:rect l="l" t="t" r="r" b="b"/>
              <a:pathLst>
                <a:path w="834" h="621" extrusionOk="0">
                  <a:moveTo>
                    <a:pt x="181" y="0"/>
                  </a:moveTo>
                  <a:cubicBezTo>
                    <a:pt x="129" y="0"/>
                    <a:pt x="79" y="27"/>
                    <a:pt x="48" y="73"/>
                  </a:cubicBezTo>
                  <a:cubicBezTo>
                    <a:pt x="0" y="144"/>
                    <a:pt x="0" y="239"/>
                    <a:pt x="96" y="287"/>
                  </a:cubicBezTo>
                  <a:lnTo>
                    <a:pt x="572" y="597"/>
                  </a:lnTo>
                  <a:cubicBezTo>
                    <a:pt x="596" y="620"/>
                    <a:pt x="620" y="620"/>
                    <a:pt x="667" y="620"/>
                  </a:cubicBezTo>
                  <a:cubicBezTo>
                    <a:pt x="715" y="620"/>
                    <a:pt x="762" y="597"/>
                    <a:pt x="786" y="549"/>
                  </a:cubicBezTo>
                  <a:cubicBezTo>
                    <a:pt x="834" y="478"/>
                    <a:pt x="810" y="382"/>
                    <a:pt x="739" y="335"/>
                  </a:cubicBezTo>
                  <a:lnTo>
                    <a:pt x="262" y="25"/>
                  </a:lnTo>
                  <a:cubicBezTo>
                    <a:pt x="237" y="8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1404549" y="2213492"/>
              <a:ext cx="210868" cy="353828"/>
            </a:xfrm>
            <a:custGeom>
              <a:avLst/>
              <a:gdLst/>
              <a:ahLst/>
              <a:cxnLst/>
              <a:rect l="l" t="t" r="r" b="b"/>
              <a:pathLst>
                <a:path w="6288" h="10551" extrusionOk="0">
                  <a:moveTo>
                    <a:pt x="5073" y="310"/>
                  </a:moveTo>
                  <a:cubicBezTo>
                    <a:pt x="5573" y="310"/>
                    <a:pt x="5978" y="715"/>
                    <a:pt x="5978" y="1215"/>
                  </a:cubicBezTo>
                  <a:lnTo>
                    <a:pt x="5978" y="1382"/>
                  </a:lnTo>
                  <a:lnTo>
                    <a:pt x="310" y="1382"/>
                  </a:lnTo>
                  <a:lnTo>
                    <a:pt x="310" y="1215"/>
                  </a:lnTo>
                  <a:cubicBezTo>
                    <a:pt x="334" y="715"/>
                    <a:pt x="715" y="310"/>
                    <a:pt x="1215" y="310"/>
                  </a:cubicBezTo>
                  <a:close/>
                  <a:moveTo>
                    <a:pt x="5978" y="1691"/>
                  </a:moveTo>
                  <a:lnTo>
                    <a:pt x="5978" y="3358"/>
                  </a:lnTo>
                  <a:lnTo>
                    <a:pt x="334" y="3358"/>
                  </a:lnTo>
                  <a:lnTo>
                    <a:pt x="334" y="1691"/>
                  </a:lnTo>
                  <a:close/>
                  <a:moveTo>
                    <a:pt x="5978" y="3668"/>
                  </a:moveTo>
                  <a:lnTo>
                    <a:pt x="5978" y="9336"/>
                  </a:lnTo>
                  <a:cubicBezTo>
                    <a:pt x="5978" y="9836"/>
                    <a:pt x="5573" y="10241"/>
                    <a:pt x="5073" y="10241"/>
                  </a:cubicBezTo>
                  <a:lnTo>
                    <a:pt x="1215" y="10241"/>
                  </a:lnTo>
                  <a:cubicBezTo>
                    <a:pt x="739" y="10241"/>
                    <a:pt x="334" y="9836"/>
                    <a:pt x="334" y="9336"/>
                  </a:cubicBezTo>
                  <a:lnTo>
                    <a:pt x="334" y="9050"/>
                  </a:lnTo>
                  <a:lnTo>
                    <a:pt x="5454" y="9050"/>
                  </a:lnTo>
                  <a:cubicBezTo>
                    <a:pt x="5549" y="9050"/>
                    <a:pt x="5621" y="8979"/>
                    <a:pt x="5621" y="8907"/>
                  </a:cubicBezTo>
                  <a:cubicBezTo>
                    <a:pt x="5621" y="8812"/>
                    <a:pt x="5549" y="8740"/>
                    <a:pt x="5454" y="8740"/>
                  </a:cubicBezTo>
                  <a:lnTo>
                    <a:pt x="334" y="8740"/>
                  </a:lnTo>
                  <a:lnTo>
                    <a:pt x="334" y="3668"/>
                  </a:ln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1525"/>
                  </a:lnTo>
                  <a:lnTo>
                    <a:pt x="0" y="8907"/>
                  </a:lnTo>
                  <a:lnTo>
                    <a:pt x="0" y="9336"/>
                  </a:lnTo>
                  <a:cubicBezTo>
                    <a:pt x="0" y="10003"/>
                    <a:pt x="548" y="10550"/>
                    <a:pt x="1215" y="10550"/>
                  </a:cubicBezTo>
                  <a:lnTo>
                    <a:pt x="5073" y="10550"/>
                  </a:lnTo>
                  <a:cubicBezTo>
                    <a:pt x="5740" y="10550"/>
                    <a:pt x="6287" y="10003"/>
                    <a:pt x="6287" y="9336"/>
                  </a:cubicBezTo>
                  <a:lnTo>
                    <a:pt x="6287" y="1525"/>
                  </a:lnTo>
                  <a:lnTo>
                    <a:pt x="6287" y="1215"/>
                  </a:lnTo>
                  <a:cubicBezTo>
                    <a:pt x="6287" y="548"/>
                    <a:pt x="5740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5"/>
            <p:cNvSpPr/>
            <p:nvPr/>
          </p:nvSpPr>
          <p:spPr>
            <a:xfrm>
              <a:off x="1481210" y="2237469"/>
              <a:ext cx="58351" cy="10396"/>
            </a:xfrm>
            <a:custGeom>
              <a:avLst/>
              <a:gdLst/>
              <a:ahLst/>
              <a:cxnLst/>
              <a:rect l="l" t="t" r="r" b="b"/>
              <a:pathLst>
                <a:path w="1740" h="310" extrusionOk="0">
                  <a:moveTo>
                    <a:pt x="167" y="0"/>
                  </a:moveTo>
                  <a:cubicBezTo>
                    <a:pt x="72" y="0"/>
                    <a:pt x="1" y="71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1572" y="310"/>
                  </a:lnTo>
                  <a:cubicBezTo>
                    <a:pt x="1668" y="310"/>
                    <a:pt x="1739" y="238"/>
                    <a:pt x="1739" y="143"/>
                  </a:cubicBezTo>
                  <a:cubicBezTo>
                    <a:pt x="1739" y="71"/>
                    <a:pt x="1668" y="0"/>
                    <a:pt x="1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5"/>
            <p:cNvSpPr/>
            <p:nvPr/>
          </p:nvSpPr>
          <p:spPr>
            <a:xfrm>
              <a:off x="1494792" y="2520974"/>
              <a:ext cx="31188" cy="31154"/>
            </a:xfrm>
            <a:custGeom>
              <a:avLst/>
              <a:gdLst/>
              <a:ahLst/>
              <a:cxnLst/>
              <a:rect l="l" t="t" r="r" b="b"/>
              <a:pathLst>
                <a:path w="930" h="929" extrusionOk="0">
                  <a:moveTo>
                    <a:pt x="453" y="310"/>
                  </a:moveTo>
                  <a:cubicBezTo>
                    <a:pt x="548" y="310"/>
                    <a:pt x="620" y="381"/>
                    <a:pt x="620" y="476"/>
                  </a:cubicBezTo>
                  <a:cubicBezTo>
                    <a:pt x="620" y="548"/>
                    <a:pt x="548" y="619"/>
                    <a:pt x="453" y="619"/>
                  </a:cubicBezTo>
                  <a:cubicBezTo>
                    <a:pt x="381" y="619"/>
                    <a:pt x="310" y="548"/>
                    <a:pt x="310" y="476"/>
                  </a:cubicBezTo>
                  <a:cubicBezTo>
                    <a:pt x="310" y="381"/>
                    <a:pt x="381" y="310"/>
                    <a:pt x="453" y="310"/>
                  </a:cubicBezTo>
                  <a:close/>
                  <a:moveTo>
                    <a:pt x="453" y="0"/>
                  </a:moveTo>
                  <a:cubicBezTo>
                    <a:pt x="191" y="0"/>
                    <a:pt x="0" y="214"/>
                    <a:pt x="0" y="453"/>
                  </a:cubicBezTo>
                  <a:cubicBezTo>
                    <a:pt x="0" y="715"/>
                    <a:pt x="191" y="929"/>
                    <a:pt x="453" y="929"/>
                  </a:cubicBezTo>
                  <a:cubicBezTo>
                    <a:pt x="715" y="929"/>
                    <a:pt x="929" y="715"/>
                    <a:pt x="929" y="453"/>
                  </a:cubicBezTo>
                  <a:cubicBezTo>
                    <a:pt x="929" y="214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1429298" y="2276269"/>
              <a:ext cx="162142" cy="42690"/>
            </a:xfrm>
            <a:custGeom>
              <a:avLst/>
              <a:gdLst/>
              <a:ahLst/>
              <a:cxnLst/>
              <a:rect l="l" t="t" r="r" b="b"/>
              <a:pathLst>
                <a:path w="4835" h="1273" extrusionOk="0">
                  <a:moveTo>
                    <a:pt x="917" y="1"/>
                  </a:moveTo>
                  <a:cubicBezTo>
                    <a:pt x="879" y="1"/>
                    <a:pt x="842" y="12"/>
                    <a:pt x="810" y="34"/>
                  </a:cubicBezTo>
                  <a:lnTo>
                    <a:pt x="72" y="724"/>
                  </a:lnTo>
                  <a:cubicBezTo>
                    <a:pt x="24" y="796"/>
                    <a:pt x="1" y="891"/>
                    <a:pt x="72" y="962"/>
                  </a:cubicBezTo>
                  <a:cubicBezTo>
                    <a:pt x="98" y="989"/>
                    <a:pt x="139" y="1008"/>
                    <a:pt x="182" y="1008"/>
                  </a:cubicBezTo>
                  <a:cubicBezTo>
                    <a:pt x="217" y="1008"/>
                    <a:pt x="254" y="995"/>
                    <a:pt x="286" y="962"/>
                  </a:cubicBezTo>
                  <a:lnTo>
                    <a:pt x="929" y="391"/>
                  </a:lnTo>
                  <a:lnTo>
                    <a:pt x="1572" y="1034"/>
                  </a:lnTo>
                  <a:cubicBezTo>
                    <a:pt x="1596" y="1058"/>
                    <a:pt x="1626" y="1070"/>
                    <a:pt x="1659" y="1070"/>
                  </a:cubicBezTo>
                  <a:cubicBezTo>
                    <a:pt x="1691" y="1070"/>
                    <a:pt x="1727" y="1058"/>
                    <a:pt x="1763" y="1034"/>
                  </a:cubicBezTo>
                  <a:lnTo>
                    <a:pt x="2406" y="581"/>
                  </a:lnTo>
                  <a:lnTo>
                    <a:pt x="3049" y="1177"/>
                  </a:lnTo>
                  <a:cubicBezTo>
                    <a:pt x="3077" y="1205"/>
                    <a:pt x="3113" y="1216"/>
                    <a:pt x="3152" y="1216"/>
                  </a:cubicBezTo>
                  <a:cubicBezTo>
                    <a:pt x="3180" y="1216"/>
                    <a:pt x="3210" y="1211"/>
                    <a:pt x="3239" y="1201"/>
                  </a:cubicBezTo>
                  <a:lnTo>
                    <a:pt x="3906" y="891"/>
                  </a:lnTo>
                  <a:lnTo>
                    <a:pt x="4573" y="1248"/>
                  </a:lnTo>
                  <a:cubicBezTo>
                    <a:pt x="4597" y="1272"/>
                    <a:pt x="4621" y="1272"/>
                    <a:pt x="4644" y="1272"/>
                  </a:cubicBezTo>
                  <a:cubicBezTo>
                    <a:pt x="4716" y="1272"/>
                    <a:pt x="4764" y="1248"/>
                    <a:pt x="4787" y="1201"/>
                  </a:cubicBezTo>
                  <a:cubicBezTo>
                    <a:pt x="4835" y="1129"/>
                    <a:pt x="4811" y="1034"/>
                    <a:pt x="4716" y="986"/>
                  </a:cubicBezTo>
                  <a:lnTo>
                    <a:pt x="3978" y="581"/>
                  </a:lnTo>
                  <a:cubicBezTo>
                    <a:pt x="3944" y="565"/>
                    <a:pt x="3910" y="548"/>
                    <a:pt x="3877" y="548"/>
                  </a:cubicBezTo>
                  <a:cubicBezTo>
                    <a:pt x="3863" y="548"/>
                    <a:pt x="3849" y="551"/>
                    <a:pt x="3835" y="558"/>
                  </a:cubicBezTo>
                  <a:lnTo>
                    <a:pt x="3192" y="867"/>
                  </a:lnTo>
                  <a:lnTo>
                    <a:pt x="2525" y="248"/>
                  </a:lnTo>
                  <a:cubicBezTo>
                    <a:pt x="2501" y="224"/>
                    <a:pt x="2465" y="212"/>
                    <a:pt x="2430" y="212"/>
                  </a:cubicBezTo>
                  <a:cubicBezTo>
                    <a:pt x="2394" y="212"/>
                    <a:pt x="2358" y="224"/>
                    <a:pt x="2334" y="248"/>
                  </a:cubicBezTo>
                  <a:lnTo>
                    <a:pt x="1691" y="701"/>
                  </a:lnTo>
                  <a:lnTo>
                    <a:pt x="1049" y="58"/>
                  </a:lnTo>
                  <a:cubicBezTo>
                    <a:pt x="1009" y="18"/>
                    <a:pt x="963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1440499" y="2351656"/>
              <a:ext cx="31959" cy="51946"/>
            </a:xfrm>
            <a:custGeom>
              <a:avLst/>
              <a:gdLst/>
              <a:ahLst/>
              <a:cxnLst/>
              <a:rect l="l" t="t" r="r" b="b"/>
              <a:pathLst>
                <a:path w="953" h="1549" extrusionOk="0">
                  <a:moveTo>
                    <a:pt x="476" y="0"/>
                  </a:moveTo>
                  <a:cubicBezTo>
                    <a:pt x="214" y="0"/>
                    <a:pt x="24" y="167"/>
                    <a:pt x="24" y="381"/>
                  </a:cubicBezTo>
                  <a:cubicBezTo>
                    <a:pt x="24" y="501"/>
                    <a:pt x="95" y="524"/>
                    <a:pt x="167" y="524"/>
                  </a:cubicBezTo>
                  <a:cubicBezTo>
                    <a:pt x="262" y="524"/>
                    <a:pt x="310" y="477"/>
                    <a:pt x="310" y="429"/>
                  </a:cubicBezTo>
                  <a:cubicBezTo>
                    <a:pt x="310" y="262"/>
                    <a:pt x="429" y="262"/>
                    <a:pt x="476" y="262"/>
                  </a:cubicBezTo>
                  <a:cubicBezTo>
                    <a:pt x="619" y="262"/>
                    <a:pt x="667" y="358"/>
                    <a:pt x="667" y="429"/>
                  </a:cubicBezTo>
                  <a:cubicBezTo>
                    <a:pt x="667" y="572"/>
                    <a:pt x="524" y="691"/>
                    <a:pt x="357" y="810"/>
                  </a:cubicBezTo>
                  <a:cubicBezTo>
                    <a:pt x="191" y="929"/>
                    <a:pt x="0" y="1048"/>
                    <a:pt x="0" y="1239"/>
                  </a:cubicBezTo>
                  <a:lnTo>
                    <a:pt x="0" y="1429"/>
                  </a:lnTo>
                  <a:cubicBezTo>
                    <a:pt x="0" y="1501"/>
                    <a:pt x="72" y="1548"/>
                    <a:pt x="143" y="1548"/>
                  </a:cubicBezTo>
                  <a:lnTo>
                    <a:pt x="857" y="1548"/>
                  </a:lnTo>
                  <a:cubicBezTo>
                    <a:pt x="905" y="1548"/>
                    <a:pt x="953" y="1477"/>
                    <a:pt x="953" y="1406"/>
                  </a:cubicBezTo>
                  <a:cubicBezTo>
                    <a:pt x="953" y="1334"/>
                    <a:pt x="905" y="1286"/>
                    <a:pt x="857" y="1286"/>
                  </a:cubicBezTo>
                  <a:lnTo>
                    <a:pt x="286" y="1286"/>
                  </a:lnTo>
                  <a:lnTo>
                    <a:pt x="286" y="1239"/>
                  </a:lnTo>
                  <a:cubicBezTo>
                    <a:pt x="286" y="1167"/>
                    <a:pt x="405" y="1072"/>
                    <a:pt x="524" y="1001"/>
                  </a:cubicBezTo>
                  <a:cubicBezTo>
                    <a:pt x="715" y="858"/>
                    <a:pt x="953" y="691"/>
                    <a:pt x="953" y="429"/>
                  </a:cubicBezTo>
                  <a:cubicBezTo>
                    <a:pt x="953" y="191"/>
                    <a:pt x="738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1475610" y="2350851"/>
              <a:ext cx="32797" cy="52751"/>
            </a:xfrm>
            <a:custGeom>
              <a:avLst/>
              <a:gdLst/>
              <a:ahLst/>
              <a:cxnLst/>
              <a:rect l="l" t="t" r="r" b="b"/>
              <a:pathLst>
                <a:path w="978" h="1573" extrusionOk="0">
                  <a:moveTo>
                    <a:pt x="501" y="263"/>
                  </a:moveTo>
                  <a:cubicBezTo>
                    <a:pt x="620" y="263"/>
                    <a:pt x="692" y="334"/>
                    <a:pt x="692" y="501"/>
                  </a:cubicBezTo>
                  <a:lnTo>
                    <a:pt x="692" y="1096"/>
                  </a:lnTo>
                  <a:cubicBezTo>
                    <a:pt x="692" y="1239"/>
                    <a:pt x="620" y="1334"/>
                    <a:pt x="501" y="1334"/>
                  </a:cubicBezTo>
                  <a:cubicBezTo>
                    <a:pt x="358" y="1334"/>
                    <a:pt x="287" y="1239"/>
                    <a:pt x="287" y="1096"/>
                  </a:cubicBezTo>
                  <a:lnTo>
                    <a:pt x="287" y="501"/>
                  </a:lnTo>
                  <a:cubicBezTo>
                    <a:pt x="287" y="334"/>
                    <a:pt x="358" y="263"/>
                    <a:pt x="501" y="263"/>
                  </a:cubicBezTo>
                  <a:close/>
                  <a:moveTo>
                    <a:pt x="501" y="1"/>
                  </a:moveTo>
                  <a:cubicBezTo>
                    <a:pt x="168" y="1"/>
                    <a:pt x="1" y="191"/>
                    <a:pt x="1" y="501"/>
                  </a:cubicBezTo>
                  <a:lnTo>
                    <a:pt x="1" y="1096"/>
                  </a:lnTo>
                  <a:cubicBezTo>
                    <a:pt x="1" y="1406"/>
                    <a:pt x="168" y="1572"/>
                    <a:pt x="501" y="1572"/>
                  </a:cubicBezTo>
                  <a:cubicBezTo>
                    <a:pt x="811" y="1572"/>
                    <a:pt x="977" y="1406"/>
                    <a:pt x="977" y="1096"/>
                  </a:cubicBezTo>
                  <a:lnTo>
                    <a:pt x="977" y="501"/>
                  </a:lnTo>
                  <a:cubicBezTo>
                    <a:pt x="977" y="191"/>
                    <a:pt x="811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5"/>
            <p:cNvSpPr/>
            <p:nvPr/>
          </p:nvSpPr>
          <p:spPr>
            <a:xfrm>
              <a:off x="1513169" y="2351656"/>
              <a:ext cx="32764" cy="51946"/>
            </a:xfrm>
            <a:custGeom>
              <a:avLst/>
              <a:gdLst/>
              <a:ahLst/>
              <a:cxnLst/>
              <a:rect l="l" t="t" r="r" b="b"/>
              <a:pathLst>
                <a:path w="977" h="1549" extrusionOk="0">
                  <a:moveTo>
                    <a:pt x="500" y="239"/>
                  </a:moveTo>
                  <a:cubicBezTo>
                    <a:pt x="619" y="239"/>
                    <a:pt x="691" y="310"/>
                    <a:pt x="691" y="477"/>
                  </a:cubicBezTo>
                  <a:lnTo>
                    <a:pt x="691" y="1072"/>
                  </a:lnTo>
                  <a:cubicBezTo>
                    <a:pt x="691" y="1215"/>
                    <a:pt x="619" y="1310"/>
                    <a:pt x="500" y="1310"/>
                  </a:cubicBezTo>
                  <a:cubicBezTo>
                    <a:pt x="357" y="1310"/>
                    <a:pt x="286" y="1215"/>
                    <a:pt x="286" y="1072"/>
                  </a:cubicBezTo>
                  <a:lnTo>
                    <a:pt x="286" y="477"/>
                  </a:lnTo>
                  <a:cubicBezTo>
                    <a:pt x="286" y="310"/>
                    <a:pt x="357" y="239"/>
                    <a:pt x="500" y="239"/>
                  </a:cubicBezTo>
                  <a:close/>
                  <a:moveTo>
                    <a:pt x="500" y="0"/>
                  </a:moveTo>
                  <a:cubicBezTo>
                    <a:pt x="167" y="0"/>
                    <a:pt x="0" y="167"/>
                    <a:pt x="0" y="477"/>
                  </a:cubicBezTo>
                  <a:lnTo>
                    <a:pt x="0" y="1072"/>
                  </a:lnTo>
                  <a:cubicBezTo>
                    <a:pt x="0" y="1382"/>
                    <a:pt x="167" y="1548"/>
                    <a:pt x="500" y="1548"/>
                  </a:cubicBezTo>
                  <a:cubicBezTo>
                    <a:pt x="810" y="1548"/>
                    <a:pt x="977" y="1382"/>
                    <a:pt x="977" y="1072"/>
                  </a:cubicBezTo>
                  <a:lnTo>
                    <a:pt x="977" y="477"/>
                  </a:lnTo>
                  <a:cubicBezTo>
                    <a:pt x="977" y="167"/>
                    <a:pt x="81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5"/>
            <p:cNvSpPr/>
            <p:nvPr/>
          </p:nvSpPr>
          <p:spPr>
            <a:xfrm>
              <a:off x="1550695" y="2351656"/>
              <a:ext cx="32764" cy="51946"/>
            </a:xfrm>
            <a:custGeom>
              <a:avLst/>
              <a:gdLst/>
              <a:ahLst/>
              <a:cxnLst/>
              <a:rect l="l" t="t" r="r" b="b"/>
              <a:pathLst>
                <a:path w="977" h="1549" extrusionOk="0">
                  <a:moveTo>
                    <a:pt x="501" y="239"/>
                  </a:moveTo>
                  <a:cubicBezTo>
                    <a:pt x="620" y="239"/>
                    <a:pt x="691" y="310"/>
                    <a:pt x="691" y="477"/>
                  </a:cubicBezTo>
                  <a:lnTo>
                    <a:pt x="691" y="1072"/>
                  </a:lnTo>
                  <a:cubicBezTo>
                    <a:pt x="691" y="1215"/>
                    <a:pt x="620" y="1310"/>
                    <a:pt x="501" y="1310"/>
                  </a:cubicBezTo>
                  <a:cubicBezTo>
                    <a:pt x="358" y="1310"/>
                    <a:pt x="286" y="1215"/>
                    <a:pt x="286" y="1072"/>
                  </a:cubicBezTo>
                  <a:lnTo>
                    <a:pt x="286" y="477"/>
                  </a:lnTo>
                  <a:cubicBezTo>
                    <a:pt x="286" y="310"/>
                    <a:pt x="358" y="239"/>
                    <a:pt x="501" y="239"/>
                  </a:cubicBezTo>
                  <a:close/>
                  <a:moveTo>
                    <a:pt x="501" y="0"/>
                  </a:moveTo>
                  <a:cubicBezTo>
                    <a:pt x="167" y="0"/>
                    <a:pt x="0" y="167"/>
                    <a:pt x="0" y="477"/>
                  </a:cubicBezTo>
                  <a:lnTo>
                    <a:pt x="0" y="1072"/>
                  </a:lnTo>
                  <a:cubicBezTo>
                    <a:pt x="0" y="1382"/>
                    <a:pt x="167" y="1548"/>
                    <a:pt x="501" y="1548"/>
                  </a:cubicBezTo>
                  <a:cubicBezTo>
                    <a:pt x="810" y="1548"/>
                    <a:pt x="977" y="1382"/>
                    <a:pt x="977" y="1072"/>
                  </a:cubicBezTo>
                  <a:lnTo>
                    <a:pt x="977" y="477"/>
                  </a:lnTo>
                  <a:cubicBezTo>
                    <a:pt x="977" y="167"/>
                    <a:pt x="810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5"/>
            <p:cNvSpPr/>
            <p:nvPr/>
          </p:nvSpPr>
          <p:spPr>
            <a:xfrm>
              <a:off x="1446066" y="2414735"/>
              <a:ext cx="41583" cy="67137"/>
            </a:xfrm>
            <a:custGeom>
              <a:avLst/>
              <a:gdLst/>
              <a:ahLst/>
              <a:cxnLst/>
              <a:rect l="l" t="t" r="r" b="b"/>
              <a:pathLst>
                <a:path w="1240" h="2002" extrusionOk="0">
                  <a:moveTo>
                    <a:pt x="596" y="1"/>
                  </a:moveTo>
                  <a:cubicBezTo>
                    <a:pt x="215" y="1"/>
                    <a:pt x="1" y="239"/>
                    <a:pt x="1" y="620"/>
                  </a:cubicBezTo>
                  <a:lnTo>
                    <a:pt x="1" y="1406"/>
                  </a:lnTo>
                  <a:cubicBezTo>
                    <a:pt x="1" y="1787"/>
                    <a:pt x="215" y="2001"/>
                    <a:pt x="596" y="2001"/>
                  </a:cubicBezTo>
                  <a:cubicBezTo>
                    <a:pt x="977" y="2001"/>
                    <a:pt x="1239" y="1787"/>
                    <a:pt x="1239" y="1477"/>
                  </a:cubicBezTo>
                  <a:cubicBezTo>
                    <a:pt x="1239" y="1358"/>
                    <a:pt x="1191" y="1311"/>
                    <a:pt x="1049" y="1311"/>
                  </a:cubicBezTo>
                  <a:cubicBezTo>
                    <a:pt x="930" y="1311"/>
                    <a:pt x="906" y="1382"/>
                    <a:pt x="882" y="1430"/>
                  </a:cubicBezTo>
                  <a:cubicBezTo>
                    <a:pt x="882" y="1573"/>
                    <a:pt x="858" y="1692"/>
                    <a:pt x="620" y="1692"/>
                  </a:cubicBezTo>
                  <a:cubicBezTo>
                    <a:pt x="429" y="1692"/>
                    <a:pt x="334" y="1596"/>
                    <a:pt x="334" y="1406"/>
                  </a:cubicBezTo>
                  <a:lnTo>
                    <a:pt x="334" y="620"/>
                  </a:lnTo>
                  <a:cubicBezTo>
                    <a:pt x="334" y="429"/>
                    <a:pt x="429" y="310"/>
                    <a:pt x="620" y="310"/>
                  </a:cubicBezTo>
                  <a:cubicBezTo>
                    <a:pt x="787" y="310"/>
                    <a:pt x="882" y="406"/>
                    <a:pt x="906" y="572"/>
                  </a:cubicBezTo>
                  <a:cubicBezTo>
                    <a:pt x="906" y="596"/>
                    <a:pt x="906" y="691"/>
                    <a:pt x="1072" y="691"/>
                  </a:cubicBezTo>
                  <a:cubicBezTo>
                    <a:pt x="1191" y="691"/>
                    <a:pt x="1239" y="644"/>
                    <a:pt x="1239" y="525"/>
                  </a:cubicBezTo>
                  <a:cubicBezTo>
                    <a:pt x="1239" y="215"/>
                    <a:pt x="977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5"/>
            <p:cNvSpPr/>
            <p:nvPr/>
          </p:nvSpPr>
          <p:spPr>
            <a:xfrm>
              <a:off x="1489996" y="2414735"/>
              <a:ext cx="48760" cy="67137"/>
            </a:xfrm>
            <a:custGeom>
              <a:avLst/>
              <a:gdLst/>
              <a:ahLst/>
              <a:cxnLst/>
              <a:rect l="l" t="t" r="r" b="b"/>
              <a:pathLst>
                <a:path w="1454" h="2002" extrusionOk="0">
                  <a:moveTo>
                    <a:pt x="715" y="525"/>
                  </a:moveTo>
                  <a:lnTo>
                    <a:pt x="929" y="1287"/>
                  </a:lnTo>
                  <a:lnTo>
                    <a:pt x="501" y="1287"/>
                  </a:lnTo>
                  <a:lnTo>
                    <a:pt x="715" y="525"/>
                  </a:lnTo>
                  <a:close/>
                  <a:moveTo>
                    <a:pt x="715" y="1"/>
                  </a:moveTo>
                  <a:cubicBezTo>
                    <a:pt x="620" y="1"/>
                    <a:pt x="548" y="48"/>
                    <a:pt x="524" y="120"/>
                  </a:cubicBezTo>
                  <a:lnTo>
                    <a:pt x="1" y="1811"/>
                  </a:lnTo>
                  <a:cubicBezTo>
                    <a:pt x="1" y="1835"/>
                    <a:pt x="1" y="1835"/>
                    <a:pt x="1" y="1858"/>
                  </a:cubicBezTo>
                  <a:cubicBezTo>
                    <a:pt x="1" y="1930"/>
                    <a:pt x="96" y="2001"/>
                    <a:pt x="191" y="2001"/>
                  </a:cubicBezTo>
                  <a:cubicBezTo>
                    <a:pt x="286" y="2001"/>
                    <a:pt x="310" y="1954"/>
                    <a:pt x="334" y="1906"/>
                  </a:cubicBezTo>
                  <a:lnTo>
                    <a:pt x="429" y="1573"/>
                  </a:lnTo>
                  <a:lnTo>
                    <a:pt x="1025" y="1573"/>
                  </a:lnTo>
                  <a:lnTo>
                    <a:pt x="1120" y="1906"/>
                  </a:lnTo>
                  <a:cubicBezTo>
                    <a:pt x="1144" y="1954"/>
                    <a:pt x="1191" y="2001"/>
                    <a:pt x="1263" y="2001"/>
                  </a:cubicBezTo>
                  <a:cubicBezTo>
                    <a:pt x="1358" y="2001"/>
                    <a:pt x="1453" y="1930"/>
                    <a:pt x="1453" y="1858"/>
                  </a:cubicBezTo>
                  <a:cubicBezTo>
                    <a:pt x="1453" y="1835"/>
                    <a:pt x="1453" y="1835"/>
                    <a:pt x="1453" y="1811"/>
                  </a:cubicBezTo>
                  <a:lnTo>
                    <a:pt x="929" y="120"/>
                  </a:lnTo>
                  <a:cubicBezTo>
                    <a:pt x="906" y="48"/>
                    <a:pt x="8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5"/>
            <p:cNvSpPr/>
            <p:nvPr/>
          </p:nvSpPr>
          <p:spPr>
            <a:xfrm>
              <a:off x="1543518" y="2414735"/>
              <a:ext cx="37559" cy="67137"/>
            </a:xfrm>
            <a:custGeom>
              <a:avLst/>
              <a:gdLst/>
              <a:ahLst/>
              <a:cxnLst/>
              <a:rect l="l" t="t" r="r" b="b"/>
              <a:pathLst>
                <a:path w="1120" h="2002" extrusionOk="0">
                  <a:moveTo>
                    <a:pt x="191" y="1"/>
                  </a:moveTo>
                  <a:cubicBezTo>
                    <a:pt x="72" y="1"/>
                    <a:pt x="0" y="48"/>
                    <a:pt x="0" y="120"/>
                  </a:cubicBezTo>
                  <a:lnTo>
                    <a:pt x="0" y="1882"/>
                  </a:lnTo>
                  <a:cubicBezTo>
                    <a:pt x="0" y="1954"/>
                    <a:pt x="95" y="2001"/>
                    <a:pt x="167" y="2001"/>
                  </a:cubicBezTo>
                  <a:lnTo>
                    <a:pt x="1000" y="2001"/>
                  </a:lnTo>
                  <a:cubicBezTo>
                    <a:pt x="1072" y="2001"/>
                    <a:pt x="1119" y="1930"/>
                    <a:pt x="1119" y="1835"/>
                  </a:cubicBezTo>
                  <a:cubicBezTo>
                    <a:pt x="1119" y="1739"/>
                    <a:pt x="1072" y="1692"/>
                    <a:pt x="1000" y="1692"/>
                  </a:cubicBezTo>
                  <a:lnTo>
                    <a:pt x="357" y="1692"/>
                  </a:lnTo>
                  <a:lnTo>
                    <a:pt x="357" y="120"/>
                  </a:lnTo>
                  <a:cubicBezTo>
                    <a:pt x="357" y="48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0" name="Google Shape;1780;p15"/>
          <p:cNvGrpSpPr/>
          <p:nvPr/>
        </p:nvGrpSpPr>
        <p:grpSpPr>
          <a:xfrm>
            <a:off x="4079904" y="3440973"/>
            <a:ext cx="332265" cy="353828"/>
            <a:chOff x="4079904" y="3440973"/>
            <a:chExt cx="332265" cy="353828"/>
          </a:xfrm>
        </p:grpSpPr>
        <p:sp>
          <p:nvSpPr>
            <p:cNvPr id="1781" name="Google Shape;1781;p15"/>
            <p:cNvSpPr/>
            <p:nvPr/>
          </p:nvSpPr>
          <p:spPr>
            <a:xfrm>
              <a:off x="4150999" y="3551974"/>
              <a:ext cx="27197" cy="74314"/>
            </a:xfrm>
            <a:custGeom>
              <a:avLst/>
              <a:gdLst/>
              <a:ahLst/>
              <a:cxnLst/>
              <a:rect l="l" t="t" r="r" b="b"/>
              <a:pathLst>
                <a:path w="811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810" y="2215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5"/>
            <p:cNvSpPr/>
            <p:nvPr/>
          </p:nvSpPr>
          <p:spPr>
            <a:xfrm>
              <a:off x="4282758" y="3528030"/>
              <a:ext cx="74314" cy="160532"/>
            </a:xfrm>
            <a:custGeom>
              <a:avLst/>
              <a:gdLst/>
              <a:ahLst/>
              <a:cxnLst/>
              <a:rect l="l" t="t" r="r" b="b"/>
              <a:pathLst>
                <a:path w="2216" h="4787" extrusionOk="0">
                  <a:moveTo>
                    <a:pt x="1454" y="0"/>
                  </a:moveTo>
                  <a:lnTo>
                    <a:pt x="1" y="3977"/>
                  </a:lnTo>
                  <a:lnTo>
                    <a:pt x="453" y="4787"/>
                  </a:lnTo>
                  <a:lnTo>
                    <a:pt x="2216" y="24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5"/>
            <p:cNvSpPr/>
            <p:nvPr/>
          </p:nvSpPr>
          <p:spPr>
            <a:xfrm>
              <a:off x="4119845" y="3626254"/>
              <a:ext cx="184510" cy="137393"/>
            </a:xfrm>
            <a:custGeom>
              <a:avLst/>
              <a:gdLst/>
              <a:ahLst/>
              <a:cxnLst/>
              <a:rect l="l" t="t" r="r" b="b"/>
              <a:pathLst>
                <a:path w="5502" h="4097" extrusionOk="0">
                  <a:moveTo>
                    <a:pt x="429" y="0"/>
                  </a:moveTo>
                  <a:cubicBezTo>
                    <a:pt x="191" y="0"/>
                    <a:pt x="1" y="191"/>
                    <a:pt x="1" y="405"/>
                  </a:cubicBezTo>
                  <a:lnTo>
                    <a:pt x="1" y="4096"/>
                  </a:lnTo>
                  <a:lnTo>
                    <a:pt x="5502" y="4096"/>
                  </a:lnTo>
                  <a:lnTo>
                    <a:pt x="5502" y="2858"/>
                  </a:lnTo>
                  <a:cubicBezTo>
                    <a:pt x="5502" y="1286"/>
                    <a:pt x="4216" y="0"/>
                    <a:pt x="2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5"/>
            <p:cNvSpPr/>
            <p:nvPr/>
          </p:nvSpPr>
          <p:spPr>
            <a:xfrm>
              <a:off x="4183729" y="3674947"/>
              <a:ext cx="47150" cy="47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15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96"/>
                    <a:pt x="310" y="1406"/>
                    <a:pt x="715" y="1406"/>
                  </a:cubicBezTo>
                  <a:cubicBezTo>
                    <a:pt x="1096" y="1406"/>
                    <a:pt x="1406" y="1096"/>
                    <a:pt x="1406" y="691"/>
                  </a:cubicBezTo>
                  <a:cubicBezTo>
                    <a:pt x="1406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5"/>
            <p:cNvSpPr/>
            <p:nvPr/>
          </p:nvSpPr>
          <p:spPr>
            <a:xfrm>
              <a:off x="4291544" y="3510458"/>
              <a:ext cx="64723" cy="65494"/>
            </a:xfrm>
            <a:custGeom>
              <a:avLst/>
              <a:gdLst/>
              <a:ahLst/>
              <a:cxnLst/>
              <a:rect l="l" t="t" r="r" b="b"/>
              <a:pathLst>
                <a:path w="1930" h="1953" extrusionOk="0">
                  <a:moveTo>
                    <a:pt x="1382" y="0"/>
                  </a:moveTo>
                  <a:lnTo>
                    <a:pt x="1" y="1405"/>
                  </a:lnTo>
                  <a:lnTo>
                    <a:pt x="549" y="1953"/>
                  </a:lnTo>
                  <a:lnTo>
                    <a:pt x="1930" y="548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5"/>
            <p:cNvSpPr/>
            <p:nvPr/>
          </p:nvSpPr>
          <p:spPr>
            <a:xfrm>
              <a:off x="4128631" y="3540807"/>
              <a:ext cx="79914" cy="42355"/>
            </a:xfrm>
            <a:custGeom>
              <a:avLst/>
              <a:gdLst/>
              <a:ahLst/>
              <a:cxnLst/>
              <a:rect l="l" t="t" r="r" b="b"/>
              <a:pathLst>
                <a:path w="2383" h="1263" extrusionOk="0">
                  <a:moveTo>
                    <a:pt x="1" y="0"/>
                  </a:moveTo>
                  <a:lnTo>
                    <a:pt x="1" y="595"/>
                  </a:lnTo>
                  <a:lnTo>
                    <a:pt x="1" y="643"/>
                  </a:lnTo>
                  <a:cubicBezTo>
                    <a:pt x="1" y="976"/>
                    <a:pt x="263" y="1262"/>
                    <a:pt x="620" y="1262"/>
                  </a:cubicBezTo>
                  <a:cubicBezTo>
                    <a:pt x="834" y="1262"/>
                    <a:pt x="1025" y="1167"/>
                    <a:pt x="1144" y="1000"/>
                  </a:cubicBezTo>
                  <a:cubicBezTo>
                    <a:pt x="1287" y="762"/>
                    <a:pt x="1525" y="619"/>
                    <a:pt x="1787" y="595"/>
                  </a:cubicBezTo>
                  <a:cubicBezTo>
                    <a:pt x="2120" y="595"/>
                    <a:pt x="2382" y="333"/>
                    <a:pt x="2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5"/>
            <p:cNvSpPr/>
            <p:nvPr/>
          </p:nvSpPr>
          <p:spPr>
            <a:xfrm>
              <a:off x="4084700" y="3763613"/>
              <a:ext cx="262780" cy="26392"/>
            </a:xfrm>
            <a:custGeom>
              <a:avLst/>
              <a:gdLst/>
              <a:ahLst/>
              <a:cxnLst/>
              <a:rect l="l" t="t" r="r" b="b"/>
              <a:pathLst>
                <a:path w="7836" h="787" extrusionOk="0">
                  <a:moveTo>
                    <a:pt x="406" y="0"/>
                  </a:moveTo>
                  <a:cubicBezTo>
                    <a:pt x="191" y="0"/>
                    <a:pt x="1" y="167"/>
                    <a:pt x="1" y="381"/>
                  </a:cubicBezTo>
                  <a:cubicBezTo>
                    <a:pt x="1" y="596"/>
                    <a:pt x="191" y="786"/>
                    <a:pt x="406" y="786"/>
                  </a:cubicBezTo>
                  <a:lnTo>
                    <a:pt x="7455" y="786"/>
                  </a:lnTo>
                  <a:cubicBezTo>
                    <a:pt x="7669" y="786"/>
                    <a:pt x="7836" y="596"/>
                    <a:pt x="7836" y="381"/>
                  </a:cubicBezTo>
                  <a:cubicBezTo>
                    <a:pt x="7836" y="191"/>
                    <a:pt x="7669" y="0"/>
                    <a:pt x="7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5"/>
            <p:cNvSpPr/>
            <p:nvPr/>
          </p:nvSpPr>
          <p:spPr>
            <a:xfrm>
              <a:off x="4178933" y="3669380"/>
              <a:ext cx="57546" cy="79076"/>
            </a:xfrm>
            <a:custGeom>
              <a:avLst/>
              <a:gdLst/>
              <a:ahLst/>
              <a:cxnLst/>
              <a:rect l="l" t="t" r="r" b="b"/>
              <a:pathLst>
                <a:path w="1716" h="2358" extrusionOk="0">
                  <a:moveTo>
                    <a:pt x="858" y="334"/>
                  </a:moveTo>
                  <a:cubicBezTo>
                    <a:pt x="1144" y="334"/>
                    <a:pt x="1406" y="572"/>
                    <a:pt x="1406" y="857"/>
                  </a:cubicBezTo>
                  <a:cubicBezTo>
                    <a:pt x="1406" y="1119"/>
                    <a:pt x="1239" y="1310"/>
                    <a:pt x="1001" y="1381"/>
                  </a:cubicBezTo>
                  <a:lnTo>
                    <a:pt x="1001" y="857"/>
                  </a:lnTo>
                  <a:cubicBezTo>
                    <a:pt x="1001" y="786"/>
                    <a:pt x="930" y="715"/>
                    <a:pt x="858" y="715"/>
                  </a:cubicBezTo>
                  <a:cubicBezTo>
                    <a:pt x="763" y="715"/>
                    <a:pt x="692" y="786"/>
                    <a:pt x="692" y="857"/>
                  </a:cubicBezTo>
                  <a:lnTo>
                    <a:pt x="692" y="1381"/>
                  </a:lnTo>
                  <a:cubicBezTo>
                    <a:pt x="477" y="1334"/>
                    <a:pt x="311" y="1119"/>
                    <a:pt x="311" y="857"/>
                  </a:cubicBezTo>
                  <a:cubicBezTo>
                    <a:pt x="311" y="572"/>
                    <a:pt x="549" y="334"/>
                    <a:pt x="858" y="334"/>
                  </a:cubicBezTo>
                  <a:close/>
                  <a:moveTo>
                    <a:pt x="858" y="0"/>
                  </a:moveTo>
                  <a:cubicBezTo>
                    <a:pt x="382" y="0"/>
                    <a:pt x="1" y="405"/>
                    <a:pt x="1" y="857"/>
                  </a:cubicBezTo>
                  <a:cubicBezTo>
                    <a:pt x="1" y="1286"/>
                    <a:pt x="287" y="1643"/>
                    <a:pt x="692" y="1715"/>
                  </a:cubicBezTo>
                  <a:lnTo>
                    <a:pt x="692" y="2048"/>
                  </a:lnTo>
                  <a:lnTo>
                    <a:pt x="501" y="2048"/>
                  </a:lnTo>
                  <a:cubicBezTo>
                    <a:pt x="406" y="2048"/>
                    <a:pt x="334" y="2120"/>
                    <a:pt x="334" y="2191"/>
                  </a:cubicBezTo>
                  <a:cubicBezTo>
                    <a:pt x="334" y="2286"/>
                    <a:pt x="406" y="2358"/>
                    <a:pt x="501" y="2358"/>
                  </a:cubicBezTo>
                  <a:lnTo>
                    <a:pt x="1215" y="2358"/>
                  </a:lnTo>
                  <a:cubicBezTo>
                    <a:pt x="1287" y="2358"/>
                    <a:pt x="1358" y="2286"/>
                    <a:pt x="1358" y="2191"/>
                  </a:cubicBezTo>
                  <a:cubicBezTo>
                    <a:pt x="1358" y="2096"/>
                    <a:pt x="1287" y="2048"/>
                    <a:pt x="1215" y="2048"/>
                  </a:cubicBezTo>
                  <a:lnTo>
                    <a:pt x="1001" y="2048"/>
                  </a:lnTo>
                  <a:lnTo>
                    <a:pt x="1001" y="1715"/>
                  </a:lnTo>
                  <a:cubicBezTo>
                    <a:pt x="1406" y="1643"/>
                    <a:pt x="1716" y="1286"/>
                    <a:pt x="1716" y="857"/>
                  </a:cubicBezTo>
                  <a:cubicBezTo>
                    <a:pt x="1716" y="405"/>
                    <a:pt x="131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4286748" y="3505461"/>
              <a:ext cx="75118" cy="75286"/>
            </a:xfrm>
            <a:custGeom>
              <a:avLst/>
              <a:gdLst/>
              <a:ahLst/>
              <a:cxnLst/>
              <a:rect l="l" t="t" r="r" b="b"/>
              <a:pathLst>
                <a:path w="2240" h="2245" extrusionOk="0">
                  <a:moveTo>
                    <a:pt x="1525" y="387"/>
                  </a:moveTo>
                  <a:lnTo>
                    <a:pt x="1858" y="697"/>
                  </a:lnTo>
                  <a:lnTo>
                    <a:pt x="692" y="1888"/>
                  </a:lnTo>
                  <a:lnTo>
                    <a:pt x="358" y="1554"/>
                  </a:lnTo>
                  <a:lnTo>
                    <a:pt x="1525" y="387"/>
                  </a:lnTo>
                  <a:close/>
                  <a:moveTo>
                    <a:pt x="1528" y="0"/>
                  </a:moveTo>
                  <a:cubicBezTo>
                    <a:pt x="1489" y="0"/>
                    <a:pt x="1454" y="18"/>
                    <a:pt x="1430" y="54"/>
                  </a:cubicBezTo>
                  <a:lnTo>
                    <a:pt x="25" y="1435"/>
                  </a:lnTo>
                  <a:cubicBezTo>
                    <a:pt x="1" y="1459"/>
                    <a:pt x="1" y="1507"/>
                    <a:pt x="1" y="1554"/>
                  </a:cubicBezTo>
                  <a:cubicBezTo>
                    <a:pt x="1" y="1578"/>
                    <a:pt x="1" y="1626"/>
                    <a:pt x="25" y="1649"/>
                  </a:cubicBezTo>
                  <a:lnTo>
                    <a:pt x="596" y="2197"/>
                  </a:lnTo>
                  <a:cubicBezTo>
                    <a:pt x="620" y="2245"/>
                    <a:pt x="668" y="2245"/>
                    <a:pt x="692" y="2245"/>
                  </a:cubicBezTo>
                  <a:cubicBezTo>
                    <a:pt x="739" y="2245"/>
                    <a:pt x="787" y="2245"/>
                    <a:pt x="811" y="2197"/>
                  </a:cubicBezTo>
                  <a:lnTo>
                    <a:pt x="2192" y="816"/>
                  </a:lnTo>
                  <a:cubicBezTo>
                    <a:pt x="2216" y="792"/>
                    <a:pt x="2239" y="744"/>
                    <a:pt x="2239" y="697"/>
                  </a:cubicBezTo>
                  <a:cubicBezTo>
                    <a:pt x="2239" y="673"/>
                    <a:pt x="2216" y="625"/>
                    <a:pt x="2192" y="602"/>
                  </a:cubicBezTo>
                  <a:lnTo>
                    <a:pt x="1644" y="54"/>
                  </a:lnTo>
                  <a:cubicBezTo>
                    <a:pt x="1608" y="18"/>
                    <a:pt x="1567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4079904" y="3440973"/>
              <a:ext cx="332265" cy="353828"/>
            </a:xfrm>
            <a:custGeom>
              <a:avLst/>
              <a:gdLst/>
              <a:ahLst/>
              <a:cxnLst/>
              <a:rect l="l" t="t" r="r" b="b"/>
              <a:pathLst>
                <a:path w="9908" h="10551" extrusionOk="0">
                  <a:moveTo>
                    <a:pt x="7598" y="9788"/>
                  </a:moveTo>
                  <a:cubicBezTo>
                    <a:pt x="7741" y="9788"/>
                    <a:pt x="7836" y="9883"/>
                    <a:pt x="7836" y="10002"/>
                  </a:cubicBezTo>
                  <a:cubicBezTo>
                    <a:pt x="7836" y="10145"/>
                    <a:pt x="7741" y="10240"/>
                    <a:pt x="7598" y="10240"/>
                  </a:cubicBezTo>
                  <a:lnTo>
                    <a:pt x="525" y="10240"/>
                  </a:lnTo>
                  <a:cubicBezTo>
                    <a:pt x="406" y="10240"/>
                    <a:pt x="311" y="10145"/>
                    <a:pt x="311" y="10002"/>
                  </a:cubicBezTo>
                  <a:cubicBezTo>
                    <a:pt x="311" y="9883"/>
                    <a:pt x="406" y="9788"/>
                    <a:pt x="525" y="9788"/>
                  </a:cubicBezTo>
                  <a:close/>
                  <a:moveTo>
                    <a:pt x="7550" y="0"/>
                  </a:moveTo>
                  <a:cubicBezTo>
                    <a:pt x="7455" y="0"/>
                    <a:pt x="7383" y="72"/>
                    <a:pt x="7383" y="167"/>
                  </a:cubicBezTo>
                  <a:cubicBezTo>
                    <a:pt x="7383" y="238"/>
                    <a:pt x="7455" y="310"/>
                    <a:pt x="7550" y="310"/>
                  </a:cubicBezTo>
                  <a:cubicBezTo>
                    <a:pt x="8669" y="310"/>
                    <a:pt x="9598" y="1239"/>
                    <a:pt x="9598" y="2382"/>
                  </a:cubicBezTo>
                  <a:cubicBezTo>
                    <a:pt x="9598" y="3430"/>
                    <a:pt x="8788" y="4311"/>
                    <a:pt x="7764" y="4430"/>
                  </a:cubicBezTo>
                  <a:lnTo>
                    <a:pt x="8074" y="3572"/>
                  </a:lnTo>
                  <a:cubicBezTo>
                    <a:pt x="8098" y="3477"/>
                    <a:pt x="8074" y="3382"/>
                    <a:pt x="7979" y="3358"/>
                  </a:cubicBezTo>
                  <a:cubicBezTo>
                    <a:pt x="7966" y="3354"/>
                    <a:pt x="7953" y="3352"/>
                    <a:pt x="7939" y="3352"/>
                  </a:cubicBezTo>
                  <a:cubicBezTo>
                    <a:pt x="7876" y="3352"/>
                    <a:pt x="7808" y="3395"/>
                    <a:pt x="7788" y="3453"/>
                  </a:cubicBezTo>
                  <a:lnTo>
                    <a:pt x="6502" y="6978"/>
                  </a:lnTo>
                  <a:cubicBezTo>
                    <a:pt x="6407" y="6811"/>
                    <a:pt x="6312" y="6668"/>
                    <a:pt x="6217" y="6549"/>
                  </a:cubicBezTo>
                  <a:lnTo>
                    <a:pt x="6955" y="4501"/>
                  </a:lnTo>
                  <a:cubicBezTo>
                    <a:pt x="7002" y="4430"/>
                    <a:pt x="6955" y="4334"/>
                    <a:pt x="6883" y="4311"/>
                  </a:cubicBezTo>
                  <a:cubicBezTo>
                    <a:pt x="6858" y="4298"/>
                    <a:pt x="6832" y="4292"/>
                    <a:pt x="6808" y="4292"/>
                  </a:cubicBezTo>
                  <a:cubicBezTo>
                    <a:pt x="6742" y="4292"/>
                    <a:pt x="6686" y="4336"/>
                    <a:pt x="6669" y="4406"/>
                  </a:cubicBezTo>
                  <a:lnTo>
                    <a:pt x="5978" y="6263"/>
                  </a:lnTo>
                  <a:cubicBezTo>
                    <a:pt x="5431" y="5716"/>
                    <a:pt x="4669" y="5358"/>
                    <a:pt x="3811" y="5358"/>
                  </a:cubicBezTo>
                  <a:lnTo>
                    <a:pt x="3073" y="5358"/>
                  </a:lnTo>
                  <a:lnTo>
                    <a:pt x="3073" y="4144"/>
                  </a:lnTo>
                  <a:cubicBezTo>
                    <a:pt x="3073" y="4049"/>
                    <a:pt x="3002" y="3977"/>
                    <a:pt x="2930" y="3977"/>
                  </a:cubicBezTo>
                  <a:cubicBezTo>
                    <a:pt x="2835" y="3977"/>
                    <a:pt x="2763" y="4049"/>
                    <a:pt x="2763" y="4144"/>
                  </a:cubicBezTo>
                  <a:lnTo>
                    <a:pt x="2763" y="5358"/>
                  </a:lnTo>
                  <a:lnTo>
                    <a:pt x="2287" y="5358"/>
                  </a:lnTo>
                  <a:lnTo>
                    <a:pt x="2287" y="4692"/>
                  </a:lnTo>
                  <a:cubicBezTo>
                    <a:pt x="2287" y="4620"/>
                    <a:pt x="2216" y="4549"/>
                    <a:pt x="2120" y="4549"/>
                  </a:cubicBezTo>
                  <a:cubicBezTo>
                    <a:pt x="2049" y="4549"/>
                    <a:pt x="1978" y="4620"/>
                    <a:pt x="1978" y="4692"/>
                  </a:cubicBezTo>
                  <a:lnTo>
                    <a:pt x="1978" y="5358"/>
                  </a:lnTo>
                  <a:lnTo>
                    <a:pt x="1620" y="5358"/>
                  </a:lnTo>
                  <a:cubicBezTo>
                    <a:pt x="1287" y="5358"/>
                    <a:pt x="1049" y="5620"/>
                    <a:pt x="1049" y="5930"/>
                  </a:cubicBezTo>
                  <a:lnTo>
                    <a:pt x="1049" y="8383"/>
                  </a:lnTo>
                  <a:cubicBezTo>
                    <a:pt x="1049" y="8478"/>
                    <a:pt x="1120" y="8550"/>
                    <a:pt x="1192" y="8550"/>
                  </a:cubicBezTo>
                  <a:cubicBezTo>
                    <a:pt x="1287" y="8550"/>
                    <a:pt x="1358" y="8478"/>
                    <a:pt x="1358" y="8383"/>
                  </a:cubicBezTo>
                  <a:lnTo>
                    <a:pt x="1358" y="5930"/>
                  </a:lnTo>
                  <a:cubicBezTo>
                    <a:pt x="1358" y="5787"/>
                    <a:pt x="1477" y="5668"/>
                    <a:pt x="1620" y="5668"/>
                  </a:cubicBezTo>
                  <a:lnTo>
                    <a:pt x="3835" y="5668"/>
                  </a:lnTo>
                  <a:cubicBezTo>
                    <a:pt x="5312" y="5668"/>
                    <a:pt x="6526" y="6883"/>
                    <a:pt x="6526" y="8383"/>
                  </a:cubicBezTo>
                  <a:lnTo>
                    <a:pt x="6526" y="9478"/>
                  </a:lnTo>
                  <a:lnTo>
                    <a:pt x="1358" y="9478"/>
                  </a:lnTo>
                  <a:lnTo>
                    <a:pt x="1358" y="8907"/>
                  </a:lnTo>
                  <a:cubicBezTo>
                    <a:pt x="1358" y="8812"/>
                    <a:pt x="1287" y="8764"/>
                    <a:pt x="1192" y="8764"/>
                  </a:cubicBezTo>
                  <a:cubicBezTo>
                    <a:pt x="1120" y="8764"/>
                    <a:pt x="1049" y="8812"/>
                    <a:pt x="1049" y="8907"/>
                  </a:cubicBezTo>
                  <a:lnTo>
                    <a:pt x="1049" y="9478"/>
                  </a:lnTo>
                  <a:lnTo>
                    <a:pt x="549" y="9478"/>
                  </a:lnTo>
                  <a:cubicBezTo>
                    <a:pt x="239" y="9478"/>
                    <a:pt x="1" y="9717"/>
                    <a:pt x="1" y="10002"/>
                  </a:cubicBezTo>
                  <a:cubicBezTo>
                    <a:pt x="1" y="10312"/>
                    <a:pt x="239" y="10550"/>
                    <a:pt x="549" y="10550"/>
                  </a:cubicBezTo>
                  <a:lnTo>
                    <a:pt x="7598" y="10550"/>
                  </a:lnTo>
                  <a:cubicBezTo>
                    <a:pt x="7907" y="10550"/>
                    <a:pt x="8145" y="10312"/>
                    <a:pt x="8145" y="10002"/>
                  </a:cubicBezTo>
                  <a:cubicBezTo>
                    <a:pt x="8145" y="9717"/>
                    <a:pt x="7907" y="9478"/>
                    <a:pt x="7598" y="9478"/>
                  </a:cubicBezTo>
                  <a:lnTo>
                    <a:pt x="6860" y="9478"/>
                  </a:lnTo>
                  <a:lnTo>
                    <a:pt x="6860" y="8383"/>
                  </a:lnTo>
                  <a:cubicBezTo>
                    <a:pt x="6860" y="8026"/>
                    <a:pt x="6788" y="7692"/>
                    <a:pt x="6669" y="7383"/>
                  </a:cubicBezTo>
                  <a:lnTo>
                    <a:pt x="7645" y="4739"/>
                  </a:lnTo>
                  <a:cubicBezTo>
                    <a:pt x="8908" y="4692"/>
                    <a:pt x="9908" y="3644"/>
                    <a:pt x="9908" y="2382"/>
                  </a:cubicBezTo>
                  <a:cubicBezTo>
                    <a:pt x="9908" y="1072"/>
                    <a:pt x="8860" y="0"/>
                    <a:pt x="7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4123030" y="3536011"/>
              <a:ext cx="91081" cy="52717"/>
            </a:xfrm>
            <a:custGeom>
              <a:avLst/>
              <a:gdLst/>
              <a:ahLst/>
              <a:cxnLst/>
              <a:rect l="l" t="t" r="r" b="b"/>
              <a:pathLst>
                <a:path w="2716" h="1572" extrusionOk="0">
                  <a:moveTo>
                    <a:pt x="2382" y="310"/>
                  </a:moveTo>
                  <a:cubicBezTo>
                    <a:pt x="2311" y="476"/>
                    <a:pt x="2144" y="596"/>
                    <a:pt x="1954" y="596"/>
                  </a:cubicBezTo>
                  <a:cubicBezTo>
                    <a:pt x="1644" y="619"/>
                    <a:pt x="1358" y="786"/>
                    <a:pt x="1168" y="1048"/>
                  </a:cubicBezTo>
                  <a:cubicBezTo>
                    <a:pt x="1096" y="1167"/>
                    <a:pt x="954" y="1262"/>
                    <a:pt x="787" y="1262"/>
                  </a:cubicBezTo>
                  <a:cubicBezTo>
                    <a:pt x="525" y="1262"/>
                    <a:pt x="311" y="1048"/>
                    <a:pt x="311" y="786"/>
                  </a:cubicBezTo>
                  <a:lnTo>
                    <a:pt x="311" y="762"/>
                  </a:lnTo>
                  <a:cubicBezTo>
                    <a:pt x="311" y="738"/>
                    <a:pt x="311" y="738"/>
                    <a:pt x="311" y="738"/>
                  </a:cubicBezTo>
                  <a:lnTo>
                    <a:pt x="311" y="310"/>
                  </a:lnTo>
                  <a:close/>
                  <a:moveTo>
                    <a:pt x="168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738"/>
                  </a:lnTo>
                  <a:lnTo>
                    <a:pt x="1" y="762"/>
                  </a:lnTo>
                  <a:lnTo>
                    <a:pt x="1" y="786"/>
                  </a:lnTo>
                  <a:cubicBezTo>
                    <a:pt x="1" y="1215"/>
                    <a:pt x="358" y="1572"/>
                    <a:pt x="787" y="1572"/>
                  </a:cubicBezTo>
                  <a:cubicBezTo>
                    <a:pt x="1049" y="1572"/>
                    <a:pt x="1287" y="1429"/>
                    <a:pt x="1430" y="1215"/>
                  </a:cubicBezTo>
                  <a:cubicBezTo>
                    <a:pt x="1573" y="1024"/>
                    <a:pt x="1763" y="929"/>
                    <a:pt x="1978" y="905"/>
                  </a:cubicBezTo>
                  <a:cubicBezTo>
                    <a:pt x="2382" y="905"/>
                    <a:pt x="2716" y="572"/>
                    <a:pt x="2716" y="143"/>
                  </a:cubicBezTo>
                  <a:cubicBezTo>
                    <a:pt x="2716" y="72"/>
                    <a:pt x="2644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2" name="Google Shape;1792;p15"/>
          <p:cNvGrpSpPr/>
          <p:nvPr/>
        </p:nvGrpSpPr>
        <p:grpSpPr>
          <a:xfrm>
            <a:off x="730496" y="2213492"/>
            <a:ext cx="353827" cy="353827"/>
            <a:chOff x="730496" y="2213492"/>
            <a:chExt cx="353827" cy="353827"/>
          </a:xfrm>
        </p:grpSpPr>
        <p:sp>
          <p:nvSpPr>
            <p:cNvPr id="1793" name="Google Shape;1793;p15"/>
            <p:cNvSpPr/>
            <p:nvPr/>
          </p:nvSpPr>
          <p:spPr>
            <a:xfrm>
              <a:off x="978889" y="2299744"/>
              <a:ext cx="99867" cy="261975"/>
            </a:xfrm>
            <a:custGeom>
              <a:avLst/>
              <a:gdLst/>
              <a:ahLst/>
              <a:cxnLst/>
              <a:rect l="l" t="t" r="r" b="b"/>
              <a:pathLst>
                <a:path w="2978" h="7812" extrusionOk="0">
                  <a:moveTo>
                    <a:pt x="2263" y="1"/>
                  </a:moveTo>
                  <a:lnTo>
                    <a:pt x="2263" y="6335"/>
                  </a:lnTo>
                  <a:cubicBezTo>
                    <a:pt x="2263" y="6740"/>
                    <a:pt x="1929" y="7097"/>
                    <a:pt x="1501" y="7097"/>
                  </a:cubicBezTo>
                  <a:cubicBezTo>
                    <a:pt x="1072" y="7097"/>
                    <a:pt x="715" y="6764"/>
                    <a:pt x="715" y="6335"/>
                  </a:cubicBezTo>
                  <a:lnTo>
                    <a:pt x="715" y="5811"/>
                  </a:lnTo>
                  <a:lnTo>
                    <a:pt x="0" y="5811"/>
                  </a:lnTo>
                  <a:lnTo>
                    <a:pt x="0" y="6335"/>
                  </a:lnTo>
                  <a:cubicBezTo>
                    <a:pt x="0" y="7145"/>
                    <a:pt x="667" y="7812"/>
                    <a:pt x="1501" y="7812"/>
                  </a:cubicBezTo>
                  <a:cubicBezTo>
                    <a:pt x="2310" y="7812"/>
                    <a:pt x="2977" y="7145"/>
                    <a:pt x="2977" y="6335"/>
                  </a:cubicBezTo>
                  <a:lnTo>
                    <a:pt x="29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851892" y="2247831"/>
              <a:ext cx="128607" cy="230821"/>
            </a:xfrm>
            <a:custGeom>
              <a:avLst/>
              <a:gdLst/>
              <a:ahLst/>
              <a:cxnLst/>
              <a:rect l="l" t="t" r="r" b="b"/>
              <a:pathLst>
                <a:path w="3835" h="6883" extrusionOk="0">
                  <a:moveTo>
                    <a:pt x="1" y="1"/>
                  </a:moveTo>
                  <a:lnTo>
                    <a:pt x="310" y="5359"/>
                  </a:lnTo>
                  <a:cubicBezTo>
                    <a:pt x="358" y="6216"/>
                    <a:pt x="1072" y="6883"/>
                    <a:pt x="1906" y="6883"/>
                  </a:cubicBezTo>
                  <a:cubicBezTo>
                    <a:pt x="2763" y="6883"/>
                    <a:pt x="3478" y="6216"/>
                    <a:pt x="3525" y="5359"/>
                  </a:cubicBezTo>
                  <a:lnTo>
                    <a:pt x="3835" y="1"/>
                  </a:lnTo>
                  <a:cubicBezTo>
                    <a:pt x="3359" y="1"/>
                    <a:pt x="3359" y="239"/>
                    <a:pt x="2882" y="239"/>
                  </a:cubicBezTo>
                  <a:cubicBezTo>
                    <a:pt x="2406" y="239"/>
                    <a:pt x="2406" y="1"/>
                    <a:pt x="1930" y="1"/>
                  </a:cubicBezTo>
                  <a:cubicBezTo>
                    <a:pt x="1430" y="1"/>
                    <a:pt x="1430" y="239"/>
                    <a:pt x="953" y="239"/>
                  </a:cubicBezTo>
                  <a:cubicBezTo>
                    <a:pt x="477" y="239"/>
                    <a:pt x="477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744077" y="2218287"/>
              <a:ext cx="129412" cy="230821"/>
            </a:xfrm>
            <a:custGeom>
              <a:avLst/>
              <a:gdLst/>
              <a:ahLst/>
              <a:cxnLst/>
              <a:rect l="l" t="t" r="r" b="b"/>
              <a:pathLst>
                <a:path w="3859" h="6883" extrusionOk="0">
                  <a:moveTo>
                    <a:pt x="1" y="0"/>
                  </a:moveTo>
                  <a:lnTo>
                    <a:pt x="310" y="5359"/>
                  </a:lnTo>
                  <a:cubicBezTo>
                    <a:pt x="358" y="6216"/>
                    <a:pt x="1072" y="6883"/>
                    <a:pt x="1930" y="6883"/>
                  </a:cubicBezTo>
                  <a:cubicBezTo>
                    <a:pt x="2787" y="6883"/>
                    <a:pt x="3478" y="6216"/>
                    <a:pt x="3549" y="5359"/>
                  </a:cubicBezTo>
                  <a:lnTo>
                    <a:pt x="3859" y="0"/>
                  </a:lnTo>
                  <a:cubicBezTo>
                    <a:pt x="3359" y="0"/>
                    <a:pt x="3359" y="239"/>
                    <a:pt x="2882" y="239"/>
                  </a:cubicBezTo>
                  <a:cubicBezTo>
                    <a:pt x="2406" y="239"/>
                    <a:pt x="2406" y="0"/>
                    <a:pt x="1930" y="0"/>
                  </a:cubicBezTo>
                  <a:cubicBezTo>
                    <a:pt x="1454" y="0"/>
                    <a:pt x="1454" y="239"/>
                    <a:pt x="953" y="239"/>
                  </a:cubicBezTo>
                  <a:cubicBezTo>
                    <a:pt x="477" y="239"/>
                    <a:pt x="47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845521" y="2436298"/>
              <a:ext cx="78304" cy="118043"/>
            </a:xfrm>
            <a:custGeom>
              <a:avLst/>
              <a:gdLst/>
              <a:ahLst/>
              <a:cxnLst/>
              <a:rect l="l" t="t" r="r" b="b"/>
              <a:pathLst>
                <a:path w="2335" h="3520" extrusionOk="0">
                  <a:moveTo>
                    <a:pt x="1358" y="1"/>
                  </a:moveTo>
                  <a:lnTo>
                    <a:pt x="905" y="715"/>
                  </a:lnTo>
                  <a:lnTo>
                    <a:pt x="0" y="2263"/>
                  </a:lnTo>
                  <a:lnTo>
                    <a:pt x="48" y="2597"/>
                  </a:lnTo>
                  <a:lnTo>
                    <a:pt x="834" y="3382"/>
                  </a:lnTo>
                  <a:cubicBezTo>
                    <a:pt x="922" y="3471"/>
                    <a:pt x="1050" y="3520"/>
                    <a:pt x="1187" y="3520"/>
                  </a:cubicBezTo>
                  <a:cubicBezTo>
                    <a:pt x="1235" y="3520"/>
                    <a:pt x="1285" y="3514"/>
                    <a:pt x="1334" y="3502"/>
                  </a:cubicBezTo>
                  <a:cubicBezTo>
                    <a:pt x="1405" y="3478"/>
                    <a:pt x="1501" y="3430"/>
                    <a:pt x="1548" y="3382"/>
                  </a:cubicBezTo>
                  <a:lnTo>
                    <a:pt x="2334" y="2597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736096" y="2436298"/>
              <a:ext cx="297925" cy="36788"/>
            </a:xfrm>
            <a:custGeom>
              <a:avLst/>
              <a:gdLst/>
              <a:ahLst/>
              <a:cxnLst/>
              <a:rect l="l" t="t" r="r" b="b"/>
              <a:pathLst>
                <a:path w="8884" h="1097" extrusionOk="0">
                  <a:moveTo>
                    <a:pt x="382" y="1"/>
                  </a:moveTo>
                  <a:cubicBezTo>
                    <a:pt x="167" y="1"/>
                    <a:pt x="1" y="167"/>
                    <a:pt x="1" y="406"/>
                  </a:cubicBezTo>
                  <a:lnTo>
                    <a:pt x="1" y="715"/>
                  </a:lnTo>
                  <a:cubicBezTo>
                    <a:pt x="1" y="930"/>
                    <a:pt x="167" y="1096"/>
                    <a:pt x="382" y="1096"/>
                  </a:cubicBezTo>
                  <a:lnTo>
                    <a:pt x="8502" y="1096"/>
                  </a:lnTo>
                  <a:cubicBezTo>
                    <a:pt x="8717" y="1096"/>
                    <a:pt x="8883" y="930"/>
                    <a:pt x="8883" y="715"/>
                  </a:cubicBezTo>
                  <a:lnTo>
                    <a:pt x="8883" y="406"/>
                  </a:lnTo>
                  <a:cubicBezTo>
                    <a:pt x="8883" y="167"/>
                    <a:pt x="8717" y="1"/>
                    <a:pt x="8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745687" y="2398773"/>
              <a:ext cx="278743" cy="124616"/>
            </a:xfrm>
            <a:custGeom>
              <a:avLst/>
              <a:gdLst/>
              <a:ahLst/>
              <a:cxnLst/>
              <a:rect l="l" t="t" r="r" b="b"/>
              <a:pathLst>
                <a:path w="8312" h="3716" extrusionOk="0">
                  <a:moveTo>
                    <a:pt x="1715" y="1"/>
                  </a:moveTo>
                  <a:cubicBezTo>
                    <a:pt x="977" y="1"/>
                    <a:pt x="358" y="548"/>
                    <a:pt x="239" y="1286"/>
                  </a:cubicBezTo>
                  <a:lnTo>
                    <a:pt x="143" y="2025"/>
                  </a:lnTo>
                  <a:cubicBezTo>
                    <a:pt x="0" y="2906"/>
                    <a:pt x="691" y="3716"/>
                    <a:pt x="1620" y="3716"/>
                  </a:cubicBezTo>
                  <a:lnTo>
                    <a:pt x="2977" y="3716"/>
                  </a:lnTo>
                  <a:cubicBezTo>
                    <a:pt x="3334" y="3716"/>
                    <a:pt x="3668" y="3477"/>
                    <a:pt x="3787" y="3120"/>
                  </a:cubicBezTo>
                  <a:lnTo>
                    <a:pt x="3930" y="2692"/>
                  </a:lnTo>
                  <a:cubicBezTo>
                    <a:pt x="3954" y="2572"/>
                    <a:pt x="4049" y="2501"/>
                    <a:pt x="4168" y="2501"/>
                  </a:cubicBezTo>
                  <a:cubicBezTo>
                    <a:pt x="4263" y="2501"/>
                    <a:pt x="4382" y="2572"/>
                    <a:pt x="4406" y="2692"/>
                  </a:cubicBezTo>
                  <a:lnTo>
                    <a:pt x="4549" y="3120"/>
                  </a:lnTo>
                  <a:cubicBezTo>
                    <a:pt x="4644" y="3477"/>
                    <a:pt x="4978" y="3716"/>
                    <a:pt x="5359" y="3716"/>
                  </a:cubicBezTo>
                  <a:lnTo>
                    <a:pt x="6716" y="3716"/>
                  </a:lnTo>
                  <a:cubicBezTo>
                    <a:pt x="7621" y="3716"/>
                    <a:pt x="8312" y="2906"/>
                    <a:pt x="8193" y="2025"/>
                  </a:cubicBezTo>
                  <a:lnTo>
                    <a:pt x="8074" y="1286"/>
                  </a:lnTo>
                  <a:cubicBezTo>
                    <a:pt x="7955" y="548"/>
                    <a:pt x="7335" y="1"/>
                    <a:pt x="65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775231" y="2422717"/>
              <a:ext cx="91886" cy="78304"/>
            </a:xfrm>
            <a:custGeom>
              <a:avLst/>
              <a:gdLst/>
              <a:ahLst/>
              <a:cxnLst/>
              <a:rect l="l" t="t" r="r" b="b"/>
              <a:pathLst>
                <a:path w="2740" h="2335" extrusionOk="0">
                  <a:moveTo>
                    <a:pt x="882" y="1"/>
                  </a:moveTo>
                  <a:cubicBezTo>
                    <a:pt x="405" y="1"/>
                    <a:pt x="1" y="382"/>
                    <a:pt x="1" y="882"/>
                  </a:cubicBezTo>
                  <a:lnTo>
                    <a:pt x="1" y="1644"/>
                  </a:lnTo>
                  <a:cubicBezTo>
                    <a:pt x="1" y="2025"/>
                    <a:pt x="310" y="2335"/>
                    <a:pt x="691" y="2335"/>
                  </a:cubicBezTo>
                  <a:lnTo>
                    <a:pt x="1691" y="2335"/>
                  </a:lnTo>
                  <a:cubicBezTo>
                    <a:pt x="1787" y="2335"/>
                    <a:pt x="1882" y="2311"/>
                    <a:pt x="1953" y="2263"/>
                  </a:cubicBezTo>
                  <a:cubicBezTo>
                    <a:pt x="2144" y="2192"/>
                    <a:pt x="2287" y="2025"/>
                    <a:pt x="2334" y="1835"/>
                  </a:cubicBezTo>
                  <a:lnTo>
                    <a:pt x="2620" y="882"/>
                  </a:lnTo>
                  <a:cubicBezTo>
                    <a:pt x="2739" y="430"/>
                    <a:pt x="2430" y="1"/>
                    <a:pt x="1977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903000" y="2422717"/>
              <a:ext cx="91886" cy="78304"/>
            </a:xfrm>
            <a:custGeom>
              <a:avLst/>
              <a:gdLst/>
              <a:ahLst/>
              <a:cxnLst/>
              <a:rect l="l" t="t" r="r" b="b"/>
              <a:pathLst>
                <a:path w="2740" h="2335" extrusionOk="0">
                  <a:moveTo>
                    <a:pt x="787" y="1"/>
                  </a:moveTo>
                  <a:cubicBezTo>
                    <a:pt x="334" y="1"/>
                    <a:pt x="1" y="430"/>
                    <a:pt x="144" y="882"/>
                  </a:cubicBezTo>
                  <a:lnTo>
                    <a:pt x="430" y="1835"/>
                  </a:lnTo>
                  <a:cubicBezTo>
                    <a:pt x="501" y="2120"/>
                    <a:pt x="763" y="2335"/>
                    <a:pt x="1073" y="2335"/>
                  </a:cubicBezTo>
                  <a:lnTo>
                    <a:pt x="2073" y="2335"/>
                  </a:lnTo>
                  <a:cubicBezTo>
                    <a:pt x="2454" y="2335"/>
                    <a:pt x="2740" y="2025"/>
                    <a:pt x="2740" y="1644"/>
                  </a:cubicBezTo>
                  <a:lnTo>
                    <a:pt x="2740" y="882"/>
                  </a:lnTo>
                  <a:cubicBezTo>
                    <a:pt x="2740" y="406"/>
                    <a:pt x="2359" y="1"/>
                    <a:pt x="1882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965308" y="2306920"/>
              <a:ext cx="31188" cy="30383"/>
            </a:xfrm>
            <a:custGeom>
              <a:avLst/>
              <a:gdLst/>
              <a:ahLst/>
              <a:cxnLst/>
              <a:rect l="l" t="t" r="r" b="b"/>
              <a:pathLst>
                <a:path w="930" h="906" extrusionOk="0">
                  <a:moveTo>
                    <a:pt x="477" y="1"/>
                  </a:moveTo>
                  <a:cubicBezTo>
                    <a:pt x="215" y="1"/>
                    <a:pt x="0" y="191"/>
                    <a:pt x="0" y="453"/>
                  </a:cubicBezTo>
                  <a:cubicBezTo>
                    <a:pt x="0" y="715"/>
                    <a:pt x="215" y="906"/>
                    <a:pt x="477" y="906"/>
                  </a:cubicBezTo>
                  <a:cubicBezTo>
                    <a:pt x="715" y="906"/>
                    <a:pt x="929" y="715"/>
                    <a:pt x="929" y="453"/>
                  </a:cubicBezTo>
                  <a:cubicBezTo>
                    <a:pt x="929" y="191"/>
                    <a:pt x="715" y="1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1000452" y="2270199"/>
              <a:ext cx="31188" cy="31188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53" y="0"/>
                  </a:moveTo>
                  <a:cubicBezTo>
                    <a:pt x="191" y="0"/>
                    <a:pt x="0" y="215"/>
                    <a:pt x="0" y="477"/>
                  </a:cubicBezTo>
                  <a:cubicBezTo>
                    <a:pt x="0" y="739"/>
                    <a:pt x="191" y="929"/>
                    <a:pt x="453" y="929"/>
                  </a:cubicBezTo>
                  <a:cubicBezTo>
                    <a:pt x="715" y="929"/>
                    <a:pt x="929" y="739"/>
                    <a:pt x="929" y="477"/>
                  </a:cubicBezTo>
                  <a:cubicBezTo>
                    <a:pt x="929" y="215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879056" y="2242231"/>
              <a:ext cx="107044" cy="54360"/>
            </a:xfrm>
            <a:custGeom>
              <a:avLst/>
              <a:gdLst/>
              <a:ahLst/>
              <a:cxnLst/>
              <a:rect l="l" t="t" r="r" b="b"/>
              <a:pathLst>
                <a:path w="3192" h="1621" extrusionOk="0">
                  <a:moveTo>
                    <a:pt x="1120" y="1"/>
                  </a:moveTo>
                  <a:cubicBezTo>
                    <a:pt x="834" y="1"/>
                    <a:pt x="691" y="72"/>
                    <a:pt x="572" y="144"/>
                  </a:cubicBezTo>
                  <a:cubicBezTo>
                    <a:pt x="453" y="191"/>
                    <a:pt x="358" y="239"/>
                    <a:pt x="143" y="239"/>
                  </a:cubicBezTo>
                  <a:cubicBezTo>
                    <a:pt x="72" y="239"/>
                    <a:pt x="0" y="310"/>
                    <a:pt x="0" y="406"/>
                  </a:cubicBezTo>
                  <a:cubicBezTo>
                    <a:pt x="0" y="477"/>
                    <a:pt x="72" y="549"/>
                    <a:pt x="143" y="549"/>
                  </a:cubicBezTo>
                  <a:cubicBezTo>
                    <a:pt x="429" y="549"/>
                    <a:pt x="572" y="477"/>
                    <a:pt x="691" y="430"/>
                  </a:cubicBezTo>
                  <a:cubicBezTo>
                    <a:pt x="810" y="382"/>
                    <a:pt x="905" y="334"/>
                    <a:pt x="1120" y="334"/>
                  </a:cubicBezTo>
                  <a:cubicBezTo>
                    <a:pt x="1310" y="334"/>
                    <a:pt x="1406" y="382"/>
                    <a:pt x="1525" y="430"/>
                  </a:cubicBezTo>
                  <a:cubicBezTo>
                    <a:pt x="1667" y="501"/>
                    <a:pt x="1810" y="549"/>
                    <a:pt x="2072" y="549"/>
                  </a:cubicBezTo>
                  <a:cubicBezTo>
                    <a:pt x="2358" y="549"/>
                    <a:pt x="2501" y="477"/>
                    <a:pt x="2620" y="430"/>
                  </a:cubicBezTo>
                  <a:cubicBezTo>
                    <a:pt x="2715" y="382"/>
                    <a:pt x="2763" y="358"/>
                    <a:pt x="2882" y="334"/>
                  </a:cubicBezTo>
                  <a:lnTo>
                    <a:pt x="2882" y="334"/>
                  </a:lnTo>
                  <a:lnTo>
                    <a:pt x="2811" y="1454"/>
                  </a:lnTo>
                  <a:cubicBezTo>
                    <a:pt x="2811" y="1549"/>
                    <a:pt x="2882" y="1620"/>
                    <a:pt x="2953" y="1620"/>
                  </a:cubicBezTo>
                  <a:lnTo>
                    <a:pt x="2977" y="1620"/>
                  </a:lnTo>
                  <a:cubicBezTo>
                    <a:pt x="3049" y="1620"/>
                    <a:pt x="3120" y="1573"/>
                    <a:pt x="3120" y="1477"/>
                  </a:cubicBezTo>
                  <a:lnTo>
                    <a:pt x="3192" y="168"/>
                  </a:lnTo>
                  <a:cubicBezTo>
                    <a:pt x="3192" y="144"/>
                    <a:pt x="3192" y="96"/>
                    <a:pt x="3168" y="72"/>
                  </a:cubicBezTo>
                  <a:cubicBezTo>
                    <a:pt x="3120" y="25"/>
                    <a:pt x="3096" y="1"/>
                    <a:pt x="3049" y="1"/>
                  </a:cubicBezTo>
                  <a:cubicBezTo>
                    <a:pt x="2763" y="1"/>
                    <a:pt x="2620" y="72"/>
                    <a:pt x="2501" y="144"/>
                  </a:cubicBezTo>
                  <a:cubicBezTo>
                    <a:pt x="2382" y="191"/>
                    <a:pt x="2287" y="239"/>
                    <a:pt x="2072" y="239"/>
                  </a:cubicBezTo>
                  <a:cubicBezTo>
                    <a:pt x="1882" y="239"/>
                    <a:pt x="1787" y="191"/>
                    <a:pt x="1667" y="144"/>
                  </a:cubicBezTo>
                  <a:cubicBezTo>
                    <a:pt x="1548" y="72"/>
                    <a:pt x="1382" y="1"/>
                    <a:pt x="1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4" name="Google Shape;1804;p15"/>
            <p:cNvGrpSpPr/>
            <p:nvPr/>
          </p:nvGrpSpPr>
          <p:grpSpPr>
            <a:xfrm>
              <a:off x="730496" y="2213492"/>
              <a:ext cx="353827" cy="353827"/>
              <a:chOff x="730496" y="2213492"/>
              <a:chExt cx="353827" cy="353827"/>
            </a:xfrm>
          </p:grpSpPr>
          <p:sp>
            <p:nvSpPr>
              <p:cNvPr id="1805" name="Google Shape;1805;p15"/>
              <p:cNvSpPr/>
              <p:nvPr/>
            </p:nvSpPr>
            <p:spPr>
              <a:xfrm>
                <a:off x="979694" y="2391596"/>
                <a:ext cx="104629" cy="175723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5240" extrusionOk="0">
                    <a:moveTo>
                      <a:pt x="2953" y="0"/>
                    </a:moveTo>
                    <a:cubicBezTo>
                      <a:pt x="2882" y="0"/>
                      <a:pt x="2810" y="72"/>
                      <a:pt x="2810" y="143"/>
                    </a:cubicBezTo>
                    <a:lnTo>
                      <a:pt x="2810" y="3596"/>
                    </a:lnTo>
                    <a:cubicBezTo>
                      <a:pt x="2810" y="4334"/>
                      <a:pt x="2191" y="4930"/>
                      <a:pt x="1477" y="4930"/>
                    </a:cubicBezTo>
                    <a:cubicBezTo>
                      <a:pt x="1000" y="4930"/>
                      <a:pt x="548" y="4668"/>
                      <a:pt x="310" y="4239"/>
                    </a:cubicBezTo>
                    <a:cubicBezTo>
                      <a:pt x="279" y="4193"/>
                      <a:pt x="228" y="4167"/>
                      <a:pt x="177" y="4167"/>
                    </a:cubicBezTo>
                    <a:cubicBezTo>
                      <a:pt x="149" y="4167"/>
                      <a:pt x="121" y="4175"/>
                      <a:pt x="95" y="4192"/>
                    </a:cubicBezTo>
                    <a:cubicBezTo>
                      <a:pt x="24" y="4215"/>
                      <a:pt x="0" y="4311"/>
                      <a:pt x="24" y="4406"/>
                    </a:cubicBezTo>
                    <a:cubicBezTo>
                      <a:pt x="334" y="4906"/>
                      <a:pt x="881" y="5239"/>
                      <a:pt x="1477" y="5239"/>
                    </a:cubicBezTo>
                    <a:cubicBezTo>
                      <a:pt x="2382" y="5239"/>
                      <a:pt x="3120" y="4501"/>
                      <a:pt x="3120" y="3596"/>
                    </a:cubicBezTo>
                    <a:lnTo>
                      <a:pt x="3120" y="143"/>
                    </a:lnTo>
                    <a:cubicBezTo>
                      <a:pt x="3120" y="72"/>
                      <a:pt x="3048" y="0"/>
                      <a:pt x="2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5"/>
              <p:cNvSpPr/>
              <p:nvPr/>
            </p:nvSpPr>
            <p:spPr>
              <a:xfrm>
                <a:off x="1003638" y="2294948"/>
                <a:ext cx="80685" cy="248394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7407" extrusionOk="0">
                    <a:moveTo>
                      <a:pt x="1525" y="1"/>
                    </a:moveTo>
                    <a:cubicBezTo>
                      <a:pt x="1429" y="1"/>
                      <a:pt x="1382" y="72"/>
                      <a:pt x="1382" y="144"/>
                    </a:cubicBezTo>
                    <a:lnTo>
                      <a:pt x="1382" y="6478"/>
                    </a:lnTo>
                    <a:cubicBezTo>
                      <a:pt x="1382" y="6812"/>
                      <a:pt x="1096" y="7097"/>
                      <a:pt x="763" y="7097"/>
                    </a:cubicBezTo>
                    <a:cubicBezTo>
                      <a:pt x="572" y="7097"/>
                      <a:pt x="405" y="7026"/>
                      <a:pt x="286" y="6883"/>
                    </a:cubicBezTo>
                    <a:cubicBezTo>
                      <a:pt x="260" y="6857"/>
                      <a:pt x="220" y="6838"/>
                      <a:pt x="177" y="6838"/>
                    </a:cubicBezTo>
                    <a:cubicBezTo>
                      <a:pt x="141" y="6838"/>
                      <a:pt x="104" y="6851"/>
                      <a:pt x="72" y="6883"/>
                    </a:cubicBezTo>
                    <a:cubicBezTo>
                      <a:pt x="24" y="6931"/>
                      <a:pt x="1" y="7026"/>
                      <a:pt x="72" y="7097"/>
                    </a:cubicBezTo>
                    <a:cubicBezTo>
                      <a:pt x="239" y="7288"/>
                      <a:pt x="501" y="7407"/>
                      <a:pt x="763" y="7407"/>
                    </a:cubicBezTo>
                    <a:cubicBezTo>
                      <a:pt x="1263" y="7407"/>
                      <a:pt x="1691" y="6978"/>
                      <a:pt x="1691" y="6478"/>
                    </a:cubicBezTo>
                    <a:lnTo>
                      <a:pt x="1691" y="310"/>
                    </a:lnTo>
                    <a:lnTo>
                      <a:pt x="2072" y="310"/>
                    </a:lnTo>
                    <a:lnTo>
                      <a:pt x="2072" y="2525"/>
                    </a:lnTo>
                    <a:cubicBezTo>
                      <a:pt x="2072" y="2596"/>
                      <a:pt x="2144" y="2668"/>
                      <a:pt x="2239" y="2668"/>
                    </a:cubicBezTo>
                    <a:cubicBezTo>
                      <a:pt x="2334" y="2668"/>
                      <a:pt x="2406" y="2596"/>
                      <a:pt x="2406" y="2525"/>
                    </a:cubicBezTo>
                    <a:lnTo>
                      <a:pt x="2406" y="144"/>
                    </a:lnTo>
                    <a:cubicBezTo>
                      <a:pt x="2406" y="72"/>
                      <a:pt x="2334" y="1"/>
                      <a:pt x="2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5"/>
              <p:cNvSpPr/>
              <p:nvPr/>
            </p:nvSpPr>
            <p:spPr>
              <a:xfrm>
                <a:off x="739282" y="2213492"/>
                <a:ext cx="139807" cy="200472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5978" extrusionOk="0">
                    <a:moveTo>
                      <a:pt x="144" y="1"/>
                    </a:moveTo>
                    <a:cubicBezTo>
                      <a:pt x="120" y="1"/>
                      <a:pt x="72" y="1"/>
                      <a:pt x="49" y="48"/>
                    </a:cubicBezTo>
                    <a:cubicBezTo>
                      <a:pt x="1" y="72"/>
                      <a:pt x="1" y="120"/>
                      <a:pt x="1" y="167"/>
                    </a:cubicBezTo>
                    <a:lnTo>
                      <a:pt x="287" y="5526"/>
                    </a:lnTo>
                    <a:cubicBezTo>
                      <a:pt x="311" y="5621"/>
                      <a:pt x="311" y="5740"/>
                      <a:pt x="358" y="5859"/>
                    </a:cubicBezTo>
                    <a:cubicBezTo>
                      <a:pt x="358" y="5930"/>
                      <a:pt x="430" y="5978"/>
                      <a:pt x="501" y="5978"/>
                    </a:cubicBezTo>
                    <a:lnTo>
                      <a:pt x="549" y="5978"/>
                    </a:lnTo>
                    <a:cubicBezTo>
                      <a:pt x="620" y="5954"/>
                      <a:pt x="668" y="5859"/>
                      <a:pt x="644" y="5787"/>
                    </a:cubicBezTo>
                    <a:cubicBezTo>
                      <a:pt x="620" y="5692"/>
                      <a:pt x="620" y="5597"/>
                      <a:pt x="620" y="5502"/>
                    </a:cubicBezTo>
                    <a:lnTo>
                      <a:pt x="311" y="310"/>
                    </a:lnTo>
                    <a:lnTo>
                      <a:pt x="311" y="310"/>
                    </a:lnTo>
                    <a:cubicBezTo>
                      <a:pt x="406" y="334"/>
                      <a:pt x="477" y="382"/>
                      <a:pt x="549" y="405"/>
                    </a:cubicBezTo>
                    <a:cubicBezTo>
                      <a:pt x="692" y="477"/>
                      <a:pt x="834" y="548"/>
                      <a:pt x="1120" y="548"/>
                    </a:cubicBezTo>
                    <a:cubicBezTo>
                      <a:pt x="1382" y="548"/>
                      <a:pt x="1525" y="477"/>
                      <a:pt x="1668" y="405"/>
                    </a:cubicBezTo>
                    <a:cubicBezTo>
                      <a:pt x="1763" y="358"/>
                      <a:pt x="1858" y="310"/>
                      <a:pt x="2073" y="310"/>
                    </a:cubicBezTo>
                    <a:cubicBezTo>
                      <a:pt x="2287" y="310"/>
                      <a:pt x="2382" y="358"/>
                      <a:pt x="2478" y="405"/>
                    </a:cubicBezTo>
                    <a:cubicBezTo>
                      <a:pt x="2621" y="477"/>
                      <a:pt x="2763" y="548"/>
                      <a:pt x="3025" y="548"/>
                    </a:cubicBezTo>
                    <a:cubicBezTo>
                      <a:pt x="3311" y="548"/>
                      <a:pt x="3454" y="477"/>
                      <a:pt x="3597" y="405"/>
                    </a:cubicBezTo>
                    <a:cubicBezTo>
                      <a:pt x="3668" y="382"/>
                      <a:pt x="3740" y="334"/>
                      <a:pt x="3835" y="310"/>
                    </a:cubicBezTo>
                    <a:lnTo>
                      <a:pt x="3835" y="310"/>
                    </a:lnTo>
                    <a:lnTo>
                      <a:pt x="3573" y="5049"/>
                    </a:lnTo>
                    <a:cubicBezTo>
                      <a:pt x="3549" y="5121"/>
                      <a:pt x="3621" y="5192"/>
                      <a:pt x="3716" y="5216"/>
                    </a:cubicBezTo>
                    <a:cubicBezTo>
                      <a:pt x="3787" y="5216"/>
                      <a:pt x="3883" y="5144"/>
                      <a:pt x="3883" y="5049"/>
                    </a:cubicBezTo>
                    <a:lnTo>
                      <a:pt x="4168" y="167"/>
                    </a:lnTo>
                    <a:cubicBezTo>
                      <a:pt x="4168" y="120"/>
                      <a:pt x="4145" y="72"/>
                      <a:pt x="4121" y="48"/>
                    </a:cubicBezTo>
                    <a:cubicBezTo>
                      <a:pt x="4097" y="1"/>
                      <a:pt x="4049" y="1"/>
                      <a:pt x="4002" y="1"/>
                    </a:cubicBezTo>
                    <a:cubicBezTo>
                      <a:pt x="3740" y="1"/>
                      <a:pt x="3573" y="72"/>
                      <a:pt x="3454" y="120"/>
                    </a:cubicBezTo>
                    <a:cubicBezTo>
                      <a:pt x="3335" y="167"/>
                      <a:pt x="3240" y="215"/>
                      <a:pt x="3049" y="215"/>
                    </a:cubicBezTo>
                    <a:cubicBezTo>
                      <a:pt x="2835" y="215"/>
                      <a:pt x="2740" y="167"/>
                      <a:pt x="2621" y="120"/>
                    </a:cubicBezTo>
                    <a:cubicBezTo>
                      <a:pt x="2501" y="72"/>
                      <a:pt x="2359" y="1"/>
                      <a:pt x="2073" y="1"/>
                    </a:cubicBezTo>
                    <a:cubicBezTo>
                      <a:pt x="1811" y="1"/>
                      <a:pt x="1668" y="72"/>
                      <a:pt x="1525" y="120"/>
                    </a:cubicBezTo>
                    <a:cubicBezTo>
                      <a:pt x="1406" y="167"/>
                      <a:pt x="1311" y="215"/>
                      <a:pt x="1120" y="215"/>
                    </a:cubicBezTo>
                    <a:cubicBezTo>
                      <a:pt x="906" y="215"/>
                      <a:pt x="811" y="167"/>
                      <a:pt x="692" y="120"/>
                    </a:cubicBezTo>
                    <a:cubicBezTo>
                      <a:pt x="572" y="72"/>
                      <a:pt x="430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5"/>
              <p:cNvSpPr/>
              <p:nvPr/>
            </p:nvSpPr>
            <p:spPr>
              <a:xfrm>
                <a:off x="772850" y="2318121"/>
                <a:ext cx="7189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20" extrusionOk="0">
                    <a:moveTo>
                      <a:pt x="1072" y="0"/>
                    </a:moveTo>
                    <a:cubicBezTo>
                      <a:pt x="476" y="0"/>
                      <a:pt x="0" y="477"/>
                      <a:pt x="0" y="1072"/>
                    </a:cubicBezTo>
                    <a:lnTo>
                      <a:pt x="0" y="1953"/>
                    </a:lnTo>
                    <a:cubicBezTo>
                      <a:pt x="0" y="2048"/>
                      <a:pt x="72" y="2120"/>
                      <a:pt x="143" y="2120"/>
                    </a:cubicBezTo>
                    <a:cubicBezTo>
                      <a:pt x="238" y="2120"/>
                      <a:pt x="310" y="2048"/>
                      <a:pt x="310" y="1953"/>
                    </a:cubicBezTo>
                    <a:lnTo>
                      <a:pt x="310" y="1072"/>
                    </a:lnTo>
                    <a:cubicBezTo>
                      <a:pt x="310" y="643"/>
                      <a:pt x="643" y="310"/>
                      <a:pt x="1072" y="310"/>
                    </a:cubicBezTo>
                    <a:cubicBezTo>
                      <a:pt x="1500" y="310"/>
                      <a:pt x="1834" y="643"/>
                      <a:pt x="1834" y="1072"/>
                    </a:cubicBezTo>
                    <a:lnTo>
                      <a:pt x="1834" y="1953"/>
                    </a:lnTo>
                    <a:cubicBezTo>
                      <a:pt x="1834" y="2048"/>
                      <a:pt x="1905" y="2120"/>
                      <a:pt x="2001" y="2120"/>
                    </a:cubicBezTo>
                    <a:cubicBezTo>
                      <a:pt x="2072" y="2120"/>
                      <a:pt x="2143" y="2048"/>
                      <a:pt x="2143" y="1953"/>
                    </a:cubicBezTo>
                    <a:lnTo>
                      <a:pt x="2143" y="1072"/>
                    </a:lnTo>
                    <a:cubicBezTo>
                      <a:pt x="2143" y="477"/>
                      <a:pt x="1667" y="0"/>
                      <a:pt x="1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5"/>
              <p:cNvSpPr/>
              <p:nvPr/>
            </p:nvSpPr>
            <p:spPr>
              <a:xfrm>
                <a:off x="785627" y="2243841"/>
                <a:ext cx="13615" cy="6153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35" extrusionOk="0">
                    <a:moveTo>
                      <a:pt x="143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95" y="1691"/>
                    </a:lnTo>
                    <a:cubicBezTo>
                      <a:pt x="95" y="1763"/>
                      <a:pt x="167" y="1834"/>
                      <a:pt x="262" y="1834"/>
                    </a:cubicBezTo>
                    <a:cubicBezTo>
                      <a:pt x="357" y="1810"/>
                      <a:pt x="405" y="1739"/>
                      <a:pt x="405" y="1668"/>
                    </a:cubicBezTo>
                    <a:lnTo>
                      <a:pt x="310" y="143"/>
                    </a:lnTo>
                    <a:cubicBezTo>
                      <a:pt x="310" y="48"/>
                      <a:pt x="23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5"/>
              <p:cNvSpPr/>
              <p:nvPr/>
            </p:nvSpPr>
            <p:spPr>
              <a:xfrm>
                <a:off x="817553" y="2243841"/>
                <a:ext cx="14420" cy="6153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835" extrusionOk="0">
                    <a:moveTo>
                      <a:pt x="263" y="1"/>
                    </a:moveTo>
                    <a:cubicBezTo>
                      <a:pt x="191" y="1"/>
                      <a:pt x="120" y="48"/>
                      <a:pt x="96" y="143"/>
                    </a:cubicBezTo>
                    <a:lnTo>
                      <a:pt x="1" y="1668"/>
                    </a:lnTo>
                    <a:cubicBezTo>
                      <a:pt x="1" y="1739"/>
                      <a:pt x="72" y="1810"/>
                      <a:pt x="167" y="1834"/>
                    </a:cubicBezTo>
                    <a:cubicBezTo>
                      <a:pt x="263" y="1834"/>
                      <a:pt x="310" y="1763"/>
                      <a:pt x="334" y="1691"/>
                    </a:cubicBezTo>
                    <a:lnTo>
                      <a:pt x="406" y="167"/>
                    </a:lnTo>
                    <a:cubicBezTo>
                      <a:pt x="429" y="72"/>
                      <a:pt x="358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5"/>
              <p:cNvSpPr/>
              <p:nvPr/>
            </p:nvSpPr>
            <p:spPr>
              <a:xfrm>
                <a:off x="967689" y="2345251"/>
                <a:ext cx="12810" cy="4238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264" extrusionOk="0">
                    <a:moveTo>
                      <a:pt x="239" y="1"/>
                    </a:moveTo>
                    <a:cubicBezTo>
                      <a:pt x="144" y="1"/>
                      <a:pt x="72" y="72"/>
                      <a:pt x="72" y="144"/>
                    </a:cubicBezTo>
                    <a:lnTo>
                      <a:pt x="1" y="1096"/>
                    </a:lnTo>
                    <a:cubicBezTo>
                      <a:pt x="1" y="1168"/>
                      <a:pt x="72" y="1239"/>
                      <a:pt x="168" y="1263"/>
                    </a:cubicBezTo>
                    <a:cubicBezTo>
                      <a:pt x="239" y="1263"/>
                      <a:pt x="310" y="1192"/>
                      <a:pt x="334" y="1096"/>
                    </a:cubicBezTo>
                    <a:lnTo>
                      <a:pt x="382" y="168"/>
                    </a:lnTo>
                    <a:cubicBezTo>
                      <a:pt x="382" y="72"/>
                      <a:pt x="310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5"/>
              <p:cNvSpPr/>
              <p:nvPr/>
            </p:nvSpPr>
            <p:spPr>
              <a:xfrm>
                <a:off x="879861" y="2347665"/>
                <a:ext cx="72704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239" extrusionOk="0">
                    <a:moveTo>
                      <a:pt x="1096" y="0"/>
                    </a:moveTo>
                    <a:cubicBezTo>
                      <a:pt x="500" y="0"/>
                      <a:pt x="0" y="477"/>
                      <a:pt x="0" y="1072"/>
                    </a:cubicBezTo>
                    <a:cubicBezTo>
                      <a:pt x="0" y="1167"/>
                      <a:pt x="72" y="1239"/>
                      <a:pt x="167" y="1239"/>
                    </a:cubicBezTo>
                    <a:cubicBezTo>
                      <a:pt x="262" y="1239"/>
                      <a:pt x="334" y="1167"/>
                      <a:pt x="334" y="1072"/>
                    </a:cubicBezTo>
                    <a:cubicBezTo>
                      <a:pt x="334" y="643"/>
                      <a:pt x="667" y="310"/>
                      <a:pt x="1096" y="310"/>
                    </a:cubicBezTo>
                    <a:cubicBezTo>
                      <a:pt x="1524" y="310"/>
                      <a:pt x="1858" y="643"/>
                      <a:pt x="1858" y="1072"/>
                    </a:cubicBezTo>
                    <a:cubicBezTo>
                      <a:pt x="1858" y="1167"/>
                      <a:pt x="1929" y="1239"/>
                      <a:pt x="2001" y="1239"/>
                    </a:cubicBezTo>
                    <a:cubicBezTo>
                      <a:pt x="2096" y="1239"/>
                      <a:pt x="2167" y="1167"/>
                      <a:pt x="2167" y="1072"/>
                    </a:cubicBezTo>
                    <a:cubicBezTo>
                      <a:pt x="2167" y="477"/>
                      <a:pt x="1691" y="0"/>
                      <a:pt x="1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5"/>
              <p:cNvSpPr/>
              <p:nvPr/>
            </p:nvSpPr>
            <p:spPr>
              <a:xfrm>
                <a:off x="893442" y="2273385"/>
                <a:ext cx="13582" cy="6153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835" extrusionOk="0">
                    <a:moveTo>
                      <a:pt x="143" y="1"/>
                    </a:moveTo>
                    <a:cubicBezTo>
                      <a:pt x="48" y="1"/>
                      <a:pt x="0" y="72"/>
                      <a:pt x="0" y="167"/>
                    </a:cubicBezTo>
                    <a:lnTo>
                      <a:pt x="95" y="1668"/>
                    </a:lnTo>
                    <a:cubicBezTo>
                      <a:pt x="95" y="1763"/>
                      <a:pt x="167" y="1834"/>
                      <a:pt x="238" y="1834"/>
                    </a:cubicBezTo>
                    <a:lnTo>
                      <a:pt x="262" y="1834"/>
                    </a:lnTo>
                    <a:cubicBezTo>
                      <a:pt x="334" y="1811"/>
                      <a:pt x="405" y="1739"/>
                      <a:pt x="405" y="1668"/>
                    </a:cubicBezTo>
                    <a:lnTo>
                      <a:pt x="310" y="144"/>
                    </a:lnTo>
                    <a:cubicBezTo>
                      <a:pt x="310" y="48"/>
                      <a:pt x="23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5"/>
              <p:cNvSpPr/>
              <p:nvPr/>
            </p:nvSpPr>
            <p:spPr>
              <a:xfrm>
                <a:off x="925368" y="2273251"/>
                <a:ext cx="13615" cy="61671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39" extrusionOk="0">
                    <a:moveTo>
                      <a:pt x="226" y="0"/>
                    </a:moveTo>
                    <a:cubicBezTo>
                      <a:pt x="150" y="0"/>
                      <a:pt x="96" y="65"/>
                      <a:pt x="96" y="148"/>
                    </a:cubicBezTo>
                    <a:lnTo>
                      <a:pt x="1" y="1672"/>
                    </a:lnTo>
                    <a:cubicBezTo>
                      <a:pt x="1" y="1743"/>
                      <a:pt x="72" y="1815"/>
                      <a:pt x="144" y="1838"/>
                    </a:cubicBezTo>
                    <a:lnTo>
                      <a:pt x="167" y="1838"/>
                    </a:lnTo>
                    <a:cubicBezTo>
                      <a:pt x="239" y="1838"/>
                      <a:pt x="310" y="1767"/>
                      <a:pt x="310" y="1672"/>
                    </a:cubicBezTo>
                    <a:lnTo>
                      <a:pt x="406" y="171"/>
                    </a:lnTo>
                    <a:cubicBezTo>
                      <a:pt x="406" y="76"/>
                      <a:pt x="358" y="5"/>
                      <a:pt x="263" y="5"/>
                    </a:cubicBezTo>
                    <a:cubicBezTo>
                      <a:pt x="250" y="2"/>
                      <a:pt x="238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5"/>
              <p:cNvSpPr/>
              <p:nvPr/>
            </p:nvSpPr>
            <p:spPr>
              <a:xfrm>
                <a:off x="730496" y="2393977"/>
                <a:ext cx="309126" cy="166166"/>
              </a:xfrm>
              <a:custGeom>
                <a:avLst/>
                <a:gdLst/>
                <a:ahLst/>
                <a:cxnLst/>
                <a:rect l="l" t="t" r="r" b="b"/>
                <a:pathLst>
                  <a:path w="9218" h="4955" extrusionOk="0">
                    <a:moveTo>
                      <a:pt x="549" y="1406"/>
                    </a:moveTo>
                    <a:lnTo>
                      <a:pt x="430" y="2144"/>
                    </a:lnTo>
                    <a:cubicBezTo>
                      <a:pt x="430" y="2144"/>
                      <a:pt x="430" y="2168"/>
                      <a:pt x="430" y="2168"/>
                    </a:cubicBezTo>
                    <a:cubicBezTo>
                      <a:pt x="358" y="2144"/>
                      <a:pt x="311" y="2049"/>
                      <a:pt x="311" y="1977"/>
                    </a:cubicBezTo>
                    <a:lnTo>
                      <a:pt x="311" y="1668"/>
                    </a:lnTo>
                    <a:cubicBezTo>
                      <a:pt x="311" y="1525"/>
                      <a:pt x="406" y="1429"/>
                      <a:pt x="549" y="1406"/>
                    </a:cubicBezTo>
                    <a:close/>
                    <a:moveTo>
                      <a:pt x="8693" y="1429"/>
                    </a:moveTo>
                    <a:cubicBezTo>
                      <a:pt x="8812" y="1429"/>
                      <a:pt x="8908" y="1525"/>
                      <a:pt x="8908" y="1668"/>
                    </a:cubicBezTo>
                    <a:lnTo>
                      <a:pt x="8908" y="1977"/>
                    </a:lnTo>
                    <a:cubicBezTo>
                      <a:pt x="8908" y="2049"/>
                      <a:pt x="8860" y="2120"/>
                      <a:pt x="8812" y="2168"/>
                    </a:cubicBezTo>
                    <a:cubicBezTo>
                      <a:pt x="8812" y="2144"/>
                      <a:pt x="8812" y="2144"/>
                      <a:pt x="8812" y="2120"/>
                    </a:cubicBezTo>
                    <a:lnTo>
                      <a:pt x="8693" y="1429"/>
                    </a:lnTo>
                    <a:close/>
                    <a:moveTo>
                      <a:pt x="7050" y="310"/>
                    </a:moveTo>
                    <a:cubicBezTo>
                      <a:pt x="7383" y="310"/>
                      <a:pt x="7693" y="429"/>
                      <a:pt x="7931" y="644"/>
                    </a:cubicBezTo>
                    <a:cubicBezTo>
                      <a:pt x="8169" y="834"/>
                      <a:pt x="8336" y="1120"/>
                      <a:pt x="8384" y="1453"/>
                    </a:cubicBezTo>
                    <a:lnTo>
                      <a:pt x="8479" y="2192"/>
                    </a:lnTo>
                    <a:cubicBezTo>
                      <a:pt x="8550" y="2573"/>
                      <a:pt x="8431" y="2954"/>
                      <a:pt x="8193" y="3239"/>
                    </a:cubicBezTo>
                    <a:cubicBezTo>
                      <a:pt x="7931" y="3549"/>
                      <a:pt x="7550" y="3716"/>
                      <a:pt x="7169" y="3716"/>
                    </a:cubicBezTo>
                    <a:lnTo>
                      <a:pt x="5812" y="3716"/>
                    </a:lnTo>
                    <a:cubicBezTo>
                      <a:pt x="5502" y="3716"/>
                      <a:pt x="5240" y="3525"/>
                      <a:pt x="5145" y="3216"/>
                    </a:cubicBezTo>
                    <a:lnTo>
                      <a:pt x="5002" y="2787"/>
                    </a:lnTo>
                    <a:cubicBezTo>
                      <a:pt x="4954" y="2620"/>
                      <a:pt x="4812" y="2501"/>
                      <a:pt x="4621" y="2501"/>
                    </a:cubicBezTo>
                    <a:cubicBezTo>
                      <a:pt x="4430" y="2501"/>
                      <a:pt x="4264" y="2620"/>
                      <a:pt x="4216" y="2787"/>
                    </a:cubicBezTo>
                    <a:lnTo>
                      <a:pt x="4073" y="3216"/>
                    </a:lnTo>
                    <a:cubicBezTo>
                      <a:pt x="4002" y="3525"/>
                      <a:pt x="3716" y="3716"/>
                      <a:pt x="3430" y="3716"/>
                    </a:cubicBezTo>
                    <a:lnTo>
                      <a:pt x="2073" y="3716"/>
                    </a:lnTo>
                    <a:cubicBezTo>
                      <a:pt x="1668" y="3716"/>
                      <a:pt x="1311" y="3549"/>
                      <a:pt x="1049" y="3239"/>
                    </a:cubicBezTo>
                    <a:cubicBezTo>
                      <a:pt x="811" y="2954"/>
                      <a:pt x="692" y="2573"/>
                      <a:pt x="739" y="2192"/>
                    </a:cubicBezTo>
                    <a:lnTo>
                      <a:pt x="858" y="1453"/>
                    </a:lnTo>
                    <a:cubicBezTo>
                      <a:pt x="906" y="1120"/>
                      <a:pt x="1073" y="834"/>
                      <a:pt x="1311" y="644"/>
                    </a:cubicBezTo>
                    <a:cubicBezTo>
                      <a:pt x="1549" y="429"/>
                      <a:pt x="1859" y="310"/>
                      <a:pt x="2168" y="310"/>
                    </a:cubicBezTo>
                    <a:close/>
                    <a:moveTo>
                      <a:pt x="4621" y="2811"/>
                    </a:moveTo>
                    <a:cubicBezTo>
                      <a:pt x="4669" y="2811"/>
                      <a:pt x="4692" y="2835"/>
                      <a:pt x="4716" y="2882"/>
                    </a:cubicBezTo>
                    <a:lnTo>
                      <a:pt x="4859" y="3311"/>
                    </a:lnTo>
                    <a:cubicBezTo>
                      <a:pt x="4931" y="3620"/>
                      <a:pt x="5169" y="3859"/>
                      <a:pt x="5431" y="3954"/>
                    </a:cubicBezTo>
                    <a:lnTo>
                      <a:pt x="4883" y="4525"/>
                    </a:lnTo>
                    <a:cubicBezTo>
                      <a:pt x="4812" y="4597"/>
                      <a:pt x="4716" y="4644"/>
                      <a:pt x="4621" y="4644"/>
                    </a:cubicBezTo>
                    <a:cubicBezTo>
                      <a:pt x="4526" y="4644"/>
                      <a:pt x="4430" y="4597"/>
                      <a:pt x="4359" y="4525"/>
                    </a:cubicBezTo>
                    <a:lnTo>
                      <a:pt x="3787" y="3954"/>
                    </a:lnTo>
                    <a:cubicBezTo>
                      <a:pt x="4073" y="3835"/>
                      <a:pt x="4288" y="3620"/>
                      <a:pt x="4383" y="3311"/>
                    </a:cubicBezTo>
                    <a:lnTo>
                      <a:pt x="4526" y="2882"/>
                    </a:lnTo>
                    <a:cubicBezTo>
                      <a:pt x="4526" y="2835"/>
                      <a:pt x="4573" y="2811"/>
                      <a:pt x="4621" y="2811"/>
                    </a:cubicBezTo>
                    <a:close/>
                    <a:moveTo>
                      <a:pt x="2168" y="1"/>
                    </a:moveTo>
                    <a:cubicBezTo>
                      <a:pt x="1787" y="1"/>
                      <a:pt x="1406" y="144"/>
                      <a:pt x="1096" y="382"/>
                    </a:cubicBezTo>
                    <a:cubicBezTo>
                      <a:pt x="882" y="572"/>
                      <a:pt x="715" y="834"/>
                      <a:pt x="620" y="1096"/>
                    </a:cubicBezTo>
                    <a:lnTo>
                      <a:pt x="549" y="1096"/>
                    </a:lnTo>
                    <a:cubicBezTo>
                      <a:pt x="239" y="1096"/>
                      <a:pt x="1" y="1358"/>
                      <a:pt x="1" y="1644"/>
                    </a:cubicBezTo>
                    <a:lnTo>
                      <a:pt x="1" y="1977"/>
                    </a:lnTo>
                    <a:cubicBezTo>
                      <a:pt x="1" y="2215"/>
                      <a:pt x="192" y="2454"/>
                      <a:pt x="430" y="2501"/>
                    </a:cubicBezTo>
                    <a:cubicBezTo>
                      <a:pt x="453" y="2858"/>
                      <a:pt x="596" y="3192"/>
                      <a:pt x="811" y="3454"/>
                    </a:cubicBezTo>
                    <a:cubicBezTo>
                      <a:pt x="1120" y="3811"/>
                      <a:pt x="1573" y="4025"/>
                      <a:pt x="2073" y="4025"/>
                    </a:cubicBezTo>
                    <a:lnTo>
                      <a:pt x="3406" y="4025"/>
                    </a:lnTo>
                    <a:lnTo>
                      <a:pt x="4145" y="4740"/>
                    </a:lnTo>
                    <a:cubicBezTo>
                      <a:pt x="4264" y="4883"/>
                      <a:pt x="4430" y="4954"/>
                      <a:pt x="4621" y="4954"/>
                    </a:cubicBezTo>
                    <a:cubicBezTo>
                      <a:pt x="4788" y="4954"/>
                      <a:pt x="4954" y="4883"/>
                      <a:pt x="5097" y="4740"/>
                    </a:cubicBezTo>
                    <a:lnTo>
                      <a:pt x="5812" y="4025"/>
                    </a:lnTo>
                    <a:lnTo>
                      <a:pt x="7169" y="4025"/>
                    </a:lnTo>
                    <a:cubicBezTo>
                      <a:pt x="7645" y="4025"/>
                      <a:pt x="8098" y="3811"/>
                      <a:pt x="8431" y="3454"/>
                    </a:cubicBezTo>
                    <a:cubicBezTo>
                      <a:pt x="8646" y="3192"/>
                      <a:pt x="8789" y="2858"/>
                      <a:pt x="8812" y="2501"/>
                    </a:cubicBezTo>
                    <a:cubicBezTo>
                      <a:pt x="9050" y="2430"/>
                      <a:pt x="9217" y="2215"/>
                      <a:pt x="9217" y="1977"/>
                    </a:cubicBezTo>
                    <a:lnTo>
                      <a:pt x="9217" y="1644"/>
                    </a:lnTo>
                    <a:cubicBezTo>
                      <a:pt x="9217" y="1358"/>
                      <a:pt x="8955" y="1096"/>
                      <a:pt x="8669" y="1096"/>
                    </a:cubicBezTo>
                    <a:lnTo>
                      <a:pt x="8622" y="1096"/>
                    </a:lnTo>
                    <a:cubicBezTo>
                      <a:pt x="8527" y="834"/>
                      <a:pt x="8360" y="572"/>
                      <a:pt x="8122" y="382"/>
                    </a:cubicBezTo>
                    <a:cubicBezTo>
                      <a:pt x="7836" y="144"/>
                      <a:pt x="7455" y="1"/>
                      <a:pt x="7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5"/>
              <p:cNvSpPr/>
              <p:nvPr/>
            </p:nvSpPr>
            <p:spPr>
              <a:xfrm>
                <a:off x="770436" y="2417955"/>
                <a:ext cx="100672" cy="88667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44" extrusionOk="0">
                    <a:moveTo>
                      <a:pt x="1025" y="0"/>
                    </a:moveTo>
                    <a:cubicBezTo>
                      <a:pt x="453" y="0"/>
                      <a:pt x="1" y="453"/>
                      <a:pt x="1" y="1024"/>
                    </a:cubicBezTo>
                    <a:lnTo>
                      <a:pt x="1" y="1810"/>
                    </a:lnTo>
                    <a:cubicBezTo>
                      <a:pt x="1" y="2262"/>
                      <a:pt x="358" y="2643"/>
                      <a:pt x="834" y="2643"/>
                    </a:cubicBezTo>
                    <a:lnTo>
                      <a:pt x="1834" y="2643"/>
                    </a:lnTo>
                    <a:cubicBezTo>
                      <a:pt x="2192" y="2620"/>
                      <a:pt x="2525" y="2381"/>
                      <a:pt x="2620" y="2024"/>
                    </a:cubicBezTo>
                    <a:lnTo>
                      <a:pt x="2906" y="1072"/>
                    </a:lnTo>
                    <a:cubicBezTo>
                      <a:pt x="3001" y="810"/>
                      <a:pt x="2954" y="548"/>
                      <a:pt x="2787" y="333"/>
                    </a:cubicBezTo>
                    <a:cubicBezTo>
                      <a:pt x="2620" y="119"/>
                      <a:pt x="2382" y="0"/>
                      <a:pt x="2120" y="0"/>
                    </a:cubicBezTo>
                    <a:lnTo>
                      <a:pt x="1906" y="0"/>
                    </a:lnTo>
                    <a:cubicBezTo>
                      <a:pt x="1834" y="0"/>
                      <a:pt x="1763" y="72"/>
                      <a:pt x="1763" y="143"/>
                    </a:cubicBezTo>
                    <a:cubicBezTo>
                      <a:pt x="1763" y="238"/>
                      <a:pt x="1834" y="310"/>
                      <a:pt x="1906" y="310"/>
                    </a:cubicBezTo>
                    <a:lnTo>
                      <a:pt x="2120" y="310"/>
                    </a:lnTo>
                    <a:cubicBezTo>
                      <a:pt x="2287" y="310"/>
                      <a:pt x="2430" y="381"/>
                      <a:pt x="2525" y="524"/>
                    </a:cubicBezTo>
                    <a:cubicBezTo>
                      <a:pt x="2620" y="643"/>
                      <a:pt x="2668" y="810"/>
                      <a:pt x="2620" y="976"/>
                    </a:cubicBezTo>
                    <a:lnTo>
                      <a:pt x="2335" y="1953"/>
                    </a:lnTo>
                    <a:cubicBezTo>
                      <a:pt x="2263" y="2167"/>
                      <a:pt x="2049" y="2310"/>
                      <a:pt x="1834" y="2310"/>
                    </a:cubicBezTo>
                    <a:lnTo>
                      <a:pt x="834" y="2310"/>
                    </a:lnTo>
                    <a:cubicBezTo>
                      <a:pt x="548" y="2310"/>
                      <a:pt x="310" y="2096"/>
                      <a:pt x="310" y="1786"/>
                    </a:cubicBezTo>
                    <a:lnTo>
                      <a:pt x="310" y="1024"/>
                    </a:lnTo>
                    <a:cubicBezTo>
                      <a:pt x="310" y="619"/>
                      <a:pt x="620" y="310"/>
                      <a:pt x="1025" y="310"/>
                    </a:cubicBezTo>
                    <a:lnTo>
                      <a:pt x="1430" y="310"/>
                    </a:lnTo>
                    <a:cubicBezTo>
                      <a:pt x="1525" y="310"/>
                      <a:pt x="1596" y="238"/>
                      <a:pt x="1596" y="143"/>
                    </a:cubicBezTo>
                    <a:cubicBezTo>
                      <a:pt x="1596" y="72"/>
                      <a:pt x="1525" y="0"/>
                      <a:pt x="1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5"/>
              <p:cNvSpPr/>
              <p:nvPr/>
            </p:nvSpPr>
            <p:spPr>
              <a:xfrm>
                <a:off x="899814" y="2417955"/>
                <a:ext cx="100672" cy="88667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44" extrusionOk="0">
                    <a:moveTo>
                      <a:pt x="1977" y="310"/>
                    </a:moveTo>
                    <a:cubicBezTo>
                      <a:pt x="2358" y="310"/>
                      <a:pt x="2692" y="619"/>
                      <a:pt x="2692" y="1024"/>
                    </a:cubicBezTo>
                    <a:lnTo>
                      <a:pt x="2692" y="1786"/>
                    </a:lnTo>
                    <a:cubicBezTo>
                      <a:pt x="2692" y="2072"/>
                      <a:pt x="2454" y="2310"/>
                      <a:pt x="2168" y="2310"/>
                    </a:cubicBezTo>
                    <a:lnTo>
                      <a:pt x="1168" y="2310"/>
                    </a:lnTo>
                    <a:cubicBezTo>
                      <a:pt x="929" y="2310"/>
                      <a:pt x="739" y="2167"/>
                      <a:pt x="667" y="1953"/>
                    </a:cubicBezTo>
                    <a:lnTo>
                      <a:pt x="382" y="976"/>
                    </a:lnTo>
                    <a:cubicBezTo>
                      <a:pt x="334" y="810"/>
                      <a:pt x="358" y="643"/>
                      <a:pt x="477" y="524"/>
                    </a:cubicBezTo>
                    <a:cubicBezTo>
                      <a:pt x="572" y="381"/>
                      <a:pt x="715" y="310"/>
                      <a:pt x="882" y="310"/>
                    </a:cubicBezTo>
                    <a:close/>
                    <a:moveTo>
                      <a:pt x="882" y="0"/>
                    </a:moveTo>
                    <a:cubicBezTo>
                      <a:pt x="620" y="0"/>
                      <a:pt x="382" y="119"/>
                      <a:pt x="215" y="333"/>
                    </a:cubicBezTo>
                    <a:cubicBezTo>
                      <a:pt x="48" y="548"/>
                      <a:pt x="1" y="810"/>
                      <a:pt x="72" y="1072"/>
                    </a:cubicBezTo>
                    <a:lnTo>
                      <a:pt x="358" y="2024"/>
                    </a:lnTo>
                    <a:cubicBezTo>
                      <a:pt x="477" y="2381"/>
                      <a:pt x="810" y="2643"/>
                      <a:pt x="1168" y="2643"/>
                    </a:cubicBezTo>
                    <a:lnTo>
                      <a:pt x="2168" y="2643"/>
                    </a:lnTo>
                    <a:cubicBezTo>
                      <a:pt x="2620" y="2643"/>
                      <a:pt x="3001" y="2262"/>
                      <a:pt x="3001" y="1810"/>
                    </a:cubicBezTo>
                    <a:lnTo>
                      <a:pt x="3001" y="1024"/>
                    </a:lnTo>
                    <a:cubicBezTo>
                      <a:pt x="3001" y="453"/>
                      <a:pt x="2549" y="0"/>
                      <a:pt x="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5"/>
              <p:cNvSpPr/>
              <p:nvPr/>
            </p:nvSpPr>
            <p:spPr>
              <a:xfrm>
                <a:off x="960512" y="2301353"/>
                <a:ext cx="415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39" extrusionOk="0">
                    <a:moveTo>
                      <a:pt x="620" y="310"/>
                    </a:moveTo>
                    <a:cubicBezTo>
                      <a:pt x="786" y="310"/>
                      <a:pt x="906" y="453"/>
                      <a:pt x="906" y="619"/>
                    </a:cubicBezTo>
                    <a:cubicBezTo>
                      <a:pt x="906" y="786"/>
                      <a:pt x="786" y="929"/>
                      <a:pt x="620" y="929"/>
                    </a:cubicBezTo>
                    <a:cubicBezTo>
                      <a:pt x="453" y="929"/>
                      <a:pt x="310" y="786"/>
                      <a:pt x="310" y="619"/>
                    </a:cubicBezTo>
                    <a:cubicBezTo>
                      <a:pt x="310" y="453"/>
                      <a:pt x="453" y="310"/>
                      <a:pt x="620" y="310"/>
                    </a:cubicBezTo>
                    <a:close/>
                    <a:moveTo>
                      <a:pt x="620" y="0"/>
                    </a:moveTo>
                    <a:cubicBezTo>
                      <a:pt x="286" y="0"/>
                      <a:pt x="1" y="286"/>
                      <a:pt x="1" y="619"/>
                    </a:cubicBezTo>
                    <a:cubicBezTo>
                      <a:pt x="1" y="953"/>
                      <a:pt x="286" y="1239"/>
                      <a:pt x="620" y="1239"/>
                    </a:cubicBezTo>
                    <a:cubicBezTo>
                      <a:pt x="953" y="1239"/>
                      <a:pt x="1239" y="953"/>
                      <a:pt x="1239" y="619"/>
                    </a:cubicBezTo>
                    <a:cubicBezTo>
                      <a:pt x="1239" y="286"/>
                      <a:pt x="95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5"/>
              <p:cNvSpPr/>
              <p:nvPr/>
            </p:nvSpPr>
            <p:spPr>
              <a:xfrm>
                <a:off x="994852" y="2265404"/>
                <a:ext cx="415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39" extrusionOk="0">
                    <a:moveTo>
                      <a:pt x="620" y="310"/>
                    </a:moveTo>
                    <a:cubicBezTo>
                      <a:pt x="786" y="310"/>
                      <a:pt x="929" y="453"/>
                      <a:pt x="929" y="620"/>
                    </a:cubicBezTo>
                    <a:cubicBezTo>
                      <a:pt x="929" y="786"/>
                      <a:pt x="786" y="929"/>
                      <a:pt x="620" y="929"/>
                    </a:cubicBezTo>
                    <a:cubicBezTo>
                      <a:pt x="453" y="929"/>
                      <a:pt x="310" y="786"/>
                      <a:pt x="310" y="620"/>
                    </a:cubicBezTo>
                    <a:cubicBezTo>
                      <a:pt x="310" y="453"/>
                      <a:pt x="453" y="310"/>
                      <a:pt x="620" y="310"/>
                    </a:cubicBezTo>
                    <a:close/>
                    <a:moveTo>
                      <a:pt x="620" y="1"/>
                    </a:moveTo>
                    <a:cubicBezTo>
                      <a:pt x="286" y="1"/>
                      <a:pt x="1" y="286"/>
                      <a:pt x="1" y="620"/>
                    </a:cubicBezTo>
                    <a:cubicBezTo>
                      <a:pt x="1" y="953"/>
                      <a:pt x="286" y="1239"/>
                      <a:pt x="620" y="1239"/>
                    </a:cubicBezTo>
                    <a:cubicBezTo>
                      <a:pt x="953" y="1239"/>
                      <a:pt x="1239" y="953"/>
                      <a:pt x="1239" y="620"/>
                    </a:cubicBezTo>
                    <a:cubicBezTo>
                      <a:pt x="1239" y="286"/>
                      <a:pt x="953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0" name="Google Shape;1820;p15"/>
          <p:cNvGrpSpPr/>
          <p:nvPr/>
        </p:nvGrpSpPr>
        <p:grpSpPr>
          <a:xfrm>
            <a:off x="8059436" y="1614523"/>
            <a:ext cx="353828" cy="353828"/>
            <a:chOff x="8059436" y="1614523"/>
            <a:chExt cx="353828" cy="353828"/>
          </a:xfrm>
        </p:grpSpPr>
        <p:sp>
          <p:nvSpPr>
            <p:cNvPr id="1821" name="Google Shape;1821;p15"/>
            <p:cNvSpPr/>
            <p:nvPr/>
          </p:nvSpPr>
          <p:spPr>
            <a:xfrm>
              <a:off x="8064231" y="1619319"/>
              <a:ext cx="87862" cy="101477"/>
            </a:xfrm>
            <a:custGeom>
              <a:avLst/>
              <a:gdLst/>
              <a:ahLst/>
              <a:cxnLst/>
              <a:rect l="l" t="t" r="r" b="b"/>
              <a:pathLst>
                <a:path w="2620" h="3026" extrusionOk="0">
                  <a:moveTo>
                    <a:pt x="1620" y="715"/>
                  </a:moveTo>
                  <a:lnTo>
                    <a:pt x="1620" y="2311"/>
                  </a:lnTo>
                  <a:lnTo>
                    <a:pt x="1072" y="2311"/>
                  </a:lnTo>
                  <a:cubicBezTo>
                    <a:pt x="882" y="2311"/>
                    <a:pt x="715" y="2144"/>
                    <a:pt x="715" y="1953"/>
                  </a:cubicBezTo>
                  <a:lnTo>
                    <a:pt x="715" y="1072"/>
                  </a:lnTo>
                  <a:cubicBezTo>
                    <a:pt x="715" y="882"/>
                    <a:pt x="882" y="715"/>
                    <a:pt x="1072" y="715"/>
                  </a:cubicBezTo>
                  <a:close/>
                  <a:moveTo>
                    <a:pt x="905" y="1"/>
                  </a:moveTo>
                  <a:cubicBezTo>
                    <a:pt x="405" y="1"/>
                    <a:pt x="0" y="406"/>
                    <a:pt x="0" y="906"/>
                  </a:cubicBezTo>
                  <a:lnTo>
                    <a:pt x="0" y="2144"/>
                  </a:lnTo>
                  <a:cubicBezTo>
                    <a:pt x="0" y="2620"/>
                    <a:pt x="405" y="3025"/>
                    <a:pt x="905" y="3025"/>
                  </a:cubicBezTo>
                  <a:lnTo>
                    <a:pt x="2620" y="3025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5"/>
            <p:cNvSpPr/>
            <p:nvPr/>
          </p:nvSpPr>
          <p:spPr>
            <a:xfrm>
              <a:off x="8320573" y="1862112"/>
              <a:ext cx="87090" cy="100639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1549" y="691"/>
                  </a:moveTo>
                  <a:cubicBezTo>
                    <a:pt x="1739" y="691"/>
                    <a:pt x="1882" y="858"/>
                    <a:pt x="1882" y="1048"/>
                  </a:cubicBezTo>
                  <a:lnTo>
                    <a:pt x="1882" y="1929"/>
                  </a:lnTo>
                  <a:cubicBezTo>
                    <a:pt x="1882" y="2120"/>
                    <a:pt x="1739" y="2286"/>
                    <a:pt x="1549" y="2286"/>
                  </a:cubicBezTo>
                  <a:lnTo>
                    <a:pt x="1001" y="2286"/>
                  </a:lnTo>
                  <a:lnTo>
                    <a:pt x="1001" y="691"/>
                  </a:lnTo>
                  <a:close/>
                  <a:moveTo>
                    <a:pt x="1" y="0"/>
                  </a:moveTo>
                  <a:lnTo>
                    <a:pt x="1" y="3001"/>
                  </a:lnTo>
                  <a:lnTo>
                    <a:pt x="1716" y="3001"/>
                  </a:lnTo>
                  <a:cubicBezTo>
                    <a:pt x="2216" y="3001"/>
                    <a:pt x="2597" y="2596"/>
                    <a:pt x="2597" y="2120"/>
                  </a:cubicBezTo>
                  <a:lnTo>
                    <a:pt x="2597" y="881"/>
                  </a:lnTo>
                  <a:cubicBezTo>
                    <a:pt x="2597" y="381"/>
                    <a:pt x="2216" y="0"/>
                    <a:pt x="1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8059436" y="1614523"/>
              <a:ext cx="97453" cy="111068"/>
            </a:xfrm>
            <a:custGeom>
              <a:avLst/>
              <a:gdLst/>
              <a:ahLst/>
              <a:cxnLst/>
              <a:rect l="l" t="t" r="r" b="b"/>
              <a:pathLst>
                <a:path w="2906" h="3312" extrusionOk="0">
                  <a:moveTo>
                    <a:pt x="2596" y="310"/>
                  </a:moveTo>
                  <a:lnTo>
                    <a:pt x="2596" y="3001"/>
                  </a:lnTo>
                  <a:lnTo>
                    <a:pt x="1048" y="3001"/>
                  </a:lnTo>
                  <a:cubicBezTo>
                    <a:pt x="644" y="3001"/>
                    <a:pt x="310" y="2668"/>
                    <a:pt x="310" y="2287"/>
                  </a:cubicBezTo>
                  <a:lnTo>
                    <a:pt x="310" y="1049"/>
                  </a:lnTo>
                  <a:cubicBezTo>
                    <a:pt x="310" y="644"/>
                    <a:pt x="644" y="310"/>
                    <a:pt x="1048" y="310"/>
                  </a:cubicBezTo>
                  <a:close/>
                  <a:moveTo>
                    <a:pt x="1048" y="1"/>
                  </a:moveTo>
                  <a:cubicBezTo>
                    <a:pt x="477" y="1"/>
                    <a:pt x="1" y="453"/>
                    <a:pt x="1" y="1049"/>
                  </a:cubicBezTo>
                  <a:lnTo>
                    <a:pt x="1" y="2263"/>
                  </a:lnTo>
                  <a:cubicBezTo>
                    <a:pt x="1" y="2859"/>
                    <a:pt x="477" y="3311"/>
                    <a:pt x="1048" y="3311"/>
                  </a:cubicBezTo>
                  <a:lnTo>
                    <a:pt x="2763" y="3311"/>
                  </a:lnTo>
                  <a:cubicBezTo>
                    <a:pt x="2834" y="3311"/>
                    <a:pt x="2906" y="3240"/>
                    <a:pt x="2906" y="3168"/>
                  </a:cubicBezTo>
                  <a:lnTo>
                    <a:pt x="2906" y="144"/>
                  </a:lnTo>
                  <a:cubicBezTo>
                    <a:pt x="2906" y="72"/>
                    <a:pt x="2834" y="1"/>
                    <a:pt x="2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8083380" y="1638501"/>
              <a:ext cx="40779" cy="63918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906" y="310"/>
                  </a:moveTo>
                  <a:lnTo>
                    <a:pt x="906" y="1572"/>
                  </a:lnTo>
                  <a:lnTo>
                    <a:pt x="501" y="1572"/>
                  </a:lnTo>
                  <a:cubicBezTo>
                    <a:pt x="382" y="1572"/>
                    <a:pt x="311" y="1501"/>
                    <a:pt x="311" y="1381"/>
                  </a:cubicBezTo>
                  <a:lnTo>
                    <a:pt x="311" y="500"/>
                  </a:lnTo>
                  <a:cubicBezTo>
                    <a:pt x="311" y="381"/>
                    <a:pt x="382" y="310"/>
                    <a:pt x="501" y="310"/>
                  </a:cubicBezTo>
                  <a:close/>
                  <a:moveTo>
                    <a:pt x="501" y="0"/>
                  </a:moveTo>
                  <a:cubicBezTo>
                    <a:pt x="215" y="0"/>
                    <a:pt x="1" y="215"/>
                    <a:pt x="1" y="500"/>
                  </a:cubicBezTo>
                  <a:lnTo>
                    <a:pt x="1" y="1381"/>
                  </a:lnTo>
                  <a:cubicBezTo>
                    <a:pt x="1" y="1667"/>
                    <a:pt x="215" y="1905"/>
                    <a:pt x="501" y="1905"/>
                  </a:cubicBezTo>
                  <a:lnTo>
                    <a:pt x="1049" y="1905"/>
                  </a:lnTo>
                  <a:cubicBezTo>
                    <a:pt x="1144" y="1905"/>
                    <a:pt x="1215" y="1834"/>
                    <a:pt x="1215" y="1739"/>
                  </a:cubicBezTo>
                  <a:lnTo>
                    <a:pt x="1215" y="143"/>
                  </a:lnTo>
                  <a:cubicBezTo>
                    <a:pt x="1215" y="72"/>
                    <a:pt x="1144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8315006" y="1856512"/>
              <a:ext cx="98258" cy="111839"/>
            </a:xfrm>
            <a:custGeom>
              <a:avLst/>
              <a:gdLst/>
              <a:ahLst/>
              <a:cxnLst/>
              <a:rect l="l" t="t" r="r" b="b"/>
              <a:pathLst>
                <a:path w="2930" h="3335" extrusionOk="0">
                  <a:moveTo>
                    <a:pt x="1882" y="310"/>
                  </a:moveTo>
                  <a:cubicBezTo>
                    <a:pt x="2286" y="310"/>
                    <a:pt x="2620" y="644"/>
                    <a:pt x="2620" y="1048"/>
                  </a:cubicBezTo>
                  <a:lnTo>
                    <a:pt x="2620" y="2287"/>
                  </a:lnTo>
                  <a:cubicBezTo>
                    <a:pt x="2620" y="2692"/>
                    <a:pt x="2286" y="3001"/>
                    <a:pt x="1882" y="3001"/>
                  </a:cubicBezTo>
                  <a:lnTo>
                    <a:pt x="334" y="3001"/>
                  </a:lnTo>
                  <a:lnTo>
                    <a:pt x="334" y="310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168"/>
                  </a:lnTo>
                  <a:cubicBezTo>
                    <a:pt x="0" y="3263"/>
                    <a:pt x="72" y="3335"/>
                    <a:pt x="167" y="3335"/>
                  </a:cubicBezTo>
                  <a:lnTo>
                    <a:pt x="1882" y="3335"/>
                  </a:lnTo>
                  <a:cubicBezTo>
                    <a:pt x="2453" y="3335"/>
                    <a:pt x="2929" y="2858"/>
                    <a:pt x="2929" y="2287"/>
                  </a:cubicBezTo>
                  <a:lnTo>
                    <a:pt x="2929" y="1048"/>
                  </a:lnTo>
                  <a:cubicBezTo>
                    <a:pt x="2929" y="477"/>
                    <a:pt x="2453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8348541" y="1880456"/>
              <a:ext cx="40745" cy="63951"/>
            </a:xfrm>
            <a:custGeom>
              <a:avLst/>
              <a:gdLst/>
              <a:ahLst/>
              <a:cxnLst/>
              <a:rect l="l" t="t" r="r" b="b"/>
              <a:pathLst>
                <a:path w="1215" h="1907" extrusionOk="0">
                  <a:moveTo>
                    <a:pt x="715" y="311"/>
                  </a:moveTo>
                  <a:cubicBezTo>
                    <a:pt x="810" y="311"/>
                    <a:pt x="905" y="406"/>
                    <a:pt x="905" y="501"/>
                  </a:cubicBezTo>
                  <a:lnTo>
                    <a:pt x="905" y="1406"/>
                  </a:lnTo>
                  <a:cubicBezTo>
                    <a:pt x="905" y="1501"/>
                    <a:pt x="810" y="1597"/>
                    <a:pt x="715" y="1597"/>
                  </a:cubicBezTo>
                  <a:lnTo>
                    <a:pt x="310" y="1597"/>
                  </a:lnTo>
                  <a:lnTo>
                    <a:pt x="310" y="311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1739"/>
                  </a:lnTo>
                  <a:cubicBezTo>
                    <a:pt x="0" y="1835"/>
                    <a:pt x="72" y="1906"/>
                    <a:pt x="167" y="1906"/>
                  </a:cubicBezTo>
                  <a:lnTo>
                    <a:pt x="715" y="1906"/>
                  </a:lnTo>
                  <a:cubicBezTo>
                    <a:pt x="1001" y="1906"/>
                    <a:pt x="1215" y="1668"/>
                    <a:pt x="1215" y="1406"/>
                  </a:cubicBezTo>
                  <a:lnTo>
                    <a:pt x="1215" y="501"/>
                  </a:lnTo>
                  <a:cubicBezTo>
                    <a:pt x="1215" y="215"/>
                    <a:pt x="1001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8141697" y="1625724"/>
              <a:ext cx="266771" cy="257985"/>
            </a:xfrm>
            <a:custGeom>
              <a:avLst/>
              <a:gdLst/>
              <a:ahLst/>
              <a:cxnLst/>
              <a:rect l="l" t="t" r="r" b="b"/>
              <a:pathLst>
                <a:path w="7955" h="7693" extrusionOk="0">
                  <a:moveTo>
                    <a:pt x="786" y="0"/>
                  </a:moveTo>
                  <a:cubicBezTo>
                    <a:pt x="691" y="0"/>
                    <a:pt x="620" y="72"/>
                    <a:pt x="620" y="143"/>
                  </a:cubicBezTo>
                  <a:cubicBezTo>
                    <a:pt x="620" y="238"/>
                    <a:pt x="691" y="310"/>
                    <a:pt x="786" y="310"/>
                  </a:cubicBezTo>
                  <a:lnTo>
                    <a:pt x="4787" y="310"/>
                  </a:lnTo>
                  <a:cubicBezTo>
                    <a:pt x="6359" y="310"/>
                    <a:pt x="7645" y="1572"/>
                    <a:pt x="7645" y="3144"/>
                  </a:cubicBezTo>
                  <a:cubicBezTo>
                    <a:pt x="7645" y="4715"/>
                    <a:pt x="6359" y="5978"/>
                    <a:pt x="4787" y="5978"/>
                  </a:cubicBezTo>
                  <a:lnTo>
                    <a:pt x="858" y="5978"/>
                  </a:lnTo>
                  <a:cubicBezTo>
                    <a:pt x="381" y="5978"/>
                    <a:pt x="0" y="6382"/>
                    <a:pt x="0" y="6835"/>
                  </a:cubicBezTo>
                  <a:cubicBezTo>
                    <a:pt x="0" y="7311"/>
                    <a:pt x="381" y="7692"/>
                    <a:pt x="858" y="7692"/>
                  </a:cubicBezTo>
                  <a:lnTo>
                    <a:pt x="4835" y="7692"/>
                  </a:lnTo>
                  <a:cubicBezTo>
                    <a:pt x="4930" y="7692"/>
                    <a:pt x="5001" y="7621"/>
                    <a:pt x="5001" y="7549"/>
                  </a:cubicBezTo>
                  <a:cubicBezTo>
                    <a:pt x="5001" y="7454"/>
                    <a:pt x="4930" y="7383"/>
                    <a:pt x="4835" y="7383"/>
                  </a:cubicBezTo>
                  <a:lnTo>
                    <a:pt x="858" y="7383"/>
                  </a:lnTo>
                  <a:cubicBezTo>
                    <a:pt x="548" y="7383"/>
                    <a:pt x="310" y="7145"/>
                    <a:pt x="310" y="6835"/>
                  </a:cubicBezTo>
                  <a:cubicBezTo>
                    <a:pt x="310" y="6549"/>
                    <a:pt x="548" y="6311"/>
                    <a:pt x="858" y="6311"/>
                  </a:cubicBezTo>
                  <a:lnTo>
                    <a:pt x="4787" y="6311"/>
                  </a:lnTo>
                  <a:cubicBezTo>
                    <a:pt x="6526" y="6311"/>
                    <a:pt x="7954" y="4882"/>
                    <a:pt x="7954" y="3144"/>
                  </a:cubicBezTo>
                  <a:cubicBezTo>
                    <a:pt x="7954" y="1405"/>
                    <a:pt x="6526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8064231" y="1702385"/>
              <a:ext cx="266771" cy="258790"/>
            </a:xfrm>
            <a:custGeom>
              <a:avLst/>
              <a:gdLst/>
              <a:ahLst/>
              <a:cxnLst/>
              <a:rect l="l" t="t" r="r" b="b"/>
              <a:pathLst>
                <a:path w="7955" h="7717" extrusionOk="0">
                  <a:moveTo>
                    <a:pt x="3096" y="0"/>
                  </a:moveTo>
                  <a:cubicBezTo>
                    <a:pt x="3001" y="0"/>
                    <a:pt x="2930" y="72"/>
                    <a:pt x="2930" y="167"/>
                  </a:cubicBezTo>
                  <a:cubicBezTo>
                    <a:pt x="2930" y="239"/>
                    <a:pt x="3001" y="310"/>
                    <a:pt x="3096" y="310"/>
                  </a:cubicBezTo>
                  <a:lnTo>
                    <a:pt x="7097" y="310"/>
                  </a:lnTo>
                  <a:cubicBezTo>
                    <a:pt x="7407" y="310"/>
                    <a:pt x="7645" y="572"/>
                    <a:pt x="7645" y="858"/>
                  </a:cubicBezTo>
                  <a:cubicBezTo>
                    <a:pt x="7645" y="1167"/>
                    <a:pt x="7407" y="1405"/>
                    <a:pt x="7097" y="1405"/>
                  </a:cubicBezTo>
                  <a:lnTo>
                    <a:pt x="3168" y="1405"/>
                  </a:lnTo>
                  <a:cubicBezTo>
                    <a:pt x="1429" y="1405"/>
                    <a:pt x="0" y="2810"/>
                    <a:pt x="0" y="4549"/>
                  </a:cubicBezTo>
                  <a:cubicBezTo>
                    <a:pt x="0" y="6287"/>
                    <a:pt x="1405" y="7716"/>
                    <a:pt x="3168" y="7716"/>
                  </a:cubicBezTo>
                  <a:lnTo>
                    <a:pt x="7145" y="7716"/>
                  </a:lnTo>
                  <a:cubicBezTo>
                    <a:pt x="7240" y="7716"/>
                    <a:pt x="7311" y="7645"/>
                    <a:pt x="7311" y="7550"/>
                  </a:cubicBezTo>
                  <a:cubicBezTo>
                    <a:pt x="7311" y="7454"/>
                    <a:pt x="7240" y="7407"/>
                    <a:pt x="7145" y="7407"/>
                  </a:cubicBezTo>
                  <a:lnTo>
                    <a:pt x="3168" y="7407"/>
                  </a:lnTo>
                  <a:cubicBezTo>
                    <a:pt x="1596" y="7407"/>
                    <a:pt x="310" y="6121"/>
                    <a:pt x="310" y="4549"/>
                  </a:cubicBezTo>
                  <a:cubicBezTo>
                    <a:pt x="310" y="3001"/>
                    <a:pt x="1596" y="1715"/>
                    <a:pt x="3168" y="1715"/>
                  </a:cubicBezTo>
                  <a:lnTo>
                    <a:pt x="7097" y="1715"/>
                  </a:lnTo>
                  <a:cubicBezTo>
                    <a:pt x="7573" y="1715"/>
                    <a:pt x="7954" y="1334"/>
                    <a:pt x="7954" y="858"/>
                  </a:cubicBezTo>
                  <a:cubicBezTo>
                    <a:pt x="7954" y="381"/>
                    <a:pt x="7573" y="0"/>
                    <a:pt x="7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8227144" y="1898833"/>
              <a:ext cx="82295" cy="10429"/>
            </a:xfrm>
            <a:custGeom>
              <a:avLst/>
              <a:gdLst/>
              <a:ahLst/>
              <a:cxnLst/>
              <a:rect l="l" t="t" r="r" b="b"/>
              <a:pathLst>
                <a:path w="2454" h="311" extrusionOk="0">
                  <a:moveTo>
                    <a:pt x="143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43" y="310"/>
                  </a:cubicBezTo>
                  <a:lnTo>
                    <a:pt x="2287" y="310"/>
                  </a:lnTo>
                  <a:cubicBezTo>
                    <a:pt x="2382" y="310"/>
                    <a:pt x="2453" y="239"/>
                    <a:pt x="2453" y="144"/>
                  </a:cubicBezTo>
                  <a:cubicBezTo>
                    <a:pt x="2453" y="72"/>
                    <a:pt x="2382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8116143" y="1650473"/>
              <a:ext cx="266771" cy="258790"/>
            </a:xfrm>
            <a:custGeom>
              <a:avLst/>
              <a:gdLst/>
              <a:ahLst/>
              <a:cxnLst/>
              <a:rect l="l" t="t" r="r" b="b"/>
              <a:pathLst>
                <a:path w="7955" h="7717" extrusionOk="0">
                  <a:moveTo>
                    <a:pt x="1548" y="0"/>
                  </a:moveTo>
                  <a:cubicBezTo>
                    <a:pt x="1453" y="0"/>
                    <a:pt x="1382" y="72"/>
                    <a:pt x="1382" y="167"/>
                  </a:cubicBezTo>
                  <a:cubicBezTo>
                    <a:pt x="1382" y="239"/>
                    <a:pt x="1453" y="310"/>
                    <a:pt x="1548" y="310"/>
                  </a:cubicBezTo>
                  <a:lnTo>
                    <a:pt x="5549" y="310"/>
                  </a:lnTo>
                  <a:cubicBezTo>
                    <a:pt x="6716" y="310"/>
                    <a:pt x="7645" y="1263"/>
                    <a:pt x="7645" y="2406"/>
                  </a:cubicBezTo>
                  <a:cubicBezTo>
                    <a:pt x="7645" y="3549"/>
                    <a:pt x="6716" y="4501"/>
                    <a:pt x="5549" y="4501"/>
                  </a:cubicBezTo>
                  <a:lnTo>
                    <a:pt x="1620" y="4501"/>
                  </a:lnTo>
                  <a:cubicBezTo>
                    <a:pt x="715" y="4501"/>
                    <a:pt x="0" y="5216"/>
                    <a:pt x="0" y="6097"/>
                  </a:cubicBezTo>
                  <a:cubicBezTo>
                    <a:pt x="0" y="7002"/>
                    <a:pt x="715" y="7716"/>
                    <a:pt x="1620" y="7716"/>
                  </a:cubicBezTo>
                  <a:lnTo>
                    <a:pt x="2930" y="7716"/>
                  </a:lnTo>
                  <a:cubicBezTo>
                    <a:pt x="3025" y="7716"/>
                    <a:pt x="3096" y="7645"/>
                    <a:pt x="3096" y="7550"/>
                  </a:cubicBezTo>
                  <a:cubicBezTo>
                    <a:pt x="3096" y="7478"/>
                    <a:pt x="3025" y="7407"/>
                    <a:pt x="2930" y="7407"/>
                  </a:cubicBezTo>
                  <a:lnTo>
                    <a:pt x="1620" y="7407"/>
                  </a:lnTo>
                  <a:cubicBezTo>
                    <a:pt x="905" y="7407"/>
                    <a:pt x="310" y="6811"/>
                    <a:pt x="310" y="6097"/>
                  </a:cubicBezTo>
                  <a:cubicBezTo>
                    <a:pt x="310" y="5383"/>
                    <a:pt x="905" y="4811"/>
                    <a:pt x="1620" y="4811"/>
                  </a:cubicBezTo>
                  <a:lnTo>
                    <a:pt x="5549" y="4811"/>
                  </a:lnTo>
                  <a:cubicBezTo>
                    <a:pt x="6883" y="4811"/>
                    <a:pt x="7954" y="3739"/>
                    <a:pt x="7954" y="2406"/>
                  </a:cubicBezTo>
                  <a:cubicBezTo>
                    <a:pt x="7954" y="1072"/>
                    <a:pt x="6883" y="0"/>
                    <a:pt x="5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8162455" y="1676831"/>
              <a:ext cx="86286" cy="11201"/>
            </a:xfrm>
            <a:custGeom>
              <a:avLst/>
              <a:gdLst/>
              <a:ahLst/>
              <a:cxnLst/>
              <a:rect l="l" t="t" r="r" b="b"/>
              <a:pathLst>
                <a:path w="2573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2406" y="334"/>
                  </a:lnTo>
                  <a:cubicBezTo>
                    <a:pt x="2501" y="334"/>
                    <a:pt x="2573" y="262"/>
                    <a:pt x="2573" y="167"/>
                  </a:cubicBezTo>
                  <a:cubicBezTo>
                    <a:pt x="2573" y="72"/>
                    <a:pt x="2501" y="0"/>
                    <a:pt x="2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8089785" y="1676831"/>
              <a:ext cx="266771" cy="258790"/>
            </a:xfrm>
            <a:custGeom>
              <a:avLst/>
              <a:gdLst/>
              <a:ahLst/>
              <a:cxnLst/>
              <a:rect l="l" t="t" r="r" b="b"/>
              <a:pathLst>
                <a:path w="7955" h="7717" extrusionOk="0">
                  <a:moveTo>
                    <a:pt x="5097" y="0"/>
                  </a:moveTo>
                  <a:cubicBezTo>
                    <a:pt x="5002" y="0"/>
                    <a:pt x="4930" y="72"/>
                    <a:pt x="4930" y="167"/>
                  </a:cubicBezTo>
                  <a:cubicBezTo>
                    <a:pt x="4930" y="262"/>
                    <a:pt x="5002" y="334"/>
                    <a:pt x="5097" y="334"/>
                  </a:cubicBezTo>
                  <a:lnTo>
                    <a:pt x="6335" y="334"/>
                  </a:lnTo>
                  <a:cubicBezTo>
                    <a:pt x="7050" y="334"/>
                    <a:pt x="7645" y="905"/>
                    <a:pt x="7645" y="1620"/>
                  </a:cubicBezTo>
                  <a:cubicBezTo>
                    <a:pt x="7645" y="2334"/>
                    <a:pt x="7050" y="2906"/>
                    <a:pt x="6335" y="2906"/>
                  </a:cubicBezTo>
                  <a:lnTo>
                    <a:pt x="2406" y="2906"/>
                  </a:lnTo>
                  <a:cubicBezTo>
                    <a:pt x="1072" y="2906"/>
                    <a:pt x="0" y="4001"/>
                    <a:pt x="0" y="5311"/>
                  </a:cubicBezTo>
                  <a:cubicBezTo>
                    <a:pt x="0" y="6645"/>
                    <a:pt x="1072" y="7716"/>
                    <a:pt x="2406" y="7716"/>
                  </a:cubicBezTo>
                  <a:lnTo>
                    <a:pt x="6383" y="7716"/>
                  </a:lnTo>
                  <a:cubicBezTo>
                    <a:pt x="6478" y="7716"/>
                    <a:pt x="6549" y="7645"/>
                    <a:pt x="6549" y="7549"/>
                  </a:cubicBezTo>
                  <a:cubicBezTo>
                    <a:pt x="6549" y="7478"/>
                    <a:pt x="6478" y="7407"/>
                    <a:pt x="6383" y="7407"/>
                  </a:cubicBezTo>
                  <a:lnTo>
                    <a:pt x="2406" y="7407"/>
                  </a:lnTo>
                  <a:cubicBezTo>
                    <a:pt x="1239" y="7407"/>
                    <a:pt x="310" y="6478"/>
                    <a:pt x="310" y="5311"/>
                  </a:cubicBezTo>
                  <a:cubicBezTo>
                    <a:pt x="310" y="4168"/>
                    <a:pt x="1239" y="3215"/>
                    <a:pt x="2406" y="3215"/>
                  </a:cubicBezTo>
                  <a:lnTo>
                    <a:pt x="6335" y="3215"/>
                  </a:lnTo>
                  <a:cubicBezTo>
                    <a:pt x="7240" y="3215"/>
                    <a:pt x="7955" y="2501"/>
                    <a:pt x="7955" y="1620"/>
                  </a:cubicBezTo>
                  <a:cubicBezTo>
                    <a:pt x="7955" y="739"/>
                    <a:pt x="7240" y="0"/>
                    <a:pt x="6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15"/>
          <p:cNvGrpSpPr/>
          <p:nvPr/>
        </p:nvGrpSpPr>
        <p:grpSpPr>
          <a:xfrm>
            <a:off x="8060241" y="2822051"/>
            <a:ext cx="352218" cy="353794"/>
            <a:chOff x="8060241" y="2822051"/>
            <a:chExt cx="352218" cy="353794"/>
          </a:xfrm>
        </p:grpSpPr>
        <p:sp>
          <p:nvSpPr>
            <p:cNvPr id="1834" name="Google Shape;1834;p15"/>
            <p:cNvSpPr/>
            <p:nvPr/>
          </p:nvSpPr>
          <p:spPr>
            <a:xfrm>
              <a:off x="8065841" y="2885131"/>
              <a:ext cx="262747" cy="285919"/>
            </a:xfrm>
            <a:custGeom>
              <a:avLst/>
              <a:gdLst/>
              <a:ahLst/>
              <a:cxnLst/>
              <a:rect l="l" t="t" r="r" b="b"/>
              <a:pathLst>
                <a:path w="7835" h="8526" extrusionOk="0">
                  <a:moveTo>
                    <a:pt x="691" y="0"/>
                  </a:moveTo>
                  <a:cubicBezTo>
                    <a:pt x="310" y="0"/>
                    <a:pt x="0" y="310"/>
                    <a:pt x="0" y="715"/>
                  </a:cubicBezTo>
                  <a:lnTo>
                    <a:pt x="0" y="7812"/>
                  </a:lnTo>
                  <a:cubicBezTo>
                    <a:pt x="0" y="8193"/>
                    <a:pt x="310" y="8526"/>
                    <a:pt x="691" y="8526"/>
                  </a:cubicBezTo>
                  <a:lnTo>
                    <a:pt x="7144" y="8526"/>
                  </a:lnTo>
                  <a:cubicBezTo>
                    <a:pt x="7525" y="8526"/>
                    <a:pt x="7835" y="8193"/>
                    <a:pt x="7835" y="7812"/>
                  </a:cubicBezTo>
                  <a:lnTo>
                    <a:pt x="7835" y="715"/>
                  </a:lnTo>
                  <a:cubicBezTo>
                    <a:pt x="7835" y="310"/>
                    <a:pt x="7525" y="0"/>
                    <a:pt x="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8100181" y="2917861"/>
              <a:ext cx="194067" cy="224450"/>
            </a:xfrm>
            <a:custGeom>
              <a:avLst/>
              <a:gdLst/>
              <a:ahLst/>
              <a:cxnLst/>
              <a:rect l="l" t="t" r="r" b="b"/>
              <a:pathLst>
                <a:path w="5787" h="6693" extrusionOk="0">
                  <a:moveTo>
                    <a:pt x="0" y="1"/>
                  </a:moveTo>
                  <a:lnTo>
                    <a:pt x="0" y="6693"/>
                  </a:lnTo>
                  <a:lnTo>
                    <a:pt x="5787" y="6693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8120939" y="2827618"/>
              <a:ext cx="152551" cy="99867"/>
            </a:xfrm>
            <a:custGeom>
              <a:avLst/>
              <a:gdLst/>
              <a:ahLst/>
              <a:cxnLst/>
              <a:rect l="l" t="t" r="r" b="b"/>
              <a:pathLst>
                <a:path w="4549" h="2978" extrusionOk="0">
                  <a:moveTo>
                    <a:pt x="2263" y="549"/>
                  </a:moveTo>
                  <a:cubicBezTo>
                    <a:pt x="2548" y="549"/>
                    <a:pt x="2787" y="787"/>
                    <a:pt x="2787" y="1072"/>
                  </a:cubicBezTo>
                  <a:cubicBezTo>
                    <a:pt x="2787" y="1358"/>
                    <a:pt x="2572" y="1596"/>
                    <a:pt x="2263" y="1596"/>
                  </a:cubicBezTo>
                  <a:cubicBezTo>
                    <a:pt x="1977" y="1596"/>
                    <a:pt x="1763" y="1358"/>
                    <a:pt x="1763" y="1072"/>
                  </a:cubicBezTo>
                  <a:cubicBezTo>
                    <a:pt x="1763" y="787"/>
                    <a:pt x="1977" y="549"/>
                    <a:pt x="2263" y="549"/>
                  </a:cubicBezTo>
                  <a:close/>
                  <a:moveTo>
                    <a:pt x="2263" y="1"/>
                  </a:moveTo>
                  <a:cubicBezTo>
                    <a:pt x="1834" y="1"/>
                    <a:pt x="1453" y="263"/>
                    <a:pt x="1286" y="644"/>
                  </a:cubicBezTo>
                  <a:cubicBezTo>
                    <a:pt x="1167" y="906"/>
                    <a:pt x="929" y="1072"/>
                    <a:pt x="667" y="1072"/>
                  </a:cubicBezTo>
                  <a:cubicBezTo>
                    <a:pt x="286" y="1072"/>
                    <a:pt x="0" y="1358"/>
                    <a:pt x="0" y="1739"/>
                  </a:cubicBezTo>
                  <a:lnTo>
                    <a:pt x="0" y="2311"/>
                  </a:lnTo>
                  <a:cubicBezTo>
                    <a:pt x="0" y="2692"/>
                    <a:pt x="286" y="2978"/>
                    <a:pt x="667" y="2978"/>
                  </a:cubicBezTo>
                  <a:lnTo>
                    <a:pt x="3882" y="2978"/>
                  </a:lnTo>
                  <a:cubicBezTo>
                    <a:pt x="4263" y="2978"/>
                    <a:pt x="4549" y="2692"/>
                    <a:pt x="4549" y="2311"/>
                  </a:cubicBezTo>
                  <a:lnTo>
                    <a:pt x="4549" y="1739"/>
                  </a:lnTo>
                  <a:cubicBezTo>
                    <a:pt x="4549" y="1358"/>
                    <a:pt x="4263" y="1072"/>
                    <a:pt x="3882" y="1072"/>
                  </a:cubicBezTo>
                  <a:cubicBezTo>
                    <a:pt x="3620" y="1072"/>
                    <a:pt x="3358" y="906"/>
                    <a:pt x="3263" y="644"/>
                  </a:cubicBezTo>
                  <a:cubicBezTo>
                    <a:pt x="3096" y="263"/>
                    <a:pt x="2715" y="1"/>
                    <a:pt x="2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8173651" y="3078784"/>
              <a:ext cx="234007" cy="87090"/>
            </a:xfrm>
            <a:custGeom>
              <a:avLst/>
              <a:gdLst/>
              <a:ahLst/>
              <a:cxnLst/>
              <a:rect l="l" t="t" r="r" b="b"/>
              <a:pathLst>
                <a:path w="6978" h="2597" extrusionOk="0">
                  <a:moveTo>
                    <a:pt x="1310" y="1"/>
                  </a:moveTo>
                  <a:cubicBezTo>
                    <a:pt x="596" y="1"/>
                    <a:pt x="0" y="572"/>
                    <a:pt x="0" y="1287"/>
                  </a:cubicBezTo>
                  <a:cubicBezTo>
                    <a:pt x="0" y="2001"/>
                    <a:pt x="596" y="2596"/>
                    <a:pt x="1310" y="2596"/>
                  </a:cubicBezTo>
                  <a:cubicBezTo>
                    <a:pt x="1858" y="2596"/>
                    <a:pt x="2334" y="2239"/>
                    <a:pt x="2525" y="1739"/>
                  </a:cubicBezTo>
                  <a:cubicBezTo>
                    <a:pt x="2763" y="1882"/>
                    <a:pt x="3120" y="1977"/>
                    <a:pt x="3501" y="1977"/>
                  </a:cubicBezTo>
                  <a:cubicBezTo>
                    <a:pt x="3882" y="1977"/>
                    <a:pt x="4215" y="1882"/>
                    <a:pt x="4453" y="1739"/>
                  </a:cubicBezTo>
                  <a:cubicBezTo>
                    <a:pt x="4644" y="2239"/>
                    <a:pt x="5120" y="2596"/>
                    <a:pt x="5668" y="2596"/>
                  </a:cubicBezTo>
                  <a:cubicBezTo>
                    <a:pt x="6382" y="2596"/>
                    <a:pt x="6978" y="2001"/>
                    <a:pt x="6978" y="1287"/>
                  </a:cubicBezTo>
                  <a:cubicBezTo>
                    <a:pt x="6978" y="572"/>
                    <a:pt x="6406" y="1"/>
                    <a:pt x="5668" y="1"/>
                  </a:cubicBezTo>
                  <a:cubicBezTo>
                    <a:pt x="5120" y="1"/>
                    <a:pt x="4644" y="334"/>
                    <a:pt x="4453" y="834"/>
                  </a:cubicBezTo>
                  <a:cubicBezTo>
                    <a:pt x="4215" y="691"/>
                    <a:pt x="3882" y="596"/>
                    <a:pt x="3501" y="596"/>
                  </a:cubicBezTo>
                  <a:cubicBezTo>
                    <a:pt x="3120" y="596"/>
                    <a:pt x="2763" y="691"/>
                    <a:pt x="2525" y="834"/>
                  </a:cubicBezTo>
                  <a:cubicBezTo>
                    <a:pt x="2334" y="334"/>
                    <a:pt x="1858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8174427" y="2840395"/>
              <a:ext cx="45574" cy="45574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68" y="334"/>
                  </a:moveTo>
                  <a:cubicBezTo>
                    <a:pt x="882" y="334"/>
                    <a:pt x="1049" y="477"/>
                    <a:pt x="1049" y="691"/>
                  </a:cubicBezTo>
                  <a:cubicBezTo>
                    <a:pt x="1049" y="882"/>
                    <a:pt x="882" y="1049"/>
                    <a:pt x="668" y="1049"/>
                  </a:cubicBezTo>
                  <a:cubicBezTo>
                    <a:pt x="477" y="1049"/>
                    <a:pt x="310" y="882"/>
                    <a:pt x="310" y="691"/>
                  </a:cubicBezTo>
                  <a:cubicBezTo>
                    <a:pt x="310" y="477"/>
                    <a:pt x="477" y="334"/>
                    <a:pt x="668" y="334"/>
                  </a:cubicBezTo>
                  <a:close/>
                  <a:moveTo>
                    <a:pt x="668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49"/>
                    <a:pt x="310" y="1358"/>
                    <a:pt x="668" y="1358"/>
                  </a:cubicBezTo>
                  <a:cubicBezTo>
                    <a:pt x="1049" y="1358"/>
                    <a:pt x="1358" y="1049"/>
                    <a:pt x="1358" y="691"/>
                  </a:cubicBezTo>
                  <a:cubicBezTo>
                    <a:pt x="1358" y="310"/>
                    <a:pt x="1049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8322987" y="2990531"/>
              <a:ext cx="11201" cy="91886"/>
            </a:xfrm>
            <a:custGeom>
              <a:avLst/>
              <a:gdLst/>
              <a:ahLst/>
              <a:cxnLst/>
              <a:rect l="l" t="t" r="r" b="b"/>
              <a:pathLst>
                <a:path w="334" h="2740" extrusionOk="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2573"/>
                  </a:lnTo>
                  <a:cubicBezTo>
                    <a:pt x="0" y="2668"/>
                    <a:pt x="72" y="2740"/>
                    <a:pt x="167" y="2740"/>
                  </a:cubicBezTo>
                  <a:cubicBezTo>
                    <a:pt x="262" y="2740"/>
                    <a:pt x="334" y="2668"/>
                    <a:pt x="334" y="2573"/>
                  </a:cubicBezTo>
                  <a:lnTo>
                    <a:pt x="334" y="144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8282242" y="2880335"/>
              <a:ext cx="51946" cy="103053"/>
            </a:xfrm>
            <a:custGeom>
              <a:avLst/>
              <a:gdLst/>
              <a:ahLst/>
              <a:cxnLst/>
              <a:rect l="l" t="t" r="r" b="b"/>
              <a:pathLst>
                <a:path w="1549" h="3073" extrusionOk="0">
                  <a:moveTo>
                    <a:pt x="167" y="1"/>
                  </a:moveTo>
                  <a:cubicBezTo>
                    <a:pt x="72" y="1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691" y="310"/>
                  </a:lnTo>
                  <a:cubicBezTo>
                    <a:pt x="977" y="310"/>
                    <a:pt x="1239" y="548"/>
                    <a:pt x="1239" y="858"/>
                  </a:cubicBezTo>
                  <a:lnTo>
                    <a:pt x="1239" y="2906"/>
                  </a:lnTo>
                  <a:cubicBezTo>
                    <a:pt x="1239" y="3001"/>
                    <a:pt x="1311" y="3073"/>
                    <a:pt x="1382" y="3073"/>
                  </a:cubicBezTo>
                  <a:cubicBezTo>
                    <a:pt x="1477" y="3073"/>
                    <a:pt x="1549" y="3001"/>
                    <a:pt x="1549" y="2906"/>
                  </a:cubicBezTo>
                  <a:lnTo>
                    <a:pt x="1549" y="858"/>
                  </a:lnTo>
                  <a:cubicBezTo>
                    <a:pt x="1549" y="382"/>
                    <a:pt x="1168" y="1"/>
                    <a:pt x="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8115339" y="2822051"/>
              <a:ext cx="163751" cy="111034"/>
            </a:xfrm>
            <a:custGeom>
              <a:avLst/>
              <a:gdLst/>
              <a:ahLst/>
              <a:cxnLst/>
              <a:rect l="l" t="t" r="r" b="b"/>
              <a:pathLst>
                <a:path w="4883" h="3311" extrusionOk="0">
                  <a:moveTo>
                    <a:pt x="2430" y="310"/>
                  </a:moveTo>
                  <a:cubicBezTo>
                    <a:pt x="2811" y="310"/>
                    <a:pt x="3144" y="548"/>
                    <a:pt x="3287" y="881"/>
                  </a:cubicBezTo>
                  <a:cubicBezTo>
                    <a:pt x="3406" y="1191"/>
                    <a:pt x="3716" y="1381"/>
                    <a:pt x="4049" y="1381"/>
                  </a:cubicBezTo>
                  <a:cubicBezTo>
                    <a:pt x="4335" y="1381"/>
                    <a:pt x="4549" y="1620"/>
                    <a:pt x="4549" y="1905"/>
                  </a:cubicBezTo>
                  <a:lnTo>
                    <a:pt x="4549" y="2477"/>
                  </a:lnTo>
                  <a:cubicBezTo>
                    <a:pt x="4549" y="2763"/>
                    <a:pt x="4335" y="3001"/>
                    <a:pt x="4049" y="3001"/>
                  </a:cubicBezTo>
                  <a:lnTo>
                    <a:pt x="810" y="3001"/>
                  </a:lnTo>
                  <a:cubicBezTo>
                    <a:pt x="548" y="3001"/>
                    <a:pt x="310" y="2763"/>
                    <a:pt x="310" y="2477"/>
                  </a:cubicBezTo>
                  <a:lnTo>
                    <a:pt x="310" y="1905"/>
                  </a:lnTo>
                  <a:cubicBezTo>
                    <a:pt x="310" y="1620"/>
                    <a:pt x="548" y="1381"/>
                    <a:pt x="834" y="1381"/>
                  </a:cubicBezTo>
                  <a:cubicBezTo>
                    <a:pt x="1167" y="1381"/>
                    <a:pt x="1453" y="1191"/>
                    <a:pt x="1596" y="881"/>
                  </a:cubicBezTo>
                  <a:cubicBezTo>
                    <a:pt x="1739" y="548"/>
                    <a:pt x="2072" y="310"/>
                    <a:pt x="2430" y="310"/>
                  </a:cubicBezTo>
                  <a:close/>
                  <a:moveTo>
                    <a:pt x="2453" y="0"/>
                  </a:moveTo>
                  <a:cubicBezTo>
                    <a:pt x="1953" y="0"/>
                    <a:pt x="1501" y="286"/>
                    <a:pt x="1310" y="762"/>
                  </a:cubicBezTo>
                  <a:cubicBezTo>
                    <a:pt x="1239" y="953"/>
                    <a:pt x="1048" y="1072"/>
                    <a:pt x="834" y="1072"/>
                  </a:cubicBezTo>
                  <a:cubicBezTo>
                    <a:pt x="382" y="1072"/>
                    <a:pt x="1" y="1453"/>
                    <a:pt x="1" y="1905"/>
                  </a:cubicBezTo>
                  <a:lnTo>
                    <a:pt x="1" y="2477"/>
                  </a:lnTo>
                  <a:cubicBezTo>
                    <a:pt x="1" y="2929"/>
                    <a:pt x="382" y="3310"/>
                    <a:pt x="834" y="3310"/>
                  </a:cubicBezTo>
                  <a:lnTo>
                    <a:pt x="4049" y="3310"/>
                  </a:lnTo>
                  <a:cubicBezTo>
                    <a:pt x="4501" y="3310"/>
                    <a:pt x="4883" y="2929"/>
                    <a:pt x="4883" y="2477"/>
                  </a:cubicBezTo>
                  <a:lnTo>
                    <a:pt x="4883" y="1905"/>
                  </a:lnTo>
                  <a:cubicBezTo>
                    <a:pt x="4883" y="1453"/>
                    <a:pt x="4501" y="1072"/>
                    <a:pt x="4049" y="1072"/>
                  </a:cubicBezTo>
                  <a:cubicBezTo>
                    <a:pt x="3835" y="1072"/>
                    <a:pt x="3644" y="953"/>
                    <a:pt x="3573" y="762"/>
                  </a:cubicBezTo>
                  <a:cubicBezTo>
                    <a:pt x="3382" y="286"/>
                    <a:pt x="2930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8095385" y="2912294"/>
              <a:ext cx="15996" cy="123811"/>
            </a:xfrm>
            <a:custGeom>
              <a:avLst/>
              <a:gdLst/>
              <a:ahLst/>
              <a:cxnLst/>
              <a:rect l="l" t="t" r="r" b="b"/>
              <a:pathLst>
                <a:path w="477" h="3692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525"/>
                  </a:lnTo>
                  <a:cubicBezTo>
                    <a:pt x="0" y="3620"/>
                    <a:pt x="72" y="3691"/>
                    <a:pt x="143" y="3691"/>
                  </a:cubicBezTo>
                  <a:cubicBezTo>
                    <a:pt x="238" y="3691"/>
                    <a:pt x="310" y="3620"/>
                    <a:pt x="310" y="3525"/>
                  </a:cubicBezTo>
                  <a:lnTo>
                    <a:pt x="310" y="334"/>
                  </a:lnTo>
                  <a:lnTo>
                    <a:pt x="334" y="334"/>
                  </a:lnTo>
                  <a:cubicBezTo>
                    <a:pt x="405" y="334"/>
                    <a:pt x="476" y="262"/>
                    <a:pt x="476" y="167"/>
                  </a:cubicBezTo>
                  <a:cubicBezTo>
                    <a:pt x="476" y="72"/>
                    <a:pt x="40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8095385" y="3043248"/>
              <a:ext cx="69518" cy="103858"/>
            </a:xfrm>
            <a:custGeom>
              <a:avLst/>
              <a:gdLst/>
              <a:ahLst/>
              <a:cxnLst/>
              <a:rect l="l" t="t" r="r" b="b"/>
              <a:pathLst>
                <a:path w="2073" h="309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2954"/>
                  </a:lnTo>
                  <a:cubicBezTo>
                    <a:pt x="0" y="3025"/>
                    <a:pt x="72" y="3097"/>
                    <a:pt x="143" y="3097"/>
                  </a:cubicBezTo>
                  <a:lnTo>
                    <a:pt x="1905" y="3097"/>
                  </a:lnTo>
                  <a:cubicBezTo>
                    <a:pt x="2001" y="3097"/>
                    <a:pt x="2072" y="3025"/>
                    <a:pt x="2072" y="2954"/>
                  </a:cubicBezTo>
                  <a:cubicBezTo>
                    <a:pt x="2072" y="2858"/>
                    <a:pt x="2001" y="2787"/>
                    <a:pt x="1905" y="2787"/>
                  </a:cubicBezTo>
                  <a:lnTo>
                    <a:pt x="310" y="2787"/>
                  </a:lnTo>
                  <a:lnTo>
                    <a:pt x="310" y="144"/>
                  </a:lnTo>
                  <a:cubicBezTo>
                    <a:pt x="310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8282242" y="2913065"/>
              <a:ext cx="16801" cy="181324"/>
            </a:xfrm>
            <a:custGeom>
              <a:avLst/>
              <a:gdLst/>
              <a:ahLst/>
              <a:cxnLst/>
              <a:rect l="l" t="t" r="r" b="b"/>
              <a:pathLst>
                <a:path w="501" h="5407" extrusionOk="0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1"/>
                    <a:pt x="167" y="311"/>
                  </a:cubicBezTo>
                  <a:lnTo>
                    <a:pt x="191" y="311"/>
                  </a:lnTo>
                  <a:lnTo>
                    <a:pt x="191" y="5240"/>
                  </a:lnTo>
                  <a:cubicBezTo>
                    <a:pt x="191" y="5335"/>
                    <a:pt x="263" y="5407"/>
                    <a:pt x="358" y="5407"/>
                  </a:cubicBezTo>
                  <a:cubicBezTo>
                    <a:pt x="429" y="5407"/>
                    <a:pt x="501" y="5335"/>
                    <a:pt x="501" y="5240"/>
                  </a:cubicBezTo>
                  <a:lnTo>
                    <a:pt x="501" y="144"/>
                  </a:lnTo>
                  <a:cubicBezTo>
                    <a:pt x="501" y="72"/>
                    <a:pt x="429" y="1"/>
                    <a:pt x="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8120939" y="2946332"/>
              <a:ext cx="43964" cy="57010"/>
            </a:xfrm>
            <a:custGeom>
              <a:avLst/>
              <a:gdLst/>
              <a:ahLst/>
              <a:cxnLst/>
              <a:rect l="l" t="t" r="r" b="b"/>
              <a:pathLst>
                <a:path w="1311" h="1700" extrusionOk="0">
                  <a:moveTo>
                    <a:pt x="1138" y="1"/>
                  </a:moveTo>
                  <a:cubicBezTo>
                    <a:pt x="1079" y="1"/>
                    <a:pt x="1019" y="32"/>
                    <a:pt x="1000" y="104"/>
                  </a:cubicBezTo>
                  <a:lnTo>
                    <a:pt x="548" y="1152"/>
                  </a:lnTo>
                  <a:lnTo>
                    <a:pt x="310" y="676"/>
                  </a:lnTo>
                  <a:cubicBezTo>
                    <a:pt x="293" y="624"/>
                    <a:pt x="238" y="585"/>
                    <a:pt x="183" y="585"/>
                  </a:cubicBezTo>
                  <a:cubicBezTo>
                    <a:pt x="161" y="585"/>
                    <a:pt x="139" y="591"/>
                    <a:pt x="119" y="605"/>
                  </a:cubicBezTo>
                  <a:cubicBezTo>
                    <a:pt x="24" y="628"/>
                    <a:pt x="0" y="724"/>
                    <a:pt x="24" y="795"/>
                  </a:cubicBezTo>
                  <a:lnTo>
                    <a:pt x="405" y="1605"/>
                  </a:lnTo>
                  <a:cubicBezTo>
                    <a:pt x="429" y="1652"/>
                    <a:pt x="500" y="1700"/>
                    <a:pt x="548" y="1700"/>
                  </a:cubicBezTo>
                  <a:cubicBezTo>
                    <a:pt x="619" y="1700"/>
                    <a:pt x="667" y="1652"/>
                    <a:pt x="691" y="1605"/>
                  </a:cubicBezTo>
                  <a:lnTo>
                    <a:pt x="1286" y="223"/>
                  </a:lnTo>
                  <a:cubicBezTo>
                    <a:pt x="1310" y="128"/>
                    <a:pt x="1286" y="57"/>
                    <a:pt x="1191" y="9"/>
                  </a:cubicBezTo>
                  <a:cubicBezTo>
                    <a:pt x="1174" y="4"/>
                    <a:pt x="1156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8120939" y="2999820"/>
              <a:ext cx="43964" cy="56238"/>
            </a:xfrm>
            <a:custGeom>
              <a:avLst/>
              <a:gdLst/>
              <a:ahLst/>
              <a:cxnLst/>
              <a:rect l="l" t="t" r="r" b="b"/>
              <a:pathLst>
                <a:path w="1311" h="1677" extrusionOk="0">
                  <a:moveTo>
                    <a:pt x="1134" y="1"/>
                  </a:moveTo>
                  <a:cubicBezTo>
                    <a:pt x="1076" y="1"/>
                    <a:pt x="1018" y="28"/>
                    <a:pt x="1000" y="81"/>
                  </a:cubicBezTo>
                  <a:lnTo>
                    <a:pt x="548" y="1153"/>
                  </a:lnTo>
                  <a:lnTo>
                    <a:pt x="310" y="677"/>
                  </a:lnTo>
                  <a:cubicBezTo>
                    <a:pt x="294" y="613"/>
                    <a:pt x="246" y="581"/>
                    <a:pt x="195" y="581"/>
                  </a:cubicBezTo>
                  <a:cubicBezTo>
                    <a:pt x="170" y="581"/>
                    <a:pt x="143" y="589"/>
                    <a:pt x="119" y="605"/>
                  </a:cubicBezTo>
                  <a:cubicBezTo>
                    <a:pt x="24" y="629"/>
                    <a:pt x="0" y="724"/>
                    <a:pt x="24" y="796"/>
                  </a:cubicBezTo>
                  <a:lnTo>
                    <a:pt x="405" y="1605"/>
                  </a:lnTo>
                  <a:cubicBezTo>
                    <a:pt x="429" y="1653"/>
                    <a:pt x="500" y="1677"/>
                    <a:pt x="548" y="1677"/>
                  </a:cubicBezTo>
                  <a:cubicBezTo>
                    <a:pt x="619" y="1677"/>
                    <a:pt x="667" y="1653"/>
                    <a:pt x="691" y="1581"/>
                  </a:cubicBezTo>
                  <a:lnTo>
                    <a:pt x="1286" y="224"/>
                  </a:lnTo>
                  <a:cubicBezTo>
                    <a:pt x="1310" y="129"/>
                    <a:pt x="1286" y="34"/>
                    <a:pt x="1191" y="10"/>
                  </a:cubicBezTo>
                  <a:cubicBezTo>
                    <a:pt x="1173" y="4"/>
                    <a:pt x="1154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8120134" y="3071820"/>
              <a:ext cx="42355" cy="40946"/>
            </a:xfrm>
            <a:custGeom>
              <a:avLst/>
              <a:gdLst/>
              <a:ahLst/>
              <a:cxnLst/>
              <a:rect l="l" t="t" r="r" b="b"/>
              <a:pathLst>
                <a:path w="1263" h="1221" extrusionOk="0">
                  <a:moveTo>
                    <a:pt x="179" y="0"/>
                  </a:moveTo>
                  <a:cubicBezTo>
                    <a:pt x="137" y="0"/>
                    <a:pt x="96" y="18"/>
                    <a:pt x="72" y="54"/>
                  </a:cubicBezTo>
                  <a:cubicBezTo>
                    <a:pt x="0" y="101"/>
                    <a:pt x="0" y="197"/>
                    <a:pt x="72" y="268"/>
                  </a:cubicBezTo>
                  <a:lnTo>
                    <a:pt x="405" y="601"/>
                  </a:lnTo>
                  <a:lnTo>
                    <a:pt x="72" y="935"/>
                  </a:lnTo>
                  <a:cubicBezTo>
                    <a:pt x="0" y="1006"/>
                    <a:pt x="0" y="1101"/>
                    <a:pt x="72" y="1173"/>
                  </a:cubicBezTo>
                  <a:cubicBezTo>
                    <a:pt x="96" y="1197"/>
                    <a:pt x="143" y="1221"/>
                    <a:pt x="191" y="1221"/>
                  </a:cubicBezTo>
                  <a:cubicBezTo>
                    <a:pt x="215" y="1221"/>
                    <a:pt x="262" y="1197"/>
                    <a:pt x="286" y="1173"/>
                  </a:cubicBezTo>
                  <a:lnTo>
                    <a:pt x="620" y="816"/>
                  </a:lnTo>
                  <a:lnTo>
                    <a:pt x="977" y="1173"/>
                  </a:lnTo>
                  <a:cubicBezTo>
                    <a:pt x="1001" y="1197"/>
                    <a:pt x="1048" y="1221"/>
                    <a:pt x="1072" y="1221"/>
                  </a:cubicBezTo>
                  <a:cubicBezTo>
                    <a:pt x="1120" y="1221"/>
                    <a:pt x="1167" y="1197"/>
                    <a:pt x="1191" y="1173"/>
                  </a:cubicBezTo>
                  <a:cubicBezTo>
                    <a:pt x="1263" y="1101"/>
                    <a:pt x="1263" y="1006"/>
                    <a:pt x="1191" y="935"/>
                  </a:cubicBezTo>
                  <a:lnTo>
                    <a:pt x="858" y="601"/>
                  </a:lnTo>
                  <a:lnTo>
                    <a:pt x="1191" y="268"/>
                  </a:lnTo>
                  <a:cubicBezTo>
                    <a:pt x="1263" y="197"/>
                    <a:pt x="1263" y="101"/>
                    <a:pt x="1191" y="54"/>
                  </a:cubicBezTo>
                  <a:cubicBezTo>
                    <a:pt x="1155" y="18"/>
                    <a:pt x="1114" y="0"/>
                    <a:pt x="1075" y="0"/>
                  </a:cubicBezTo>
                  <a:cubicBezTo>
                    <a:pt x="1036" y="0"/>
                    <a:pt x="1001" y="18"/>
                    <a:pt x="977" y="54"/>
                  </a:cubicBezTo>
                  <a:lnTo>
                    <a:pt x="620" y="387"/>
                  </a:lnTo>
                  <a:lnTo>
                    <a:pt x="286" y="54"/>
                  </a:lnTo>
                  <a:cubicBezTo>
                    <a:pt x="262" y="18"/>
                    <a:pt x="221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5"/>
            <p:cNvSpPr/>
            <p:nvPr/>
          </p:nvSpPr>
          <p:spPr>
            <a:xfrm>
              <a:off x="8203200" y="2972992"/>
              <a:ext cx="56708" cy="10396"/>
            </a:xfrm>
            <a:custGeom>
              <a:avLst/>
              <a:gdLst/>
              <a:ahLst/>
              <a:cxnLst/>
              <a:rect l="l" t="t" r="r" b="b"/>
              <a:pathLst>
                <a:path w="1691" h="310" extrusionOk="0">
                  <a:moveTo>
                    <a:pt x="143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1524" y="310"/>
                  </a:lnTo>
                  <a:cubicBezTo>
                    <a:pt x="1620" y="310"/>
                    <a:pt x="1691" y="238"/>
                    <a:pt x="1691" y="167"/>
                  </a:cubicBezTo>
                  <a:cubicBezTo>
                    <a:pt x="1691" y="71"/>
                    <a:pt x="1620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5"/>
            <p:cNvSpPr/>
            <p:nvPr/>
          </p:nvSpPr>
          <p:spPr>
            <a:xfrm>
              <a:off x="8203200" y="3029666"/>
              <a:ext cx="56708" cy="10429"/>
            </a:xfrm>
            <a:custGeom>
              <a:avLst/>
              <a:gdLst/>
              <a:ahLst/>
              <a:cxnLst/>
              <a:rect l="l" t="t" r="r" b="b"/>
              <a:pathLst>
                <a:path w="1691" h="311" extrusionOk="0"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39"/>
                    <a:pt x="72" y="310"/>
                    <a:pt x="143" y="310"/>
                  </a:cubicBezTo>
                  <a:lnTo>
                    <a:pt x="1524" y="310"/>
                  </a:lnTo>
                  <a:cubicBezTo>
                    <a:pt x="1620" y="310"/>
                    <a:pt x="1691" y="239"/>
                    <a:pt x="1691" y="168"/>
                  </a:cubicBezTo>
                  <a:cubicBezTo>
                    <a:pt x="1691" y="72"/>
                    <a:pt x="1620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8060241" y="2879530"/>
              <a:ext cx="352218" cy="296315"/>
            </a:xfrm>
            <a:custGeom>
              <a:avLst/>
              <a:gdLst/>
              <a:ahLst/>
              <a:cxnLst/>
              <a:rect l="l" t="t" r="r" b="b"/>
              <a:pathLst>
                <a:path w="10503" h="8836" extrusionOk="0">
                  <a:moveTo>
                    <a:pt x="858" y="1"/>
                  </a:moveTo>
                  <a:cubicBezTo>
                    <a:pt x="381" y="1"/>
                    <a:pt x="0" y="406"/>
                    <a:pt x="0" y="858"/>
                  </a:cubicBezTo>
                  <a:lnTo>
                    <a:pt x="0" y="7979"/>
                  </a:lnTo>
                  <a:cubicBezTo>
                    <a:pt x="0" y="8455"/>
                    <a:pt x="381" y="8836"/>
                    <a:pt x="858" y="8836"/>
                  </a:cubicBezTo>
                  <a:lnTo>
                    <a:pt x="7288" y="8836"/>
                  </a:lnTo>
                  <a:cubicBezTo>
                    <a:pt x="7478" y="8836"/>
                    <a:pt x="7645" y="8788"/>
                    <a:pt x="7788" y="8669"/>
                  </a:cubicBezTo>
                  <a:cubicBezTo>
                    <a:pt x="7859" y="8622"/>
                    <a:pt x="7883" y="8526"/>
                    <a:pt x="7835" y="8455"/>
                  </a:cubicBezTo>
                  <a:cubicBezTo>
                    <a:pt x="7805" y="8409"/>
                    <a:pt x="7754" y="8382"/>
                    <a:pt x="7703" y="8382"/>
                  </a:cubicBezTo>
                  <a:cubicBezTo>
                    <a:pt x="7675" y="8382"/>
                    <a:pt x="7646" y="8390"/>
                    <a:pt x="7621" y="8407"/>
                  </a:cubicBezTo>
                  <a:cubicBezTo>
                    <a:pt x="7526" y="8479"/>
                    <a:pt x="7407" y="8526"/>
                    <a:pt x="7288" y="8526"/>
                  </a:cubicBezTo>
                  <a:lnTo>
                    <a:pt x="5501" y="8526"/>
                  </a:lnTo>
                  <a:cubicBezTo>
                    <a:pt x="5692" y="8383"/>
                    <a:pt x="5835" y="8217"/>
                    <a:pt x="5954" y="8002"/>
                  </a:cubicBezTo>
                  <a:cubicBezTo>
                    <a:pt x="6192" y="8121"/>
                    <a:pt x="6502" y="8169"/>
                    <a:pt x="6835" y="8169"/>
                  </a:cubicBezTo>
                  <a:cubicBezTo>
                    <a:pt x="7169" y="8169"/>
                    <a:pt x="7478" y="8121"/>
                    <a:pt x="7740" y="8002"/>
                  </a:cubicBezTo>
                  <a:cubicBezTo>
                    <a:pt x="7978" y="8479"/>
                    <a:pt x="8478" y="8788"/>
                    <a:pt x="9026" y="8788"/>
                  </a:cubicBezTo>
                  <a:cubicBezTo>
                    <a:pt x="9193" y="8788"/>
                    <a:pt x="9359" y="8764"/>
                    <a:pt x="9526" y="8693"/>
                  </a:cubicBezTo>
                  <a:cubicBezTo>
                    <a:pt x="9598" y="8669"/>
                    <a:pt x="9645" y="8574"/>
                    <a:pt x="9621" y="8502"/>
                  </a:cubicBezTo>
                  <a:cubicBezTo>
                    <a:pt x="9603" y="8430"/>
                    <a:pt x="9543" y="8399"/>
                    <a:pt x="9474" y="8399"/>
                  </a:cubicBezTo>
                  <a:cubicBezTo>
                    <a:pt x="9452" y="8399"/>
                    <a:pt x="9430" y="8402"/>
                    <a:pt x="9407" y="8407"/>
                  </a:cubicBezTo>
                  <a:cubicBezTo>
                    <a:pt x="9288" y="8455"/>
                    <a:pt x="9169" y="8479"/>
                    <a:pt x="9026" y="8479"/>
                  </a:cubicBezTo>
                  <a:cubicBezTo>
                    <a:pt x="8550" y="8479"/>
                    <a:pt x="8121" y="8169"/>
                    <a:pt x="7954" y="7740"/>
                  </a:cubicBezTo>
                  <a:cubicBezTo>
                    <a:pt x="7954" y="7693"/>
                    <a:pt x="7907" y="7645"/>
                    <a:pt x="7859" y="7645"/>
                  </a:cubicBezTo>
                  <a:cubicBezTo>
                    <a:pt x="7835" y="7633"/>
                    <a:pt x="7817" y="7627"/>
                    <a:pt x="7800" y="7627"/>
                  </a:cubicBezTo>
                  <a:cubicBezTo>
                    <a:pt x="7782" y="7627"/>
                    <a:pt x="7764" y="7633"/>
                    <a:pt x="7740" y="7645"/>
                  </a:cubicBezTo>
                  <a:cubicBezTo>
                    <a:pt x="7502" y="7788"/>
                    <a:pt x="7192" y="7860"/>
                    <a:pt x="6859" y="7860"/>
                  </a:cubicBezTo>
                  <a:cubicBezTo>
                    <a:pt x="6502" y="7860"/>
                    <a:pt x="6192" y="7788"/>
                    <a:pt x="5954" y="7645"/>
                  </a:cubicBezTo>
                  <a:cubicBezTo>
                    <a:pt x="5942" y="7633"/>
                    <a:pt x="5924" y="7627"/>
                    <a:pt x="5903" y="7627"/>
                  </a:cubicBezTo>
                  <a:cubicBezTo>
                    <a:pt x="5883" y="7627"/>
                    <a:pt x="5859" y="7633"/>
                    <a:pt x="5835" y="7645"/>
                  </a:cubicBezTo>
                  <a:cubicBezTo>
                    <a:pt x="5787" y="7645"/>
                    <a:pt x="5763" y="7693"/>
                    <a:pt x="5740" y="7740"/>
                  </a:cubicBezTo>
                  <a:cubicBezTo>
                    <a:pt x="5573" y="8169"/>
                    <a:pt x="5144" y="8479"/>
                    <a:pt x="4668" y="8479"/>
                  </a:cubicBezTo>
                  <a:cubicBezTo>
                    <a:pt x="4025" y="8479"/>
                    <a:pt x="3525" y="7955"/>
                    <a:pt x="3525" y="7336"/>
                  </a:cubicBezTo>
                  <a:cubicBezTo>
                    <a:pt x="3525" y="6693"/>
                    <a:pt x="4025" y="6192"/>
                    <a:pt x="4668" y="6192"/>
                  </a:cubicBezTo>
                  <a:cubicBezTo>
                    <a:pt x="5144" y="6192"/>
                    <a:pt x="5573" y="6478"/>
                    <a:pt x="5740" y="6931"/>
                  </a:cubicBezTo>
                  <a:cubicBezTo>
                    <a:pt x="5740" y="6978"/>
                    <a:pt x="5787" y="7002"/>
                    <a:pt x="5835" y="7026"/>
                  </a:cubicBezTo>
                  <a:cubicBezTo>
                    <a:pt x="5883" y="7026"/>
                    <a:pt x="5930" y="7026"/>
                    <a:pt x="5954" y="7002"/>
                  </a:cubicBezTo>
                  <a:cubicBezTo>
                    <a:pt x="6192" y="6883"/>
                    <a:pt x="6502" y="6812"/>
                    <a:pt x="6859" y="6812"/>
                  </a:cubicBezTo>
                  <a:cubicBezTo>
                    <a:pt x="7192" y="6812"/>
                    <a:pt x="7502" y="6883"/>
                    <a:pt x="7740" y="7002"/>
                  </a:cubicBezTo>
                  <a:cubicBezTo>
                    <a:pt x="7764" y="7026"/>
                    <a:pt x="7835" y="7026"/>
                    <a:pt x="7859" y="7026"/>
                  </a:cubicBezTo>
                  <a:cubicBezTo>
                    <a:pt x="7907" y="7002"/>
                    <a:pt x="7954" y="6978"/>
                    <a:pt x="7954" y="6931"/>
                  </a:cubicBezTo>
                  <a:cubicBezTo>
                    <a:pt x="8121" y="6478"/>
                    <a:pt x="8550" y="6192"/>
                    <a:pt x="9026" y="6192"/>
                  </a:cubicBezTo>
                  <a:cubicBezTo>
                    <a:pt x="9669" y="6192"/>
                    <a:pt x="10169" y="6693"/>
                    <a:pt x="10169" y="7336"/>
                  </a:cubicBezTo>
                  <a:cubicBezTo>
                    <a:pt x="10169" y="7669"/>
                    <a:pt x="10026" y="8002"/>
                    <a:pt x="9764" y="8217"/>
                  </a:cubicBezTo>
                  <a:cubicBezTo>
                    <a:pt x="9693" y="8264"/>
                    <a:pt x="9669" y="8360"/>
                    <a:pt x="9740" y="8431"/>
                  </a:cubicBezTo>
                  <a:cubicBezTo>
                    <a:pt x="9768" y="8473"/>
                    <a:pt x="9812" y="8498"/>
                    <a:pt x="9858" y="8498"/>
                  </a:cubicBezTo>
                  <a:cubicBezTo>
                    <a:pt x="9891" y="8498"/>
                    <a:pt x="9925" y="8485"/>
                    <a:pt x="9955" y="8455"/>
                  </a:cubicBezTo>
                  <a:cubicBezTo>
                    <a:pt x="10288" y="8193"/>
                    <a:pt x="10479" y="7764"/>
                    <a:pt x="10479" y="7336"/>
                  </a:cubicBezTo>
                  <a:cubicBezTo>
                    <a:pt x="10503" y="6526"/>
                    <a:pt x="9836" y="5883"/>
                    <a:pt x="9026" y="5883"/>
                  </a:cubicBezTo>
                  <a:cubicBezTo>
                    <a:pt x="8478" y="5883"/>
                    <a:pt x="8002" y="6192"/>
                    <a:pt x="7740" y="6669"/>
                  </a:cubicBezTo>
                  <a:cubicBezTo>
                    <a:pt x="7478" y="6550"/>
                    <a:pt x="7192" y="6502"/>
                    <a:pt x="6859" y="6502"/>
                  </a:cubicBezTo>
                  <a:cubicBezTo>
                    <a:pt x="6526" y="6502"/>
                    <a:pt x="6216" y="6550"/>
                    <a:pt x="5954" y="6669"/>
                  </a:cubicBezTo>
                  <a:cubicBezTo>
                    <a:pt x="5716" y="6192"/>
                    <a:pt x="5216" y="5883"/>
                    <a:pt x="4668" y="5883"/>
                  </a:cubicBezTo>
                  <a:cubicBezTo>
                    <a:pt x="3858" y="5883"/>
                    <a:pt x="3215" y="6526"/>
                    <a:pt x="3215" y="7336"/>
                  </a:cubicBezTo>
                  <a:cubicBezTo>
                    <a:pt x="3215" y="7836"/>
                    <a:pt x="3453" y="8264"/>
                    <a:pt x="3834" y="8526"/>
                  </a:cubicBezTo>
                  <a:lnTo>
                    <a:pt x="858" y="8526"/>
                  </a:lnTo>
                  <a:cubicBezTo>
                    <a:pt x="548" y="8526"/>
                    <a:pt x="310" y="8288"/>
                    <a:pt x="310" y="7979"/>
                  </a:cubicBezTo>
                  <a:lnTo>
                    <a:pt x="310" y="882"/>
                  </a:lnTo>
                  <a:cubicBezTo>
                    <a:pt x="310" y="572"/>
                    <a:pt x="548" y="334"/>
                    <a:pt x="858" y="334"/>
                  </a:cubicBezTo>
                  <a:lnTo>
                    <a:pt x="1358" y="334"/>
                  </a:lnTo>
                  <a:cubicBezTo>
                    <a:pt x="1453" y="334"/>
                    <a:pt x="1524" y="263"/>
                    <a:pt x="1524" y="167"/>
                  </a:cubicBezTo>
                  <a:cubicBezTo>
                    <a:pt x="1524" y="72"/>
                    <a:pt x="1453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1" name="Google Shape;1851;p15"/>
          <p:cNvGrpSpPr/>
          <p:nvPr/>
        </p:nvGrpSpPr>
        <p:grpSpPr>
          <a:xfrm>
            <a:off x="7385416" y="1614389"/>
            <a:ext cx="353794" cy="353962"/>
            <a:chOff x="7385416" y="1614389"/>
            <a:chExt cx="353794" cy="353962"/>
          </a:xfrm>
        </p:grpSpPr>
        <p:sp>
          <p:nvSpPr>
            <p:cNvPr id="1852" name="Google Shape;1852;p15"/>
            <p:cNvSpPr/>
            <p:nvPr/>
          </p:nvSpPr>
          <p:spPr>
            <a:xfrm>
              <a:off x="7490816" y="1656073"/>
              <a:ext cx="213283" cy="213249"/>
            </a:xfrm>
            <a:custGeom>
              <a:avLst/>
              <a:gdLst/>
              <a:ahLst/>
              <a:cxnLst/>
              <a:rect l="l" t="t" r="r" b="b"/>
              <a:pathLst>
                <a:path w="6360" h="6359" extrusionOk="0">
                  <a:moveTo>
                    <a:pt x="3168" y="0"/>
                  </a:moveTo>
                  <a:cubicBezTo>
                    <a:pt x="1429" y="0"/>
                    <a:pt x="1" y="1429"/>
                    <a:pt x="1" y="3191"/>
                  </a:cubicBezTo>
                  <a:cubicBezTo>
                    <a:pt x="1" y="4930"/>
                    <a:pt x="1429" y="6359"/>
                    <a:pt x="3168" y="6359"/>
                  </a:cubicBezTo>
                  <a:cubicBezTo>
                    <a:pt x="4930" y="6359"/>
                    <a:pt x="6359" y="4930"/>
                    <a:pt x="6359" y="3191"/>
                  </a:cubicBezTo>
                  <a:cubicBezTo>
                    <a:pt x="6359" y="1429"/>
                    <a:pt x="4930" y="0"/>
                    <a:pt x="3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7509998" y="1676026"/>
              <a:ext cx="174114" cy="174147"/>
            </a:xfrm>
            <a:custGeom>
              <a:avLst/>
              <a:gdLst/>
              <a:ahLst/>
              <a:cxnLst/>
              <a:rect l="l" t="t" r="r" b="b"/>
              <a:pathLst>
                <a:path w="5192" h="5193" extrusionOk="0">
                  <a:moveTo>
                    <a:pt x="2596" y="1"/>
                  </a:moveTo>
                  <a:cubicBezTo>
                    <a:pt x="1167" y="1"/>
                    <a:pt x="0" y="1144"/>
                    <a:pt x="0" y="2596"/>
                  </a:cubicBezTo>
                  <a:cubicBezTo>
                    <a:pt x="0" y="4025"/>
                    <a:pt x="1167" y="5192"/>
                    <a:pt x="2596" y="5192"/>
                  </a:cubicBezTo>
                  <a:cubicBezTo>
                    <a:pt x="4049" y="5192"/>
                    <a:pt x="5192" y="4025"/>
                    <a:pt x="5192" y="2596"/>
                  </a:cubicBezTo>
                  <a:cubicBezTo>
                    <a:pt x="5192" y="1144"/>
                    <a:pt x="4049" y="1"/>
                    <a:pt x="2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7642562" y="1619721"/>
              <a:ext cx="96648" cy="90679"/>
            </a:xfrm>
            <a:custGeom>
              <a:avLst/>
              <a:gdLst/>
              <a:ahLst/>
              <a:cxnLst/>
              <a:rect l="l" t="t" r="r" b="b"/>
              <a:pathLst>
                <a:path w="2882" h="2704" extrusionOk="0">
                  <a:moveTo>
                    <a:pt x="1132" y="1"/>
                  </a:moveTo>
                  <a:cubicBezTo>
                    <a:pt x="721" y="1"/>
                    <a:pt x="310" y="155"/>
                    <a:pt x="0" y="465"/>
                  </a:cubicBezTo>
                  <a:lnTo>
                    <a:pt x="2263" y="2704"/>
                  </a:lnTo>
                  <a:cubicBezTo>
                    <a:pt x="2882" y="2084"/>
                    <a:pt x="2882" y="1084"/>
                    <a:pt x="2263" y="465"/>
                  </a:cubicBezTo>
                  <a:cubicBezTo>
                    <a:pt x="1953" y="155"/>
                    <a:pt x="1542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7454096" y="1619721"/>
              <a:ext cx="95843" cy="90679"/>
            </a:xfrm>
            <a:custGeom>
              <a:avLst/>
              <a:gdLst/>
              <a:ahLst/>
              <a:cxnLst/>
              <a:rect l="l" t="t" r="r" b="b"/>
              <a:pathLst>
                <a:path w="2858" h="2704" extrusionOk="0">
                  <a:moveTo>
                    <a:pt x="1739" y="1"/>
                  </a:moveTo>
                  <a:cubicBezTo>
                    <a:pt x="1334" y="1"/>
                    <a:pt x="929" y="155"/>
                    <a:pt x="619" y="465"/>
                  </a:cubicBezTo>
                  <a:cubicBezTo>
                    <a:pt x="0" y="1084"/>
                    <a:pt x="0" y="2084"/>
                    <a:pt x="619" y="2704"/>
                  </a:cubicBezTo>
                  <a:lnTo>
                    <a:pt x="2858" y="465"/>
                  </a:lnTo>
                  <a:cubicBezTo>
                    <a:pt x="2548" y="155"/>
                    <a:pt x="2143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7390983" y="1791018"/>
              <a:ext cx="171733" cy="171733"/>
            </a:xfrm>
            <a:custGeom>
              <a:avLst/>
              <a:gdLst/>
              <a:ahLst/>
              <a:cxnLst/>
              <a:rect l="l" t="t" r="r" b="b"/>
              <a:pathLst>
                <a:path w="5121" h="5121" extrusionOk="0">
                  <a:moveTo>
                    <a:pt x="2573" y="1"/>
                  </a:moveTo>
                  <a:cubicBezTo>
                    <a:pt x="1144" y="1"/>
                    <a:pt x="1" y="1144"/>
                    <a:pt x="1" y="2549"/>
                  </a:cubicBezTo>
                  <a:cubicBezTo>
                    <a:pt x="1" y="3978"/>
                    <a:pt x="1144" y="5121"/>
                    <a:pt x="2573" y="5121"/>
                  </a:cubicBezTo>
                  <a:cubicBezTo>
                    <a:pt x="3978" y="5121"/>
                    <a:pt x="5121" y="3978"/>
                    <a:pt x="5121" y="2549"/>
                  </a:cubicBezTo>
                  <a:cubicBezTo>
                    <a:pt x="5121" y="1144"/>
                    <a:pt x="3978" y="1"/>
                    <a:pt x="2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7585050" y="1751111"/>
              <a:ext cx="24011" cy="23173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cubicBezTo>
                    <a:pt x="1" y="548"/>
                    <a:pt x="167" y="691"/>
                    <a:pt x="358" y="691"/>
                  </a:cubicBezTo>
                  <a:cubicBezTo>
                    <a:pt x="548" y="691"/>
                    <a:pt x="715" y="548"/>
                    <a:pt x="715" y="357"/>
                  </a:cubicBezTo>
                  <a:cubicBezTo>
                    <a:pt x="715" y="167"/>
                    <a:pt x="548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7418146" y="1845344"/>
              <a:ext cx="30383" cy="63113"/>
            </a:xfrm>
            <a:custGeom>
              <a:avLst/>
              <a:gdLst/>
              <a:ahLst/>
              <a:cxnLst/>
              <a:rect l="l" t="t" r="r" b="b"/>
              <a:pathLst>
                <a:path w="906" h="1882" extrusionOk="0">
                  <a:moveTo>
                    <a:pt x="0" y="0"/>
                  </a:moveTo>
                  <a:lnTo>
                    <a:pt x="0" y="1882"/>
                  </a:lnTo>
                  <a:lnTo>
                    <a:pt x="905" y="188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7505203" y="1845344"/>
              <a:ext cx="30383" cy="63113"/>
            </a:xfrm>
            <a:custGeom>
              <a:avLst/>
              <a:gdLst/>
              <a:ahLst/>
              <a:cxnLst/>
              <a:rect l="l" t="t" r="r" b="b"/>
              <a:pathLst>
                <a:path w="906" h="1882" extrusionOk="0">
                  <a:moveTo>
                    <a:pt x="0" y="0"/>
                  </a:moveTo>
                  <a:lnTo>
                    <a:pt x="0" y="1882"/>
                  </a:lnTo>
                  <a:lnTo>
                    <a:pt x="905" y="188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7448495" y="1865298"/>
              <a:ext cx="55936" cy="22401"/>
            </a:xfrm>
            <a:custGeom>
              <a:avLst/>
              <a:gdLst/>
              <a:ahLst/>
              <a:cxnLst/>
              <a:rect l="l" t="t" r="r" b="b"/>
              <a:pathLst>
                <a:path w="1668" h="668" extrusionOk="0">
                  <a:moveTo>
                    <a:pt x="0" y="1"/>
                  </a:moveTo>
                  <a:lnTo>
                    <a:pt x="0" y="667"/>
                  </a:lnTo>
                  <a:lnTo>
                    <a:pt x="1667" y="667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7482030" y="1651277"/>
              <a:ext cx="238031" cy="223645"/>
            </a:xfrm>
            <a:custGeom>
              <a:avLst/>
              <a:gdLst/>
              <a:ahLst/>
              <a:cxnLst/>
              <a:rect l="l" t="t" r="r" b="b"/>
              <a:pathLst>
                <a:path w="7098" h="6669" extrusionOk="0">
                  <a:moveTo>
                    <a:pt x="3430" y="0"/>
                  </a:moveTo>
                  <a:cubicBezTo>
                    <a:pt x="2549" y="0"/>
                    <a:pt x="1715" y="334"/>
                    <a:pt x="1072" y="977"/>
                  </a:cubicBezTo>
                  <a:cubicBezTo>
                    <a:pt x="334" y="1691"/>
                    <a:pt x="1" y="2715"/>
                    <a:pt x="120" y="3739"/>
                  </a:cubicBezTo>
                  <a:cubicBezTo>
                    <a:pt x="144" y="3834"/>
                    <a:pt x="215" y="3882"/>
                    <a:pt x="286" y="3882"/>
                  </a:cubicBezTo>
                  <a:cubicBezTo>
                    <a:pt x="382" y="3858"/>
                    <a:pt x="453" y="3787"/>
                    <a:pt x="429" y="3692"/>
                  </a:cubicBezTo>
                  <a:cubicBezTo>
                    <a:pt x="310" y="2763"/>
                    <a:pt x="644" y="1858"/>
                    <a:pt x="1287" y="1191"/>
                  </a:cubicBezTo>
                  <a:cubicBezTo>
                    <a:pt x="1858" y="619"/>
                    <a:pt x="2620" y="310"/>
                    <a:pt x="3430" y="310"/>
                  </a:cubicBezTo>
                  <a:cubicBezTo>
                    <a:pt x="4240" y="310"/>
                    <a:pt x="5002" y="619"/>
                    <a:pt x="5573" y="1191"/>
                  </a:cubicBezTo>
                  <a:cubicBezTo>
                    <a:pt x="6740" y="2358"/>
                    <a:pt x="6740" y="4287"/>
                    <a:pt x="5573" y="5454"/>
                  </a:cubicBezTo>
                  <a:cubicBezTo>
                    <a:pt x="4997" y="6030"/>
                    <a:pt x="4221" y="6342"/>
                    <a:pt x="3430" y="6342"/>
                  </a:cubicBezTo>
                  <a:cubicBezTo>
                    <a:pt x="3239" y="6342"/>
                    <a:pt x="3048" y="6324"/>
                    <a:pt x="2858" y="6287"/>
                  </a:cubicBezTo>
                  <a:cubicBezTo>
                    <a:pt x="2846" y="6284"/>
                    <a:pt x="2833" y="6283"/>
                    <a:pt x="2821" y="6283"/>
                  </a:cubicBezTo>
                  <a:cubicBezTo>
                    <a:pt x="2745" y="6283"/>
                    <a:pt x="2688" y="6344"/>
                    <a:pt x="2668" y="6406"/>
                  </a:cubicBezTo>
                  <a:cubicBezTo>
                    <a:pt x="2644" y="6502"/>
                    <a:pt x="2715" y="6573"/>
                    <a:pt x="2787" y="6597"/>
                  </a:cubicBezTo>
                  <a:cubicBezTo>
                    <a:pt x="3001" y="6644"/>
                    <a:pt x="3216" y="6668"/>
                    <a:pt x="3430" y="6668"/>
                  </a:cubicBezTo>
                  <a:cubicBezTo>
                    <a:pt x="4263" y="6668"/>
                    <a:pt x="5073" y="6359"/>
                    <a:pt x="5668" y="5787"/>
                  </a:cubicBezTo>
                  <a:lnTo>
                    <a:pt x="6288" y="6406"/>
                  </a:lnTo>
                  <a:cubicBezTo>
                    <a:pt x="6335" y="6454"/>
                    <a:pt x="6359" y="6454"/>
                    <a:pt x="6407" y="6454"/>
                  </a:cubicBezTo>
                  <a:cubicBezTo>
                    <a:pt x="6454" y="6454"/>
                    <a:pt x="6478" y="6454"/>
                    <a:pt x="6526" y="6406"/>
                  </a:cubicBezTo>
                  <a:cubicBezTo>
                    <a:pt x="6573" y="6359"/>
                    <a:pt x="6573" y="6263"/>
                    <a:pt x="6526" y="6192"/>
                  </a:cubicBezTo>
                  <a:lnTo>
                    <a:pt x="5907" y="5573"/>
                  </a:lnTo>
                  <a:cubicBezTo>
                    <a:pt x="7097" y="4263"/>
                    <a:pt x="7050" y="2239"/>
                    <a:pt x="5788" y="977"/>
                  </a:cubicBezTo>
                  <a:cubicBezTo>
                    <a:pt x="5168" y="334"/>
                    <a:pt x="4335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7505203" y="1670426"/>
              <a:ext cx="184510" cy="117440"/>
            </a:xfrm>
            <a:custGeom>
              <a:avLst/>
              <a:gdLst/>
              <a:ahLst/>
              <a:cxnLst/>
              <a:rect l="l" t="t" r="r" b="b"/>
              <a:pathLst>
                <a:path w="5502" h="3502" extrusionOk="0">
                  <a:moveTo>
                    <a:pt x="2739" y="1"/>
                  </a:moveTo>
                  <a:cubicBezTo>
                    <a:pt x="1215" y="1"/>
                    <a:pt x="0" y="1239"/>
                    <a:pt x="0" y="2763"/>
                  </a:cubicBezTo>
                  <a:cubicBezTo>
                    <a:pt x="0" y="2978"/>
                    <a:pt x="24" y="3168"/>
                    <a:pt x="72" y="3382"/>
                  </a:cubicBezTo>
                  <a:cubicBezTo>
                    <a:pt x="72" y="3454"/>
                    <a:pt x="143" y="3502"/>
                    <a:pt x="215" y="3502"/>
                  </a:cubicBezTo>
                  <a:lnTo>
                    <a:pt x="238" y="3502"/>
                  </a:lnTo>
                  <a:cubicBezTo>
                    <a:pt x="334" y="3478"/>
                    <a:pt x="381" y="3406"/>
                    <a:pt x="357" y="3311"/>
                  </a:cubicBezTo>
                  <a:cubicBezTo>
                    <a:pt x="334" y="3121"/>
                    <a:pt x="310" y="2954"/>
                    <a:pt x="310" y="2763"/>
                  </a:cubicBezTo>
                  <a:cubicBezTo>
                    <a:pt x="310" y="1406"/>
                    <a:pt x="1405" y="310"/>
                    <a:pt x="2739" y="310"/>
                  </a:cubicBezTo>
                  <a:cubicBezTo>
                    <a:pt x="4096" y="310"/>
                    <a:pt x="5192" y="1406"/>
                    <a:pt x="5192" y="2763"/>
                  </a:cubicBezTo>
                  <a:cubicBezTo>
                    <a:pt x="5192" y="2835"/>
                    <a:pt x="5263" y="2906"/>
                    <a:pt x="5335" y="2906"/>
                  </a:cubicBezTo>
                  <a:cubicBezTo>
                    <a:pt x="5430" y="2906"/>
                    <a:pt x="5501" y="2835"/>
                    <a:pt x="5501" y="2763"/>
                  </a:cubicBezTo>
                  <a:cubicBezTo>
                    <a:pt x="5501" y="1239"/>
                    <a:pt x="4263" y="1"/>
                    <a:pt x="2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7567477" y="1775659"/>
              <a:ext cx="120625" cy="79277"/>
            </a:xfrm>
            <a:custGeom>
              <a:avLst/>
              <a:gdLst/>
              <a:ahLst/>
              <a:cxnLst/>
              <a:rect l="l" t="t" r="r" b="b"/>
              <a:pathLst>
                <a:path w="3597" h="2364" extrusionOk="0">
                  <a:moveTo>
                    <a:pt x="3416" y="0"/>
                  </a:moveTo>
                  <a:cubicBezTo>
                    <a:pt x="3352" y="0"/>
                    <a:pt x="3283" y="46"/>
                    <a:pt x="3263" y="125"/>
                  </a:cubicBezTo>
                  <a:cubicBezTo>
                    <a:pt x="3168" y="673"/>
                    <a:pt x="2859" y="1149"/>
                    <a:pt x="2430" y="1507"/>
                  </a:cubicBezTo>
                  <a:cubicBezTo>
                    <a:pt x="2001" y="1864"/>
                    <a:pt x="1453" y="2054"/>
                    <a:pt x="882" y="2054"/>
                  </a:cubicBezTo>
                  <a:cubicBezTo>
                    <a:pt x="668" y="2054"/>
                    <a:pt x="429" y="2031"/>
                    <a:pt x="215" y="1959"/>
                  </a:cubicBezTo>
                  <a:cubicBezTo>
                    <a:pt x="206" y="1956"/>
                    <a:pt x="196" y="1954"/>
                    <a:pt x="185" y="1954"/>
                  </a:cubicBezTo>
                  <a:cubicBezTo>
                    <a:pt x="119" y="1954"/>
                    <a:pt x="45" y="2016"/>
                    <a:pt x="25" y="2078"/>
                  </a:cubicBezTo>
                  <a:cubicBezTo>
                    <a:pt x="1" y="2173"/>
                    <a:pt x="48" y="2245"/>
                    <a:pt x="144" y="2269"/>
                  </a:cubicBezTo>
                  <a:cubicBezTo>
                    <a:pt x="382" y="2340"/>
                    <a:pt x="644" y="2364"/>
                    <a:pt x="882" y="2364"/>
                  </a:cubicBezTo>
                  <a:cubicBezTo>
                    <a:pt x="1525" y="2364"/>
                    <a:pt x="2144" y="2150"/>
                    <a:pt x="2644" y="1745"/>
                  </a:cubicBezTo>
                  <a:cubicBezTo>
                    <a:pt x="3120" y="1364"/>
                    <a:pt x="3454" y="792"/>
                    <a:pt x="3573" y="197"/>
                  </a:cubicBezTo>
                  <a:cubicBezTo>
                    <a:pt x="3597" y="102"/>
                    <a:pt x="3549" y="30"/>
                    <a:pt x="3454" y="6"/>
                  </a:cubicBezTo>
                  <a:cubicBezTo>
                    <a:pt x="3442" y="2"/>
                    <a:pt x="3429" y="0"/>
                    <a:pt x="3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7637767" y="1614389"/>
              <a:ext cx="101443" cy="101611"/>
            </a:xfrm>
            <a:custGeom>
              <a:avLst/>
              <a:gdLst/>
              <a:ahLst/>
              <a:cxnLst/>
              <a:rect l="l" t="t" r="r" b="b"/>
              <a:pathLst>
                <a:path w="3025" h="3030" extrusionOk="0">
                  <a:moveTo>
                    <a:pt x="1266" y="312"/>
                  </a:moveTo>
                  <a:cubicBezTo>
                    <a:pt x="1634" y="312"/>
                    <a:pt x="2005" y="450"/>
                    <a:pt x="2287" y="719"/>
                  </a:cubicBezTo>
                  <a:cubicBezTo>
                    <a:pt x="2549" y="1005"/>
                    <a:pt x="2715" y="1362"/>
                    <a:pt x="2715" y="1743"/>
                  </a:cubicBezTo>
                  <a:cubicBezTo>
                    <a:pt x="2715" y="2077"/>
                    <a:pt x="2596" y="2386"/>
                    <a:pt x="2406" y="2648"/>
                  </a:cubicBezTo>
                  <a:lnTo>
                    <a:pt x="382" y="624"/>
                  </a:lnTo>
                  <a:cubicBezTo>
                    <a:pt x="635" y="415"/>
                    <a:pt x="949" y="312"/>
                    <a:pt x="1266" y="312"/>
                  </a:cubicBezTo>
                  <a:close/>
                  <a:moveTo>
                    <a:pt x="1271" y="1"/>
                  </a:moveTo>
                  <a:cubicBezTo>
                    <a:pt x="827" y="1"/>
                    <a:pt x="385" y="168"/>
                    <a:pt x="48" y="505"/>
                  </a:cubicBezTo>
                  <a:cubicBezTo>
                    <a:pt x="0" y="529"/>
                    <a:pt x="0" y="576"/>
                    <a:pt x="0" y="624"/>
                  </a:cubicBezTo>
                  <a:cubicBezTo>
                    <a:pt x="0" y="672"/>
                    <a:pt x="0" y="695"/>
                    <a:pt x="48" y="719"/>
                  </a:cubicBezTo>
                  <a:lnTo>
                    <a:pt x="2287" y="2982"/>
                  </a:lnTo>
                  <a:cubicBezTo>
                    <a:pt x="2310" y="3005"/>
                    <a:pt x="2358" y="3029"/>
                    <a:pt x="2406" y="3029"/>
                  </a:cubicBezTo>
                  <a:cubicBezTo>
                    <a:pt x="2430" y="3029"/>
                    <a:pt x="2477" y="3005"/>
                    <a:pt x="2501" y="2982"/>
                  </a:cubicBezTo>
                  <a:cubicBezTo>
                    <a:pt x="2834" y="2648"/>
                    <a:pt x="3025" y="2220"/>
                    <a:pt x="3025" y="1743"/>
                  </a:cubicBezTo>
                  <a:cubicBezTo>
                    <a:pt x="3025" y="1338"/>
                    <a:pt x="2882" y="934"/>
                    <a:pt x="2620" y="624"/>
                  </a:cubicBezTo>
                  <a:lnTo>
                    <a:pt x="2811" y="433"/>
                  </a:lnTo>
                  <a:cubicBezTo>
                    <a:pt x="2882" y="362"/>
                    <a:pt x="2882" y="267"/>
                    <a:pt x="2811" y="219"/>
                  </a:cubicBezTo>
                  <a:cubicBezTo>
                    <a:pt x="2775" y="183"/>
                    <a:pt x="2733" y="166"/>
                    <a:pt x="2694" y="166"/>
                  </a:cubicBezTo>
                  <a:cubicBezTo>
                    <a:pt x="2656" y="166"/>
                    <a:pt x="2620" y="183"/>
                    <a:pt x="2596" y="219"/>
                  </a:cubicBezTo>
                  <a:lnTo>
                    <a:pt x="2406" y="410"/>
                  </a:lnTo>
                  <a:cubicBezTo>
                    <a:pt x="2077" y="138"/>
                    <a:pt x="167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7454096" y="1614523"/>
              <a:ext cx="101443" cy="101477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1739" y="1"/>
                  </a:moveTo>
                  <a:cubicBezTo>
                    <a:pt x="1334" y="1"/>
                    <a:pt x="929" y="120"/>
                    <a:pt x="619" y="406"/>
                  </a:cubicBezTo>
                  <a:lnTo>
                    <a:pt x="429" y="215"/>
                  </a:lnTo>
                  <a:cubicBezTo>
                    <a:pt x="393" y="179"/>
                    <a:pt x="351" y="162"/>
                    <a:pt x="310" y="162"/>
                  </a:cubicBezTo>
                  <a:cubicBezTo>
                    <a:pt x="268" y="162"/>
                    <a:pt x="226" y="179"/>
                    <a:pt x="191" y="215"/>
                  </a:cubicBezTo>
                  <a:cubicBezTo>
                    <a:pt x="143" y="263"/>
                    <a:pt x="143" y="358"/>
                    <a:pt x="191" y="429"/>
                  </a:cubicBezTo>
                  <a:lnTo>
                    <a:pt x="405" y="620"/>
                  </a:lnTo>
                  <a:cubicBezTo>
                    <a:pt x="167" y="882"/>
                    <a:pt x="48" y="1215"/>
                    <a:pt x="0" y="1549"/>
                  </a:cubicBezTo>
                  <a:cubicBezTo>
                    <a:pt x="0" y="1644"/>
                    <a:pt x="48" y="1715"/>
                    <a:pt x="143" y="1715"/>
                  </a:cubicBezTo>
                  <a:cubicBezTo>
                    <a:pt x="156" y="1719"/>
                    <a:pt x="168" y="1720"/>
                    <a:pt x="179" y="1720"/>
                  </a:cubicBezTo>
                  <a:cubicBezTo>
                    <a:pt x="256" y="1720"/>
                    <a:pt x="310" y="1655"/>
                    <a:pt x="310" y="1573"/>
                  </a:cubicBezTo>
                  <a:cubicBezTo>
                    <a:pt x="357" y="1263"/>
                    <a:pt x="500" y="953"/>
                    <a:pt x="715" y="715"/>
                  </a:cubicBezTo>
                  <a:cubicBezTo>
                    <a:pt x="1000" y="453"/>
                    <a:pt x="1358" y="310"/>
                    <a:pt x="1739" y="310"/>
                  </a:cubicBezTo>
                  <a:cubicBezTo>
                    <a:pt x="2072" y="310"/>
                    <a:pt x="2382" y="406"/>
                    <a:pt x="2644" y="620"/>
                  </a:cubicBezTo>
                  <a:lnTo>
                    <a:pt x="619" y="2644"/>
                  </a:lnTo>
                  <a:cubicBezTo>
                    <a:pt x="476" y="2478"/>
                    <a:pt x="381" y="2263"/>
                    <a:pt x="334" y="2073"/>
                  </a:cubicBezTo>
                  <a:cubicBezTo>
                    <a:pt x="334" y="1994"/>
                    <a:pt x="268" y="1948"/>
                    <a:pt x="192" y="1948"/>
                  </a:cubicBezTo>
                  <a:cubicBezTo>
                    <a:pt x="176" y="1948"/>
                    <a:pt x="159" y="1950"/>
                    <a:pt x="143" y="1954"/>
                  </a:cubicBezTo>
                  <a:cubicBezTo>
                    <a:pt x="72" y="1954"/>
                    <a:pt x="24" y="2049"/>
                    <a:pt x="24" y="2120"/>
                  </a:cubicBezTo>
                  <a:cubicBezTo>
                    <a:pt x="119" y="2454"/>
                    <a:pt x="262" y="2739"/>
                    <a:pt x="500" y="2978"/>
                  </a:cubicBezTo>
                  <a:cubicBezTo>
                    <a:pt x="524" y="3001"/>
                    <a:pt x="572" y="3025"/>
                    <a:pt x="619" y="3025"/>
                  </a:cubicBezTo>
                  <a:cubicBezTo>
                    <a:pt x="643" y="3025"/>
                    <a:pt x="691" y="3001"/>
                    <a:pt x="715" y="2978"/>
                  </a:cubicBezTo>
                  <a:lnTo>
                    <a:pt x="2977" y="715"/>
                  </a:lnTo>
                  <a:cubicBezTo>
                    <a:pt x="3025" y="668"/>
                    <a:pt x="3025" y="572"/>
                    <a:pt x="2977" y="501"/>
                  </a:cubicBezTo>
                  <a:cubicBezTo>
                    <a:pt x="2644" y="168"/>
                    <a:pt x="221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7385416" y="1785451"/>
              <a:ext cx="182900" cy="182900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39" y="0"/>
                  </a:moveTo>
                  <a:cubicBezTo>
                    <a:pt x="1238" y="0"/>
                    <a:pt x="0" y="1215"/>
                    <a:pt x="0" y="2715"/>
                  </a:cubicBezTo>
                  <a:cubicBezTo>
                    <a:pt x="0" y="3167"/>
                    <a:pt x="119" y="3620"/>
                    <a:pt x="333" y="4025"/>
                  </a:cubicBezTo>
                  <a:cubicBezTo>
                    <a:pt x="364" y="4071"/>
                    <a:pt x="415" y="4097"/>
                    <a:pt x="466" y="4097"/>
                  </a:cubicBezTo>
                  <a:cubicBezTo>
                    <a:pt x="494" y="4097"/>
                    <a:pt x="523" y="4089"/>
                    <a:pt x="548" y="4072"/>
                  </a:cubicBezTo>
                  <a:cubicBezTo>
                    <a:pt x="619" y="4049"/>
                    <a:pt x="643" y="3953"/>
                    <a:pt x="619" y="3858"/>
                  </a:cubicBezTo>
                  <a:cubicBezTo>
                    <a:pt x="429" y="3525"/>
                    <a:pt x="310" y="3120"/>
                    <a:pt x="310" y="2715"/>
                  </a:cubicBezTo>
                  <a:cubicBezTo>
                    <a:pt x="310" y="1405"/>
                    <a:pt x="1405" y="310"/>
                    <a:pt x="2739" y="310"/>
                  </a:cubicBezTo>
                  <a:cubicBezTo>
                    <a:pt x="4049" y="310"/>
                    <a:pt x="5144" y="1405"/>
                    <a:pt x="5144" y="2715"/>
                  </a:cubicBezTo>
                  <a:cubicBezTo>
                    <a:pt x="5144" y="4049"/>
                    <a:pt x="4049" y="5120"/>
                    <a:pt x="2739" y="5120"/>
                  </a:cubicBezTo>
                  <a:cubicBezTo>
                    <a:pt x="2048" y="5120"/>
                    <a:pt x="1405" y="4858"/>
                    <a:pt x="953" y="4358"/>
                  </a:cubicBezTo>
                  <a:cubicBezTo>
                    <a:pt x="929" y="4322"/>
                    <a:pt x="893" y="4305"/>
                    <a:pt x="854" y="4305"/>
                  </a:cubicBezTo>
                  <a:cubicBezTo>
                    <a:pt x="816" y="4305"/>
                    <a:pt x="774" y="4322"/>
                    <a:pt x="738" y="4358"/>
                  </a:cubicBezTo>
                  <a:cubicBezTo>
                    <a:pt x="667" y="4406"/>
                    <a:pt x="667" y="4501"/>
                    <a:pt x="738" y="4572"/>
                  </a:cubicBezTo>
                  <a:cubicBezTo>
                    <a:pt x="1238" y="5120"/>
                    <a:pt x="1977" y="5454"/>
                    <a:pt x="2739" y="5454"/>
                  </a:cubicBezTo>
                  <a:cubicBezTo>
                    <a:pt x="4239" y="5454"/>
                    <a:pt x="5454" y="4215"/>
                    <a:pt x="5454" y="2715"/>
                  </a:cubicBezTo>
                  <a:cubicBezTo>
                    <a:pt x="5454" y="1215"/>
                    <a:pt x="4239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7552320" y="1690413"/>
              <a:ext cx="62308" cy="116635"/>
            </a:xfrm>
            <a:custGeom>
              <a:avLst/>
              <a:gdLst/>
              <a:ahLst/>
              <a:cxnLst/>
              <a:rect l="l" t="t" r="r" b="b"/>
              <a:pathLst>
                <a:path w="1858" h="3478" extrusionOk="0">
                  <a:moveTo>
                    <a:pt x="1334" y="1977"/>
                  </a:moveTo>
                  <a:cubicBezTo>
                    <a:pt x="1453" y="1977"/>
                    <a:pt x="1524" y="2048"/>
                    <a:pt x="1524" y="2167"/>
                  </a:cubicBezTo>
                  <a:cubicBezTo>
                    <a:pt x="1524" y="2263"/>
                    <a:pt x="1453" y="2358"/>
                    <a:pt x="1334" y="2358"/>
                  </a:cubicBezTo>
                  <a:cubicBezTo>
                    <a:pt x="1239" y="2358"/>
                    <a:pt x="1143" y="2263"/>
                    <a:pt x="1143" y="2167"/>
                  </a:cubicBezTo>
                  <a:cubicBezTo>
                    <a:pt x="1143" y="2048"/>
                    <a:pt x="1239" y="1977"/>
                    <a:pt x="1334" y="1977"/>
                  </a:cubicBezTo>
                  <a:close/>
                  <a:moveTo>
                    <a:pt x="1334" y="0"/>
                  </a:moveTo>
                  <a:cubicBezTo>
                    <a:pt x="1262" y="0"/>
                    <a:pt x="1191" y="72"/>
                    <a:pt x="1191" y="167"/>
                  </a:cubicBezTo>
                  <a:lnTo>
                    <a:pt x="1191" y="1667"/>
                  </a:lnTo>
                  <a:cubicBezTo>
                    <a:pt x="977" y="1739"/>
                    <a:pt x="834" y="1929"/>
                    <a:pt x="834" y="2167"/>
                  </a:cubicBezTo>
                  <a:cubicBezTo>
                    <a:pt x="834" y="2239"/>
                    <a:pt x="858" y="2310"/>
                    <a:pt x="881" y="2382"/>
                  </a:cubicBezTo>
                  <a:lnTo>
                    <a:pt x="334" y="2953"/>
                  </a:lnTo>
                  <a:lnTo>
                    <a:pt x="334" y="2644"/>
                  </a:lnTo>
                  <a:cubicBezTo>
                    <a:pt x="334" y="2572"/>
                    <a:pt x="262" y="2501"/>
                    <a:pt x="167" y="2501"/>
                  </a:cubicBezTo>
                  <a:cubicBezTo>
                    <a:pt x="72" y="2501"/>
                    <a:pt x="0" y="2572"/>
                    <a:pt x="0" y="2644"/>
                  </a:cubicBezTo>
                  <a:lnTo>
                    <a:pt x="0" y="3334"/>
                  </a:lnTo>
                  <a:cubicBezTo>
                    <a:pt x="0" y="3406"/>
                    <a:pt x="72" y="3477"/>
                    <a:pt x="167" y="3477"/>
                  </a:cubicBezTo>
                  <a:lnTo>
                    <a:pt x="834" y="3477"/>
                  </a:lnTo>
                  <a:cubicBezTo>
                    <a:pt x="929" y="3477"/>
                    <a:pt x="1001" y="3406"/>
                    <a:pt x="1001" y="3334"/>
                  </a:cubicBezTo>
                  <a:cubicBezTo>
                    <a:pt x="1001" y="3239"/>
                    <a:pt x="929" y="3167"/>
                    <a:pt x="834" y="3167"/>
                  </a:cubicBezTo>
                  <a:lnTo>
                    <a:pt x="548" y="3167"/>
                  </a:lnTo>
                  <a:lnTo>
                    <a:pt x="1120" y="2620"/>
                  </a:lnTo>
                  <a:cubicBezTo>
                    <a:pt x="1191" y="2644"/>
                    <a:pt x="1262" y="2667"/>
                    <a:pt x="1334" y="2667"/>
                  </a:cubicBezTo>
                  <a:cubicBezTo>
                    <a:pt x="1620" y="2667"/>
                    <a:pt x="1858" y="2429"/>
                    <a:pt x="1858" y="2167"/>
                  </a:cubicBezTo>
                  <a:cubicBezTo>
                    <a:pt x="1858" y="1929"/>
                    <a:pt x="1715" y="1739"/>
                    <a:pt x="1501" y="1667"/>
                  </a:cubicBezTo>
                  <a:lnTo>
                    <a:pt x="1501" y="167"/>
                  </a:lnTo>
                  <a:cubicBezTo>
                    <a:pt x="1501" y="72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7413350" y="1839744"/>
              <a:ext cx="127031" cy="74314"/>
            </a:xfrm>
            <a:custGeom>
              <a:avLst/>
              <a:gdLst/>
              <a:ahLst/>
              <a:cxnLst/>
              <a:rect l="l" t="t" r="r" b="b"/>
              <a:pathLst>
                <a:path w="3788" h="2216" extrusionOk="0">
                  <a:moveTo>
                    <a:pt x="2573" y="929"/>
                  </a:moveTo>
                  <a:lnTo>
                    <a:pt x="2573" y="1286"/>
                  </a:lnTo>
                  <a:lnTo>
                    <a:pt x="1215" y="1286"/>
                  </a:lnTo>
                  <a:lnTo>
                    <a:pt x="1215" y="929"/>
                  </a:lnTo>
                  <a:close/>
                  <a:moveTo>
                    <a:pt x="906" y="310"/>
                  </a:moveTo>
                  <a:lnTo>
                    <a:pt x="906" y="1882"/>
                  </a:lnTo>
                  <a:lnTo>
                    <a:pt x="310" y="1882"/>
                  </a:lnTo>
                  <a:lnTo>
                    <a:pt x="310" y="310"/>
                  </a:lnTo>
                  <a:close/>
                  <a:moveTo>
                    <a:pt x="3478" y="310"/>
                  </a:moveTo>
                  <a:lnTo>
                    <a:pt x="3478" y="1882"/>
                  </a:lnTo>
                  <a:lnTo>
                    <a:pt x="2882" y="1882"/>
                  </a:lnTo>
                  <a:lnTo>
                    <a:pt x="2882" y="310"/>
                  </a:lnTo>
                  <a:close/>
                  <a:moveTo>
                    <a:pt x="143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2049"/>
                  </a:lnTo>
                  <a:cubicBezTo>
                    <a:pt x="1" y="2144"/>
                    <a:pt x="72" y="2215"/>
                    <a:pt x="143" y="2215"/>
                  </a:cubicBezTo>
                  <a:lnTo>
                    <a:pt x="1072" y="2215"/>
                  </a:lnTo>
                  <a:cubicBezTo>
                    <a:pt x="1144" y="2215"/>
                    <a:pt x="1215" y="2144"/>
                    <a:pt x="1215" y="2049"/>
                  </a:cubicBezTo>
                  <a:lnTo>
                    <a:pt x="1215" y="1596"/>
                  </a:lnTo>
                  <a:lnTo>
                    <a:pt x="2573" y="1596"/>
                  </a:lnTo>
                  <a:lnTo>
                    <a:pt x="2573" y="2049"/>
                  </a:lnTo>
                  <a:cubicBezTo>
                    <a:pt x="2573" y="2144"/>
                    <a:pt x="2644" y="2215"/>
                    <a:pt x="2739" y="2215"/>
                  </a:cubicBezTo>
                  <a:lnTo>
                    <a:pt x="3644" y="2215"/>
                  </a:lnTo>
                  <a:cubicBezTo>
                    <a:pt x="3716" y="2215"/>
                    <a:pt x="3787" y="2144"/>
                    <a:pt x="3787" y="2049"/>
                  </a:cubicBezTo>
                  <a:lnTo>
                    <a:pt x="3787" y="167"/>
                  </a:lnTo>
                  <a:cubicBezTo>
                    <a:pt x="3787" y="72"/>
                    <a:pt x="3716" y="0"/>
                    <a:pt x="3644" y="0"/>
                  </a:cubicBezTo>
                  <a:lnTo>
                    <a:pt x="2739" y="0"/>
                  </a:lnTo>
                  <a:cubicBezTo>
                    <a:pt x="2644" y="0"/>
                    <a:pt x="2573" y="72"/>
                    <a:pt x="2573" y="167"/>
                  </a:cubicBezTo>
                  <a:lnTo>
                    <a:pt x="2573" y="620"/>
                  </a:lnTo>
                  <a:lnTo>
                    <a:pt x="1215" y="620"/>
                  </a:lnTo>
                  <a:lnTo>
                    <a:pt x="1215" y="167"/>
                  </a:lnTo>
                  <a:cubicBezTo>
                    <a:pt x="1215" y="72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9" name="Google Shape;1869;p15"/>
          <p:cNvGrpSpPr/>
          <p:nvPr/>
        </p:nvGrpSpPr>
        <p:grpSpPr>
          <a:xfrm>
            <a:off x="6708981" y="1614322"/>
            <a:ext cx="353829" cy="354029"/>
            <a:chOff x="6708981" y="1614322"/>
            <a:chExt cx="353829" cy="354029"/>
          </a:xfrm>
        </p:grpSpPr>
        <p:sp>
          <p:nvSpPr>
            <p:cNvPr id="1870" name="Google Shape;1870;p15"/>
            <p:cNvSpPr/>
            <p:nvPr/>
          </p:nvSpPr>
          <p:spPr>
            <a:xfrm>
              <a:off x="6730544" y="1642692"/>
              <a:ext cx="309897" cy="297321"/>
            </a:xfrm>
            <a:custGeom>
              <a:avLst/>
              <a:gdLst/>
              <a:ahLst/>
              <a:cxnLst/>
              <a:rect l="l" t="t" r="r" b="b"/>
              <a:pathLst>
                <a:path w="9241" h="8866" extrusionOk="0">
                  <a:moveTo>
                    <a:pt x="7025" y="0"/>
                  </a:moveTo>
                  <a:cubicBezTo>
                    <a:pt x="6508" y="0"/>
                    <a:pt x="5990" y="197"/>
                    <a:pt x="5597" y="590"/>
                  </a:cubicBezTo>
                  <a:cubicBezTo>
                    <a:pt x="4977" y="1209"/>
                    <a:pt x="4858" y="2114"/>
                    <a:pt x="5192" y="2852"/>
                  </a:cubicBezTo>
                  <a:cubicBezTo>
                    <a:pt x="4763" y="2971"/>
                    <a:pt x="4287" y="3257"/>
                    <a:pt x="3858" y="3662"/>
                  </a:cubicBezTo>
                  <a:cubicBezTo>
                    <a:pt x="3453" y="4090"/>
                    <a:pt x="3168" y="4567"/>
                    <a:pt x="3048" y="4995"/>
                  </a:cubicBezTo>
                  <a:cubicBezTo>
                    <a:pt x="2782" y="4875"/>
                    <a:pt x="2493" y="4813"/>
                    <a:pt x="2204" y="4813"/>
                  </a:cubicBezTo>
                  <a:cubicBezTo>
                    <a:pt x="1693" y="4813"/>
                    <a:pt x="1181" y="5005"/>
                    <a:pt x="786" y="5400"/>
                  </a:cubicBezTo>
                  <a:cubicBezTo>
                    <a:pt x="0" y="6186"/>
                    <a:pt x="0" y="7472"/>
                    <a:pt x="786" y="8258"/>
                  </a:cubicBezTo>
                  <a:cubicBezTo>
                    <a:pt x="1179" y="8663"/>
                    <a:pt x="1697" y="8865"/>
                    <a:pt x="2215" y="8865"/>
                  </a:cubicBezTo>
                  <a:cubicBezTo>
                    <a:pt x="2733" y="8865"/>
                    <a:pt x="3251" y="8663"/>
                    <a:pt x="3644" y="8258"/>
                  </a:cubicBezTo>
                  <a:cubicBezTo>
                    <a:pt x="4263" y="7663"/>
                    <a:pt x="4406" y="6758"/>
                    <a:pt x="4049" y="5996"/>
                  </a:cubicBezTo>
                  <a:cubicBezTo>
                    <a:pt x="4477" y="5900"/>
                    <a:pt x="4954" y="5615"/>
                    <a:pt x="5382" y="5186"/>
                  </a:cubicBezTo>
                  <a:cubicBezTo>
                    <a:pt x="5787" y="4757"/>
                    <a:pt x="6097" y="4281"/>
                    <a:pt x="6192" y="3876"/>
                  </a:cubicBezTo>
                  <a:cubicBezTo>
                    <a:pt x="6450" y="3993"/>
                    <a:pt x="6729" y="4051"/>
                    <a:pt x="7009" y="4051"/>
                  </a:cubicBezTo>
                  <a:cubicBezTo>
                    <a:pt x="7529" y="4051"/>
                    <a:pt x="8052" y="3850"/>
                    <a:pt x="8454" y="3447"/>
                  </a:cubicBezTo>
                  <a:cubicBezTo>
                    <a:pt x="9240" y="2662"/>
                    <a:pt x="9240" y="1376"/>
                    <a:pt x="8454" y="590"/>
                  </a:cubicBezTo>
                  <a:cubicBezTo>
                    <a:pt x="8061" y="197"/>
                    <a:pt x="7543" y="0"/>
                    <a:pt x="7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6800800" y="1706375"/>
              <a:ext cx="169352" cy="169352"/>
            </a:xfrm>
            <a:custGeom>
              <a:avLst/>
              <a:gdLst/>
              <a:ahLst/>
              <a:cxnLst/>
              <a:rect l="l" t="t" r="r" b="b"/>
              <a:pathLst>
                <a:path w="5050" h="5050" extrusionOk="0">
                  <a:moveTo>
                    <a:pt x="882" y="0"/>
                  </a:moveTo>
                  <a:lnTo>
                    <a:pt x="453" y="453"/>
                  </a:lnTo>
                  <a:lnTo>
                    <a:pt x="1" y="882"/>
                  </a:lnTo>
                  <a:lnTo>
                    <a:pt x="4168" y="5049"/>
                  </a:lnTo>
                  <a:lnTo>
                    <a:pt x="5050" y="4168"/>
                  </a:lnTo>
                  <a:lnTo>
                    <a:pt x="4287" y="3406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6926188" y="1831763"/>
              <a:ext cx="131021" cy="130988"/>
            </a:xfrm>
            <a:custGeom>
              <a:avLst/>
              <a:gdLst/>
              <a:ahLst/>
              <a:cxnLst/>
              <a:rect l="l" t="t" r="r" b="b"/>
              <a:pathLst>
                <a:path w="3907" h="3906" extrusionOk="0">
                  <a:moveTo>
                    <a:pt x="2620" y="0"/>
                  </a:moveTo>
                  <a:lnTo>
                    <a:pt x="1" y="2620"/>
                  </a:lnTo>
                  <a:lnTo>
                    <a:pt x="1287" y="3906"/>
                  </a:lnTo>
                  <a:lnTo>
                    <a:pt x="3906" y="1286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6889467" y="1795008"/>
              <a:ext cx="142188" cy="142188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3168" y="1"/>
                  </a:moveTo>
                  <a:lnTo>
                    <a:pt x="0" y="3168"/>
                  </a:lnTo>
                  <a:lnTo>
                    <a:pt x="1048" y="4240"/>
                  </a:lnTo>
                  <a:lnTo>
                    <a:pt x="4239" y="104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6713777" y="1619319"/>
              <a:ext cx="131793" cy="131826"/>
            </a:xfrm>
            <a:custGeom>
              <a:avLst/>
              <a:gdLst/>
              <a:ahLst/>
              <a:cxnLst/>
              <a:rect l="l" t="t" r="r" b="b"/>
              <a:pathLst>
                <a:path w="3930" h="3931" extrusionOk="0">
                  <a:moveTo>
                    <a:pt x="2620" y="1"/>
                  </a:moveTo>
                  <a:lnTo>
                    <a:pt x="0" y="2620"/>
                  </a:lnTo>
                  <a:lnTo>
                    <a:pt x="1310" y="3930"/>
                  </a:lnTo>
                  <a:lnTo>
                    <a:pt x="3930" y="1310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6740102" y="1645677"/>
              <a:ext cx="141417" cy="142188"/>
            </a:xfrm>
            <a:custGeom>
              <a:avLst/>
              <a:gdLst/>
              <a:ahLst/>
              <a:cxnLst/>
              <a:rect l="l" t="t" r="r" b="b"/>
              <a:pathLst>
                <a:path w="4217" h="4240" extrusionOk="0">
                  <a:moveTo>
                    <a:pt x="3168" y="1"/>
                  </a:moveTo>
                  <a:lnTo>
                    <a:pt x="1" y="3168"/>
                  </a:lnTo>
                  <a:lnTo>
                    <a:pt x="1049" y="4240"/>
                  </a:lnTo>
                  <a:lnTo>
                    <a:pt x="4216" y="1048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6883062" y="1637696"/>
              <a:ext cx="163751" cy="155770"/>
            </a:xfrm>
            <a:custGeom>
              <a:avLst/>
              <a:gdLst/>
              <a:ahLst/>
              <a:cxnLst/>
              <a:rect l="l" t="t" r="r" b="b"/>
              <a:pathLst>
                <a:path w="4883" h="4645" extrusionOk="0">
                  <a:moveTo>
                    <a:pt x="2477" y="0"/>
                  </a:moveTo>
                  <a:cubicBezTo>
                    <a:pt x="1906" y="0"/>
                    <a:pt x="1358" y="215"/>
                    <a:pt x="953" y="620"/>
                  </a:cubicBezTo>
                  <a:cubicBezTo>
                    <a:pt x="620" y="953"/>
                    <a:pt x="406" y="1358"/>
                    <a:pt x="334" y="1810"/>
                  </a:cubicBezTo>
                  <a:cubicBezTo>
                    <a:pt x="263" y="2168"/>
                    <a:pt x="310" y="2549"/>
                    <a:pt x="429" y="2906"/>
                  </a:cubicBezTo>
                  <a:cubicBezTo>
                    <a:pt x="310" y="2953"/>
                    <a:pt x="215" y="3001"/>
                    <a:pt x="96" y="3049"/>
                  </a:cubicBezTo>
                  <a:cubicBezTo>
                    <a:pt x="25" y="3096"/>
                    <a:pt x="1" y="3192"/>
                    <a:pt x="25" y="3263"/>
                  </a:cubicBezTo>
                  <a:cubicBezTo>
                    <a:pt x="60" y="3317"/>
                    <a:pt x="123" y="3343"/>
                    <a:pt x="182" y="3343"/>
                  </a:cubicBezTo>
                  <a:cubicBezTo>
                    <a:pt x="202" y="3343"/>
                    <a:pt x="221" y="3340"/>
                    <a:pt x="239" y="3334"/>
                  </a:cubicBezTo>
                  <a:cubicBezTo>
                    <a:pt x="382" y="3263"/>
                    <a:pt x="549" y="3192"/>
                    <a:pt x="668" y="3168"/>
                  </a:cubicBezTo>
                  <a:cubicBezTo>
                    <a:pt x="715" y="3144"/>
                    <a:pt x="763" y="3120"/>
                    <a:pt x="787" y="3072"/>
                  </a:cubicBezTo>
                  <a:cubicBezTo>
                    <a:pt x="787" y="3025"/>
                    <a:pt x="787" y="2977"/>
                    <a:pt x="787" y="2953"/>
                  </a:cubicBezTo>
                  <a:cubicBezTo>
                    <a:pt x="453" y="2239"/>
                    <a:pt x="620" y="1405"/>
                    <a:pt x="1168" y="858"/>
                  </a:cubicBezTo>
                  <a:cubicBezTo>
                    <a:pt x="1501" y="501"/>
                    <a:pt x="1977" y="310"/>
                    <a:pt x="2477" y="310"/>
                  </a:cubicBezTo>
                  <a:cubicBezTo>
                    <a:pt x="2978" y="310"/>
                    <a:pt x="3454" y="501"/>
                    <a:pt x="3811" y="858"/>
                  </a:cubicBezTo>
                  <a:cubicBezTo>
                    <a:pt x="4526" y="1572"/>
                    <a:pt x="4526" y="2763"/>
                    <a:pt x="3811" y="3501"/>
                  </a:cubicBezTo>
                  <a:cubicBezTo>
                    <a:pt x="3454" y="3858"/>
                    <a:pt x="2966" y="4043"/>
                    <a:pt x="2478" y="4043"/>
                  </a:cubicBezTo>
                  <a:cubicBezTo>
                    <a:pt x="2217" y="4043"/>
                    <a:pt x="1956" y="3990"/>
                    <a:pt x="1715" y="3882"/>
                  </a:cubicBezTo>
                  <a:cubicBezTo>
                    <a:pt x="1692" y="3870"/>
                    <a:pt x="1668" y="3864"/>
                    <a:pt x="1644" y="3864"/>
                  </a:cubicBezTo>
                  <a:cubicBezTo>
                    <a:pt x="1620" y="3864"/>
                    <a:pt x="1596" y="3870"/>
                    <a:pt x="1573" y="3882"/>
                  </a:cubicBezTo>
                  <a:cubicBezTo>
                    <a:pt x="1525" y="3906"/>
                    <a:pt x="1501" y="3930"/>
                    <a:pt x="1501" y="3977"/>
                  </a:cubicBezTo>
                  <a:cubicBezTo>
                    <a:pt x="1453" y="4120"/>
                    <a:pt x="1406" y="4263"/>
                    <a:pt x="1334" y="4406"/>
                  </a:cubicBezTo>
                  <a:cubicBezTo>
                    <a:pt x="1287" y="4478"/>
                    <a:pt x="1311" y="4573"/>
                    <a:pt x="1406" y="4620"/>
                  </a:cubicBezTo>
                  <a:cubicBezTo>
                    <a:pt x="1430" y="4620"/>
                    <a:pt x="1453" y="4644"/>
                    <a:pt x="1477" y="4644"/>
                  </a:cubicBezTo>
                  <a:cubicBezTo>
                    <a:pt x="1525" y="4644"/>
                    <a:pt x="1573" y="4620"/>
                    <a:pt x="1596" y="4549"/>
                  </a:cubicBezTo>
                  <a:cubicBezTo>
                    <a:pt x="1668" y="4454"/>
                    <a:pt x="1715" y="4335"/>
                    <a:pt x="1739" y="4239"/>
                  </a:cubicBezTo>
                  <a:cubicBezTo>
                    <a:pt x="1983" y="4321"/>
                    <a:pt x="2239" y="4358"/>
                    <a:pt x="2497" y="4358"/>
                  </a:cubicBezTo>
                  <a:cubicBezTo>
                    <a:pt x="2617" y="4358"/>
                    <a:pt x="2738" y="4350"/>
                    <a:pt x="2859" y="4335"/>
                  </a:cubicBezTo>
                  <a:cubicBezTo>
                    <a:pt x="3311" y="4239"/>
                    <a:pt x="3716" y="4025"/>
                    <a:pt x="4025" y="3715"/>
                  </a:cubicBezTo>
                  <a:cubicBezTo>
                    <a:pt x="4883" y="2858"/>
                    <a:pt x="4883" y="1477"/>
                    <a:pt x="4025" y="620"/>
                  </a:cubicBezTo>
                  <a:cubicBezTo>
                    <a:pt x="3621" y="215"/>
                    <a:pt x="3073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6724944" y="1832568"/>
              <a:ext cx="162947" cy="112611"/>
            </a:xfrm>
            <a:custGeom>
              <a:avLst/>
              <a:gdLst/>
              <a:ahLst/>
              <a:cxnLst/>
              <a:rect l="l" t="t" r="r" b="b"/>
              <a:pathLst>
                <a:path w="4859" h="3358" extrusionOk="0">
                  <a:moveTo>
                    <a:pt x="4697" y="0"/>
                  </a:moveTo>
                  <a:cubicBezTo>
                    <a:pt x="4671" y="0"/>
                    <a:pt x="4644" y="8"/>
                    <a:pt x="4621" y="24"/>
                  </a:cubicBezTo>
                  <a:cubicBezTo>
                    <a:pt x="4478" y="95"/>
                    <a:pt x="4335" y="143"/>
                    <a:pt x="4192" y="191"/>
                  </a:cubicBezTo>
                  <a:cubicBezTo>
                    <a:pt x="4144" y="191"/>
                    <a:pt x="4097" y="214"/>
                    <a:pt x="4097" y="262"/>
                  </a:cubicBezTo>
                  <a:cubicBezTo>
                    <a:pt x="4073" y="310"/>
                    <a:pt x="4073" y="357"/>
                    <a:pt x="4097" y="405"/>
                  </a:cubicBezTo>
                  <a:cubicBezTo>
                    <a:pt x="4406" y="1096"/>
                    <a:pt x="4263" y="1953"/>
                    <a:pt x="3716" y="2501"/>
                  </a:cubicBezTo>
                  <a:cubicBezTo>
                    <a:pt x="3358" y="2834"/>
                    <a:pt x="2882" y="3048"/>
                    <a:pt x="2382" y="3048"/>
                  </a:cubicBezTo>
                  <a:cubicBezTo>
                    <a:pt x="1882" y="3048"/>
                    <a:pt x="1406" y="2834"/>
                    <a:pt x="1072" y="2501"/>
                  </a:cubicBezTo>
                  <a:cubicBezTo>
                    <a:pt x="477" y="1905"/>
                    <a:pt x="358" y="1048"/>
                    <a:pt x="715" y="334"/>
                  </a:cubicBezTo>
                  <a:cubicBezTo>
                    <a:pt x="763" y="238"/>
                    <a:pt x="715" y="143"/>
                    <a:pt x="644" y="119"/>
                  </a:cubicBezTo>
                  <a:cubicBezTo>
                    <a:pt x="618" y="102"/>
                    <a:pt x="590" y="94"/>
                    <a:pt x="562" y="94"/>
                  </a:cubicBezTo>
                  <a:cubicBezTo>
                    <a:pt x="511" y="94"/>
                    <a:pt x="460" y="121"/>
                    <a:pt x="429" y="167"/>
                  </a:cubicBezTo>
                  <a:cubicBezTo>
                    <a:pt x="1" y="1024"/>
                    <a:pt x="167" y="2048"/>
                    <a:pt x="834" y="2715"/>
                  </a:cubicBezTo>
                  <a:cubicBezTo>
                    <a:pt x="1263" y="3120"/>
                    <a:pt x="1810" y="3358"/>
                    <a:pt x="2382" y="3358"/>
                  </a:cubicBezTo>
                  <a:cubicBezTo>
                    <a:pt x="2977" y="3358"/>
                    <a:pt x="3525" y="3120"/>
                    <a:pt x="3930" y="2715"/>
                  </a:cubicBezTo>
                  <a:cubicBezTo>
                    <a:pt x="4239" y="2382"/>
                    <a:pt x="4454" y="1977"/>
                    <a:pt x="4525" y="1548"/>
                  </a:cubicBezTo>
                  <a:cubicBezTo>
                    <a:pt x="4597" y="1167"/>
                    <a:pt x="4573" y="786"/>
                    <a:pt x="4430" y="429"/>
                  </a:cubicBezTo>
                  <a:cubicBezTo>
                    <a:pt x="4549" y="405"/>
                    <a:pt x="4644" y="357"/>
                    <a:pt x="4763" y="286"/>
                  </a:cubicBezTo>
                  <a:cubicBezTo>
                    <a:pt x="4835" y="262"/>
                    <a:pt x="4859" y="167"/>
                    <a:pt x="4835" y="95"/>
                  </a:cubicBezTo>
                  <a:cubicBezTo>
                    <a:pt x="4803" y="32"/>
                    <a:pt x="4750" y="0"/>
                    <a:pt x="4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6751303" y="1789140"/>
              <a:ext cx="93462" cy="40242"/>
            </a:xfrm>
            <a:custGeom>
              <a:avLst/>
              <a:gdLst/>
              <a:ahLst/>
              <a:cxnLst/>
              <a:rect l="l" t="t" r="r" b="b"/>
              <a:pathLst>
                <a:path w="2787" h="1200" extrusionOk="0">
                  <a:moveTo>
                    <a:pt x="2611" y="0"/>
                  </a:moveTo>
                  <a:cubicBezTo>
                    <a:pt x="2553" y="0"/>
                    <a:pt x="2495" y="27"/>
                    <a:pt x="2477" y="81"/>
                  </a:cubicBezTo>
                  <a:cubicBezTo>
                    <a:pt x="2406" y="200"/>
                    <a:pt x="2358" y="295"/>
                    <a:pt x="2334" y="414"/>
                  </a:cubicBezTo>
                  <a:cubicBezTo>
                    <a:pt x="2092" y="333"/>
                    <a:pt x="1838" y="285"/>
                    <a:pt x="1581" y="285"/>
                  </a:cubicBezTo>
                  <a:cubicBezTo>
                    <a:pt x="1459" y="285"/>
                    <a:pt x="1337" y="296"/>
                    <a:pt x="1215" y="319"/>
                  </a:cubicBezTo>
                  <a:cubicBezTo>
                    <a:pt x="786" y="390"/>
                    <a:pt x="381" y="605"/>
                    <a:pt x="48" y="914"/>
                  </a:cubicBezTo>
                  <a:cubicBezTo>
                    <a:pt x="0" y="986"/>
                    <a:pt x="0" y="1081"/>
                    <a:pt x="48" y="1152"/>
                  </a:cubicBezTo>
                  <a:cubicBezTo>
                    <a:pt x="72" y="1176"/>
                    <a:pt x="119" y="1200"/>
                    <a:pt x="167" y="1200"/>
                  </a:cubicBezTo>
                  <a:cubicBezTo>
                    <a:pt x="191" y="1200"/>
                    <a:pt x="239" y="1176"/>
                    <a:pt x="262" y="1152"/>
                  </a:cubicBezTo>
                  <a:cubicBezTo>
                    <a:pt x="620" y="795"/>
                    <a:pt x="1109" y="600"/>
                    <a:pt x="1597" y="600"/>
                  </a:cubicBezTo>
                  <a:cubicBezTo>
                    <a:pt x="1858" y="600"/>
                    <a:pt x="2118" y="655"/>
                    <a:pt x="2358" y="771"/>
                  </a:cubicBezTo>
                  <a:lnTo>
                    <a:pt x="2501" y="771"/>
                  </a:lnTo>
                  <a:cubicBezTo>
                    <a:pt x="2549" y="747"/>
                    <a:pt x="2572" y="700"/>
                    <a:pt x="2572" y="652"/>
                  </a:cubicBezTo>
                  <a:cubicBezTo>
                    <a:pt x="2620" y="533"/>
                    <a:pt x="2668" y="390"/>
                    <a:pt x="2739" y="223"/>
                  </a:cubicBezTo>
                  <a:cubicBezTo>
                    <a:pt x="2787" y="152"/>
                    <a:pt x="2763" y="57"/>
                    <a:pt x="2668" y="9"/>
                  </a:cubicBezTo>
                  <a:cubicBezTo>
                    <a:pt x="2650" y="3"/>
                    <a:pt x="2630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6847917" y="1724551"/>
              <a:ext cx="104663" cy="103254"/>
            </a:xfrm>
            <a:custGeom>
              <a:avLst/>
              <a:gdLst/>
              <a:ahLst/>
              <a:cxnLst/>
              <a:rect l="l" t="t" r="r" b="b"/>
              <a:pathLst>
                <a:path w="3121" h="3079" extrusionOk="0">
                  <a:moveTo>
                    <a:pt x="171" y="0"/>
                  </a:moveTo>
                  <a:cubicBezTo>
                    <a:pt x="132" y="0"/>
                    <a:pt x="96" y="18"/>
                    <a:pt x="72" y="54"/>
                  </a:cubicBezTo>
                  <a:cubicBezTo>
                    <a:pt x="1" y="101"/>
                    <a:pt x="1" y="197"/>
                    <a:pt x="72" y="268"/>
                  </a:cubicBezTo>
                  <a:lnTo>
                    <a:pt x="2835" y="3054"/>
                  </a:lnTo>
                  <a:cubicBezTo>
                    <a:pt x="2882" y="3078"/>
                    <a:pt x="2906" y="3078"/>
                    <a:pt x="2954" y="3078"/>
                  </a:cubicBezTo>
                  <a:cubicBezTo>
                    <a:pt x="3002" y="3078"/>
                    <a:pt x="3025" y="3078"/>
                    <a:pt x="3073" y="3054"/>
                  </a:cubicBezTo>
                  <a:cubicBezTo>
                    <a:pt x="3121" y="2983"/>
                    <a:pt x="3121" y="2888"/>
                    <a:pt x="3073" y="2816"/>
                  </a:cubicBezTo>
                  <a:lnTo>
                    <a:pt x="287" y="54"/>
                  </a:lnTo>
                  <a:cubicBezTo>
                    <a:pt x="251" y="18"/>
                    <a:pt x="209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6818373" y="1754096"/>
              <a:ext cx="104663" cy="104059"/>
            </a:xfrm>
            <a:custGeom>
              <a:avLst/>
              <a:gdLst/>
              <a:ahLst/>
              <a:cxnLst/>
              <a:rect l="l" t="t" r="r" b="b"/>
              <a:pathLst>
                <a:path w="3121" h="3103" extrusionOk="0">
                  <a:moveTo>
                    <a:pt x="170" y="0"/>
                  </a:moveTo>
                  <a:cubicBezTo>
                    <a:pt x="132" y="0"/>
                    <a:pt x="96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835" y="3055"/>
                  </a:lnTo>
                  <a:cubicBezTo>
                    <a:pt x="2859" y="3078"/>
                    <a:pt x="2906" y="3102"/>
                    <a:pt x="2954" y="3102"/>
                  </a:cubicBezTo>
                  <a:cubicBezTo>
                    <a:pt x="2978" y="3102"/>
                    <a:pt x="3025" y="3078"/>
                    <a:pt x="3049" y="3055"/>
                  </a:cubicBezTo>
                  <a:cubicBezTo>
                    <a:pt x="3121" y="2983"/>
                    <a:pt x="3121" y="2888"/>
                    <a:pt x="3049" y="2816"/>
                  </a:cubicBezTo>
                  <a:lnTo>
                    <a:pt x="287" y="54"/>
                  </a:lnTo>
                  <a:cubicBezTo>
                    <a:pt x="251" y="1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6883866" y="1789442"/>
              <a:ext cx="152584" cy="152551"/>
            </a:xfrm>
            <a:custGeom>
              <a:avLst/>
              <a:gdLst/>
              <a:ahLst/>
              <a:cxnLst/>
              <a:rect l="l" t="t" r="r" b="b"/>
              <a:pathLst>
                <a:path w="4550" h="4549" extrusionOk="0">
                  <a:moveTo>
                    <a:pt x="3335" y="0"/>
                  </a:moveTo>
                  <a:cubicBezTo>
                    <a:pt x="3311" y="0"/>
                    <a:pt x="3263" y="24"/>
                    <a:pt x="3239" y="48"/>
                  </a:cubicBezTo>
                  <a:lnTo>
                    <a:pt x="48" y="3239"/>
                  </a:lnTo>
                  <a:cubicBezTo>
                    <a:pt x="1" y="3287"/>
                    <a:pt x="1" y="3382"/>
                    <a:pt x="48" y="3453"/>
                  </a:cubicBezTo>
                  <a:lnTo>
                    <a:pt x="1096" y="4501"/>
                  </a:lnTo>
                  <a:cubicBezTo>
                    <a:pt x="1144" y="4525"/>
                    <a:pt x="1168" y="4549"/>
                    <a:pt x="1215" y="4549"/>
                  </a:cubicBezTo>
                  <a:cubicBezTo>
                    <a:pt x="1263" y="4549"/>
                    <a:pt x="1287" y="4525"/>
                    <a:pt x="1334" y="4501"/>
                  </a:cubicBezTo>
                  <a:lnTo>
                    <a:pt x="3358" y="2477"/>
                  </a:lnTo>
                  <a:cubicBezTo>
                    <a:pt x="3430" y="2405"/>
                    <a:pt x="3430" y="2310"/>
                    <a:pt x="3358" y="2263"/>
                  </a:cubicBezTo>
                  <a:cubicBezTo>
                    <a:pt x="3323" y="2227"/>
                    <a:pt x="3281" y="2209"/>
                    <a:pt x="3242" y="2209"/>
                  </a:cubicBezTo>
                  <a:cubicBezTo>
                    <a:pt x="3204" y="2209"/>
                    <a:pt x="3168" y="2227"/>
                    <a:pt x="3144" y="2263"/>
                  </a:cubicBezTo>
                  <a:lnTo>
                    <a:pt x="1215" y="4168"/>
                  </a:lnTo>
                  <a:lnTo>
                    <a:pt x="382" y="3334"/>
                  </a:lnTo>
                  <a:lnTo>
                    <a:pt x="3335" y="381"/>
                  </a:lnTo>
                  <a:lnTo>
                    <a:pt x="4168" y="1215"/>
                  </a:lnTo>
                  <a:lnTo>
                    <a:pt x="3573" y="1810"/>
                  </a:lnTo>
                  <a:cubicBezTo>
                    <a:pt x="3525" y="1881"/>
                    <a:pt x="3525" y="1977"/>
                    <a:pt x="3573" y="2024"/>
                  </a:cubicBezTo>
                  <a:cubicBezTo>
                    <a:pt x="3608" y="2060"/>
                    <a:pt x="3650" y="2078"/>
                    <a:pt x="3689" y="2078"/>
                  </a:cubicBezTo>
                  <a:cubicBezTo>
                    <a:pt x="3728" y="2078"/>
                    <a:pt x="3763" y="2060"/>
                    <a:pt x="3787" y="2024"/>
                  </a:cubicBezTo>
                  <a:lnTo>
                    <a:pt x="4502" y="1310"/>
                  </a:lnTo>
                  <a:cubicBezTo>
                    <a:pt x="4549" y="1286"/>
                    <a:pt x="4549" y="1262"/>
                    <a:pt x="4549" y="1215"/>
                  </a:cubicBezTo>
                  <a:cubicBezTo>
                    <a:pt x="4549" y="1167"/>
                    <a:pt x="4525" y="1119"/>
                    <a:pt x="4502" y="1096"/>
                  </a:cubicBezTo>
                  <a:lnTo>
                    <a:pt x="3454" y="48"/>
                  </a:lnTo>
                  <a:cubicBezTo>
                    <a:pt x="3430" y="24"/>
                    <a:pt x="3382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6938160" y="1844137"/>
              <a:ext cx="124650" cy="124214"/>
            </a:xfrm>
            <a:custGeom>
              <a:avLst/>
              <a:gdLst/>
              <a:ahLst/>
              <a:cxnLst/>
              <a:rect l="l" t="t" r="r" b="b"/>
              <a:pathLst>
                <a:path w="3717" h="3704" extrusionOk="0">
                  <a:moveTo>
                    <a:pt x="2790" y="0"/>
                  </a:moveTo>
                  <a:cubicBezTo>
                    <a:pt x="2752" y="0"/>
                    <a:pt x="2716" y="12"/>
                    <a:pt x="2692" y="36"/>
                  </a:cubicBezTo>
                  <a:cubicBezTo>
                    <a:pt x="2621" y="108"/>
                    <a:pt x="2621" y="203"/>
                    <a:pt x="2692" y="274"/>
                  </a:cubicBezTo>
                  <a:lnTo>
                    <a:pt x="3335" y="917"/>
                  </a:lnTo>
                  <a:lnTo>
                    <a:pt x="930" y="3323"/>
                  </a:lnTo>
                  <a:lnTo>
                    <a:pt x="287" y="2680"/>
                  </a:lnTo>
                  <a:cubicBezTo>
                    <a:pt x="251" y="2644"/>
                    <a:pt x="209" y="2626"/>
                    <a:pt x="168" y="2626"/>
                  </a:cubicBezTo>
                  <a:cubicBezTo>
                    <a:pt x="126" y="2626"/>
                    <a:pt x="84" y="2644"/>
                    <a:pt x="49" y="2680"/>
                  </a:cubicBezTo>
                  <a:cubicBezTo>
                    <a:pt x="1" y="2727"/>
                    <a:pt x="1" y="2822"/>
                    <a:pt x="49" y="2894"/>
                  </a:cubicBezTo>
                  <a:lnTo>
                    <a:pt x="811" y="3656"/>
                  </a:lnTo>
                  <a:cubicBezTo>
                    <a:pt x="858" y="3680"/>
                    <a:pt x="882" y="3704"/>
                    <a:pt x="930" y="3704"/>
                  </a:cubicBezTo>
                  <a:cubicBezTo>
                    <a:pt x="977" y="3704"/>
                    <a:pt x="1001" y="3680"/>
                    <a:pt x="1049" y="3656"/>
                  </a:cubicBezTo>
                  <a:lnTo>
                    <a:pt x="3668" y="1036"/>
                  </a:lnTo>
                  <a:cubicBezTo>
                    <a:pt x="3716" y="965"/>
                    <a:pt x="3716" y="870"/>
                    <a:pt x="3668" y="798"/>
                  </a:cubicBezTo>
                  <a:lnTo>
                    <a:pt x="2906" y="36"/>
                  </a:lnTo>
                  <a:cubicBezTo>
                    <a:pt x="2871" y="12"/>
                    <a:pt x="2829" y="0"/>
                    <a:pt x="2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6733730" y="1640077"/>
              <a:ext cx="154160" cy="152584"/>
            </a:xfrm>
            <a:custGeom>
              <a:avLst/>
              <a:gdLst/>
              <a:ahLst/>
              <a:cxnLst/>
              <a:rect l="l" t="t" r="r" b="b"/>
              <a:pathLst>
                <a:path w="4597" h="4550" extrusionOk="0">
                  <a:moveTo>
                    <a:pt x="3358" y="382"/>
                  </a:moveTo>
                  <a:lnTo>
                    <a:pt x="4192" y="1215"/>
                  </a:lnTo>
                  <a:lnTo>
                    <a:pt x="1239" y="4168"/>
                  </a:lnTo>
                  <a:lnTo>
                    <a:pt x="405" y="3335"/>
                  </a:lnTo>
                  <a:lnTo>
                    <a:pt x="3358" y="382"/>
                  </a:lnTo>
                  <a:close/>
                  <a:moveTo>
                    <a:pt x="3358" y="1"/>
                  </a:moveTo>
                  <a:cubicBezTo>
                    <a:pt x="3311" y="1"/>
                    <a:pt x="3287" y="25"/>
                    <a:pt x="3263" y="49"/>
                  </a:cubicBezTo>
                  <a:lnTo>
                    <a:pt x="72" y="3240"/>
                  </a:lnTo>
                  <a:cubicBezTo>
                    <a:pt x="0" y="3287"/>
                    <a:pt x="0" y="3383"/>
                    <a:pt x="72" y="3454"/>
                  </a:cubicBezTo>
                  <a:lnTo>
                    <a:pt x="1120" y="4502"/>
                  </a:lnTo>
                  <a:cubicBezTo>
                    <a:pt x="1144" y="4526"/>
                    <a:pt x="1191" y="4549"/>
                    <a:pt x="1239" y="4549"/>
                  </a:cubicBezTo>
                  <a:cubicBezTo>
                    <a:pt x="1263" y="4549"/>
                    <a:pt x="1310" y="4526"/>
                    <a:pt x="1334" y="4502"/>
                  </a:cubicBezTo>
                  <a:lnTo>
                    <a:pt x="4525" y="1334"/>
                  </a:lnTo>
                  <a:cubicBezTo>
                    <a:pt x="4597" y="1263"/>
                    <a:pt x="4597" y="1168"/>
                    <a:pt x="4525" y="1096"/>
                  </a:cubicBezTo>
                  <a:lnTo>
                    <a:pt x="3477" y="49"/>
                  </a:lnTo>
                  <a:cubicBezTo>
                    <a:pt x="3454" y="25"/>
                    <a:pt x="3406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6708981" y="1614322"/>
              <a:ext cx="123811" cy="124046"/>
            </a:xfrm>
            <a:custGeom>
              <a:avLst/>
              <a:gdLst/>
              <a:ahLst/>
              <a:cxnLst/>
              <a:rect l="l" t="t" r="r" b="b"/>
              <a:pathLst>
                <a:path w="3692" h="3699" extrusionOk="0">
                  <a:moveTo>
                    <a:pt x="2766" y="1"/>
                  </a:moveTo>
                  <a:cubicBezTo>
                    <a:pt x="2727" y="1"/>
                    <a:pt x="2691" y="19"/>
                    <a:pt x="2667" y="54"/>
                  </a:cubicBezTo>
                  <a:lnTo>
                    <a:pt x="48" y="2674"/>
                  </a:lnTo>
                  <a:cubicBezTo>
                    <a:pt x="0" y="2698"/>
                    <a:pt x="0" y="2745"/>
                    <a:pt x="0" y="2769"/>
                  </a:cubicBezTo>
                  <a:cubicBezTo>
                    <a:pt x="0" y="2817"/>
                    <a:pt x="0" y="2865"/>
                    <a:pt x="48" y="2888"/>
                  </a:cubicBezTo>
                  <a:lnTo>
                    <a:pt x="786" y="3650"/>
                  </a:lnTo>
                  <a:cubicBezTo>
                    <a:pt x="834" y="3674"/>
                    <a:pt x="858" y="3698"/>
                    <a:pt x="905" y="3698"/>
                  </a:cubicBezTo>
                  <a:cubicBezTo>
                    <a:pt x="953" y="3698"/>
                    <a:pt x="977" y="3674"/>
                    <a:pt x="1024" y="3650"/>
                  </a:cubicBezTo>
                  <a:cubicBezTo>
                    <a:pt x="1072" y="3579"/>
                    <a:pt x="1072" y="3484"/>
                    <a:pt x="1024" y="3436"/>
                  </a:cubicBezTo>
                  <a:lnTo>
                    <a:pt x="357" y="2769"/>
                  </a:lnTo>
                  <a:lnTo>
                    <a:pt x="2763" y="388"/>
                  </a:lnTo>
                  <a:lnTo>
                    <a:pt x="3430" y="1031"/>
                  </a:lnTo>
                  <a:cubicBezTo>
                    <a:pt x="3453" y="1067"/>
                    <a:pt x="3489" y="1084"/>
                    <a:pt x="3528" y="1084"/>
                  </a:cubicBezTo>
                  <a:cubicBezTo>
                    <a:pt x="3566" y="1084"/>
                    <a:pt x="3608" y="1067"/>
                    <a:pt x="3644" y="1031"/>
                  </a:cubicBezTo>
                  <a:cubicBezTo>
                    <a:pt x="3691" y="959"/>
                    <a:pt x="3691" y="864"/>
                    <a:pt x="3644" y="817"/>
                  </a:cubicBezTo>
                  <a:lnTo>
                    <a:pt x="2882" y="54"/>
                  </a:lnTo>
                  <a:cubicBezTo>
                    <a:pt x="2846" y="19"/>
                    <a:pt x="2804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15"/>
          <p:cNvGrpSpPr/>
          <p:nvPr/>
        </p:nvGrpSpPr>
        <p:grpSpPr>
          <a:xfrm>
            <a:off x="7426932" y="3440973"/>
            <a:ext cx="269957" cy="353828"/>
            <a:chOff x="7426932" y="3440973"/>
            <a:chExt cx="269957" cy="353828"/>
          </a:xfrm>
        </p:grpSpPr>
        <p:sp>
          <p:nvSpPr>
            <p:cNvPr id="1886" name="Google Shape;1886;p15"/>
            <p:cNvSpPr/>
            <p:nvPr/>
          </p:nvSpPr>
          <p:spPr>
            <a:xfrm>
              <a:off x="7430118" y="3445769"/>
              <a:ext cx="261975" cy="344237"/>
            </a:xfrm>
            <a:custGeom>
              <a:avLst/>
              <a:gdLst/>
              <a:ahLst/>
              <a:cxnLst/>
              <a:rect l="l" t="t" r="r" b="b"/>
              <a:pathLst>
                <a:path w="7812" h="10265" extrusionOk="0">
                  <a:moveTo>
                    <a:pt x="4144" y="0"/>
                  </a:moveTo>
                  <a:cubicBezTo>
                    <a:pt x="3954" y="0"/>
                    <a:pt x="3763" y="95"/>
                    <a:pt x="3644" y="214"/>
                  </a:cubicBezTo>
                  <a:cubicBezTo>
                    <a:pt x="3501" y="357"/>
                    <a:pt x="3430" y="548"/>
                    <a:pt x="3430" y="738"/>
                  </a:cubicBezTo>
                  <a:lnTo>
                    <a:pt x="3430" y="1667"/>
                  </a:lnTo>
                  <a:cubicBezTo>
                    <a:pt x="3430" y="1262"/>
                    <a:pt x="3097" y="929"/>
                    <a:pt x="2692" y="929"/>
                  </a:cubicBezTo>
                  <a:cubicBezTo>
                    <a:pt x="2501" y="929"/>
                    <a:pt x="2311" y="1024"/>
                    <a:pt x="2168" y="1143"/>
                  </a:cubicBezTo>
                  <a:cubicBezTo>
                    <a:pt x="2049" y="1286"/>
                    <a:pt x="1953" y="1453"/>
                    <a:pt x="1953" y="1667"/>
                  </a:cubicBezTo>
                  <a:lnTo>
                    <a:pt x="1953" y="5597"/>
                  </a:lnTo>
                  <a:cubicBezTo>
                    <a:pt x="1953" y="5597"/>
                    <a:pt x="1930" y="5335"/>
                    <a:pt x="1644" y="4834"/>
                  </a:cubicBezTo>
                  <a:cubicBezTo>
                    <a:pt x="1497" y="4556"/>
                    <a:pt x="1215" y="4402"/>
                    <a:pt x="921" y="4402"/>
                  </a:cubicBezTo>
                  <a:cubicBezTo>
                    <a:pt x="787" y="4402"/>
                    <a:pt x="651" y="4434"/>
                    <a:pt x="525" y="4501"/>
                  </a:cubicBezTo>
                  <a:cubicBezTo>
                    <a:pt x="501" y="4525"/>
                    <a:pt x="501" y="4525"/>
                    <a:pt x="501" y="4525"/>
                  </a:cubicBezTo>
                  <a:cubicBezTo>
                    <a:pt x="429" y="4549"/>
                    <a:pt x="406" y="4596"/>
                    <a:pt x="358" y="4620"/>
                  </a:cubicBezTo>
                  <a:cubicBezTo>
                    <a:pt x="72" y="4882"/>
                    <a:pt x="1" y="5311"/>
                    <a:pt x="191" y="5644"/>
                  </a:cubicBezTo>
                  <a:cubicBezTo>
                    <a:pt x="406" y="6025"/>
                    <a:pt x="406" y="6906"/>
                    <a:pt x="406" y="6906"/>
                  </a:cubicBezTo>
                  <a:cubicBezTo>
                    <a:pt x="406" y="6906"/>
                    <a:pt x="429" y="10264"/>
                    <a:pt x="2835" y="10264"/>
                  </a:cubicBezTo>
                  <a:lnTo>
                    <a:pt x="5026" y="10264"/>
                  </a:lnTo>
                  <a:cubicBezTo>
                    <a:pt x="6788" y="10264"/>
                    <a:pt x="7812" y="8430"/>
                    <a:pt x="7812" y="6859"/>
                  </a:cubicBezTo>
                  <a:lnTo>
                    <a:pt x="7812" y="3358"/>
                  </a:lnTo>
                  <a:cubicBezTo>
                    <a:pt x="7812" y="2953"/>
                    <a:pt x="7478" y="2644"/>
                    <a:pt x="7074" y="2620"/>
                  </a:cubicBezTo>
                  <a:cubicBezTo>
                    <a:pt x="6669" y="2620"/>
                    <a:pt x="6359" y="2953"/>
                    <a:pt x="6359" y="3358"/>
                  </a:cubicBezTo>
                  <a:lnTo>
                    <a:pt x="6359" y="1881"/>
                  </a:lnTo>
                  <a:cubicBezTo>
                    <a:pt x="6359" y="1477"/>
                    <a:pt x="6026" y="1143"/>
                    <a:pt x="5621" y="1143"/>
                  </a:cubicBezTo>
                  <a:cubicBezTo>
                    <a:pt x="5407" y="1143"/>
                    <a:pt x="5240" y="1238"/>
                    <a:pt x="5097" y="1358"/>
                  </a:cubicBezTo>
                  <a:cubicBezTo>
                    <a:pt x="4978" y="1500"/>
                    <a:pt x="4883" y="1667"/>
                    <a:pt x="4883" y="1881"/>
                  </a:cubicBezTo>
                  <a:lnTo>
                    <a:pt x="4883" y="738"/>
                  </a:lnTo>
                  <a:cubicBezTo>
                    <a:pt x="4883" y="334"/>
                    <a:pt x="4549" y="0"/>
                    <a:pt x="4144" y="0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498798" y="3651171"/>
              <a:ext cx="158956" cy="105266"/>
            </a:xfrm>
            <a:custGeom>
              <a:avLst/>
              <a:gdLst/>
              <a:ahLst/>
              <a:cxnLst/>
              <a:rect l="l" t="t" r="r" b="b"/>
              <a:pathLst>
                <a:path w="4740" h="3139" extrusionOk="0">
                  <a:moveTo>
                    <a:pt x="1254" y="1"/>
                  </a:moveTo>
                  <a:cubicBezTo>
                    <a:pt x="1111" y="1"/>
                    <a:pt x="961" y="41"/>
                    <a:pt x="810" y="138"/>
                  </a:cubicBezTo>
                  <a:cubicBezTo>
                    <a:pt x="1" y="638"/>
                    <a:pt x="453" y="2282"/>
                    <a:pt x="2382" y="3139"/>
                  </a:cubicBezTo>
                  <a:cubicBezTo>
                    <a:pt x="4311" y="2282"/>
                    <a:pt x="4740" y="638"/>
                    <a:pt x="3954" y="138"/>
                  </a:cubicBezTo>
                  <a:cubicBezTo>
                    <a:pt x="3806" y="47"/>
                    <a:pt x="3660" y="10"/>
                    <a:pt x="3520" y="10"/>
                  </a:cubicBezTo>
                  <a:cubicBezTo>
                    <a:pt x="2891" y="10"/>
                    <a:pt x="2382" y="757"/>
                    <a:pt x="2382" y="757"/>
                  </a:cubicBezTo>
                  <a:cubicBezTo>
                    <a:pt x="2382" y="757"/>
                    <a:pt x="1878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426932" y="3440973"/>
              <a:ext cx="269957" cy="353828"/>
            </a:xfrm>
            <a:custGeom>
              <a:avLst/>
              <a:gdLst/>
              <a:ahLst/>
              <a:cxnLst/>
              <a:rect l="l" t="t" r="r" b="b"/>
              <a:pathLst>
                <a:path w="8050" h="10551" extrusionOk="0">
                  <a:moveTo>
                    <a:pt x="4239" y="0"/>
                  </a:moveTo>
                  <a:cubicBezTo>
                    <a:pt x="3763" y="0"/>
                    <a:pt x="3358" y="405"/>
                    <a:pt x="3358" y="881"/>
                  </a:cubicBezTo>
                  <a:lnTo>
                    <a:pt x="3358" y="1120"/>
                  </a:lnTo>
                  <a:cubicBezTo>
                    <a:pt x="3215" y="1000"/>
                    <a:pt x="3001" y="929"/>
                    <a:pt x="2787" y="929"/>
                  </a:cubicBezTo>
                  <a:cubicBezTo>
                    <a:pt x="2549" y="929"/>
                    <a:pt x="2334" y="1024"/>
                    <a:pt x="2168" y="1191"/>
                  </a:cubicBezTo>
                  <a:cubicBezTo>
                    <a:pt x="2001" y="1358"/>
                    <a:pt x="1906" y="1572"/>
                    <a:pt x="1906" y="1810"/>
                  </a:cubicBezTo>
                  <a:lnTo>
                    <a:pt x="1906" y="4930"/>
                  </a:lnTo>
                  <a:lnTo>
                    <a:pt x="1882" y="4906"/>
                  </a:lnTo>
                  <a:cubicBezTo>
                    <a:pt x="1763" y="4668"/>
                    <a:pt x="1548" y="4501"/>
                    <a:pt x="1286" y="4430"/>
                  </a:cubicBezTo>
                  <a:cubicBezTo>
                    <a:pt x="1201" y="4404"/>
                    <a:pt x="1109" y="4391"/>
                    <a:pt x="1017" y="4391"/>
                  </a:cubicBezTo>
                  <a:cubicBezTo>
                    <a:pt x="852" y="4391"/>
                    <a:pt x="686" y="4433"/>
                    <a:pt x="548" y="4525"/>
                  </a:cubicBezTo>
                  <a:cubicBezTo>
                    <a:pt x="310" y="4644"/>
                    <a:pt x="143" y="4858"/>
                    <a:pt x="72" y="5097"/>
                  </a:cubicBezTo>
                  <a:cubicBezTo>
                    <a:pt x="0" y="5358"/>
                    <a:pt x="24" y="5620"/>
                    <a:pt x="143" y="5859"/>
                  </a:cubicBezTo>
                  <a:cubicBezTo>
                    <a:pt x="310" y="6144"/>
                    <a:pt x="358" y="6811"/>
                    <a:pt x="358" y="7049"/>
                  </a:cubicBezTo>
                  <a:cubicBezTo>
                    <a:pt x="358" y="7073"/>
                    <a:pt x="358" y="7930"/>
                    <a:pt x="667" y="8764"/>
                  </a:cubicBezTo>
                  <a:cubicBezTo>
                    <a:pt x="1096" y="9931"/>
                    <a:pt x="1882" y="10550"/>
                    <a:pt x="2930" y="10550"/>
                  </a:cubicBezTo>
                  <a:lnTo>
                    <a:pt x="5121" y="10550"/>
                  </a:lnTo>
                  <a:cubicBezTo>
                    <a:pt x="5978" y="10550"/>
                    <a:pt x="6764" y="10121"/>
                    <a:pt x="7311" y="9383"/>
                  </a:cubicBezTo>
                  <a:cubicBezTo>
                    <a:pt x="7788" y="8716"/>
                    <a:pt x="8050" y="7835"/>
                    <a:pt x="8050" y="7002"/>
                  </a:cubicBezTo>
                  <a:lnTo>
                    <a:pt x="8050" y="5954"/>
                  </a:lnTo>
                  <a:cubicBezTo>
                    <a:pt x="8050" y="5859"/>
                    <a:pt x="7978" y="5787"/>
                    <a:pt x="7907" y="5787"/>
                  </a:cubicBezTo>
                  <a:cubicBezTo>
                    <a:pt x="7812" y="5787"/>
                    <a:pt x="7740" y="5859"/>
                    <a:pt x="7740" y="5954"/>
                  </a:cubicBezTo>
                  <a:lnTo>
                    <a:pt x="7740" y="7002"/>
                  </a:lnTo>
                  <a:cubicBezTo>
                    <a:pt x="7740" y="7788"/>
                    <a:pt x="7502" y="8573"/>
                    <a:pt x="7050" y="9193"/>
                  </a:cubicBezTo>
                  <a:cubicBezTo>
                    <a:pt x="6692" y="9669"/>
                    <a:pt x="6073" y="10240"/>
                    <a:pt x="5121" y="10240"/>
                  </a:cubicBezTo>
                  <a:lnTo>
                    <a:pt x="2930" y="10240"/>
                  </a:lnTo>
                  <a:cubicBezTo>
                    <a:pt x="2001" y="10240"/>
                    <a:pt x="1334" y="9717"/>
                    <a:pt x="953" y="8669"/>
                  </a:cubicBezTo>
                  <a:cubicBezTo>
                    <a:pt x="667" y="7883"/>
                    <a:pt x="667" y="7049"/>
                    <a:pt x="667" y="7049"/>
                  </a:cubicBezTo>
                  <a:cubicBezTo>
                    <a:pt x="667" y="7002"/>
                    <a:pt x="643" y="6121"/>
                    <a:pt x="429" y="5716"/>
                  </a:cubicBezTo>
                  <a:cubicBezTo>
                    <a:pt x="334" y="5549"/>
                    <a:pt x="310" y="5358"/>
                    <a:pt x="358" y="5192"/>
                  </a:cubicBezTo>
                  <a:cubicBezTo>
                    <a:pt x="405" y="5025"/>
                    <a:pt x="524" y="4882"/>
                    <a:pt x="691" y="4787"/>
                  </a:cubicBezTo>
                  <a:cubicBezTo>
                    <a:pt x="778" y="4729"/>
                    <a:pt x="882" y="4698"/>
                    <a:pt x="987" y="4698"/>
                  </a:cubicBezTo>
                  <a:cubicBezTo>
                    <a:pt x="1056" y="4698"/>
                    <a:pt x="1125" y="4711"/>
                    <a:pt x="1191" y="4739"/>
                  </a:cubicBezTo>
                  <a:cubicBezTo>
                    <a:pt x="1382" y="4787"/>
                    <a:pt x="1525" y="4882"/>
                    <a:pt x="1596" y="5049"/>
                  </a:cubicBezTo>
                  <a:cubicBezTo>
                    <a:pt x="1858" y="5501"/>
                    <a:pt x="2096" y="6359"/>
                    <a:pt x="2096" y="6359"/>
                  </a:cubicBezTo>
                  <a:cubicBezTo>
                    <a:pt x="2096" y="6430"/>
                    <a:pt x="2168" y="6478"/>
                    <a:pt x="2239" y="6478"/>
                  </a:cubicBezTo>
                  <a:lnTo>
                    <a:pt x="2287" y="6478"/>
                  </a:lnTo>
                  <a:cubicBezTo>
                    <a:pt x="2358" y="6454"/>
                    <a:pt x="2406" y="6359"/>
                    <a:pt x="2382" y="6287"/>
                  </a:cubicBezTo>
                  <a:lnTo>
                    <a:pt x="2215" y="5692"/>
                  </a:lnTo>
                  <a:lnTo>
                    <a:pt x="2215" y="1810"/>
                  </a:lnTo>
                  <a:cubicBezTo>
                    <a:pt x="2215" y="1643"/>
                    <a:pt x="2263" y="1501"/>
                    <a:pt x="2382" y="1405"/>
                  </a:cubicBezTo>
                  <a:cubicBezTo>
                    <a:pt x="2477" y="1286"/>
                    <a:pt x="2644" y="1239"/>
                    <a:pt x="2787" y="1239"/>
                  </a:cubicBezTo>
                  <a:cubicBezTo>
                    <a:pt x="3096" y="1239"/>
                    <a:pt x="3358" y="1501"/>
                    <a:pt x="3358" y="1810"/>
                  </a:cubicBezTo>
                  <a:lnTo>
                    <a:pt x="3358" y="5620"/>
                  </a:lnTo>
                  <a:cubicBezTo>
                    <a:pt x="3358" y="5716"/>
                    <a:pt x="3430" y="5787"/>
                    <a:pt x="3525" y="5787"/>
                  </a:cubicBezTo>
                  <a:cubicBezTo>
                    <a:pt x="3596" y="5787"/>
                    <a:pt x="3668" y="5716"/>
                    <a:pt x="3668" y="5620"/>
                  </a:cubicBezTo>
                  <a:lnTo>
                    <a:pt x="3668" y="881"/>
                  </a:lnTo>
                  <a:cubicBezTo>
                    <a:pt x="3668" y="572"/>
                    <a:pt x="3930" y="310"/>
                    <a:pt x="4239" y="310"/>
                  </a:cubicBezTo>
                  <a:cubicBezTo>
                    <a:pt x="4573" y="310"/>
                    <a:pt x="4811" y="572"/>
                    <a:pt x="4811" y="881"/>
                  </a:cubicBezTo>
                  <a:lnTo>
                    <a:pt x="4811" y="5382"/>
                  </a:lnTo>
                  <a:cubicBezTo>
                    <a:pt x="4811" y="5478"/>
                    <a:pt x="4882" y="5549"/>
                    <a:pt x="4978" y="5549"/>
                  </a:cubicBezTo>
                  <a:cubicBezTo>
                    <a:pt x="5073" y="5549"/>
                    <a:pt x="5144" y="5478"/>
                    <a:pt x="5144" y="5382"/>
                  </a:cubicBezTo>
                  <a:lnTo>
                    <a:pt x="5144" y="2024"/>
                  </a:lnTo>
                  <a:cubicBezTo>
                    <a:pt x="5144" y="1715"/>
                    <a:pt x="5406" y="1453"/>
                    <a:pt x="5716" y="1453"/>
                  </a:cubicBezTo>
                  <a:cubicBezTo>
                    <a:pt x="6026" y="1453"/>
                    <a:pt x="6287" y="1715"/>
                    <a:pt x="6287" y="2024"/>
                  </a:cubicBezTo>
                  <a:lnTo>
                    <a:pt x="6287" y="5692"/>
                  </a:lnTo>
                  <a:cubicBezTo>
                    <a:pt x="6287" y="5787"/>
                    <a:pt x="6359" y="5835"/>
                    <a:pt x="6454" y="5835"/>
                  </a:cubicBezTo>
                  <a:cubicBezTo>
                    <a:pt x="6526" y="5835"/>
                    <a:pt x="6597" y="5763"/>
                    <a:pt x="6597" y="5692"/>
                  </a:cubicBezTo>
                  <a:lnTo>
                    <a:pt x="6597" y="3501"/>
                  </a:lnTo>
                  <a:cubicBezTo>
                    <a:pt x="6597" y="3191"/>
                    <a:pt x="6859" y="2929"/>
                    <a:pt x="7169" y="2929"/>
                  </a:cubicBezTo>
                  <a:cubicBezTo>
                    <a:pt x="7502" y="2929"/>
                    <a:pt x="7740" y="3191"/>
                    <a:pt x="7740" y="3501"/>
                  </a:cubicBezTo>
                  <a:lnTo>
                    <a:pt x="7740" y="5430"/>
                  </a:lnTo>
                  <a:cubicBezTo>
                    <a:pt x="7740" y="5525"/>
                    <a:pt x="7812" y="5597"/>
                    <a:pt x="7907" y="5597"/>
                  </a:cubicBezTo>
                  <a:cubicBezTo>
                    <a:pt x="7978" y="5597"/>
                    <a:pt x="8050" y="5525"/>
                    <a:pt x="8050" y="5430"/>
                  </a:cubicBezTo>
                  <a:lnTo>
                    <a:pt x="8050" y="3501"/>
                  </a:lnTo>
                  <a:cubicBezTo>
                    <a:pt x="8050" y="3025"/>
                    <a:pt x="7669" y="2620"/>
                    <a:pt x="7169" y="2620"/>
                  </a:cubicBezTo>
                  <a:cubicBezTo>
                    <a:pt x="6954" y="2620"/>
                    <a:pt x="6764" y="2691"/>
                    <a:pt x="6597" y="2834"/>
                  </a:cubicBezTo>
                  <a:lnTo>
                    <a:pt x="6597" y="2024"/>
                  </a:lnTo>
                  <a:cubicBezTo>
                    <a:pt x="6597" y="1548"/>
                    <a:pt x="6192" y="1143"/>
                    <a:pt x="5716" y="1143"/>
                  </a:cubicBezTo>
                  <a:cubicBezTo>
                    <a:pt x="5502" y="1143"/>
                    <a:pt x="5287" y="1215"/>
                    <a:pt x="5144" y="1358"/>
                  </a:cubicBezTo>
                  <a:lnTo>
                    <a:pt x="5144" y="881"/>
                  </a:lnTo>
                  <a:cubicBezTo>
                    <a:pt x="5144" y="405"/>
                    <a:pt x="4740" y="0"/>
                    <a:pt x="4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06008" y="3646006"/>
              <a:ext cx="144569" cy="115226"/>
            </a:xfrm>
            <a:custGeom>
              <a:avLst/>
              <a:gdLst/>
              <a:ahLst/>
              <a:cxnLst/>
              <a:rect l="l" t="t" r="r" b="b"/>
              <a:pathLst>
                <a:path w="4311" h="3436" extrusionOk="0">
                  <a:moveTo>
                    <a:pt x="1023" y="1"/>
                  </a:moveTo>
                  <a:cubicBezTo>
                    <a:pt x="850" y="1"/>
                    <a:pt x="683" y="50"/>
                    <a:pt x="524" y="149"/>
                  </a:cubicBezTo>
                  <a:cubicBezTo>
                    <a:pt x="262" y="316"/>
                    <a:pt x="119" y="578"/>
                    <a:pt x="72" y="864"/>
                  </a:cubicBezTo>
                  <a:cubicBezTo>
                    <a:pt x="0" y="1364"/>
                    <a:pt x="238" y="1959"/>
                    <a:pt x="691" y="2459"/>
                  </a:cubicBezTo>
                  <a:cubicBezTo>
                    <a:pt x="726" y="2495"/>
                    <a:pt x="768" y="2513"/>
                    <a:pt x="810" y="2513"/>
                  </a:cubicBezTo>
                  <a:cubicBezTo>
                    <a:pt x="851" y="2513"/>
                    <a:pt x="893" y="2495"/>
                    <a:pt x="929" y="2459"/>
                  </a:cubicBezTo>
                  <a:cubicBezTo>
                    <a:pt x="976" y="2412"/>
                    <a:pt x="1000" y="2317"/>
                    <a:pt x="929" y="2245"/>
                  </a:cubicBezTo>
                  <a:cubicBezTo>
                    <a:pt x="524" y="1816"/>
                    <a:pt x="333" y="1316"/>
                    <a:pt x="381" y="911"/>
                  </a:cubicBezTo>
                  <a:cubicBezTo>
                    <a:pt x="405" y="697"/>
                    <a:pt x="524" y="530"/>
                    <a:pt x="691" y="435"/>
                  </a:cubicBezTo>
                  <a:cubicBezTo>
                    <a:pt x="800" y="356"/>
                    <a:pt x="918" y="318"/>
                    <a:pt x="1040" y="318"/>
                  </a:cubicBezTo>
                  <a:cubicBezTo>
                    <a:pt x="1211" y="318"/>
                    <a:pt x="1391" y="392"/>
                    <a:pt x="1572" y="530"/>
                  </a:cubicBezTo>
                  <a:cubicBezTo>
                    <a:pt x="1858" y="721"/>
                    <a:pt x="2024" y="1007"/>
                    <a:pt x="2048" y="1007"/>
                  </a:cubicBezTo>
                  <a:cubicBezTo>
                    <a:pt x="2072" y="1031"/>
                    <a:pt x="2120" y="1078"/>
                    <a:pt x="2167" y="1078"/>
                  </a:cubicBezTo>
                  <a:cubicBezTo>
                    <a:pt x="2215" y="1078"/>
                    <a:pt x="2262" y="1054"/>
                    <a:pt x="2310" y="1007"/>
                  </a:cubicBezTo>
                  <a:cubicBezTo>
                    <a:pt x="2310" y="1007"/>
                    <a:pt x="2477" y="745"/>
                    <a:pt x="2739" y="530"/>
                  </a:cubicBezTo>
                  <a:cubicBezTo>
                    <a:pt x="2933" y="392"/>
                    <a:pt x="3119" y="318"/>
                    <a:pt x="3297" y="318"/>
                  </a:cubicBezTo>
                  <a:cubicBezTo>
                    <a:pt x="3425" y="318"/>
                    <a:pt x="3548" y="356"/>
                    <a:pt x="3668" y="435"/>
                  </a:cubicBezTo>
                  <a:cubicBezTo>
                    <a:pt x="3882" y="554"/>
                    <a:pt x="3977" y="816"/>
                    <a:pt x="3953" y="1126"/>
                  </a:cubicBezTo>
                  <a:cubicBezTo>
                    <a:pt x="3929" y="1459"/>
                    <a:pt x="3763" y="1840"/>
                    <a:pt x="3477" y="2174"/>
                  </a:cubicBezTo>
                  <a:cubicBezTo>
                    <a:pt x="3144" y="2555"/>
                    <a:pt x="2691" y="2864"/>
                    <a:pt x="2167" y="3126"/>
                  </a:cubicBezTo>
                  <a:cubicBezTo>
                    <a:pt x="1834" y="2960"/>
                    <a:pt x="1524" y="2793"/>
                    <a:pt x="1286" y="2579"/>
                  </a:cubicBezTo>
                  <a:cubicBezTo>
                    <a:pt x="1254" y="2557"/>
                    <a:pt x="1217" y="2545"/>
                    <a:pt x="1180" y="2545"/>
                  </a:cubicBezTo>
                  <a:cubicBezTo>
                    <a:pt x="1134" y="2545"/>
                    <a:pt x="1087" y="2563"/>
                    <a:pt x="1048" y="2602"/>
                  </a:cubicBezTo>
                  <a:cubicBezTo>
                    <a:pt x="1000" y="2674"/>
                    <a:pt x="1000" y="2769"/>
                    <a:pt x="1072" y="2817"/>
                  </a:cubicBezTo>
                  <a:cubicBezTo>
                    <a:pt x="1381" y="3055"/>
                    <a:pt x="1715" y="3269"/>
                    <a:pt x="2096" y="3436"/>
                  </a:cubicBezTo>
                  <a:lnTo>
                    <a:pt x="2239" y="3436"/>
                  </a:lnTo>
                  <a:cubicBezTo>
                    <a:pt x="3644" y="2817"/>
                    <a:pt x="4215" y="1816"/>
                    <a:pt x="4263" y="1150"/>
                  </a:cubicBezTo>
                  <a:cubicBezTo>
                    <a:pt x="4311" y="721"/>
                    <a:pt x="4144" y="364"/>
                    <a:pt x="3810" y="149"/>
                  </a:cubicBezTo>
                  <a:cubicBezTo>
                    <a:pt x="3652" y="50"/>
                    <a:pt x="3485" y="1"/>
                    <a:pt x="3311" y="1"/>
                  </a:cubicBezTo>
                  <a:cubicBezTo>
                    <a:pt x="3068" y="1"/>
                    <a:pt x="2812" y="98"/>
                    <a:pt x="2548" y="292"/>
                  </a:cubicBezTo>
                  <a:cubicBezTo>
                    <a:pt x="2405" y="411"/>
                    <a:pt x="2262" y="554"/>
                    <a:pt x="2167" y="650"/>
                  </a:cubicBezTo>
                  <a:cubicBezTo>
                    <a:pt x="2072" y="554"/>
                    <a:pt x="1953" y="411"/>
                    <a:pt x="1786" y="292"/>
                  </a:cubicBezTo>
                  <a:cubicBezTo>
                    <a:pt x="1522" y="98"/>
                    <a:pt x="1266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15"/>
          <p:cNvGrpSpPr/>
          <p:nvPr/>
        </p:nvGrpSpPr>
        <p:grpSpPr>
          <a:xfrm>
            <a:off x="6069268" y="1616938"/>
            <a:ext cx="353827" cy="348227"/>
            <a:chOff x="6069268" y="1616938"/>
            <a:chExt cx="353827" cy="348227"/>
          </a:xfrm>
        </p:grpSpPr>
        <p:sp>
          <p:nvSpPr>
            <p:cNvPr id="1891" name="Google Shape;1891;p15"/>
            <p:cNvSpPr/>
            <p:nvPr/>
          </p:nvSpPr>
          <p:spPr>
            <a:xfrm>
              <a:off x="6192274" y="1622504"/>
              <a:ext cx="19182" cy="273176"/>
            </a:xfrm>
            <a:custGeom>
              <a:avLst/>
              <a:gdLst/>
              <a:ahLst/>
              <a:cxnLst/>
              <a:rect l="l" t="t" r="r" b="b"/>
              <a:pathLst>
                <a:path w="572" h="8146" extrusionOk="0">
                  <a:moveTo>
                    <a:pt x="0" y="1"/>
                  </a:moveTo>
                  <a:lnTo>
                    <a:pt x="0" y="8145"/>
                  </a:lnTo>
                  <a:lnTo>
                    <a:pt x="572" y="814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189055" y="1683203"/>
              <a:ext cx="156575" cy="222874"/>
            </a:xfrm>
            <a:custGeom>
              <a:avLst/>
              <a:gdLst/>
              <a:ahLst/>
              <a:cxnLst/>
              <a:rect l="l" t="t" r="r" b="b"/>
              <a:pathLst>
                <a:path w="4669" h="6646" extrusionOk="0">
                  <a:moveTo>
                    <a:pt x="3597" y="953"/>
                  </a:moveTo>
                  <a:cubicBezTo>
                    <a:pt x="3668" y="953"/>
                    <a:pt x="3716" y="1001"/>
                    <a:pt x="3716" y="1072"/>
                  </a:cubicBezTo>
                  <a:lnTo>
                    <a:pt x="3716" y="2454"/>
                  </a:lnTo>
                  <a:cubicBezTo>
                    <a:pt x="3335" y="2144"/>
                    <a:pt x="2859" y="1977"/>
                    <a:pt x="2335" y="1977"/>
                  </a:cubicBezTo>
                  <a:cubicBezTo>
                    <a:pt x="1811" y="1977"/>
                    <a:pt x="1311" y="2144"/>
                    <a:pt x="930" y="2454"/>
                  </a:cubicBezTo>
                  <a:lnTo>
                    <a:pt x="930" y="1072"/>
                  </a:lnTo>
                  <a:cubicBezTo>
                    <a:pt x="930" y="1001"/>
                    <a:pt x="977" y="953"/>
                    <a:pt x="1049" y="953"/>
                  </a:cubicBezTo>
                  <a:close/>
                  <a:moveTo>
                    <a:pt x="1049" y="1"/>
                  </a:moveTo>
                  <a:cubicBezTo>
                    <a:pt x="477" y="1"/>
                    <a:pt x="1" y="477"/>
                    <a:pt x="1" y="1072"/>
                  </a:cubicBezTo>
                  <a:lnTo>
                    <a:pt x="1" y="4311"/>
                  </a:lnTo>
                  <a:cubicBezTo>
                    <a:pt x="1" y="5597"/>
                    <a:pt x="1025" y="6645"/>
                    <a:pt x="2335" y="6645"/>
                  </a:cubicBezTo>
                  <a:cubicBezTo>
                    <a:pt x="3621" y="6645"/>
                    <a:pt x="4669" y="5597"/>
                    <a:pt x="4669" y="4311"/>
                  </a:cubicBezTo>
                  <a:lnTo>
                    <a:pt x="4669" y="1072"/>
                  </a:lnTo>
                  <a:cubicBezTo>
                    <a:pt x="4669" y="477"/>
                    <a:pt x="4169" y="1"/>
                    <a:pt x="3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378360" y="1622504"/>
              <a:ext cx="19182" cy="273176"/>
            </a:xfrm>
            <a:custGeom>
              <a:avLst/>
              <a:gdLst/>
              <a:ahLst/>
              <a:cxnLst/>
              <a:rect l="l" t="t" r="r" b="b"/>
              <a:pathLst>
                <a:path w="572" h="8146" extrusionOk="0">
                  <a:moveTo>
                    <a:pt x="0" y="1"/>
                  </a:moveTo>
                  <a:lnTo>
                    <a:pt x="0" y="8145"/>
                  </a:lnTo>
                  <a:lnTo>
                    <a:pt x="572" y="814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074063" y="1751882"/>
              <a:ext cx="208487" cy="207682"/>
            </a:xfrm>
            <a:custGeom>
              <a:avLst/>
              <a:gdLst/>
              <a:ahLst/>
              <a:cxnLst/>
              <a:rect l="l" t="t" r="r" b="b"/>
              <a:pathLst>
                <a:path w="6217" h="6193" extrusionOk="0">
                  <a:moveTo>
                    <a:pt x="3120" y="2549"/>
                  </a:moveTo>
                  <a:cubicBezTo>
                    <a:pt x="3406" y="2549"/>
                    <a:pt x="3668" y="2787"/>
                    <a:pt x="3668" y="3097"/>
                  </a:cubicBezTo>
                  <a:cubicBezTo>
                    <a:pt x="3644" y="3406"/>
                    <a:pt x="3406" y="3644"/>
                    <a:pt x="3120" y="3644"/>
                  </a:cubicBezTo>
                  <a:cubicBezTo>
                    <a:pt x="2811" y="3644"/>
                    <a:pt x="2573" y="3406"/>
                    <a:pt x="2573" y="3097"/>
                  </a:cubicBezTo>
                  <a:cubicBezTo>
                    <a:pt x="2573" y="2787"/>
                    <a:pt x="2811" y="2549"/>
                    <a:pt x="3120" y="2549"/>
                  </a:cubicBezTo>
                  <a:close/>
                  <a:moveTo>
                    <a:pt x="3120" y="1"/>
                  </a:moveTo>
                  <a:cubicBezTo>
                    <a:pt x="1406" y="1"/>
                    <a:pt x="1" y="1382"/>
                    <a:pt x="1" y="3097"/>
                  </a:cubicBezTo>
                  <a:cubicBezTo>
                    <a:pt x="1" y="4811"/>
                    <a:pt x="1406" y="6193"/>
                    <a:pt x="3120" y="6193"/>
                  </a:cubicBezTo>
                  <a:cubicBezTo>
                    <a:pt x="4835" y="6193"/>
                    <a:pt x="6216" y="4811"/>
                    <a:pt x="6216" y="3097"/>
                  </a:cubicBezTo>
                  <a:cubicBezTo>
                    <a:pt x="6216" y="1382"/>
                    <a:pt x="4835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183488" y="1872474"/>
              <a:ext cx="234007" cy="87090"/>
            </a:xfrm>
            <a:custGeom>
              <a:avLst/>
              <a:gdLst/>
              <a:ahLst/>
              <a:cxnLst/>
              <a:rect l="l" t="t" r="r" b="b"/>
              <a:pathLst>
                <a:path w="6978" h="2597" extrusionOk="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cubicBezTo>
                    <a:pt x="0" y="2025"/>
                    <a:pt x="596" y="2597"/>
                    <a:pt x="1310" y="2597"/>
                  </a:cubicBezTo>
                  <a:cubicBezTo>
                    <a:pt x="1858" y="2597"/>
                    <a:pt x="2334" y="2263"/>
                    <a:pt x="2525" y="1763"/>
                  </a:cubicBezTo>
                  <a:cubicBezTo>
                    <a:pt x="2763" y="1906"/>
                    <a:pt x="3120" y="2001"/>
                    <a:pt x="3501" y="2001"/>
                  </a:cubicBezTo>
                  <a:cubicBezTo>
                    <a:pt x="3882" y="2001"/>
                    <a:pt x="4239" y="1906"/>
                    <a:pt x="4454" y="1763"/>
                  </a:cubicBezTo>
                  <a:cubicBezTo>
                    <a:pt x="4644" y="2263"/>
                    <a:pt x="5120" y="2597"/>
                    <a:pt x="5692" y="2597"/>
                  </a:cubicBezTo>
                  <a:cubicBezTo>
                    <a:pt x="6406" y="2597"/>
                    <a:pt x="6978" y="2025"/>
                    <a:pt x="6978" y="1311"/>
                  </a:cubicBezTo>
                  <a:cubicBezTo>
                    <a:pt x="6978" y="596"/>
                    <a:pt x="6406" y="1"/>
                    <a:pt x="5692" y="1"/>
                  </a:cubicBezTo>
                  <a:cubicBezTo>
                    <a:pt x="5120" y="1"/>
                    <a:pt x="4644" y="358"/>
                    <a:pt x="4454" y="858"/>
                  </a:cubicBezTo>
                  <a:cubicBezTo>
                    <a:pt x="4239" y="715"/>
                    <a:pt x="3882" y="620"/>
                    <a:pt x="3501" y="620"/>
                  </a:cubicBezTo>
                  <a:cubicBezTo>
                    <a:pt x="3120" y="620"/>
                    <a:pt x="2763" y="715"/>
                    <a:pt x="2525" y="858"/>
                  </a:cubicBezTo>
                  <a:cubicBezTo>
                    <a:pt x="2334" y="358"/>
                    <a:pt x="1858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187479" y="1616938"/>
              <a:ext cx="215664" cy="250003"/>
            </a:xfrm>
            <a:custGeom>
              <a:avLst/>
              <a:gdLst/>
              <a:ahLst/>
              <a:cxnLst/>
              <a:rect l="l" t="t" r="r" b="b"/>
              <a:pathLst>
                <a:path w="6431" h="7455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834"/>
                  </a:lnTo>
                  <a:cubicBezTo>
                    <a:pt x="0" y="1929"/>
                    <a:pt x="48" y="2001"/>
                    <a:pt x="143" y="2001"/>
                  </a:cubicBezTo>
                  <a:cubicBezTo>
                    <a:pt x="239" y="2001"/>
                    <a:pt x="310" y="1929"/>
                    <a:pt x="310" y="1834"/>
                  </a:cubicBezTo>
                  <a:lnTo>
                    <a:pt x="310" y="310"/>
                  </a:lnTo>
                  <a:lnTo>
                    <a:pt x="548" y="310"/>
                  </a:lnTo>
                  <a:lnTo>
                    <a:pt x="548" y="1572"/>
                  </a:lnTo>
                  <a:cubicBezTo>
                    <a:pt x="548" y="1667"/>
                    <a:pt x="620" y="1739"/>
                    <a:pt x="715" y="1739"/>
                  </a:cubicBezTo>
                  <a:cubicBezTo>
                    <a:pt x="810" y="1739"/>
                    <a:pt x="882" y="1667"/>
                    <a:pt x="882" y="1572"/>
                  </a:cubicBezTo>
                  <a:lnTo>
                    <a:pt x="882" y="929"/>
                  </a:lnTo>
                  <a:lnTo>
                    <a:pt x="5549" y="929"/>
                  </a:lnTo>
                  <a:lnTo>
                    <a:pt x="5549" y="7168"/>
                  </a:lnTo>
                  <a:cubicBezTo>
                    <a:pt x="5549" y="7264"/>
                    <a:pt x="5621" y="7335"/>
                    <a:pt x="5716" y="7335"/>
                  </a:cubicBezTo>
                  <a:cubicBezTo>
                    <a:pt x="5787" y="7335"/>
                    <a:pt x="5859" y="7264"/>
                    <a:pt x="5859" y="7168"/>
                  </a:cubicBezTo>
                  <a:lnTo>
                    <a:pt x="5859" y="310"/>
                  </a:lnTo>
                  <a:lnTo>
                    <a:pt x="6121" y="310"/>
                  </a:lnTo>
                  <a:lnTo>
                    <a:pt x="6121" y="7287"/>
                  </a:lnTo>
                  <a:cubicBezTo>
                    <a:pt x="6121" y="7383"/>
                    <a:pt x="6192" y="7454"/>
                    <a:pt x="6264" y="7454"/>
                  </a:cubicBezTo>
                  <a:cubicBezTo>
                    <a:pt x="6359" y="7454"/>
                    <a:pt x="6430" y="7383"/>
                    <a:pt x="6430" y="7287"/>
                  </a:cubicBezTo>
                  <a:lnTo>
                    <a:pt x="6430" y="167"/>
                  </a:lnTo>
                  <a:cubicBezTo>
                    <a:pt x="6430" y="72"/>
                    <a:pt x="6359" y="0"/>
                    <a:pt x="6264" y="0"/>
                  </a:cubicBezTo>
                  <a:lnTo>
                    <a:pt x="5716" y="0"/>
                  </a:lnTo>
                  <a:cubicBezTo>
                    <a:pt x="5621" y="0"/>
                    <a:pt x="5549" y="72"/>
                    <a:pt x="5549" y="167"/>
                  </a:cubicBezTo>
                  <a:lnTo>
                    <a:pt x="5549" y="619"/>
                  </a:lnTo>
                  <a:lnTo>
                    <a:pt x="882" y="619"/>
                  </a:lnTo>
                  <a:lnTo>
                    <a:pt x="882" y="167"/>
                  </a:lnTo>
                  <a:cubicBezTo>
                    <a:pt x="882" y="72"/>
                    <a:pt x="810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6319238" y="1736725"/>
              <a:ext cx="31188" cy="148560"/>
            </a:xfrm>
            <a:custGeom>
              <a:avLst/>
              <a:gdLst/>
              <a:ahLst/>
              <a:cxnLst/>
              <a:rect l="l" t="t" r="r" b="b"/>
              <a:pathLst>
                <a:path w="930" h="4430" extrusionOk="0">
                  <a:moveTo>
                    <a:pt x="787" y="0"/>
                  </a:moveTo>
                  <a:cubicBezTo>
                    <a:pt x="691" y="0"/>
                    <a:pt x="620" y="72"/>
                    <a:pt x="620" y="167"/>
                  </a:cubicBezTo>
                  <a:lnTo>
                    <a:pt x="620" y="2715"/>
                  </a:lnTo>
                  <a:cubicBezTo>
                    <a:pt x="620" y="3263"/>
                    <a:pt x="429" y="3787"/>
                    <a:pt x="72" y="4168"/>
                  </a:cubicBezTo>
                  <a:cubicBezTo>
                    <a:pt x="1" y="4239"/>
                    <a:pt x="1" y="4335"/>
                    <a:pt x="72" y="4406"/>
                  </a:cubicBezTo>
                  <a:cubicBezTo>
                    <a:pt x="96" y="4430"/>
                    <a:pt x="144" y="4430"/>
                    <a:pt x="167" y="4430"/>
                  </a:cubicBezTo>
                  <a:cubicBezTo>
                    <a:pt x="215" y="4430"/>
                    <a:pt x="263" y="4430"/>
                    <a:pt x="287" y="4382"/>
                  </a:cubicBezTo>
                  <a:cubicBezTo>
                    <a:pt x="691" y="3930"/>
                    <a:pt x="930" y="3334"/>
                    <a:pt x="930" y="2715"/>
                  </a:cubicBezTo>
                  <a:lnTo>
                    <a:pt x="930" y="167"/>
                  </a:lnTo>
                  <a:cubicBezTo>
                    <a:pt x="930" y="72"/>
                    <a:pt x="858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6183488" y="1678407"/>
              <a:ext cx="166937" cy="63951"/>
            </a:xfrm>
            <a:custGeom>
              <a:avLst/>
              <a:gdLst/>
              <a:ahLst/>
              <a:cxnLst/>
              <a:rect l="l" t="t" r="r" b="b"/>
              <a:pathLst>
                <a:path w="4978" h="1907" extrusionOk="0">
                  <a:moveTo>
                    <a:pt x="1239" y="1"/>
                  </a:moveTo>
                  <a:cubicBezTo>
                    <a:pt x="548" y="1"/>
                    <a:pt x="0" y="549"/>
                    <a:pt x="0" y="1215"/>
                  </a:cubicBezTo>
                  <a:lnTo>
                    <a:pt x="0" y="1763"/>
                  </a:lnTo>
                  <a:cubicBezTo>
                    <a:pt x="0" y="1835"/>
                    <a:pt x="72" y="1906"/>
                    <a:pt x="143" y="1906"/>
                  </a:cubicBezTo>
                  <a:cubicBezTo>
                    <a:pt x="238" y="1906"/>
                    <a:pt x="310" y="1835"/>
                    <a:pt x="310" y="1763"/>
                  </a:cubicBezTo>
                  <a:lnTo>
                    <a:pt x="310" y="1215"/>
                  </a:lnTo>
                  <a:cubicBezTo>
                    <a:pt x="310" y="715"/>
                    <a:pt x="715" y="311"/>
                    <a:pt x="1215" y="311"/>
                  </a:cubicBezTo>
                  <a:lnTo>
                    <a:pt x="3763" y="311"/>
                  </a:lnTo>
                  <a:cubicBezTo>
                    <a:pt x="4263" y="311"/>
                    <a:pt x="4668" y="715"/>
                    <a:pt x="4668" y="1215"/>
                  </a:cubicBezTo>
                  <a:lnTo>
                    <a:pt x="4668" y="1382"/>
                  </a:lnTo>
                  <a:cubicBezTo>
                    <a:pt x="4668" y="1477"/>
                    <a:pt x="4739" y="1549"/>
                    <a:pt x="4835" y="1549"/>
                  </a:cubicBezTo>
                  <a:cubicBezTo>
                    <a:pt x="4906" y="1549"/>
                    <a:pt x="4978" y="1477"/>
                    <a:pt x="4978" y="1382"/>
                  </a:cubicBezTo>
                  <a:lnTo>
                    <a:pt x="4978" y="1215"/>
                  </a:lnTo>
                  <a:cubicBezTo>
                    <a:pt x="4978" y="549"/>
                    <a:pt x="4430" y="1"/>
                    <a:pt x="3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6214642" y="1709561"/>
              <a:ext cx="104629" cy="60732"/>
            </a:xfrm>
            <a:custGeom>
              <a:avLst/>
              <a:gdLst/>
              <a:ahLst/>
              <a:cxnLst/>
              <a:rect l="l" t="t" r="r" b="b"/>
              <a:pathLst>
                <a:path w="3120" h="1811" extrusionOk="0">
                  <a:moveTo>
                    <a:pt x="286" y="1"/>
                  </a:moveTo>
                  <a:cubicBezTo>
                    <a:pt x="143" y="1"/>
                    <a:pt x="0" y="120"/>
                    <a:pt x="0" y="286"/>
                  </a:cubicBezTo>
                  <a:lnTo>
                    <a:pt x="0" y="1049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62" y="1215"/>
                    <a:pt x="333" y="1144"/>
                    <a:pt x="333" y="1049"/>
                  </a:cubicBezTo>
                  <a:lnTo>
                    <a:pt x="333" y="310"/>
                  </a:lnTo>
                  <a:lnTo>
                    <a:pt x="2810" y="310"/>
                  </a:lnTo>
                  <a:lnTo>
                    <a:pt x="2810" y="1358"/>
                  </a:lnTo>
                  <a:cubicBezTo>
                    <a:pt x="2429" y="1144"/>
                    <a:pt x="2000" y="1049"/>
                    <a:pt x="1572" y="1049"/>
                  </a:cubicBezTo>
                  <a:cubicBezTo>
                    <a:pt x="1238" y="1049"/>
                    <a:pt x="929" y="1096"/>
                    <a:pt x="643" y="1215"/>
                  </a:cubicBezTo>
                  <a:cubicBezTo>
                    <a:pt x="548" y="1239"/>
                    <a:pt x="524" y="1334"/>
                    <a:pt x="548" y="1430"/>
                  </a:cubicBezTo>
                  <a:cubicBezTo>
                    <a:pt x="565" y="1481"/>
                    <a:pt x="619" y="1520"/>
                    <a:pt x="684" y="1520"/>
                  </a:cubicBezTo>
                  <a:cubicBezTo>
                    <a:pt x="709" y="1520"/>
                    <a:pt x="736" y="1514"/>
                    <a:pt x="762" y="1501"/>
                  </a:cubicBezTo>
                  <a:cubicBezTo>
                    <a:pt x="1000" y="1406"/>
                    <a:pt x="1286" y="1358"/>
                    <a:pt x="1572" y="1358"/>
                  </a:cubicBezTo>
                  <a:cubicBezTo>
                    <a:pt x="2024" y="1358"/>
                    <a:pt x="2477" y="1501"/>
                    <a:pt x="2858" y="1787"/>
                  </a:cubicBezTo>
                  <a:cubicBezTo>
                    <a:pt x="2882" y="1811"/>
                    <a:pt x="2929" y="1811"/>
                    <a:pt x="2953" y="1811"/>
                  </a:cubicBezTo>
                  <a:cubicBezTo>
                    <a:pt x="2977" y="1811"/>
                    <a:pt x="3001" y="1811"/>
                    <a:pt x="3025" y="1787"/>
                  </a:cubicBezTo>
                  <a:cubicBezTo>
                    <a:pt x="3072" y="1763"/>
                    <a:pt x="3120" y="1715"/>
                    <a:pt x="3120" y="1644"/>
                  </a:cubicBezTo>
                  <a:lnTo>
                    <a:pt x="3120" y="286"/>
                  </a:lnTo>
                  <a:cubicBezTo>
                    <a:pt x="3120" y="120"/>
                    <a:pt x="2977" y="1"/>
                    <a:pt x="2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6069268" y="1746316"/>
              <a:ext cx="218078" cy="218849"/>
            </a:xfrm>
            <a:custGeom>
              <a:avLst/>
              <a:gdLst/>
              <a:ahLst/>
              <a:cxnLst/>
              <a:rect l="l" t="t" r="r" b="b"/>
              <a:pathLst>
                <a:path w="6503" h="6526" extrusionOk="0">
                  <a:moveTo>
                    <a:pt x="3240" y="0"/>
                  </a:moveTo>
                  <a:cubicBezTo>
                    <a:pt x="1454" y="0"/>
                    <a:pt x="1" y="1477"/>
                    <a:pt x="1" y="3263"/>
                  </a:cubicBezTo>
                  <a:cubicBezTo>
                    <a:pt x="1" y="5073"/>
                    <a:pt x="1454" y="6525"/>
                    <a:pt x="3240" y="6525"/>
                  </a:cubicBezTo>
                  <a:lnTo>
                    <a:pt x="3502" y="6525"/>
                  </a:lnTo>
                  <a:cubicBezTo>
                    <a:pt x="3597" y="6502"/>
                    <a:pt x="3668" y="6430"/>
                    <a:pt x="3644" y="6359"/>
                  </a:cubicBezTo>
                  <a:cubicBezTo>
                    <a:pt x="3644" y="6263"/>
                    <a:pt x="3573" y="6192"/>
                    <a:pt x="3478" y="6192"/>
                  </a:cubicBezTo>
                  <a:cubicBezTo>
                    <a:pt x="3406" y="6216"/>
                    <a:pt x="3335" y="6216"/>
                    <a:pt x="3263" y="6216"/>
                  </a:cubicBezTo>
                  <a:cubicBezTo>
                    <a:pt x="1620" y="6216"/>
                    <a:pt x="310" y="4882"/>
                    <a:pt x="310" y="3263"/>
                  </a:cubicBezTo>
                  <a:cubicBezTo>
                    <a:pt x="310" y="1643"/>
                    <a:pt x="1644" y="334"/>
                    <a:pt x="3263" y="334"/>
                  </a:cubicBezTo>
                  <a:cubicBezTo>
                    <a:pt x="4883" y="334"/>
                    <a:pt x="6193" y="1643"/>
                    <a:pt x="6193" y="3263"/>
                  </a:cubicBezTo>
                  <a:cubicBezTo>
                    <a:pt x="6193" y="3477"/>
                    <a:pt x="6169" y="3691"/>
                    <a:pt x="6121" y="3906"/>
                  </a:cubicBezTo>
                  <a:cubicBezTo>
                    <a:pt x="6121" y="4001"/>
                    <a:pt x="6169" y="4072"/>
                    <a:pt x="6240" y="4096"/>
                  </a:cubicBezTo>
                  <a:cubicBezTo>
                    <a:pt x="6257" y="4100"/>
                    <a:pt x="6272" y="4102"/>
                    <a:pt x="6287" y="4102"/>
                  </a:cubicBezTo>
                  <a:cubicBezTo>
                    <a:pt x="6359" y="4102"/>
                    <a:pt x="6411" y="4056"/>
                    <a:pt x="6431" y="3977"/>
                  </a:cubicBezTo>
                  <a:cubicBezTo>
                    <a:pt x="6478" y="3739"/>
                    <a:pt x="6502" y="3501"/>
                    <a:pt x="6502" y="3263"/>
                  </a:cubicBezTo>
                  <a:cubicBezTo>
                    <a:pt x="6502" y="1477"/>
                    <a:pt x="5049" y="0"/>
                    <a:pt x="3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6096431" y="1827571"/>
              <a:ext cx="79880" cy="109626"/>
            </a:xfrm>
            <a:custGeom>
              <a:avLst/>
              <a:gdLst/>
              <a:ahLst/>
              <a:cxnLst/>
              <a:rect l="l" t="t" r="r" b="b"/>
              <a:pathLst>
                <a:path w="2382" h="3269" extrusionOk="0">
                  <a:moveTo>
                    <a:pt x="272" y="0"/>
                  </a:moveTo>
                  <a:cubicBezTo>
                    <a:pt x="208" y="0"/>
                    <a:pt x="139" y="46"/>
                    <a:pt x="120" y="125"/>
                  </a:cubicBezTo>
                  <a:cubicBezTo>
                    <a:pt x="48" y="363"/>
                    <a:pt x="1" y="602"/>
                    <a:pt x="1" y="840"/>
                  </a:cubicBezTo>
                  <a:cubicBezTo>
                    <a:pt x="1" y="1459"/>
                    <a:pt x="239" y="2030"/>
                    <a:pt x="644" y="2483"/>
                  </a:cubicBezTo>
                  <a:cubicBezTo>
                    <a:pt x="1048" y="2935"/>
                    <a:pt x="1596" y="3197"/>
                    <a:pt x="2191" y="3269"/>
                  </a:cubicBezTo>
                  <a:lnTo>
                    <a:pt x="2215" y="3269"/>
                  </a:lnTo>
                  <a:cubicBezTo>
                    <a:pt x="2287" y="3269"/>
                    <a:pt x="2358" y="3197"/>
                    <a:pt x="2358" y="3126"/>
                  </a:cubicBezTo>
                  <a:cubicBezTo>
                    <a:pt x="2382" y="3031"/>
                    <a:pt x="2311" y="2959"/>
                    <a:pt x="2215" y="2959"/>
                  </a:cubicBezTo>
                  <a:cubicBezTo>
                    <a:pt x="1691" y="2888"/>
                    <a:pt x="1215" y="2650"/>
                    <a:pt x="882" y="2269"/>
                  </a:cubicBezTo>
                  <a:cubicBezTo>
                    <a:pt x="524" y="1888"/>
                    <a:pt x="310" y="1364"/>
                    <a:pt x="310" y="840"/>
                  </a:cubicBezTo>
                  <a:cubicBezTo>
                    <a:pt x="310" y="625"/>
                    <a:pt x="358" y="411"/>
                    <a:pt x="405" y="221"/>
                  </a:cubicBezTo>
                  <a:cubicBezTo>
                    <a:pt x="453" y="125"/>
                    <a:pt x="405" y="54"/>
                    <a:pt x="310" y="6"/>
                  </a:cubicBezTo>
                  <a:cubicBezTo>
                    <a:pt x="298" y="2"/>
                    <a:pt x="28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6105217" y="1774250"/>
              <a:ext cx="154965" cy="91081"/>
            </a:xfrm>
            <a:custGeom>
              <a:avLst/>
              <a:gdLst/>
              <a:ahLst/>
              <a:cxnLst/>
              <a:rect l="l" t="t" r="r" b="b"/>
              <a:pathLst>
                <a:path w="4621" h="2716" extrusionOk="0">
                  <a:moveTo>
                    <a:pt x="2191" y="1"/>
                  </a:moveTo>
                  <a:cubicBezTo>
                    <a:pt x="1286" y="1"/>
                    <a:pt x="477" y="477"/>
                    <a:pt x="48" y="1263"/>
                  </a:cubicBezTo>
                  <a:cubicBezTo>
                    <a:pt x="0" y="1334"/>
                    <a:pt x="24" y="1430"/>
                    <a:pt x="120" y="1477"/>
                  </a:cubicBezTo>
                  <a:cubicBezTo>
                    <a:pt x="143" y="1493"/>
                    <a:pt x="170" y="1501"/>
                    <a:pt x="195" y="1501"/>
                  </a:cubicBezTo>
                  <a:cubicBezTo>
                    <a:pt x="247" y="1501"/>
                    <a:pt x="294" y="1469"/>
                    <a:pt x="310" y="1406"/>
                  </a:cubicBezTo>
                  <a:cubicBezTo>
                    <a:pt x="691" y="739"/>
                    <a:pt x="1406" y="310"/>
                    <a:pt x="2191" y="310"/>
                  </a:cubicBezTo>
                  <a:cubicBezTo>
                    <a:pt x="3358" y="310"/>
                    <a:pt x="4311" y="1263"/>
                    <a:pt x="4311" y="2430"/>
                  </a:cubicBezTo>
                  <a:cubicBezTo>
                    <a:pt x="4311" y="2477"/>
                    <a:pt x="4311" y="2501"/>
                    <a:pt x="4311" y="2549"/>
                  </a:cubicBezTo>
                  <a:cubicBezTo>
                    <a:pt x="4287" y="2620"/>
                    <a:pt x="4359" y="2692"/>
                    <a:pt x="4454" y="2716"/>
                  </a:cubicBezTo>
                  <a:cubicBezTo>
                    <a:pt x="4549" y="2716"/>
                    <a:pt x="4620" y="2644"/>
                    <a:pt x="4620" y="2549"/>
                  </a:cubicBezTo>
                  <a:cubicBezTo>
                    <a:pt x="4620" y="2525"/>
                    <a:pt x="4620" y="2477"/>
                    <a:pt x="4620" y="2430"/>
                  </a:cubicBezTo>
                  <a:cubicBezTo>
                    <a:pt x="4620" y="1096"/>
                    <a:pt x="3525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6178692" y="1867679"/>
              <a:ext cx="244403" cy="97486"/>
            </a:xfrm>
            <a:custGeom>
              <a:avLst/>
              <a:gdLst/>
              <a:ahLst/>
              <a:cxnLst/>
              <a:rect l="l" t="t" r="r" b="b"/>
              <a:pathLst>
                <a:path w="7288" h="2907" extrusionOk="0">
                  <a:moveTo>
                    <a:pt x="1453" y="1"/>
                  </a:moveTo>
                  <a:cubicBezTo>
                    <a:pt x="643" y="1"/>
                    <a:pt x="0" y="644"/>
                    <a:pt x="0" y="1454"/>
                  </a:cubicBezTo>
                  <a:cubicBezTo>
                    <a:pt x="0" y="2240"/>
                    <a:pt x="643" y="2906"/>
                    <a:pt x="1453" y="2906"/>
                  </a:cubicBezTo>
                  <a:cubicBezTo>
                    <a:pt x="2001" y="2906"/>
                    <a:pt x="2501" y="2597"/>
                    <a:pt x="2739" y="2120"/>
                  </a:cubicBezTo>
                  <a:cubicBezTo>
                    <a:pt x="3001" y="2240"/>
                    <a:pt x="3311" y="2287"/>
                    <a:pt x="3644" y="2287"/>
                  </a:cubicBezTo>
                  <a:cubicBezTo>
                    <a:pt x="3977" y="2287"/>
                    <a:pt x="4287" y="2240"/>
                    <a:pt x="4525" y="2120"/>
                  </a:cubicBezTo>
                  <a:cubicBezTo>
                    <a:pt x="4787" y="2597"/>
                    <a:pt x="5287" y="2906"/>
                    <a:pt x="5835" y="2906"/>
                  </a:cubicBezTo>
                  <a:cubicBezTo>
                    <a:pt x="6002" y="2906"/>
                    <a:pt x="6168" y="2883"/>
                    <a:pt x="6311" y="2811"/>
                  </a:cubicBezTo>
                  <a:cubicBezTo>
                    <a:pt x="6407" y="2787"/>
                    <a:pt x="6430" y="2692"/>
                    <a:pt x="6407" y="2621"/>
                  </a:cubicBezTo>
                  <a:cubicBezTo>
                    <a:pt x="6388" y="2548"/>
                    <a:pt x="6328" y="2517"/>
                    <a:pt x="6269" y="2517"/>
                  </a:cubicBezTo>
                  <a:cubicBezTo>
                    <a:pt x="6251" y="2517"/>
                    <a:pt x="6233" y="2520"/>
                    <a:pt x="6216" y="2525"/>
                  </a:cubicBezTo>
                  <a:cubicBezTo>
                    <a:pt x="6097" y="2573"/>
                    <a:pt x="5954" y="2597"/>
                    <a:pt x="5835" y="2597"/>
                  </a:cubicBezTo>
                  <a:cubicBezTo>
                    <a:pt x="5359" y="2597"/>
                    <a:pt x="4930" y="2287"/>
                    <a:pt x="4763" y="1858"/>
                  </a:cubicBezTo>
                  <a:cubicBezTo>
                    <a:pt x="4739" y="1811"/>
                    <a:pt x="4716" y="1763"/>
                    <a:pt x="4668" y="1763"/>
                  </a:cubicBezTo>
                  <a:cubicBezTo>
                    <a:pt x="4644" y="1751"/>
                    <a:pt x="4620" y="1745"/>
                    <a:pt x="4597" y="1745"/>
                  </a:cubicBezTo>
                  <a:cubicBezTo>
                    <a:pt x="4573" y="1745"/>
                    <a:pt x="4549" y="1751"/>
                    <a:pt x="4525" y="1763"/>
                  </a:cubicBezTo>
                  <a:cubicBezTo>
                    <a:pt x="4311" y="1906"/>
                    <a:pt x="3977" y="1978"/>
                    <a:pt x="3644" y="1978"/>
                  </a:cubicBezTo>
                  <a:cubicBezTo>
                    <a:pt x="3311" y="1978"/>
                    <a:pt x="2977" y="1906"/>
                    <a:pt x="2763" y="1763"/>
                  </a:cubicBezTo>
                  <a:cubicBezTo>
                    <a:pt x="2739" y="1751"/>
                    <a:pt x="2715" y="1745"/>
                    <a:pt x="2691" y="1745"/>
                  </a:cubicBezTo>
                  <a:cubicBezTo>
                    <a:pt x="2668" y="1745"/>
                    <a:pt x="2644" y="1751"/>
                    <a:pt x="2620" y="1763"/>
                  </a:cubicBezTo>
                  <a:cubicBezTo>
                    <a:pt x="2572" y="1763"/>
                    <a:pt x="2549" y="1811"/>
                    <a:pt x="2525" y="1858"/>
                  </a:cubicBezTo>
                  <a:cubicBezTo>
                    <a:pt x="2358" y="2287"/>
                    <a:pt x="1929" y="2597"/>
                    <a:pt x="1453" y="2597"/>
                  </a:cubicBezTo>
                  <a:cubicBezTo>
                    <a:pt x="834" y="2597"/>
                    <a:pt x="310" y="2073"/>
                    <a:pt x="310" y="1454"/>
                  </a:cubicBezTo>
                  <a:cubicBezTo>
                    <a:pt x="310" y="811"/>
                    <a:pt x="834" y="311"/>
                    <a:pt x="1453" y="311"/>
                  </a:cubicBezTo>
                  <a:cubicBezTo>
                    <a:pt x="1929" y="311"/>
                    <a:pt x="2358" y="596"/>
                    <a:pt x="2525" y="1049"/>
                  </a:cubicBezTo>
                  <a:cubicBezTo>
                    <a:pt x="2549" y="1096"/>
                    <a:pt x="2572" y="1120"/>
                    <a:pt x="2620" y="1144"/>
                  </a:cubicBezTo>
                  <a:cubicBezTo>
                    <a:pt x="2668" y="1144"/>
                    <a:pt x="2715" y="1144"/>
                    <a:pt x="2763" y="1120"/>
                  </a:cubicBezTo>
                  <a:cubicBezTo>
                    <a:pt x="2977" y="1001"/>
                    <a:pt x="3311" y="930"/>
                    <a:pt x="3644" y="930"/>
                  </a:cubicBezTo>
                  <a:cubicBezTo>
                    <a:pt x="3977" y="930"/>
                    <a:pt x="4311" y="1001"/>
                    <a:pt x="4525" y="1120"/>
                  </a:cubicBezTo>
                  <a:cubicBezTo>
                    <a:pt x="4573" y="1144"/>
                    <a:pt x="4620" y="1144"/>
                    <a:pt x="4668" y="1144"/>
                  </a:cubicBezTo>
                  <a:cubicBezTo>
                    <a:pt x="4716" y="1120"/>
                    <a:pt x="4739" y="1096"/>
                    <a:pt x="4763" y="1049"/>
                  </a:cubicBezTo>
                  <a:cubicBezTo>
                    <a:pt x="4930" y="596"/>
                    <a:pt x="5359" y="311"/>
                    <a:pt x="5835" y="311"/>
                  </a:cubicBezTo>
                  <a:cubicBezTo>
                    <a:pt x="6454" y="311"/>
                    <a:pt x="6978" y="811"/>
                    <a:pt x="6978" y="1454"/>
                  </a:cubicBezTo>
                  <a:cubicBezTo>
                    <a:pt x="6978" y="1787"/>
                    <a:pt x="6811" y="2120"/>
                    <a:pt x="6549" y="2335"/>
                  </a:cubicBezTo>
                  <a:cubicBezTo>
                    <a:pt x="6478" y="2382"/>
                    <a:pt x="6478" y="2478"/>
                    <a:pt x="6526" y="2549"/>
                  </a:cubicBezTo>
                  <a:cubicBezTo>
                    <a:pt x="6552" y="2588"/>
                    <a:pt x="6592" y="2606"/>
                    <a:pt x="6636" y="2606"/>
                  </a:cubicBezTo>
                  <a:cubicBezTo>
                    <a:pt x="6671" y="2606"/>
                    <a:pt x="6708" y="2594"/>
                    <a:pt x="6740" y="2573"/>
                  </a:cubicBezTo>
                  <a:cubicBezTo>
                    <a:pt x="7097" y="2311"/>
                    <a:pt x="7288" y="1882"/>
                    <a:pt x="7288" y="1454"/>
                  </a:cubicBezTo>
                  <a:cubicBezTo>
                    <a:pt x="7288" y="644"/>
                    <a:pt x="6621" y="1"/>
                    <a:pt x="5835" y="1"/>
                  </a:cubicBezTo>
                  <a:cubicBezTo>
                    <a:pt x="5287" y="1"/>
                    <a:pt x="4787" y="311"/>
                    <a:pt x="4525" y="787"/>
                  </a:cubicBezTo>
                  <a:cubicBezTo>
                    <a:pt x="4287" y="668"/>
                    <a:pt x="3977" y="620"/>
                    <a:pt x="3644" y="620"/>
                  </a:cubicBezTo>
                  <a:cubicBezTo>
                    <a:pt x="3311" y="620"/>
                    <a:pt x="3001" y="668"/>
                    <a:pt x="2739" y="787"/>
                  </a:cubicBezTo>
                  <a:cubicBezTo>
                    <a:pt x="2501" y="311"/>
                    <a:pt x="2001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6154715" y="1832568"/>
              <a:ext cx="47184" cy="46345"/>
            </a:xfrm>
            <a:custGeom>
              <a:avLst/>
              <a:gdLst/>
              <a:ahLst/>
              <a:cxnLst/>
              <a:rect l="l" t="t" r="r" b="b"/>
              <a:pathLst>
                <a:path w="1407" h="1382" extrusionOk="0">
                  <a:moveTo>
                    <a:pt x="715" y="310"/>
                  </a:moveTo>
                  <a:cubicBezTo>
                    <a:pt x="930" y="310"/>
                    <a:pt x="1096" y="476"/>
                    <a:pt x="1096" y="691"/>
                  </a:cubicBezTo>
                  <a:cubicBezTo>
                    <a:pt x="1096" y="905"/>
                    <a:pt x="930" y="1072"/>
                    <a:pt x="715" y="1072"/>
                  </a:cubicBezTo>
                  <a:cubicBezTo>
                    <a:pt x="501" y="1072"/>
                    <a:pt x="311" y="905"/>
                    <a:pt x="311" y="691"/>
                  </a:cubicBezTo>
                  <a:cubicBezTo>
                    <a:pt x="311" y="476"/>
                    <a:pt x="501" y="310"/>
                    <a:pt x="715" y="310"/>
                  </a:cubicBezTo>
                  <a:close/>
                  <a:moveTo>
                    <a:pt x="715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1"/>
                    <a:pt x="715" y="1381"/>
                  </a:cubicBezTo>
                  <a:cubicBezTo>
                    <a:pt x="1096" y="1381"/>
                    <a:pt x="1406" y="1072"/>
                    <a:pt x="1406" y="691"/>
                  </a:cubicBezTo>
                  <a:cubicBezTo>
                    <a:pt x="1406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15"/>
          <p:cNvGrpSpPr/>
          <p:nvPr/>
        </p:nvGrpSpPr>
        <p:grpSpPr>
          <a:xfrm>
            <a:off x="5387266" y="1614523"/>
            <a:ext cx="353828" cy="353023"/>
            <a:chOff x="5387266" y="1614523"/>
            <a:chExt cx="353828" cy="353023"/>
          </a:xfrm>
        </p:grpSpPr>
        <p:sp>
          <p:nvSpPr>
            <p:cNvPr id="1906" name="Google Shape;1906;p15"/>
            <p:cNvSpPr/>
            <p:nvPr/>
          </p:nvSpPr>
          <p:spPr>
            <a:xfrm>
              <a:off x="5512654" y="1620123"/>
              <a:ext cx="223645" cy="304297"/>
            </a:xfrm>
            <a:custGeom>
              <a:avLst/>
              <a:gdLst/>
              <a:ahLst/>
              <a:cxnLst/>
              <a:rect l="l" t="t" r="r" b="b"/>
              <a:pathLst>
                <a:path w="6669" h="9074" extrusionOk="0">
                  <a:moveTo>
                    <a:pt x="0" y="1"/>
                  </a:moveTo>
                  <a:lnTo>
                    <a:pt x="0" y="9074"/>
                  </a:lnTo>
                  <a:lnTo>
                    <a:pt x="6668" y="9074"/>
                  </a:lnTo>
                  <a:lnTo>
                    <a:pt x="6668" y="2168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5392833" y="1747087"/>
              <a:ext cx="172538" cy="215664"/>
            </a:xfrm>
            <a:custGeom>
              <a:avLst/>
              <a:gdLst/>
              <a:ahLst/>
              <a:cxnLst/>
              <a:rect l="l" t="t" r="r" b="b"/>
              <a:pathLst>
                <a:path w="5145" h="6431" extrusionOk="0">
                  <a:moveTo>
                    <a:pt x="692" y="1"/>
                  </a:moveTo>
                  <a:cubicBezTo>
                    <a:pt x="311" y="1"/>
                    <a:pt x="1" y="311"/>
                    <a:pt x="1" y="692"/>
                  </a:cubicBezTo>
                  <a:lnTo>
                    <a:pt x="1" y="5716"/>
                  </a:lnTo>
                  <a:cubicBezTo>
                    <a:pt x="1" y="6097"/>
                    <a:pt x="311" y="6431"/>
                    <a:pt x="692" y="6431"/>
                  </a:cubicBezTo>
                  <a:lnTo>
                    <a:pt x="4454" y="6431"/>
                  </a:lnTo>
                  <a:cubicBezTo>
                    <a:pt x="4835" y="6431"/>
                    <a:pt x="5145" y="6097"/>
                    <a:pt x="5145" y="5716"/>
                  </a:cubicBezTo>
                  <a:lnTo>
                    <a:pt x="5145" y="692"/>
                  </a:lnTo>
                  <a:cubicBezTo>
                    <a:pt x="5145" y="311"/>
                    <a:pt x="4835" y="1"/>
                    <a:pt x="4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5413625" y="1769455"/>
              <a:ext cx="130988" cy="43160"/>
            </a:xfrm>
            <a:custGeom>
              <a:avLst/>
              <a:gdLst/>
              <a:ahLst/>
              <a:cxnLst/>
              <a:rect l="l" t="t" r="r" b="b"/>
              <a:pathLst>
                <a:path w="3906" h="1287" extrusionOk="0">
                  <a:moveTo>
                    <a:pt x="286" y="1"/>
                  </a:moveTo>
                  <a:cubicBezTo>
                    <a:pt x="119" y="1"/>
                    <a:pt x="0" y="120"/>
                    <a:pt x="0" y="287"/>
                  </a:cubicBezTo>
                  <a:lnTo>
                    <a:pt x="0" y="1001"/>
                  </a:lnTo>
                  <a:cubicBezTo>
                    <a:pt x="0" y="1168"/>
                    <a:pt x="119" y="1287"/>
                    <a:pt x="286" y="1287"/>
                  </a:cubicBezTo>
                  <a:lnTo>
                    <a:pt x="3620" y="1287"/>
                  </a:lnTo>
                  <a:cubicBezTo>
                    <a:pt x="3787" y="1287"/>
                    <a:pt x="3906" y="1168"/>
                    <a:pt x="3906" y="1001"/>
                  </a:cubicBezTo>
                  <a:lnTo>
                    <a:pt x="3906" y="287"/>
                  </a:lnTo>
                  <a:cubicBezTo>
                    <a:pt x="3906" y="120"/>
                    <a:pt x="3787" y="1"/>
                    <a:pt x="3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5413625" y="1836558"/>
              <a:ext cx="55132" cy="36754"/>
            </a:xfrm>
            <a:custGeom>
              <a:avLst/>
              <a:gdLst/>
              <a:ahLst/>
              <a:cxnLst/>
              <a:rect l="l" t="t" r="r" b="b"/>
              <a:pathLst>
                <a:path w="1644" h="1096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786"/>
                  </a:lnTo>
                  <a:cubicBezTo>
                    <a:pt x="0" y="953"/>
                    <a:pt x="143" y="1096"/>
                    <a:pt x="310" y="1096"/>
                  </a:cubicBezTo>
                  <a:lnTo>
                    <a:pt x="1334" y="1096"/>
                  </a:lnTo>
                  <a:cubicBezTo>
                    <a:pt x="1500" y="1096"/>
                    <a:pt x="1643" y="953"/>
                    <a:pt x="1643" y="786"/>
                  </a:cubicBezTo>
                  <a:lnTo>
                    <a:pt x="1643" y="310"/>
                  </a:lnTo>
                  <a:cubicBezTo>
                    <a:pt x="1643" y="143"/>
                    <a:pt x="1500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5413625" y="1896452"/>
              <a:ext cx="55132" cy="36754"/>
            </a:xfrm>
            <a:custGeom>
              <a:avLst/>
              <a:gdLst/>
              <a:ahLst/>
              <a:cxnLst/>
              <a:rect l="l" t="t" r="r" b="b"/>
              <a:pathLst>
                <a:path w="1644" h="1096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786"/>
                  </a:lnTo>
                  <a:cubicBezTo>
                    <a:pt x="0" y="977"/>
                    <a:pt x="143" y="1096"/>
                    <a:pt x="310" y="1096"/>
                  </a:cubicBezTo>
                  <a:lnTo>
                    <a:pt x="1334" y="1096"/>
                  </a:lnTo>
                  <a:cubicBezTo>
                    <a:pt x="1500" y="1096"/>
                    <a:pt x="1643" y="977"/>
                    <a:pt x="1643" y="786"/>
                  </a:cubicBezTo>
                  <a:lnTo>
                    <a:pt x="1643" y="310"/>
                  </a:lnTo>
                  <a:cubicBezTo>
                    <a:pt x="1643" y="143"/>
                    <a:pt x="1500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5489481" y="1836558"/>
              <a:ext cx="55132" cy="36754"/>
            </a:xfrm>
            <a:custGeom>
              <a:avLst/>
              <a:gdLst/>
              <a:ahLst/>
              <a:cxnLst/>
              <a:rect l="l" t="t" r="r" b="b"/>
              <a:pathLst>
                <a:path w="1644" h="1096" extrusionOk="0">
                  <a:moveTo>
                    <a:pt x="310" y="0"/>
                  </a:moveTo>
                  <a:cubicBezTo>
                    <a:pt x="143" y="0"/>
                    <a:pt x="1" y="143"/>
                    <a:pt x="1" y="310"/>
                  </a:cubicBezTo>
                  <a:lnTo>
                    <a:pt x="1" y="786"/>
                  </a:lnTo>
                  <a:cubicBezTo>
                    <a:pt x="1" y="953"/>
                    <a:pt x="143" y="1096"/>
                    <a:pt x="310" y="1096"/>
                  </a:cubicBezTo>
                  <a:lnTo>
                    <a:pt x="1334" y="1096"/>
                  </a:lnTo>
                  <a:cubicBezTo>
                    <a:pt x="1501" y="1096"/>
                    <a:pt x="1644" y="953"/>
                    <a:pt x="1644" y="786"/>
                  </a:cubicBezTo>
                  <a:lnTo>
                    <a:pt x="1644" y="310"/>
                  </a:lnTo>
                  <a:cubicBezTo>
                    <a:pt x="1644" y="143"/>
                    <a:pt x="1501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5489481" y="1896452"/>
              <a:ext cx="55132" cy="36754"/>
            </a:xfrm>
            <a:custGeom>
              <a:avLst/>
              <a:gdLst/>
              <a:ahLst/>
              <a:cxnLst/>
              <a:rect l="l" t="t" r="r" b="b"/>
              <a:pathLst>
                <a:path w="1644" h="1096" extrusionOk="0">
                  <a:moveTo>
                    <a:pt x="310" y="0"/>
                  </a:moveTo>
                  <a:cubicBezTo>
                    <a:pt x="143" y="0"/>
                    <a:pt x="1" y="143"/>
                    <a:pt x="1" y="310"/>
                  </a:cubicBezTo>
                  <a:lnTo>
                    <a:pt x="1" y="786"/>
                  </a:lnTo>
                  <a:cubicBezTo>
                    <a:pt x="1" y="977"/>
                    <a:pt x="143" y="1096"/>
                    <a:pt x="310" y="1096"/>
                  </a:cubicBezTo>
                  <a:lnTo>
                    <a:pt x="1334" y="1096"/>
                  </a:lnTo>
                  <a:cubicBezTo>
                    <a:pt x="1501" y="1096"/>
                    <a:pt x="1644" y="977"/>
                    <a:pt x="1644" y="786"/>
                  </a:cubicBezTo>
                  <a:lnTo>
                    <a:pt x="1644" y="310"/>
                  </a:lnTo>
                  <a:cubicBezTo>
                    <a:pt x="1644" y="143"/>
                    <a:pt x="1501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5662790" y="1620123"/>
              <a:ext cx="73509" cy="72704"/>
            </a:xfrm>
            <a:custGeom>
              <a:avLst/>
              <a:gdLst/>
              <a:ahLst/>
              <a:cxnLst/>
              <a:rect l="l" t="t" r="r" b="b"/>
              <a:pathLst>
                <a:path w="2192" h="2168" extrusionOk="0">
                  <a:moveTo>
                    <a:pt x="0" y="1"/>
                  </a:moveTo>
                  <a:lnTo>
                    <a:pt x="0" y="2168"/>
                  </a:lnTo>
                  <a:lnTo>
                    <a:pt x="2191" y="2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5608463" y="1802218"/>
              <a:ext cx="24011" cy="23978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58" y="0"/>
                  </a:moveTo>
                  <a:cubicBezTo>
                    <a:pt x="168" y="0"/>
                    <a:pt x="1" y="143"/>
                    <a:pt x="1" y="357"/>
                  </a:cubicBezTo>
                  <a:cubicBezTo>
                    <a:pt x="1" y="548"/>
                    <a:pt x="168" y="715"/>
                    <a:pt x="358" y="715"/>
                  </a:cubicBezTo>
                  <a:cubicBezTo>
                    <a:pt x="572" y="715"/>
                    <a:pt x="715" y="548"/>
                    <a:pt x="715" y="357"/>
                  </a:cubicBezTo>
                  <a:cubicBezTo>
                    <a:pt x="715" y="143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5651589" y="1846116"/>
              <a:ext cx="24011" cy="24816"/>
            </a:xfrm>
            <a:custGeom>
              <a:avLst/>
              <a:gdLst/>
              <a:ahLst/>
              <a:cxnLst/>
              <a:rect l="l" t="t" r="r" b="b"/>
              <a:pathLst>
                <a:path w="716" h="740" extrusionOk="0">
                  <a:moveTo>
                    <a:pt x="358" y="1"/>
                  </a:moveTo>
                  <a:cubicBezTo>
                    <a:pt x="168" y="1"/>
                    <a:pt x="1" y="168"/>
                    <a:pt x="1" y="358"/>
                  </a:cubicBezTo>
                  <a:cubicBezTo>
                    <a:pt x="1" y="573"/>
                    <a:pt x="168" y="739"/>
                    <a:pt x="358" y="739"/>
                  </a:cubicBezTo>
                  <a:cubicBezTo>
                    <a:pt x="549" y="739"/>
                    <a:pt x="715" y="573"/>
                    <a:pt x="715" y="358"/>
                  </a:cubicBezTo>
                  <a:cubicBezTo>
                    <a:pt x="715" y="168"/>
                    <a:pt x="549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5689148" y="1802218"/>
              <a:ext cx="23978" cy="23978"/>
            </a:xfrm>
            <a:custGeom>
              <a:avLst/>
              <a:gdLst/>
              <a:ahLst/>
              <a:cxnLst/>
              <a:rect l="l" t="t" r="r" b="b"/>
              <a:pathLst>
                <a:path w="715" h="715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67" y="715"/>
                    <a:pt x="357" y="715"/>
                  </a:cubicBezTo>
                  <a:cubicBezTo>
                    <a:pt x="548" y="715"/>
                    <a:pt x="715" y="548"/>
                    <a:pt x="715" y="357"/>
                  </a:cubicBezTo>
                  <a:cubicBezTo>
                    <a:pt x="715" y="143"/>
                    <a:pt x="548" y="0"/>
                    <a:pt x="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5387266" y="1741520"/>
              <a:ext cx="183705" cy="226026"/>
            </a:xfrm>
            <a:custGeom>
              <a:avLst/>
              <a:gdLst/>
              <a:ahLst/>
              <a:cxnLst/>
              <a:rect l="l" t="t" r="r" b="b"/>
              <a:pathLst>
                <a:path w="5478" h="6740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lnTo>
                    <a:pt x="0" y="5097"/>
                  </a:lnTo>
                  <a:cubicBezTo>
                    <a:pt x="0" y="5192"/>
                    <a:pt x="72" y="5239"/>
                    <a:pt x="167" y="5239"/>
                  </a:cubicBezTo>
                  <a:cubicBezTo>
                    <a:pt x="238" y="5239"/>
                    <a:pt x="310" y="5168"/>
                    <a:pt x="310" y="5097"/>
                  </a:cubicBezTo>
                  <a:lnTo>
                    <a:pt x="310" y="858"/>
                  </a:lnTo>
                  <a:cubicBezTo>
                    <a:pt x="310" y="548"/>
                    <a:pt x="548" y="310"/>
                    <a:pt x="858" y="310"/>
                  </a:cubicBezTo>
                  <a:lnTo>
                    <a:pt x="4620" y="310"/>
                  </a:lnTo>
                  <a:cubicBezTo>
                    <a:pt x="4906" y="310"/>
                    <a:pt x="5168" y="548"/>
                    <a:pt x="5168" y="858"/>
                  </a:cubicBezTo>
                  <a:lnTo>
                    <a:pt x="5168" y="5882"/>
                  </a:lnTo>
                  <a:cubicBezTo>
                    <a:pt x="5168" y="6192"/>
                    <a:pt x="4906" y="6430"/>
                    <a:pt x="4620" y="6430"/>
                  </a:cubicBezTo>
                  <a:lnTo>
                    <a:pt x="858" y="6430"/>
                  </a:lnTo>
                  <a:cubicBezTo>
                    <a:pt x="548" y="6430"/>
                    <a:pt x="310" y="6192"/>
                    <a:pt x="310" y="5882"/>
                  </a:cubicBezTo>
                  <a:lnTo>
                    <a:pt x="310" y="5620"/>
                  </a:lnTo>
                  <a:cubicBezTo>
                    <a:pt x="310" y="5525"/>
                    <a:pt x="238" y="5454"/>
                    <a:pt x="167" y="5454"/>
                  </a:cubicBezTo>
                  <a:cubicBezTo>
                    <a:pt x="72" y="5454"/>
                    <a:pt x="0" y="5525"/>
                    <a:pt x="0" y="5620"/>
                  </a:cubicBezTo>
                  <a:lnTo>
                    <a:pt x="0" y="5882"/>
                  </a:lnTo>
                  <a:cubicBezTo>
                    <a:pt x="0" y="6359"/>
                    <a:pt x="381" y="6740"/>
                    <a:pt x="858" y="6740"/>
                  </a:cubicBezTo>
                  <a:lnTo>
                    <a:pt x="4620" y="6740"/>
                  </a:lnTo>
                  <a:cubicBezTo>
                    <a:pt x="5097" y="6740"/>
                    <a:pt x="5478" y="6359"/>
                    <a:pt x="5478" y="5882"/>
                  </a:cubicBezTo>
                  <a:lnTo>
                    <a:pt x="5478" y="858"/>
                  </a:lnTo>
                  <a:cubicBezTo>
                    <a:pt x="5478" y="381"/>
                    <a:pt x="5097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5408025" y="1763888"/>
              <a:ext cx="142188" cy="54327"/>
            </a:xfrm>
            <a:custGeom>
              <a:avLst/>
              <a:gdLst/>
              <a:ahLst/>
              <a:cxnLst/>
              <a:rect l="l" t="t" r="r" b="b"/>
              <a:pathLst>
                <a:path w="4240" h="1620" extrusionOk="0">
                  <a:moveTo>
                    <a:pt x="3787" y="310"/>
                  </a:moveTo>
                  <a:cubicBezTo>
                    <a:pt x="3858" y="310"/>
                    <a:pt x="3930" y="381"/>
                    <a:pt x="3930" y="453"/>
                  </a:cubicBezTo>
                  <a:lnTo>
                    <a:pt x="3930" y="1167"/>
                  </a:lnTo>
                  <a:cubicBezTo>
                    <a:pt x="3930" y="1238"/>
                    <a:pt x="3858" y="1310"/>
                    <a:pt x="3787" y="1310"/>
                  </a:cubicBezTo>
                  <a:lnTo>
                    <a:pt x="453" y="1310"/>
                  </a:lnTo>
                  <a:cubicBezTo>
                    <a:pt x="381" y="1310"/>
                    <a:pt x="334" y="1238"/>
                    <a:pt x="334" y="1167"/>
                  </a:cubicBezTo>
                  <a:lnTo>
                    <a:pt x="334" y="453"/>
                  </a:lnTo>
                  <a:cubicBezTo>
                    <a:pt x="334" y="381"/>
                    <a:pt x="381" y="310"/>
                    <a:pt x="453" y="310"/>
                  </a:cubicBezTo>
                  <a:close/>
                  <a:moveTo>
                    <a:pt x="453" y="0"/>
                  </a:moveTo>
                  <a:cubicBezTo>
                    <a:pt x="215" y="0"/>
                    <a:pt x="0" y="191"/>
                    <a:pt x="0" y="453"/>
                  </a:cubicBezTo>
                  <a:lnTo>
                    <a:pt x="0" y="1167"/>
                  </a:lnTo>
                  <a:cubicBezTo>
                    <a:pt x="0" y="1429"/>
                    <a:pt x="215" y="1619"/>
                    <a:pt x="453" y="1619"/>
                  </a:cubicBezTo>
                  <a:lnTo>
                    <a:pt x="3787" y="1619"/>
                  </a:lnTo>
                  <a:cubicBezTo>
                    <a:pt x="4025" y="1619"/>
                    <a:pt x="4239" y="1429"/>
                    <a:pt x="4239" y="1167"/>
                  </a:cubicBezTo>
                  <a:lnTo>
                    <a:pt x="4239" y="453"/>
                  </a:lnTo>
                  <a:cubicBezTo>
                    <a:pt x="4239" y="191"/>
                    <a:pt x="4025" y="0"/>
                    <a:pt x="3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5408829" y="1830958"/>
              <a:ext cx="65527" cy="47150"/>
            </a:xfrm>
            <a:custGeom>
              <a:avLst/>
              <a:gdLst/>
              <a:ahLst/>
              <a:cxnLst/>
              <a:rect l="l" t="t" r="r" b="b"/>
              <a:pathLst>
                <a:path w="1954" h="1406" extrusionOk="0">
                  <a:moveTo>
                    <a:pt x="1477" y="310"/>
                  </a:moveTo>
                  <a:cubicBezTo>
                    <a:pt x="1572" y="310"/>
                    <a:pt x="1620" y="382"/>
                    <a:pt x="1620" y="477"/>
                  </a:cubicBezTo>
                  <a:lnTo>
                    <a:pt x="1620" y="953"/>
                  </a:lnTo>
                  <a:cubicBezTo>
                    <a:pt x="1620" y="1025"/>
                    <a:pt x="1572" y="1096"/>
                    <a:pt x="1477" y="1096"/>
                  </a:cubicBezTo>
                  <a:lnTo>
                    <a:pt x="453" y="1096"/>
                  </a:lnTo>
                  <a:cubicBezTo>
                    <a:pt x="357" y="1096"/>
                    <a:pt x="310" y="1025"/>
                    <a:pt x="310" y="953"/>
                  </a:cubicBezTo>
                  <a:lnTo>
                    <a:pt x="310" y="477"/>
                  </a:lnTo>
                  <a:cubicBezTo>
                    <a:pt x="310" y="382"/>
                    <a:pt x="381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191" y="1"/>
                    <a:pt x="0" y="215"/>
                    <a:pt x="0" y="477"/>
                  </a:cubicBezTo>
                  <a:lnTo>
                    <a:pt x="0" y="953"/>
                  </a:lnTo>
                  <a:cubicBezTo>
                    <a:pt x="0" y="1215"/>
                    <a:pt x="191" y="1406"/>
                    <a:pt x="453" y="1406"/>
                  </a:cubicBezTo>
                  <a:lnTo>
                    <a:pt x="1477" y="1406"/>
                  </a:lnTo>
                  <a:cubicBezTo>
                    <a:pt x="1739" y="1406"/>
                    <a:pt x="1953" y="1215"/>
                    <a:pt x="1953" y="953"/>
                  </a:cubicBezTo>
                  <a:lnTo>
                    <a:pt x="1953" y="477"/>
                  </a:lnTo>
                  <a:cubicBezTo>
                    <a:pt x="1953" y="215"/>
                    <a:pt x="1739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5408829" y="1891656"/>
              <a:ext cx="65527" cy="47150"/>
            </a:xfrm>
            <a:custGeom>
              <a:avLst/>
              <a:gdLst/>
              <a:ahLst/>
              <a:cxnLst/>
              <a:rect l="l" t="t" r="r" b="b"/>
              <a:pathLst>
                <a:path w="1954" h="1406" extrusionOk="0">
                  <a:moveTo>
                    <a:pt x="1477" y="310"/>
                  </a:moveTo>
                  <a:cubicBezTo>
                    <a:pt x="1572" y="310"/>
                    <a:pt x="1620" y="381"/>
                    <a:pt x="1620" y="453"/>
                  </a:cubicBezTo>
                  <a:lnTo>
                    <a:pt x="1620" y="929"/>
                  </a:lnTo>
                  <a:cubicBezTo>
                    <a:pt x="1620" y="1024"/>
                    <a:pt x="1572" y="1096"/>
                    <a:pt x="1477" y="1096"/>
                  </a:cubicBezTo>
                  <a:lnTo>
                    <a:pt x="453" y="1096"/>
                  </a:lnTo>
                  <a:cubicBezTo>
                    <a:pt x="357" y="1096"/>
                    <a:pt x="310" y="1024"/>
                    <a:pt x="310" y="929"/>
                  </a:cubicBezTo>
                  <a:lnTo>
                    <a:pt x="310" y="453"/>
                  </a:lnTo>
                  <a:cubicBezTo>
                    <a:pt x="310" y="381"/>
                    <a:pt x="381" y="310"/>
                    <a:pt x="453" y="310"/>
                  </a:cubicBezTo>
                  <a:close/>
                  <a:moveTo>
                    <a:pt x="453" y="0"/>
                  </a:moveTo>
                  <a:cubicBezTo>
                    <a:pt x="191" y="0"/>
                    <a:pt x="0" y="191"/>
                    <a:pt x="0" y="453"/>
                  </a:cubicBezTo>
                  <a:lnTo>
                    <a:pt x="0" y="929"/>
                  </a:lnTo>
                  <a:cubicBezTo>
                    <a:pt x="0" y="1191"/>
                    <a:pt x="191" y="1405"/>
                    <a:pt x="453" y="1405"/>
                  </a:cubicBezTo>
                  <a:lnTo>
                    <a:pt x="1477" y="1405"/>
                  </a:lnTo>
                  <a:cubicBezTo>
                    <a:pt x="1739" y="1405"/>
                    <a:pt x="1953" y="1191"/>
                    <a:pt x="1953" y="929"/>
                  </a:cubicBezTo>
                  <a:lnTo>
                    <a:pt x="1953" y="453"/>
                  </a:lnTo>
                  <a:cubicBezTo>
                    <a:pt x="1953" y="191"/>
                    <a:pt x="1739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5484686" y="1830958"/>
              <a:ext cx="65527" cy="47150"/>
            </a:xfrm>
            <a:custGeom>
              <a:avLst/>
              <a:gdLst/>
              <a:ahLst/>
              <a:cxnLst/>
              <a:rect l="l" t="t" r="r" b="b"/>
              <a:pathLst>
                <a:path w="1954" h="1406" extrusionOk="0">
                  <a:moveTo>
                    <a:pt x="1477" y="310"/>
                  </a:moveTo>
                  <a:cubicBezTo>
                    <a:pt x="1572" y="310"/>
                    <a:pt x="1644" y="382"/>
                    <a:pt x="1644" y="477"/>
                  </a:cubicBezTo>
                  <a:lnTo>
                    <a:pt x="1644" y="953"/>
                  </a:lnTo>
                  <a:cubicBezTo>
                    <a:pt x="1644" y="1025"/>
                    <a:pt x="1572" y="1096"/>
                    <a:pt x="1477" y="1096"/>
                  </a:cubicBezTo>
                  <a:lnTo>
                    <a:pt x="453" y="1096"/>
                  </a:lnTo>
                  <a:cubicBezTo>
                    <a:pt x="382" y="1096"/>
                    <a:pt x="310" y="1025"/>
                    <a:pt x="310" y="953"/>
                  </a:cubicBezTo>
                  <a:lnTo>
                    <a:pt x="310" y="477"/>
                  </a:lnTo>
                  <a:cubicBezTo>
                    <a:pt x="310" y="382"/>
                    <a:pt x="382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191" y="1"/>
                    <a:pt x="1" y="215"/>
                    <a:pt x="1" y="477"/>
                  </a:cubicBezTo>
                  <a:lnTo>
                    <a:pt x="1" y="953"/>
                  </a:lnTo>
                  <a:cubicBezTo>
                    <a:pt x="1" y="1215"/>
                    <a:pt x="191" y="1406"/>
                    <a:pt x="453" y="1406"/>
                  </a:cubicBezTo>
                  <a:lnTo>
                    <a:pt x="1477" y="1406"/>
                  </a:lnTo>
                  <a:cubicBezTo>
                    <a:pt x="1739" y="1406"/>
                    <a:pt x="1953" y="1215"/>
                    <a:pt x="1953" y="953"/>
                  </a:cubicBezTo>
                  <a:lnTo>
                    <a:pt x="1953" y="477"/>
                  </a:lnTo>
                  <a:cubicBezTo>
                    <a:pt x="1953" y="215"/>
                    <a:pt x="1739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5484686" y="1891656"/>
              <a:ext cx="65527" cy="47150"/>
            </a:xfrm>
            <a:custGeom>
              <a:avLst/>
              <a:gdLst/>
              <a:ahLst/>
              <a:cxnLst/>
              <a:rect l="l" t="t" r="r" b="b"/>
              <a:pathLst>
                <a:path w="1954" h="1406" extrusionOk="0">
                  <a:moveTo>
                    <a:pt x="1477" y="310"/>
                  </a:moveTo>
                  <a:cubicBezTo>
                    <a:pt x="1572" y="310"/>
                    <a:pt x="1644" y="381"/>
                    <a:pt x="1644" y="453"/>
                  </a:cubicBezTo>
                  <a:lnTo>
                    <a:pt x="1644" y="929"/>
                  </a:lnTo>
                  <a:cubicBezTo>
                    <a:pt x="1644" y="1024"/>
                    <a:pt x="1572" y="1096"/>
                    <a:pt x="1477" y="1096"/>
                  </a:cubicBezTo>
                  <a:lnTo>
                    <a:pt x="453" y="1096"/>
                  </a:lnTo>
                  <a:cubicBezTo>
                    <a:pt x="382" y="1096"/>
                    <a:pt x="310" y="1024"/>
                    <a:pt x="310" y="929"/>
                  </a:cubicBezTo>
                  <a:lnTo>
                    <a:pt x="310" y="453"/>
                  </a:lnTo>
                  <a:cubicBezTo>
                    <a:pt x="310" y="381"/>
                    <a:pt x="382" y="310"/>
                    <a:pt x="453" y="310"/>
                  </a:cubicBezTo>
                  <a:close/>
                  <a:moveTo>
                    <a:pt x="453" y="0"/>
                  </a:moveTo>
                  <a:cubicBezTo>
                    <a:pt x="191" y="0"/>
                    <a:pt x="1" y="191"/>
                    <a:pt x="1" y="453"/>
                  </a:cubicBezTo>
                  <a:lnTo>
                    <a:pt x="1" y="929"/>
                  </a:lnTo>
                  <a:cubicBezTo>
                    <a:pt x="1" y="1191"/>
                    <a:pt x="191" y="1405"/>
                    <a:pt x="453" y="1405"/>
                  </a:cubicBezTo>
                  <a:lnTo>
                    <a:pt x="1477" y="1405"/>
                  </a:lnTo>
                  <a:cubicBezTo>
                    <a:pt x="1739" y="1405"/>
                    <a:pt x="1953" y="1191"/>
                    <a:pt x="1953" y="929"/>
                  </a:cubicBezTo>
                  <a:lnTo>
                    <a:pt x="1953" y="453"/>
                  </a:lnTo>
                  <a:cubicBezTo>
                    <a:pt x="1953" y="215"/>
                    <a:pt x="1739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5503868" y="1790213"/>
              <a:ext cx="28773" cy="10429"/>
            </a:xfrm>
            <a:custGeom>
              <a:avLst/>
              <a:gdLst/>
              <a:ahLst/>
              <a:cxnLst/>
              <a:rect l="l" t="t" r="r" b="b"/>
              <a:pathLst>
                <a:path w="858" h="311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39"/>
                    <a:pt x="72" y="311"/>
                    <a:pt x="167" y="311"/>
                  </a:cubicBezTo>
                  <a:lnTo>
                    <a:pt x="691" y="311"/>
                  </a:lnTo>
                  <a:cubicBezTo>
                    <a:pt x="786" y="311"/>
                    <a:pt x="857" y="239"/>
                    <a:pt x="857" y="168"/>
                  </a:cubicBezTo>
                  <a:cubicBezTo>
                    <a:pt x="857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5507053" y="1614523"/>
              <a:ext cx="234041" cy="314692"/>
            </a:xfrm>
            <a:custGeom>
              <a:avLst/>
              <a:gdLst/>
              <a:ahLst/>
              <a:cxnLst/>
              <a:rect l="l" t="t" r="r" b="b"/>
              <a:pathLst>
                <a:path w="6979" h="9384" extrusionOk="0">
                  <a:moveTo>
                    <a:pt x="4811" y="549"/>
                  </a:moveTo>
                  <a:lnTo>
                    <a:pt x="6454" y="2192"/>
                  </a:lnTo>
                  <a:lnTo>
                    <a:pt x="4811" y="2192"/>
                  </a:lnTo>
                  <a:lnTo>
                    <a:pt x="4811" y="549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78"/>
                  </a:lnTo>
                  <a:cubicBezTo>
                    <a:pt x="0" y="3549"/>
                    <a:pt x="72" y="3621"/>
                    <a:pt x="167" y="3621"/>
                  </a:cubicBezTo>
                  <a:cubicBezTo>
                    <a:pt x="262" y="3621"/>
                    <a:pt x="334" y="3549"/>
                    <a:pt x="334" y="3478"/>
                  </a:cubicBezTo>
                  <a:lnTo>
                    <a:pt x="334" y="310"/>
                  </a:lnTo>
                  <a:lnTo>
                    <a:pt x="4478" y="310"/>
                  </a:lnTo>
                  <a:lnTo>
                    <a:pt x="4478" y="2335"/>
                  </a:lnTo>
                  <a:cubicBezTo>
                    <a:pt x="4478" y="2430"/>
                    <a:pt x="4549" y="2501"/>
                    <a:pt x="4644" y="2501"/>
                  </a:cubicBezTo>
                  <a:lnTo>
                    <a:pt x="6668" y="2501"/>
                  </a:lnTo>
                  <a:lnTo>
                    <a:pt x="6668" y="9074"/>
                  </a:lnTo>
                  <a:lnTo>
                    <a:pt x="2239" y="9074"/>
                  </a:lnTo>
                  <a:cubicBezTo>
                    <a:pt x="2144" y="9074"/>
                    <a:pt x="2072" y="9146"/>
                    <a:pt x="2072" y="9217"/>
                  </a:cubicBezTo>
                  <a:cubicBezTo>
                    <a:pt x="2072" y="9312"/>
                    <a:pt x="2144" y="9384"/>
                    <a:pt x="2239" y="9384"/>
                  </a:cubicBezTo>
                  <a:lnTo>
                    <a:pt x="6811" y="9384"/>
                  </a:lnTo>
                  <a:cubicBezTo>
                    <a:pt x="6907" y="9384"/>
                    <a:pt x="6978" y="9312"/>
                    <a:pt x="6978" y="9217"/>
                  </a:cubicBezTo>
                  <a:lnTo>
                    <a:pt x="6978" y="2335"/>
                  </a:lnTo>
                  <a:cubicBezTo>
                    <a:pt x="6978" y="2311"/>
                    <a:pt x="6978" y="2263"/>
                    <a:pt x="6930" y="2239"/>
                  </a:cubicBezTo>
                  <a:lnTo>
                    <a:pt x="4763" y="48"/>
                  </a:lnTo>
                  <a:cubicBezTo>
                    <a:pt x="4716" y="25"/>
                    <a:pt x="4692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5539012" y="1652082"/>
              <a:ext cx="106239" cy="10396"/>
            </a:xfrm>
            <a:custGeom>
              <a:avLst/>
              <a:gdLst/>
              <a:ahLst/>
              <a:cxnLst/>
              <a:rect l="l" t="t" r="r" b="b"/>
              <a:pathLst>
                <a:path w="3168" h="310" extrusionOk="0">
                  <a:moveTo>
                    <a:pt x="143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38"/>
                    <a:pt x="71" y="310"/>
                    <a:pt x="143" y="310"/>
                  </a:cubicBezTo>
                  <a:lnTo>
                    <a:pt x="3001" y="310"/>
                  </a:lnTo>
                  <a:cubicBezTo>
                    <a:pt x="3096" y="310"/>
                    <a:pt x="3167" y="238"/>
                    <a:pt x="3167" y="167"/>
                  </a:cubicBezTo>
                  <a:cubicBezTo>
                    <a:pt x="3167" y="72"/>
                    <a:pt x="3096" y="0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5"/>
            <p:cNvSpPr/>
            <p:nvPr/>
          </p:nvSpPr>
          <p:spPr>
            <a:xfrm>
              <a:off x="5539012" y="1687998"/>
              <a:ext cx="106239" cy="10429"/>
            </a:xfrm>
            <a:custGeom>
              <a:avLst/>
              <a:gdLst/>
              <a:ahLst/>
              <a:cxnLst/>
              <a:rect l="l" t="t" r="r" b="b"/>
              <a:pathLst>
                <a:path w="3168" h="311" extrusionOk="0">
                  <a:moveTo>
                    <a:pt x="143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63"/>
                    <a:pt x="71" y="310"/>
                    <a:pt x="143" y="310"/>
                  </a:cubicBezTo>
                  <a:lnTo>
                    <a:pt x="3001" y="310"/>
                  </a:lnTo>
                  <a:cubicBezTo>
                    <a:pt x="3096" y="310"/>
                    <a:pt x="3167" y="239"/>
                    <a:pt x="3167" y="167"/>
                  </a:cubicBezTo>
                  <a:cubicBezTo>
                    <a:pt x="3167" y="72"/>
                    <a:pt x="3096" y="1"/>
                    <a:pt x="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5"/>
            <p:cNvSpPr/>
            <p:nvPr/>
          </p:nvSpPr>
          <p:spPr>
            <a:xfrm>
              <a:off x="5602896" y="1724753"/>
              <a:ext cx="103053" cy="10396"/>
            </a:xfrm>
            <a:custGeom>
              <a:avLst/>
              <a:gdLst/>
              <a:ahLst/>
              <a:cxnLst/>
              <a:rect l="l" t="t" r="r" b="b"/>
              <a:pathLst>
                <a:path w="3073" h="310" extrusionOk="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2906" y="310"/>
                  </a:lnTo>
                  <a:cubicBezTo>
                    <a:pt x="3001" y="310"/>
                    <a:pt x="3072" y="238"/>
                    <a:pt x="3072" y="143"/>
                  </a:cubicBezTo>
                  <a:cubicBezTo>
                    <a:pt x="3072" y="72"/>
                    <a:pt x="3001" y="0"/>
                    <a:pt x="2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5"/>
            <p:cNvSpPr/>
            <p:nvPr/>
          </p:nvSpPr>
          <p:spPr>
            <a:xfrm>
              <a:off x="5539012" y="1724753"/>
              <a:ext cx="56708" cy="10396"/>
            </a:xfrm>
            <a:custGeom>
              <a:avLst/>
              <a:gdLst/>
              <a:ahLst/>
              <a:cxnLst/>
              <a:rect l="l" t="t" r="r" b="b"/>
              <a:pathLst>
                <a:path w="1691" h="310" extrusionOk="0">
                  <a:moveTo>
                    <a:pt x="143" y="0"/>
                  </a:moveTo>
                  <a:cubicBezTo>
                    <a:pt x="71" y="0"/>
                    <a:pt x="0" y="72"/>
                    <a:pt x="0" y="143"/>
                  </a:cubicBezTo>
                  <a:cubicBezTo>
                    <a:pt x="0" y="238"/>
                    <a:pt x="71" y="310"/>
                    <a:pt x="143" y="310"/>
                  </a:cubicBezTo>
                  <a:lnTo>
                    <a:pt x="1524" y="310"/>
                  </a:lnTo>
                  <a:cubicBezTo>
                    <a:pt x="1619" y="310"/>
                    <a:pt x="1691" y="238"/>
                    <a:pt x="1691" y="143"/>
                  </a:cubicBezTo>
                  <a:cubicBezTo>
                    <a:pt x="1691" y="72"/>
                    <a:pt x="1619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5"/>
            <p:cNvSpPr/>
            <p:nvPr/>
          </p:nvSpPr>
          <p:spPr>
            <a:xfrm>
              <a:off x="5582910" y="1760669"/>
              <a:ext cx="123040" cy="10429"/>
            </a:xfrm>
            <a:custGeom>
              <a:avLst/>
              <a:gdLst/>
              <a:ahLst/>
              <a:cxnLst/>
              <a:rect l="l" t="t" r="r" b="b"/>
              <a:pathLst>
                <a:path w="3669" h="311" extrusionOk="0">
                  <a:moveTo>
                    <a:pt x="144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44" y="310"/>
                  </a:cubicBezTo>
                  <a:lnTo>
                    <a:pt x="3502" y="310"/>
                  </a:lnTo>
                  <a:cubicBezTo>
                    <a:pt x="3597" y="310"/>
                    <a:pt x="3668" y="239"/>
                    <a:pt x="3668" y="144"/>
                  </a:cubicBezTo>
                  <a:cubicBezTo>
                    <a:pt x="3668" y="72"/>
                    <a:pt x="3597" y="1"/>
                    <a:pt x="3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5"/>
            <p:cNvSpPr/>
            <p:nvPr/>
          </p:nvSpPr>
          <p:spPr>
            <a:xfrm>
              <a:off x="5574123" y="1796618"/>
              <a:ext cx="144603" cy="79109"/>
            </a:xfrm>
            <a:custGeom>
              <a:avLst/>
              <a:gdLst/>
              <a:ahLst/>
              <a:cxnLst/>
              <a:rect l="l" t="t" r="r" b="b"/>
              <a:pathLst>
                <a:path w="4312" h="2359" extrusionOk="0">
                  <a:moveTo>
                    <a:pt x="1382" y="310"/>
                  </a:moveTo>
                  <a:cubicBezTo>
                    <a:pt x="1501" y="310"/>
                    <a:pt x="1596" y="405"/>
                    <a:pt x="1596" y="524"/>
                  </a:cubicBezTo>
                  <a:cubicBezTo>
                    <a:pt x="1596" y="620"/>
                    <a:pt x="1501" y="715"/>
                    <a:pt x="1382" y="715"/>
                  </a:cubicBezTo>
                  <a:cubicBezTo>
                    <a:pt x="1287" y="715"/>
                    <a:pt x="1192" y="620"/>
                    <a:pt x="1192" y="524"/>
                  </a:cubicBezTo>
                  <a:cubicBezTo>
                    <a:pt x="1192" y="405"/>
                    <a:pt x="1287" y="310"/>
                    <a:pt x="1382" y="310"/>
                  </a:cubicBezTo>
                  <a:close/>
                  <a:moveTo>
                    <a:pt x="3787" y="310"/>
                  </a:moveTo>
                  <a:cubicBezTo>
                    <a:pt x="3906" y="310"/>
                    <a:pt x="3978" y="405"/>
                    <a:pt x="3978" y="524"/>
                  </a:cubicBezTo>
                  <a:cubicBezTo>
                    <a:pt x="3978" y="620"/>
                    <a:pt x="3906" y="715"/>
                    <a:pt x="3787" y="715"/>
                  </a:cubicBezTo>
                  <a:cubicBezTo>
                    <a:pt x="3668" y="715"/>
                    <a:pt x="3573" y="620"/>
                    <a:pt x="3573" y="524"/>
                  </a:cubicBezTo>
                  <a:cubicBezTo>
                    <a:pt x="3573" y="405"/>
                    <a:pt x="3668" y="310"/>
                    <a:pt x="3787" y="310"/>
                  </a:cubicBezTo>
                  <a:close/>
                  <a:moveTo>
                    <a:pt x="2668" y="1644"/>
                  </a:moveTo>
                  <a:cubicBezTo>
                    <a:pt x="2787" y="1644"/>
                    <a:pt x="2882" y="1739"/>
                    <a:pt x="2882" y="1834"/>
                  </a:cubicBezTo>
                  <a:cubicBezTo>
                    <a:pt x="2882" y="1953"/>
                    <a:pt x="2787" y="2049"/>
                    <a:pt x="2668" y="2049"/>
                  </a:cubicBezTo>
                  <a:cubicBezTo>
                    <a:pt x="2549" y="2049"/>
                    <a:pt x="2478" y="1953"/>
                    <a:pt x="2478" y="1834"/>
                  </a:cubicBezTo>
                  <a:cubicBezTo>
                    <a:pt x="2478" y="1739"/>
                    <a:pt x="2573" y="1644"/>
                    <a:pt x="2668" y="1644"/>
                  </a:cubicBezTo>
                  <a:close/>
                  <a:moveTo>
                    <a:pt x="1382" y="0"/>
                  </a:moveTo>
                  <a:cubicBezTo>
                    <a:pt x="1096" y="0"/>
                    <a:pt x="882" y="239"/>
                    <a:pt x="882" y="524"/>
                  </a:cubicBezTo>
                  <a:cubicBezTo>
                    <a:pt x="882" y="596"/>
                    <a:pt x="882" y="667"/>
                    <a:pt x="906" y="715"/>
                  </a:cubicBezTo>
                  <a:lnTo>
                    <a:pt x="72" y="1429"/>
                  </a:lnTo>
                  <a:cubicBezTo>
                    <a:pt x="1" y="1477"/>
                    <a:pt x="1" y="1572"/>
                    <a:pt x="48" y="1644"/>
                  </a:cubicBezTo>
                  <a:cubicBezTo>
                    <a:pt x="96" y="1691"/>
                    <a:pt x="120" y="1691"/>
                    <a:pt x="168" y="1691"/>
                  </a:cubicBezTo>
                  <a:cubicBezTo>
                    <a:pt x="215" y="1691"/>
                    <a:pt x="239" y="1691"/>
                    <a:pt x="287" y="1667"/>
                  </a:cubicBezTo>
                  <a:lnTo>
                    <a:pt x="1120" y="953"/>
                  </a:lnTo>
                  <a:cubicBezTo>
                    <a:pt x="1192" y="1001"/>
                    <a:pt x="1287" y="1025"/>
                    <a:pt x="1382" y="1025"/>
                  </a:cubicBezTo>
                  <a:cubicBezTo>
                    <a:pt x="1477" y="1025"/>
                    <a:pt x="1549" y="1025"/>
                    <a:pt x="1620" y="977"/>
                  </a:cubicBezTo>
                  <a:lnTo>
                    <a:pt x="2216" y="1596"/>
                  </a:lnTo>
                  <a:cubicBezTo>
                    <a:pt x="2168" y="1667"/>
                    <a:pt x="2144" y="1763"/>
                    <a:pt x="2144" y="1858"/>
                  </a:cubicBezTo>
                  <a:cubicBezTo>
                    <a:pt x="2144" y="2144"/>
                    <a:pt x="2382" y="2358"/>
                    <a:pt x="2668" y="2358"/>
                  </a:cubicBezTo>
                  <a:cubicBezTo>
                    <a:pt x="2954" y="2358"/>
                    <a:pt x="3192" y="2120"/>
                    <a:pt x="3192" y="1858"/>
                  </a:cubicBezTo>
                  <a:cubicBezTo>
                    <a:pt x="3192" y="1739"/>
                    <a:pt x="3144" y="1644"/>
                    <a:pt x="3097" y="1572"/>
                  </a:cubicBezTo>
                  <a:lnTo>
                    <a:pt x="3597" y="1001"/>
                  </a:lnTo>
                  <a:cubicBezTo>
                    <a:pt x="3644" y="1025"/>
                    <a:pt x="3716" y="1025"/>
                    <a:pt x="3787" y="1025"/>
                  </a:cubicBezTo>
                  <a:cubicBezTo>
                    <a:pt x="4073" y="1025"/>
                    <a:pt x="4311" y="810"/>
                    <a:pt x="4311" y="524"/>
                  </a:cubicBezTo>
                  <a:cubicBezTo>
                    <a:pt x="4311" y="239"/>
                    <a:pt x="4073" y="0"/>
                    <a:pt x="3787" y="0"/>
                  </a:cubicBezTo>
                  <a:cubicBezTo>
                    <a:pt x="3502" y="0"/>
                    <a:pt x="3263" y="239"/>
                    <a:pt x="3263" y="524"/>
                  </a:cubicBezTo>
                  <a:cubicBezTo>
                    <a:pt x="3263" y="620"/>
                    <a:pt x="3311" y="715"/>
                    <a:pt x="3359" y="786"/>
                  </a:cubicBezTo>
                  <a:lnTo>
                    <a:pt x="2859" y="1382"/>
                  </a:lnTo>
                  <a:cubicBezTo>
                    <a:pt x="2811" y="1358"/>
                    <a:pt x="2740" y="1334"/>
                    <a:pt x="2668" y="1334"/>
                  </a:cubicBezTo>
                  <a:cubicBezTo>
                    <a:pt x="2597" y="1334"/>
                    <a:pt x="2501" y="1358"/>
                    <a:pt x="2430" y="1382"/>
                  </a:cubicBezTo>
                  <a:lnTo>
                    <a:pt x="1835" y="763"/>
                  </a:lnTo>
                  <a:cubicBezTo>
                    <a:pt x="1882" y="691"/>
                    <a:pt x="1906" y="596"/>
                    <a:pt x="1906" y="524"/>
                  </a:cubicBezTo>
                  <a:cubicBezTo>
                    <a:pt x="1906" y="239"/>
                    <a:pt x="1668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15"/>
          <p:cNvGrpSpPr/>
          <p:nvPr/>
        </p:nvGrpSpPr>
        <p:grpSpPr>
          <a:xfrm>
            <a:off x="4729980" y="1614523"/>
            <a:ext cx="353828" cy="353828"/>
            <a:chOff x="4729980" y="1614523"/>
            <a:chExt cx="353828" cy="353828"/>
          </a:xfrm>
        </p:grpSpPr>
        <p:sp>
          <p:nvSpPr>
            <p:cNvPr id="1932" name="Google Shape;1932;p15"/>
            <p:cNvSpPr/>
            <p:nvPr/>
          </p:nvSpPr>
          <p:spPr>
            <a:xfrm>
              <a:off x="4753153" y="1636891"/>
              <a:ext cx="308287" cy="309092"/>
            </a:xfrm>
            <a:custGeom>
              <a:avLst/>
              <a:gdLst/>
              <a:ahLst/>
              <a:cxnLst/>
              <a:rect l="l" t="t" r="r" b="b"/>
              <a:pathLst>
                <a:path w="9193" h="9217" extrusionOk="0">
                  <a:moveTo>
                    <a:pt x="4597" y="1"/>
                  </a:moveTo>
                  <a:cubicBezTo>
                    <a:pt x="2049" y="1"/>
                    <a:pt x="1" y="2049"/>
                    <a:pt x="1" y="4597"/>
                  </a:cubicBezTo>
                  <a:cubicBezTo>
                    <a:pt x="1" y="7145"/>
                    <a:pt x="2049" y="9217"/>
                    <a:pt x="4597" y="9217"/>
                  </a:cubicBezTo>
                  <a:cubicBezTo>
                    <a:pt x="7145" y="9217"/>
                    <a:pt x="9193" y="7145"/>
                    <a:pt x="9193" y="4597"/>
                  </a:cubicBezTo>
                  <a:cubicBezTo>
                    <a:pt x="9193" y="2049"/>
                    <a:pt x="7145" y="1"/>
                    <a:pt x="4597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5"/>
            <p:cNvSpPr/>
            <p:nvPr/>
          </p:nvSpPr>
          <p:spPr>
            <a:xfrm>
              <a:off x="4817842" y="1771869"/>
              <a:ext cx="178909" cy="38364"/>
            </a:xfrm>
            <a:custGeom>
              <a:avLst/>
              <a:gdLst/>
              <a:ahLst/>
              <a:cxnLst/>
              <a:rect l="l" t="t" r="r" b="b"/>
              <a:pathLst>
                <a:path w="5335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5335" y="1143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5"/>
            <p:cNvSpPr/>
            <p:nvPr/>
          </p:nvSpPr>
          <p:spPr>
            <a:xfrm>
              <a:off x="4817842" y="1771869"/>
              <a:ext cx="19216" cy="38364"/>
            </a:xfrm>
            <a:custGeom>
              <a:avLst/>
              <a:gdLst/>
              <a:ahLst/>
              <a:cxnLst/>
              <a:rect l="l" t="t" r="r" b="b"/>
              <a:pathLst>
                <a:path w="573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572" y="114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5"/>
            <p:cNvSpPr/>
            <p:nvPr/>
          </p:nvSpPr>
          <p:spPr>
            <a:xfrm>
              <a:off x="4908890" y="1771869"/>
              <a:ext cx="87862" cy="38364"/>
            </a:xfrm>
            <a:custGeom>
              <a:avLst/>
              <a:gdLst/>
              <a:ahLst/>
              <a:cxnLst/>
              <a:rect l="l" t="t" r="r" b="b"/>
              <a:pathLst>
                <a:path w="2620" h="1144" extrusionOk="0">
                  <a:moveTo>
                    <a:pt x="0" y="0"/>
                  </a:moveTo>
                  <a:lnTo>
                    <a:pt x="0" y="1143"/>
                  </a:lnTo>
                  <a:lnTo>
                    <a:pt x="2620" y="114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5"/>
            <p:cNvSpPr/>
            <p:nvPr/>
          </p:nvSpPr>
          <p:spPr>
            <a:xfrm>
              <a:off x="4735581" y="1619319"/>
              <a:ext cx="343432" cy="343432"/>
            </a:xfrm>
            <a:custGeom>
              <a:avLst/>
              <a:gdLst/>
              <a:ahLst/>
              <a:cxnLst/>
              <a:rect l="l" t="t" r="r" b="b"/>
              <a:pathLst>
                <a:path w="10241" h="10241" extrusionOk="0">
                  <a:moveTo>
                    <a:pt x="5121" y="882"/>
                  </a:moveTo>
                  <a:cubicBezTo>
                    <a:pt x="6145" y="882"/>
                    <a:pt x="7074" y="1239"/>
                    <a:pt x="7788" y="1834"/>
                  </a:cubicBezTo>
                  <a:lnTo>
                    <a:pt x="1811" y="7812"/>
                  </a:lnTo>
                  <a:cubicBezTo>
                    <a:pt x="1215" y="7074"/>
                    <a:pt x="858" y="6145"/>
                    <a:pt x="858" y="5121"/>
                  </a:cubicBezTo>
                  <a:cubicBezTo>
                    <a:pt x="858" y="2787"/>
                    <a:pt x="2763" y="882"/>
                    <a:pt x="5121" y="882"/>
                  </a:cubicBezTo>
                  <a:close/>
                  <a:moveTo>
                    <a:pt x="8407" y="2430"/>
                  </a:moveTo>
                  <a:cubicBezTo>
                    <a:pt x="9003" y="3168"/>
                    <a:pt x="9360" y="4097"/>
                    <a:pt x="9360" y="5121"/>
                  </a:cubicBezTo>
                  <a:cubicBezTo>
                    <a:pt x="9360" y="7478"/>
                    <a:pt x="7455" y="9384"/>
                    <a:pt x="5121" y="9384"/>
                  </a:cubicBezTo>
                  <a:cubicBezTo>
                    <a:pt x="4097" y="9384"/>
                    <a:pt x="3168" y="9026"/>
                    <a:pt x="2430" y="8431"/>
                  </a:cubicBezTo>
                  <a:lnTo>
                    <a:pt x="8407" y="2430"/>
                  </a:lnTo>
                  <a:close/>
                  <a:moveTo>
                    <a:pt x="5121" y="1"/>
                  </a:moveTo>
                  <a:cubicBezTo>
                    <a:pt x="2287" y="1"/>
                    <a:pt x="1" y="2287"/>
                    <a:pt x="1" y="5121"/>
                  </a:cubicBezTo>
                  <a:cubicBezTo>
                    <a:pt x="1" y="7955"/>
                    <a:pt x="2287" y="10241"/>
                    <a:pt x="5121" y="10241"/>
                  </a:cubicBezTo>
                  <a:cubicBezTo>
                    <a:pt x="7931" y="10241"/>
                    <a:pt x="10241" y="7955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5"/>
            <p:cNvSpPr/>
            <p:nvPr/>
          </p:nvSpPr>
          <p:spPr>
            <a:xfrm>
              <a:off x="4759558" y="1643296"/>
              <a:ext cx="242793" cy="242793"/>
            </a:xfrm>
            <a:custGeom>
              <a:avLst/>
              <a:gdLst/>
              <a:ahLst/>
              <a:cxnLst/>
              <a:rect l="l" t="t" r="r" b="b"/>
              <a:pathLst>
                <a:path w="7240" h="7240" extrusionOk="0">
                  <a:moveTo>
                    <a:pt x="4406" y="310"/>
                  </a:moveTo>
                  <a:cubicBezTo>
                    <a:pt x="5287" y="310"/>
                    <a:pt x="6144" y="595"/>
                    <a:pt x="6835" y="1119"/>
                  </a:cubicBezTo>
                  <a:lnTo>
                    <a:pt x="1119" y="6859"/>
                  </a:lnTo>
                  <a:cubicBezTo>
                    <a:pt x="595" y="6144"/>
                    <a:pt x="310" y="5287"/>
                    <a:pt x="310" y="4406"/>
                  </a:cubicBezTo>
                  <a:cubicBezTo>
                    <a:pt x="310" y="2143"/>
                    <a:pt x="2143" y="310"/>
                    <a:pt x="4406" y="310"/>
                  </a:cubicBezTo>
                  <a:close/>
                  <a:moveTo>
                    <a:pt x="4406" y="0"/>
                  </a:moveTo>
                  <a:cubicBezTo>
                    <a:pt x="1977" y="0"/>
                    <a:pt x="0" y="1977"/>
                    <a:pt x="0" y="4406"/>
                  </a:cubicBezTo>
                  <a:cubicBezTo>
                    <a:pt x="0" y="5430"/>
                    <a:pt x="333" y="6406"/>
                    <a:pt x="976" y="7192"/>
                  </a:cubicBezTo>
                  <a:cubicBezTo>
                    <a:pt x="1000" y="7240"/>
                    <a:pt x="1048" y="7240"/>
                    <a:pt x="1096" y="7240"/>
                  </a:cubicBezTo>
                  <a:cubicBezTo>
                    <a:pt x="1143" y="7240"/>
                    <a:pt x="1191" y="7240"/>
                    <a:pt x="1215" y="7216"/>
                  </a:cubicBezTo>
                  <a:lnTo>
                    <a:pt x="7192" y="1215"/>
                  </a:lnTo>
                  <a:cubicBezTo>
                    <a:pt x="7216" y="1191"/>
                    <a:pt x="7240" y="1143"/>
                    <a:pt x="7240" y="1096"/>
                  </a:cubicBezTo>
                  <a:cubicBezTo>
                    <a:pt x="7240" y="1072"/>
                    <a:pt x="7216" y="1024"/>
                    <a:pt x="7192" y="1000"/>
                  </a:cubicBezTo>
                  <a:cubicBezTo>
                    <a:pt x="6406" y="357"/>
                    <a:pt x="5406" y="0"/>
                    <a:pt x="4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5"/>
            <p:cNvSpPr/>
            <p:nvPr/>
          </p:nvSpPr>
          <p:spPr>
            <a:xfrm>
              <a:off x="4729980" y="1614523"/>
              <a:ext cx="353828" cy="353828"/>
            </a:xfrm>
            <a:custGeom>
              <a:avLst/>
              <a:gdLst/>
              <a:ahLst/>
              <a:cxnLst/>
              <a:rect l="l" t="t" r="r" b="b"/>
              <a:pathLst>
                <a:path w="10551" h="10551" extrusionOk="0">
                  <a:moveTo>
                    <a:pt x="5288" y="1"/>
                  </a:moveTo>
                  <a:cubicBezTo>
                    <a:pt x="4121" y="1"/>
                    <a:pt x="3002" y="358"/>
                    <a:pt x="2073" y="1072"/>
                  </a:cubicBezTo>
                  <a:cubicBezTo>
                    <a:pt x="2001" y="1144"/>
                    <a:pt x="2001" y="1239"/>
                    <a:pt x="2049" y="1311"/>
                  </a:cubicBezTo>
                  <a:cubicBezTo>
                    <a:pt x="2078" y="1340"/>
                    <a:pt x="2126" y="1360"/>
                    <a:pt x="2175" y="1360"/>
                  </a:cubicBezTo>
                  <a:cubicBezTo>
                    <a:pt x="2205" y="1360"/>
                    <a:pt x="2236" y="1353"/>
                    <a:pt x="2263" y="1334"/>
                  </a:cubicBezTo>
                  <a:cubicBezTo>
                    <a:pt x="3144" y="668"/>
                    <a:pt x="4192" y="310"/>
                    <a:pt x="5288" y="310"/>
                  </a:cubicBezTo>
                  <a:cubicBezTo>
                    <a:pt x="6621" y="310"/>
                    <a:pt x="7860" y="834"/>
                    <a:pt x="8788" y="1763"/>
                  </a:cubicBezTo>
                  <a:cubicBezTo>
                    <a:pt x="9741" y="2692"/>
                    <a:pt x="10241" y="3954"/>
                    <a:pt x="10241" y="5264"/>
                  </a:cubicBezTo>
                  <a:cubicBezTo>
                    <a:pt x="10241" y="6597"/>
                    <a:pt x="9741" y="7836"/>
                    <a:pt x="8788" y="8788"/>
                  </a:cubicBezTo>
                  <a:cubicBezTo>
                    <a:pt x="7860" y="9717"/>
                    <a:pt x="6621" y="10241"/>
                    <a:pt x="5288" y="10241"/>
                  </a:cubicBezTo>
                  <a:cubicBezTo>
                    <a:pt x="3954" y="10241"/>
                    <a:pt x="2716" y="9717"/>
                    <a:pt x="1763" y="8788"/>
                  </a:cubicBezTo>
                  <a:cubicBezTo>
                    <a:pt x="834" y="7836"/>
                    <a:pt x="311" y="6597"/>
                    <a:pt x="311" y="5264"/>
                  </a:cubicBezTo>
                  <a:cubicBezTo>
                    <a:pt x="311" y="3930"/>
                    <a:pt x="858" y="2668"/>
                    <a:pt x="1811" y="1715"/>
                  </a:cubicBezTo>
                  <a:cubicBezTo>
                    <a:pt x="1882" y="1668"/>
                    <a:pt x="1882" y="1573"/>
                    <a:pt x="1811" y="1501"/>
                  </a:cubicBezTo>
                  <a:cubicBezTo>
                    <a:pt x="1787" y="1465"/>
                    <a:pt x="1751" y="1448"/>
                    <a:pt x="1713" y="1448"/>
                  </a:cubicBezTo>
                  <a:cubicBezTo>
                    <a:pt x="1674" y="1448"/>
                    <a:pt x="1632" y="1465"/>
                    <a:pt x="1597" y="1501"/>
                  </a:cubicBezTo>
                  <a:cubicBezTo>
                    <a:pt x="1096" y="1977"/>
                    <a:pt x="715" y="2549"/>
                    <a:pt x="430" y="3192"/>
                  </a:cubicBezTo>
                  <a:cubicBezTo>
                    <a:pt x="144" y="3859"/>
                    <a:pt x="1" y="4549"/>
                    <a:pt x="1" y="5264"/>
                  </a:cubicBezTo>
                  <a:cubicBezTo>
                    <a:pt x="1" y="6669"/>
                    <a:pt x="549" y="8002"/>
                    <a:pt x="1549" y="9003"/>
                  </a:cubicBezTo>
                  <a:cubicBezTo>
                    <a:pt x="2549" y="10003"/>
                    <a:pt x="3883" y="10551"/>
                    <a:pt x="5288" y="10551"/>
                  </a:cubicBezTo>
                  <a:cubicBezTo>
                    <a:pt x="6693" y="10551"/>
                    <a:pt x="8026" y="10003"/>
                    <a:pt x="9027" y="9003"/>
                  </a:cubicBezTo>
                  <a:cubicBezTo>
                    <a:pt x="10003" y="8002"/>
                    <a:pt x="10551" y="6669"/>
                    <a:pt x="10551" y="5264"/>
                  </a:cubicBezTo>
                  <a:cubicBezTo>
                    <a:pt x="10551" y="3859"/>
                    <a:pt x="10003" y="2525"/>
                    <a:pt x="9027" y="1549"/>
                  </a:cubicBezTo>
                  <a:cubicBezTo>
                    <a:pt x="8026" y="549"/>
                    <a:pt x="6693" y="1"/>
                    <a:pt x="5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5"/>
            <p:cNvSpPr/>
            <p:nvPr/>
          </p:nvSpPr>
          <p:spPr>
            <a:xfrm>
              <a:off x="4812242" y="1695980"/>
              <a:ext cx="242827" cy="242827"/>
            </a:xfrm>
            <a:custGeom>
              <a:avLst/>
              <a:gdLst/>
              <a:ahLst/>
              <a:cxnLst/>
              <a:rect l="l" t="t" r="r" b="b"/>
              <a:pathLst>
                <a:path w="7241" h="7241" extrusionOk="0">
                  <a:moveTo>
                    <a:pt x="6121" y="382"/>
                  </a:moveTo>
                  <a:cubicBezTo>
                    <a:pt x="6645" y="1096"/>
                    <a:pt x="6931" y="1954"/>
                    <a:pt x="6931" y="2835"/>
                  </a:cubicBezTo>
                  <a:cubicBezTo>
                    <a:pt x="6931" y="5097"/>
                    <a:pt x="5097" y="6931"/>
                    <a:pt x="2835" y="6931"/>
                  </a:cubicBezTo>
                  <a:cubicBezTo>
                    <a:pt x="1954" y="6931"/>
                    <a:pt x="1096" y="6645"/>
                    <a:pt x="382" y="6121"/>
                  </a:cubicBezTo>
                  <a:lnTo>
                    <a:pt x="6121" y="382"/>
                  </a:lnTo>
                  <a:close/>
                  <a:moveTo>
                    <a:pt x="6145" y="1"/>
                  </a:moveTo>
                  <a:cubicBezTo>
                    <a:pt x="6097" y="1"/>
                    <a:pt x="6050" y="1"/>
                    <a:pt x="6026" y="49"/>
                  </a:cubicBezTo>
                  <a:lnTo>
                    <a:pt x="48" y="6026"/>
                  </a:lnTo>
                  <a:cubicBezTo>
                    <a:pt x="1" y="6050"/>
                    <a:pt x="1" y="6097"/>
                    <a:pt x="1" y="6145"/>
                  </a:cubicBezTo>
                  <a:cubicBezTo>
                    <a:pt x="1" y="6193"/>
                    <a:pt x="25" y="6240"/>
                    <a:pt x="48" y="6264"/>
                  </a:cubicBezTo>
                  <a:cubicBezTo>
                    <a:pt x="834" y="6883"/>
                    <a:pt x="1811" y="7240"/>
                    <a:pt x="2835" y="7240"/>
                  </a:cubicBezTo>
                  <a:cubicBezTo>
                    <a:pt x="5264" y="7240"/>
                    <a:pt x="7240" y="5264"/>
                    <a:pt x="7240" y="2835"/>
                  </a:cubicBezTo>
                  <a:cubicBezTo>
                    <a:pt x="7240" y="1835"/>
                    <a:pt x="6883" y="834"/>
                    <a:pt x="6240" y="49"/>
                  </a:cubicBezTo>
                  <a:cubicBezTo>
                    <a:pt x="6216" y="25"/>
                    <a:pt x="6169" y="1"/>
                    <a:pt x="6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5"/>
            <p:cNvSpPr/>
            <p:nvPr/>
          </p:nvSpPr>
          <p:spPr>
            <a:xfrm>
              <a:off x="4920862" y="1767074"/>
              <a:ext cx="81490" cy="47955"/>
            </a:xfrm>
            <a:custGeom>
              <a:avLst/>
              <a:gdLst/>
              <a:ahLst/>
              <a:cxnLst/>
              <a:rect l="l" t="t" r="r" b="b"/>
              <a:pathLst>
                <a:path w="2430" h="1430" extrusionOk="0">
                  <a:moveTo>
                    <a:pt x="1287" y="0"/>
                  </a:moveTo>
                  <a:cubicBezTo>
                    <a:pt x="1215" y="0"/>
                    <a:pt x="1144" y="72"/>
                    <a:pt x="1144" y="143"/>
                  </a:cubicBezTo>
                  <a:cubicBezTo>
                    <a:pt x="1144" y="239"/>
                    <a:pt x="1215" y="310"/>
                    <a:pt x="1287" y="310"/>
                  </a:cubicBezTo>
                  <a:lnTo>
                    <a:pt x="2096" y="310"/>
                  </a:lnTo>
                  <a:lnTo>
                    <a:pt x="2096" y="1120"/>
                  </a:lnTo>
                  <a:lnTo>
                    <a:pt x="167" y="1120"/>
                  </a:lnTo>
                  <a:cubicBezTo>
                    <a:pt x="72" y="1120"/>
                    <a:pt x="1" y="1191"/>
                    <a:pt x="1" y="1286"/>
                  </a:cubicBezTo>
                  <a:cubicBezTo>
                    <a:pt x="1" y="1358"/>
                    <a:pt x="72" y="1429"/>
                    <a:pt x="167" y="1429"/>
                  </a:cubicBezTo>
                  <a:lnTo>
                    <a:pt x="2263" y="1429"/>
                  </a:lnTo>
                  <a:cubicBezTo>
                    <a:pt x="2358" y="1429"/>
                    <a:pt x="2430" y="1358"/>
                    <a:pt x="2430" y="1286"/>
                  </a:cubicBezTo>
                  <a:lnTo>
                    <a:pt x="2430" y="143"/>
                  </a:lnTo>
                  <a:cubicBezTo>
                    <a:pt x="2430" y="72"/>
                    <a:pt x="235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5"/>
            <p:cNvSpPr/>
            <p:nvPr/>
          </p:nvSpPr>
          <p:spPr>
            <a:xfrm>
              <a:off x="4809056" y="1767074"/>
              <a:ext cx="80685" cy="48760"/>
            </a:xfrm>
            <a:custGeom>
              <a:avLst/>
              <a:gdLst/>
              <a:ahLst/>
              <a:cxnLst/>
              <a:rect l="l" t="t" r="r" b="b"/>
              <a:pathLst>
                <a:path w="2406" h="1454" extrusionOk="0">
                  <a:moveTo>
                    <a:pt x="572" y="310"/>
                  </a:moveTo>
                  <a:lnTo>
                    <a:pt x="572" y="1120"/>
                  </a:lnTo>
                  <a:lnTo>
                    <a:pt x="310" y="1120"/>
                  </a:lnTo>
                  <a:lnTo>
                    <a:pt x="310" y="310"/>
                  </a:lnTo>
                  <a:close/>
                  <a:moveTo>
                    <a:pt x="143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286"/>
                  </a:lnTo>
                  <a:cubicBezTo>
                    <a:pt x="1" y="1358"/>
                    <a:pt x="72" y="1453"/>
                    <a:pt x="143" y="1453"/>
                  </a:cubicBezTo>
                  <a:lnTo>
                    <a:pt x="1120" y="1453"/>
                  </a:lnTo>
                  <a:cubicBezTo>
                    <a:pt x="1215" y="1453"/>
                    <a:pt x="1287" y="1358"/>
                    <a:pt x="1287" y="1286"/>
                  </a:cubicBezTo>
                  <a:cubicBezTo>
                    <a:pt x="1287" y="1191"/>
                    <a:pt x="1215" y="1120"/>
                    <a:pt x="1120" y="1120"/>
                  </a:cubicBezTo>
                  <a:lnTo>
                    <a:pt x="882" y="1120"/>
                  </a:lnTo>
                  <a:lnTo>
                    <a:pt x="882" y="310"/>
                  </a:lnTo>
                  <a:lnTo>
                    <a:pt x="2239" y="310"/>
                  </a:lnTo>
                  <a:cubicBezTo>
                    <a:pt x="2334" y="310"/>
                    <a:pt x="2406" y="239"/>
                    <a:pt x="2406" y="143"/>
                  </a:cubicBezTo>
                  <a:cubicBezTo>
                    <a:pt x="2406" y="72"/>
                    <a:pt x="2334" y="0"/>
                    <a:pt x="2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5"/>
            <p:cNvSpPr/>
            <p:nvPr/>
          </p:nvSpPr>
          <p:spPr>
            <a:xfrm>
              <a:off x="4821833" y="1693599"/>
              <a:ext cx="17606" cy="61537"/>
            </a:xfrm>
            <a:custGeom>
              <a:avLst/>
              <a:gdLst/>
              <a:ahLst/>
              <a:cxnLst/>
              <a:rect l="l" t="t" r="r" b="b"/>
              <a:pathLst>
                <a:path w="525" h="1835" extrusionOk="0">
                  <a:moveTo>
                    <a:pt x="382" y="0"/>
                  </a:moveTo>
                  <a:cubicBezTo>
                    <a:pt x="286" y="0"/>
                    <a:pt x="215" y="72"/>
                    <a:pt x="215" y="167"/>
                  </a:cubicBezTo>
                  <a:cubicBezTo>
                    <a:pt x="215" y="239"/>
                    <a:pt x="191" y="262"/>
                    <a:pt x="143" y="310"/>
                  </a:cubicBezTo>
                  <a:cubicBezTo>
                    <a:pt x="96" y="381"/>
                    <a:pt x="1" y="501"/>
                    <a:pt x="1" y="667"/>
                  </a:cubicBezTo>
                  <a:cubicBezTo>
                    <a:pt x="1" y="858"/>
                    <a:pt x="96" y="953"/>
                    <a:pt x="143" y="1024"/>
                  </a:cubicBezTo>
                  <a:cubicBezTo>
                    <a:pt x="191" y="1072"/>
                    <a:pt x="215" y="1096"/>
                    <a:pt x="215" y="1167"/>
                  </a:cubicBezTo>
                  <a:cubicBezTo>
                    <a:pt x="215" y="1239"/>
                    <a:pt x="191" y="1263"/>
                    <a:pt x="143" y="1334"/>
                  </a:cubicBezTo>
                  <a:cubicBezTo>
                    <a:pt x="96" y="1405"/>
                    <a:pt x="1" y="1501"/>
                    <a:pt x="1" y="1667"/>
                  </a:cubicBezTo>
                  <a:cubicBezTo>
                    <a:pt x="1" y="1763"/>
                    <a:pt x="72" y="1834"/>
                    <a:pt x="167" y="1834"/>
                  </a:cubicBezTo>
                  <a:cubicBezTo>
                    <a:pt x="263" y="1834"/>
                    <a:pt x="334" y="1763"/>
                    <a:pt x="334" y="1667"/>
                  </a:cubicBezTo>
                  <a:cubicBezTo>
                    <a:pt x="334" y="1620"/>
                    <a:pt x="358" y="1572"/>
                    <a:pt x="382" y="1525"/>
                  </a:cubicBezTo>
                  <a:cubicBezTo>
                    <a:pt x="453" y="1453"/>
                    <a:pt x="525" y="1358"/>
                    <a:pt x="525" y="1167"/>
                  </a:cubicBezTo>
                  <a:cubicBezTo>
                    <a:pt x="525" y="1001"/>
                    <a:pt x="453" y="905"/>
                    <a:pt x="382" y="834"/>
                  </a:cubicBezTo>
                  <a:cubicBezTo>
                    <a:pt x="358" y="762"/>
                    <a:pt x="334" y="739"/>
                    <a:pt x="334" y="667"/>
                  </a:cubicBezTo>
                  <a:cubicBezTo>
                    <a:pt x="334" y="596"/>
                    <a:pt x="358" y="572"/>
                    <a:pt x="382" y="524"/>
                  </a:cubicBezTo>
                  <a:cubicBezTo>
                    <a:pt x="453" y="453"/>
                    <a:pt x="525" y="358"/>
                    <a:pt x="525" y="167"/>
                  </a:cubicBezTo>
                  <a:cubicBezTo>
                    <a:pt x="525" y="72"/>
                    <a:pt x="453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3" name="Google Shape;1943;p15"/>
          <p:cNvSpPr/>
          <p:nvPr/>
        </p:nvSpPr>
        <p:spPr>
          <a:xfrm>
            <a:off x="5546994" y="3625449"/>
            <a:ext cx="164523" cy="164556"/>
          </a:xfrm>
          <a:custGeom>
            <a:avLst/>
            <a:gdLst/>
            <a:ahLst/>
            <a:cxnLst/>
            <a:rect l="l" t="t" r="r" b="b"/>
            <a:pathLst>
              <a:path w="4906" h="4907" extrusionOk="0">
                <a:moveTo>
                  <a:pt x="0" y="0"/>
                </a:moveTo>
                <a:lnTo>
                  <a:pt x="0" y="4906"/>
                </a:lnTo>
                <a:lnTo>
                  <a:pt x="4906" y="4906"/>
                </a:lnTo>
                <a:lnTo>
                  <a:pt x="49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15"/>
          <p:cNvSpPr/>
          <p:nvPr/>
        </p:nvSpPr>
        <p:spPr>
          <a:xfrm>
            <a:off x="5419192" y="3643022"/>
            <a:ext cx="156575" cy="43160"/>
          </a:xfrm>
          <a:custGeom>
            <a:avLst/>
            <a:gdLst/>
            <a:ahLst/>
            <a:cxnLst/>
            <a:rect l="l" t="t" r="r" b="b"/>
            <a:pathLst>
              <a:path w="4669" h="1287" extrusionOk="0">
                <a:moveTo>
                  <a:pt x="1" y="0"/>
                </a:moveTo>
                <a:lnTo>
                  <a:pt x="1" y="1286"/>
                </a:lnTo>
                <a:lnTo>
                  <a:pt x="4668" y="1286"/>
                </a:lnTo>
                <a:lnTo>
                  <a:pt x="46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15"/>
          <p:cNvSpPr/>
          <p:nvPr/>
        </p:nvSpPr>
        <p:spPr>
          <a:xfrm>
            <a:off x="5433578" y="3686148"/>
            <a:ext cx="127802" cy="103858"/>
          </a:xfrm>
          <a:custGeom>
            <a:avLst/>
            <a:gdLst/>
            <a:ahLst/>
            <a:cxnLst/>
            <a:rect l="l" t="t" r="r" b="b"/>
            <a:pathLst>
              <a:path w="3811" h="3097" extrusionOk="0">
                <a:moveTo>
                  <a:pt x="0" y="0"/>
                </a:moveTo>
                <a:lnTo>
                  <a:pt x="286" y="2358"/>
                </a:lnTo>
                <a:cubicBezTo>
                  <a:pt x="358" y="2763"/>
                  <a:pt x="691" y="3096"/>
                  <a:pt x="1120" y="3096"/>
                </a:cubicBezTo>
                <a:lnTo>
                  <a:pt x="2715" y="3096"/>
                </a:lnTo>
                <a:cubicBezTo>
                  <a:pt x="3120" y="3096"/>
                  <a:pt x="3477" y="2763"/>
                  <a:pt x="3525" y="2358"/>
                </a:cubicBezTo>
                <a:lnTo>
                  <a:pt x="3739" y="667"/>
                </a:lnTo>
                <a:lnTo>
                  <a:pt x="38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15"/>
          <p:cNvSpPr/>
          <p:nvPr/>
        </p:nvSpPr>
        <p:spPr>
          <a:xfrm>
            <a:off x="5465537" y="3493690"/>
            <a:ext cx="126997" cy="149365"/>
          </a:xfrm>
          <a:custGeom>
            <a:avLst/>
            <a:gdLst/>
            <a:ahLst/>
            <a:cxnLst/>
            <a:rect l="l" t="t" r="r" b="b"/>
            <a:pathLst>
              <a:path w="3787" h="4454" extrusionOk="0">
                <a:moveTo>
                  <a:pt x="2834" y="0"/>
                </a:moveTo>
                <a:lnTo>
                  <a:pt x="2834" y="0"/>
                </a:lnTo>
                <a:cubicBezTo>
                  <a:pt x="0" y="1286"/>
                  <a:pt x="976" y="4453"/>
                  <a:pt x="976" y="4453"/>
                </a:cubicBezTo>
                <a:cubicBezTo>
                  <a:pt x="3787" y="3239"/>
                  <a:pt x="2834" y="0"/>
                  <a:pt x="2834" y="0"/>
                </a:cubicBezTo>
                <a:close/>
              </a:path>
            </a:pathLst>
          </a:custGeom>
          <a:solidFill>
            <a:srgbClr val="66A5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15"/>
          <p:cNvSpPr/>
          <p:nvPr/>
        </p:nvSpPr>
        <p:spPr>
          <a:xfrm>
            <a:off x="5385657" y="3466527"/>
            <a:ext cx="150975" cy="176528"/>
          </a:xfrm>
          <a:custGeom>
            <a:avLst/>
            <a:gdLst/>
            <a:ahLst/>
            <a:cxnLst/>
            <a:rect l="l" t="t" r="r" b="b"/>
            <a:pathLst>
              <a:path w="4502" h="5264" extrusionOk="0">
                <a:moveTo>
                  <a:pt x="1120" y="0"/>
                </a:moveTo>
                <a:cubicBezTo>
                  <a:pt x="1120" y="1"/>
                  <a:pt x="1" y="3834"/>
                  <a:pt x="3358" y="5263"/>
                </a:cubicBezTo>
                <a:cubicBezTo>
                  <a:pt x="3358" y="5263"/>
                  <a:pt x="4502" y="1524"/>
                  <a:pt x="1120" y="0"/>
                </a:cubicBezTo>
                <a:close/>
              </a:path>
            </a:pathLst>
          </a:custGeom>
          <a:solidFill>
            <a:srgbClr val="77B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15"/>
          <p:cNvSpPr/>
          <p:nvPr/>
        </p:nvSpPr>
        <p:spPr>
          <a:xfrm>
            <a:off x="5629255" y="3480109"/>
            <a:ext cx="56708" cy="56708"/>
          </a:xfrm>
          <a:custGeom>
            <a:avLst/>
            <a:gdLst/>
            <a:ahLst/>
            <a:cxnLst/>
            <a:rect l="l" t="t" r="r" b="b"/>
            <a:pathLst>
              <a:path w="1691" h="1691" extrusionOk="0">
                <a:moveTo>
                  <a:pt x="1691" y="0"/>
                </a:moveTo>
                <a:cubicBezTo>
                  <a:pt x="762" y="0"/>
                  <a:pt x="0" y="762"/>
                  <a:pt x="0" y="1691"/>
                </a:cubicBezTo>
                <a:cubicBezTo>
                  <a:pt x="929" y="1691"/>
                  <a:pt x="1691" y="929"/>
                  <a:pt x="1691" y="0"/>
                </a:cubicBezTo>
                <a:close/>
              </a:path>
            </a:pathLst>
          </a:custGeom>
          <a:solidFill>
            <a:srgbClr val="77B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15"/>
          <p:cNvSpPr/>
          <p:nvPr/>
        </p:nvSpPr>
        <p:spPr>
          <a:xfrm>
            <a:off x="5629255" y="3540807"/>
            <a:ext cx="56708" cy="56708"/>
          </a:xfrm>
          <a:custGeom>
            <a:avLst/>
            <a:gdLst/>
            <a:ahLst/>
            <a:cxnLst/>
            <a:rect l="l" t="t" r="r" b="b"/>
            <a:pathLst>
              <a:path w="1691" h="1691" extrusionOk="0">
                <a:moveTo>
                  <a:pt x="1691" y="0"/>
                </a:moveTo>
                <a:cubicBezTo>
                  <a:pt x="762" y="0"/>
                  <a:pt x="0" y="762"/>
                  <a:pt x="0" y="1691"/>
                </a:cubicBezTo>
                <a:cubicBezTo>
                  <a:pt x="929" y="1691"/>
                  <a:pt x="1691" y="929"/>
                  <a:pt x="1691" y="0"/>
                </a:cubicBezTo>
                <a:close/>
              </a:path>
            </a:pathLst>
          </a:custGeom>
          <a:solidFill>
            <a:srgbClr val="77BF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15"/>
          <p:cNvSpPr/>
          <p:nvPr/>
        </p:nvSpPr>
        <p:spPr>
          <a:xfrm>
            <a:off x="5582910" y="3520015"/>
            <a:ext cx="46379" cy="46379"/>
          </a:xfrm>
          <a:custGeom>
            <a:avLst/>
            <a:gdLst/>
            <a:ahLst/>
            <a:cxnLst/>
            <a:rect l="l" t="t" r="r" b="b"/>
            <a:pathLst>
              <a:path w="1383" h="1383" extrusionOk="0">
                <a:moveTo>
                  <a:pt x="1" y="1"/>
                </a:moveTo>
                <a:cubicBezTo>
                  <a:pt x="1" y="763"/>
                  <a:pt x="620" y="1382"/>
                  <a:pt x="1382" y="1382"/>
                </a:cubicBezTo>
                <a:cubicBezTo>
                  <a:pt x="1382" y="620"/>
                  <a:pt x="763" y="1"/>
                  <a:pt x="1" y="1"/>
                </a:cubicBezTo>
                <a:close/>
              </a:path>
            </a:pathLst>
          </a:custGeom>
          <a:solidFill>
            <a:srgbClr val="66A5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15"/>
          <p:cNvSpPr/>
          <p:nvPr/>
        </p:nvSpPr>
        <p:spPr>
          <a:xfrm>
            <a:off x="5411210" y="3461128"/>
            <a:ext cx="170157" cy="333673"/>
          </a:xfrm>
          <a:custGeom>
            <a:avLst/>
            <a:gdLst/>
            <a:ahLst/>
            <a:cxnLst/>
            <a:rect l="l" t="t" r="r" b="b"/>
            <a:pathLst>
              <a:path w="5074" h="9950" extrusionOk="0">
                <a:moveTo>
                  <a:pt x="4764" y="5591"/>
                </a:moveTo>
                <a:lnTo>
                  <a:pt x="4764" y="6567"/>
                </a:lnTo>
                <a:lnTo>
                  <a:pt x="406" y="6567"/>
                </a:lnTo>
                <a:lnTo>
                  <a:pt x="406" y="5591"/>
                </a:lnTo>
                <a:close/>
                <a:moveTo>
                  <a:pt x="4311" y="6877"/>
                </a:moveTo>
                <a:lnTo>
                  <a:pt x="4049" y="9044"/>
                </a:lnTo>
                <a:cubicBezTo>
                  <a:pt x="4002" y="9377"/>
                  <a:pt x="3716" y="9639"/>
                  <a:pt x="3382" y="9639"/>
                </a:cubicBezTo>
                <a:lnTo>
                  <a:pt x="1787" y="9639"/>
                </a:lnTo>
                <a:cubicBezTo>
                  <a:pt x="1453" y="9639"/>
                  <a:pt x="1168" y="9377"/>
                  <a:pt x="1120" y="9044"/>
                </a:cubicBezTo>
                <a:lnTo>
                  <a:pt x="858" y="6877"/>
                </a:lnTo>
                <a:close/>
                <a:moveTo>
                  <a:pt x="361" y="1"/>
                </a:moveTo>
                <a:cubicBezTo>
                  <a:pt x="340" y="1"/>
                  <a:pt x="322" y="7"/>
                  <a:pt x="310" y="18"/>
                </a:cubicBezTo>
                <a:cubicBezTo>
                  <a:pt x="263" y="42"/>
                  <a:pt x="239" y="66"/>
                  <a:pt x="215" y="114"/>
                </a:cubicBezTo>
                <a:cubicBezTo>
                  <a:pt x="215" y="138"/>
                  <a:pt x="72" y="614"/>
                  <a:pt x="25" y="1304"/>
                </a:cubicBezTo>
                <a:cubicBezTo>
                  <a:pt x="1" y="1924"/>
                  <a:pt x="48" y="2876"/>
                  <a:pt x="501" y="3733"/>
                </a:cubicBezTo>
                <a:cubicBezTo>
                  <a:pt x="518" y="3785"/>
                  <a:pt x="572" y="3824"/>
                  <a:pt x="637" y="3824"/>
                </a:cubicBezTo>
                <a:cubicBezTo>
                  <a:pt x="662" y="3824"/>
                  <a:pt x="689" y="3818"/>
                  <a:pt x="715" y="3805"/>
                </a:cubicBezTo>
                <a:cubicBezTo>
                  <a:pt x="787" y="3757"/>
                  <a:pt x="810" y="3662"/>
                  <a:pt x="763" y="3591"/>
                </a:cubicBezTo>
                <a:cubicBezTo>
                  <a:pt x="120" y="2328"/>
                  <a:pt x="358" y="876"/>
                  <a:pt x="477" y="399"/>
                </a:cubicBezTo>
                <a:lnTo>
                  <a:pt x="477" y="399"/>
                </a:lnTo>
                <a:cubicBezTo>
                  <a:pt x="1120" y="709"/>
                  <a:pt x="1644" y="1162"/>
                  <a:pt x="2001" y="1709"/>
                </a:cubicBezTo>
                <a:cubicBezTo>
                  <a:pt x="2311" y="2186"/>
                  <a:pt x="2501" y="2757"/>
                  <a:pt x="2573" y="3376"/>
                </a:cubicBezTo>
                <a:cubicBezTo>
                  <a:pt x="2644" y="3995"/>
                  <a:pt x="2596" y="4543"/>
                  <a:pt x="2525" y="4924"/>
                </a:cubicBezTo>
                <a:lnTo>
                  <a:pt x="977" y="1233"/>
                </a:lnTo>
                <a:cubicBezTo>
                  <a:pt x="960" y="1181"/>
                  <a:pt x="906" y="1142"/>
                  <a:pt x="850" y="1142"/>
                </a:cubicBezTo>
                <a:cubicBezTo>
                  <a:pt x="828" y="1142"/>
                  <a:pt x="807" y="1148"/>
                  <a:pt x="787" y="1162"/>
                </a:cubicBezTo>
                <a:cubicBezTo>
                  <a:pt x="691" y="1185"/>
                  <a:pt x="667" y="1281"/>
                  <a:pt x="691" y="1352"/>
                </a:cubicBezTo>
                <a:lnTo>
                  <a:pt x="2287" y="5115"/>
                </a:lnTo>
                <a:cubicBezTo>
                  <a:pt x="1763" y="4829"/>
                  <a:pt x="1358" y="4472"/>
                  <a:pt x="1049" y="4043"/>
                </a:cubicBezTo>
                <a:cubicBezTo>
                  <a:pt x="1022" y="4004"/>
                  <a:pt x="982" y="3986"/>
                  <a:pt x="938" y="3986"/>
                </a:cubicBezTo>
                <a:cubicBezTo>
                  <a:pt x="903" y="3986"/>
                  <a:pt x="866" y="3998"/>
                  <a:pt x="834" y="4019"/>
                </a:cubicBezTo>
                <a:cubicBezTo>
                  <a:pt x="763" y="4067"/>
                  <a:pt x="739" y="4162"/>
                  <a:pt x="787" y="4234"/>
                </a:cubicBezTo>
                <a:cubicBezTo>
                  <a:pt x="1096" y="4638"/>
                  <a:pt x="1477" y="4996"/>
                  <a:pt x="1930" y="5281"/>
                </a:cubicBezTo>
                <a:lnTo>
                  <a:pt x="239" y="5281"/>
                </a:lnTo>
                <a:cubicBezTo>
                  <a:pt x="167" y="5281"/>
                  <a:pt x="96" y="5353"/>
                  <a:pt x="96" y="5424"/>
                </a:cubicBezTo>
                <a:lnTo>
                  <a:pt x="96" y="6710"/>
                </a:lnTo>
                <a:cubicBezTo>
                  <a:pt x="96" y="6806"/>
                  <a:pt x="167" y="6877"/>
                  <a:pt x="239" y="6877"/>
                </a:cubicBezTo>
                <a:lnTo>
                  <a:pt x="525" y="6877"/>
                </a:lnTo>
                <a:lnTo>
                  <a:pt x="810" y="9092"/>
                </a:lnTo>
                <a:cubicBezTo>
                  <a:pt x="858" y="9592"/>
                  <a:pt x="1287" y="9949"/>
                  <a:pt x="1787" y="9949"/>
                </a:cubicBezTo>
                <a:lnTo>
                  <a:pt x="3382" y="9949"/>
                </a:lnTo>
                <a:cubicBezTo>
                  <a:pt x="3882" y="9949"/>
                  <a:pt x="4287" y="9592"/>
                  <a:pt x="4359" y="9092"/>
                </a:cubicBezTo>
                <a:lnTo>
                  <a:pt x="4621" y="6877"/>
                </a:lnTo>
                <a:lnTo>
                  <a:pt x="4930" y="6877"/>
                </a:lnTo>
                <a:cubicBezTo>
                  <a:pt x="5002" y="6877"/>
                  <a:pt x="5073" y="6806"/>
                  <a:pt x="5073" y="6710"/>
                </a:cubicBezTo>
                <a:lnTo>
                  <a:pt x="5073" y="5424"/>
                </a:lnTo>
                <a:cubicBezTo>
                  <a:pt x="5073" y="5353"/>
                  <a:pt x="5002" y="5281"/>
                  <a:pt x="4930" y="5281"/>
                </a:cubicBezTo>
                <a:lnTo>
                  <a:pt x="3216" y="5281"/>
                </a:lnTo>
                <a:cubicBezTo>
                  <a:pt x="4287" y="4591"/>
                  <a:pt x="4645" y="3543"/>
                  <a:pt x="4740" y="2757"/>
                </a:cubicBezTo>
                <a:cubicBezTo>
                  <a:pt x="4859" y="1781"/>
                  <a:pt x="4621" y="971"/>
                  <a:pt x="4621" y="923"/>
                </a:cubicBezTo>
                <a:cubicBezTo>
                  <a:pt x="4597" y="900"/>
                  <a:pt x="4573" y="852"/>
                  <a:pt x="4525" y="828"/>
                </a:cubicBezTo>
                <a:lnTo>
                  <a:pt x="4383" y="828"/>
                </a:lnTo>
                <a:cubicBezTo>
                  <a:pt x="3716" y="1138"/>
                  <a:pt x="3192" y="1590"/>
                  <a:pt x="2835" y="2138"/>
                </a:cubicBezTo>
                <a:cubicBezTo>
                  <a:pt x="2787" y="2209"/>
                  <a:pt x="2787" y="2305"/>
                  <a:pt x="2882" y="2352"/>
                </a:cubicBezTo>
                <a:cubicBezTo>
                  <a:pt x="2908" y="2369"/>
                  <a:pt x="2936" y="2377"/>
                  <a:pt x="2964" y="2377"/>
                </a:cubicBezTo>
                <a:cubicBezTo>
                  <a:pt x="3015" y="2377"/>
                  <a:pt x="3066" y="2351"/>
                  <a:pt x="3097" y="2305"/>
                </a:cubicBezTo>
                <a:cubicBezTo>
                  <a:pt x="3382" y="1852"/>
                  <a:pt x="3811" y="1471"/>
                  <a:pt x="4359" y="1209"/>
                </a:cubicBezTo>
                <a:cubicBezTo>
                  <a:pt x="4406" y="1495"/>
                  <a:pt x="4502" y="2066"/>
                  <a:pt x="4430" y="2733"/>
                </a:cubicBezTo>
                <a:cubicBezTo>
                  <a:pt x="4359" y="3257"/>
                  <a:pt x="4192" y="3733"/>
                  <a:pt x="3930" y="4138"/>
                </a:cubicBezTo>
                <a:cubicBezTo>
                  <a:pt x="3668" y="4543"/>
                  <a:pt x="3287" y="4900"/>
                  <a:pt x="2811" y="5139"/>
                </a:cubicBezTo>
                <a:cubicBezTo>
                  <a:pt x="2882" y="4757"/>
                  <a:pt x="2977" y="4091"/>
                  <a:pt x="2906" y="3352"/>
                </a:cubicBezTo>
                <a:cubicBezTo>
                  <a:pt x="2811" y="2662"/>
                  <a:pt x="2596" y="2066"/>
                  <a:pt x="2263" y="1543"/>
                </a:cubicBezTo>
                <a:cubicBezTo>
                  <a:pt x="1834" y="900"/>
                  <a:pt x="1239" y="376"/>
                  <a:pt x="429" y="18"/>
                </a:cubicBezTo>
                <a:cubicBezTo>
                  <a:pt x="406" y="7"/>
                  <a:pt x="382" y="1"/>
                  <a:pt x="3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5"/>
          <p:cNvSpPr/>
          <p:nvPr/>
        </p:nvSpPr>
        <p:spPr>
          <a:xfrm>
            <a:off x="5549375" y="3730850"/>
            <a:ext cx="166937" cy="63951"/>
          </a:xfrm>
          <a:custGeom>
            <a:avLst/>
            <a:gdLst/>
            <a:ahLst/>
            <a:cxnLst/>
            <a:rect l="l" t="t" r="r" b="b"/>
            <a:pathLst>
              <a:path w="4978" h="1907" extrusionOk="0">
                <a:moveTo>
                  <a:pt x="4835" y="1"/>
                </a:moveTo>
                <a:cubicBezTo>
                  <a:pt x="4740" y="1"/>
                  <a:pt x="4668" y="72"/>
                  <a:pt x="4668" y="144"/>
                </a:cubicBezTo>
                <a:lnTo>
                  <a:pt x="4668" y="1596"/>
                </a:lnTo>
                <a:lnTo>
                  <a:pt x="143" y="1596"/>
                </a:lnTo>
                <a:cubicBezTo>
                  <a:pt x="72" y="1596"/>
                  <a:pt x="1" y="1668"/>
                  <a:pt x="1" y="1763"/>
                </a:cubicBezTo>
                <a:cubicBezTo>
                  <a:pt x="1" y="1835"/>
                  <a:pt x="72" y="1906"/>
                  <a:pt x="143" y="1906"/>
                </a:cubicBezTo>
                <a:lnTo>
                  <a:pt x="4835" y="1906"/>
                </a:lnTo>
                <a:cubicBezTo>
                  <a:pt x="4906" y="1906"/>
                  <a:pt x="4978" y="1835"/>
                  <a:pt x="4978" y="1763"/>
                </a:cubicBezTo>
                <a:lnTo>
                  <a:pt x="4978" y="144"/>
                </a:lnTo>
                <a:cubicBezTo>
                  <a:pt x="4978" y="72"/>
                  <a:pt x="4906" y="1"/>
                  <a:pt x="48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5"/>
          <p:cNvSpPr/>
          <p:nvPr/>
        </p:nvSpPr>
        <p:spPr>
          <a:xfrm>
            <a:off x="5542198" y="3440973"/>
            <a:ext cx="174114" cy="282734"/>
          </a:xfrm>
          <a:custGeom>
            <a:avLst/>
            <a:gdLst/>
            <a:ahLst/>
            <a:cxnLst/>
            <a:rect l="l" t="t" r="r" b="b"/>
            <a:pathLst>
              <a:path w="5192" h="8431" extrusionOk="0">
                <a:moveTo>
                  <a:pt x="4120" y="1334"/>
                </a:moveTo>
                <a:cubicBezTo>
                  <a:pt x="4049" y="2048"/>
                  <a:pt x="3477" y="2620"/>
                  <a:pt x="2763" y="2691"/>
                </a:cubicBezTo>
                <a:cubicBezTo>
                  <a:pt x="2834" y="1977"/>
                  <a:pt x="3406" y="1405"/>
                  <a:pt x="4120" y="1334"/>
                </a:cubicBezTo>
                <a:close/>
                <a:moveTo>
                  <a:pt x="1382" y="2525"/>
                </a:moveTo>
                <a:cubicBezTo>
                  <a:pt x="1643" y="2548"/>
                  <a:pt x="1882" y="2667"/>
                  <a:pt x="2072" y="2858"/>
                </a:cubicBezTo>
                <a:cubicBezTo>
                  <a:pt x="2263" y="3072"/>
                  <a:pt x="2406" y="3310"/>
                  <a:pt x="2429" y="3572"/>
                </a:cubicBezTo>
                <a:cubicBezTo>
                  <a:pt x="1882" y="3501"/>
                  <a:pt x="1453" y="3072"/>
                  <a:pt x="1382" y="2525"/>
                </a:cubicBezTo>
                <a:close/>
                <a:moveTo>
                  <a:pt x="4120" y="3144"/>
                </a:moveTo>
                <a:cubicBezTo>
                  <a:pt x="4049" y="3858"/>
                  <a:pt x="3477" y="4430"/>
                  <a:pt x="2763" y="4501"/>
                </a:cubicBezTo>
                <a:cubicBezTo>
                  <a:pt x="2834" y="3787"/>
                  <a:pt x="3406" y="3215"/>
                  <a:pt x="4120" y="3144"/>
                </a:cubicBezTo>
                <a:close/>
                <a:moveTo>
                  <a:pt x="2596" y="0"/>
                </a:moveTo>
                <a:cubicBezTo>
                  <a:pt x="2501" y="0"/>
                  <a:pt x="2429" y="72"/>
                  <a:pt x="2429" y="167"/>
                </a:cubicBezTo>
                <a:lnTo>
                  <a:pt x="2429" y="619"/>
                </a:lnTo>
                <a:lnTo>
                  <a:pt x="2263" y="453"/>
                </a:lnTo>
                <a:cubicBezTo>
                  <a:pt x="2231" y="431"/>
                  <a:pt x="2194" y="420"/>
                  <a:pt x="2158" y="420"/>
                </a:cubicBezTo>
                <a:cubicBezTo>
                  <a:pt x="2115" y="420"/>
                  <a:pt x="2075" y="437"/>
                  <a:pt x="2048" y="477"/>
                </a:cubicBezTo>
                <a:cubicBezTo>
                  <a:pt x="1977" y="524"/>
                  <a:pt x="1977" y="643"/>
                  <a:pt x="2048" y="691"/>
                </a:cubicBezTo>
                <a:lnTo>
                  <a:pt x="2429" y="1048"/>
                </a:lnTo>
                <a:lnTo>
                  <a:pt x="2429" y="2810"/>
                </a:lnTo>
                <a:cubicBezTo>
                  <a:pt x="2167" y="2429"/>
                  <a:pt x="1715" y="2191"/>
                  <a:pt x="1215" y="2191"/>
                </a:cubicBezTo>
                <a:cubicBezTo>
                  <a:pt x="1120" y="2191"/>
                  <a:pt x="1048" y="2263"/>
                  <a:pt x="1048" y="2334"/>
                </a:cubicBezTo>
                <a:cubicBezTo>
                  <a:pt x="1048" y="3144"/>
                  <a:pt x="1667" y="3811"/>
                  <a:pt x="2429" y="3882"/>
                </a:cubicBezTo>
                <a:lnTo>
                  <a:pt x="2429" y="5358"/>
                </a:lnTo>
                <a:lnTo>
                  <a:pt x="143" y="5358"/>
                </a:lnTo>
                <a:cubicBezTo>
                  <a:pt x="72" y="5358"/>
                  <a:pt x="0" y="5430"/>
                  <a:pt x="0" y="5501"/>
                </a:cubicBezTo>
                <a:cubicBezTo>
                  <a:pt x="0" y="5597"/>
                  <a:pt x="72" y="5668"/>
                  <a:pt x="143" y="5668"/>
                </a:cubicBezTo>
                <a:lnTo>
                  <a:pt x="4882" y="5668"/>
                </a:lnTo>
                <a:lnTo>
                  <a:pt x="4882" y="6025"/>
                </a:lnTo>
                <a:lnTo>
                  <a:pt x="2596" y="6025"/>
                </a:lnTo>
                <a:cubicBezTo>
                  <a:pt x="2525" y="6025"/>
                  <a:pt x="2453" y="6097"/>
                  <a:pt x="2453" y="6192"/>
                </a:cubicBezTo>
                <a:cubicBezTo>
                  <a:pt x="2453" y="6263"/>
                  <a:pt x="2525" y="6335"/>
                  <a:pt x="2596" y="6335"/>
                </a:cubicBezTo>
                <a:lnTo>
                  <a:pt x="4882" y="6335"/>
                </a:lnTo>
                <a:lnTo>
                  <a:pt x="4882" y="6787"/>
                </a:lnTo>
                <a:lnTo>
                  <a:pt x="3477" y="6787"/>
                </a:lnTo>
                <a:cubicBezTo>
                  <a:pt x="3382" y="6787"/>
                  <a:pt x="3310" y="6859"/>
                  <a:pt x="3310" y="6930"/>
                </a:cubicBezTo>
                <a:cubicBezTo>
                  <a:pt x="3310" y="7025"/>
                  <a:pt x="3382" y="7097"/>
                  <a:pt x="3477" y="7097"/>
                </a:cubicBezTo>
                <a:lnTo>
                  <a:pt x="4882" y="7097"/>
                </a:lnTo>
                <a:lnTo>
                  <a:pt x="4882" y="8264"/>
                </a:lnTo>
                <a:cubicBezTo>
                  <a:pt x="4882" y="8359"/>
                  <a:pt x="4954" y="8431"/>
                  <a:pt x="5049" y="8431"/>
                </a:cubicBezTo>
                <a:cubicBezTo>
                  <a:pt x="5120" y="8431"/>
                  <a:pt x="5192" y="8359"/>
                  <a:pt x="5192" y="8264"/>
                </a:cubicBezTo>
                <a:lnTo>
                  <a:pt x="5192" y="5501"/>
                </a:lnTo>
                <a:cubicBezTo>
                  <a:pt x="5192" y="5430"/>
                  <a:pt x="5120" y="5358"/>
                  <a:pt x="5049" y="5358"/>
                </a:cubicBezTo>
                <a:lnTo>
                  <a:pt x="2763" y="5358"/>
                </a:lnTo>
                <a:lnTo>
                  <a:pt x="2763" y="4811"/>
                </a:lnTo>
                <a:cubicBezTo>
                  <a:pt x="3692" y="4739"/>
                  <a:pt x="4454" y="3930"/>
                  <a:pt x="4454" y="2977"/>
                </a:cubicBezTo>
                <a:cubicBezTo>
                  <a:pt x="4454" y="2882"/>
                  <a:pt x="4382" y="2810"/>
                  <a:pt x="4287" y="2810"/>
                </a:cubicBezTo>
                <a:cubicBezTo>
                  <a:pt x="3644" y="2810"/>
                  <a:pt x="3096" y="3144"/>
                  <a:pt x="2763" y="3644"/>
                </a:cubicBezTo>
                <a:lnTo>
                  <a:pt x="2763" y="3001"/>
                </a:lnTo>
                <a:cubicBezTo>
                  <a:pt x="3692" y="2929"/>
                  <a:pt x="4454" y="2120"/>
                  <a:pt x="4454" y="1167"/>
                </a:cubicBezTo>
                <a:cubicBezTo>
                  <a:pt x="4454" y="1072"/>
                  <a:pt x="4382" y="1000"/>
                  <a:pt x="4287" y="1000"/>
                </a:cubicBezTo>
                <a:cubicBezTo>
                  <a:pt x="3644" y="1000"/>
                  <a:pt x="3096" y="1334"/>
                  <a:pt x="2763" y="1834"/>
                </a:cubicBezTo>
                <a:lnTo>
                  <a:pt x="2763" y="167"/>
                </a:lnTo>
                <a:cubicBezTo>
                  <a:pt x="2763" y="72"/>
                  <a:pt x="2691" y="0"/>
                  <a:pt x="2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5"/>
          <p:cNvSpPr/>
          <p:nvPr/>
        </p:nvSpPr>
        <p:spPr>
          <a:xfrm>
            <a:off x="5512654" y="3520552"/>
            <a:ext cx="40745" cy="79377"/>
          </a:xfrm>
          <a:custGeom>
            <a:avLst/>
            <a:gdLst/>
            <a:ahLst/>
            <a:cxnLst/>
            <a:rect l="l" t="t" r="r" b="b"/>
            <a:pathLst>
              <a:path w="1215" h="2367" extrusionOk="0">
                <a:moveTo>
                  <a:pt x="1042" y="0"/>
                </a:moveTo>
                <a:cubicBezTo>
                  <a:pt x="982" y="0"/>
                  <a:pt x="918" y="31"/>
                  <a:pt x="881" y="104"/>
                </a:cubicBezTo>
                <a:lnTo>
                  <a:pt x="24" y="2152"/>
                </a:lnTo>
                <a:cubicBezTo>
                  <a:pt x="0" y="2223"/>
                  <a:pt x="24" y="2319"/>
                  <a:pt x="119" y="2343"/>
                </a:cubicBezTo>
                <a:cubicBezTo>
                  <a:pt x="143" y="2366"/>
                  <a:pt x="143" y="2366"/>
                  <a:pt x="167" y="2366"/>
                </a:cubicBezTo>
                <a:cubicBezTo>
                  <a:pt x="238" y="2366"/>
                  <a:pt x="286" y="2319"/>
                  <a:pt x="310" y="2271"/>
                </a:cubicBezTo>
                <a:lnTo>
                  <a:pt x="1191" y="223"/>
                </a:lnTo>
                <a:cubicBezTo>
                  <a:pt x="1215" y="128"/>
                  <a:pt x="1167" y="33"/>
                  <a:pt x="1096" y="9"/>
                </a:cubicBezTo>
                <a:cubicBezTo>
                  <a:pt x="1079" y="3"/>
                  <a:pt x="1061" y="0"/>
                  <a:pt x="10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5" name="Google Shape;1955;p15"/>
          <p:cNvGrpSpPr/>
          <p:nvPr/>
        </p:nvGrpSpPr>
        <p:grpSpPr>
          <a:xfrm>
            <a:off x="8104171" y="3440973"/>
            <a:ext cx="264357" cy="353828"/>
            <a:chOff x="8104171" y="3440973"/>
            <a:chExt cx="264357" cy="353828"/>
          </a:xfrm>
        </p:grpSpPr>
        <p:sp>
          <p:nvSpPr>
            <p:cNvPr id="1956" name="Google Shape;1956;p15"/>
            <p:cNvSpPr/>
            <p:nvPr/>
          </p:nvSpPr>
          <p:spPr>
            <a:xfrm>
              <a:off x="8131301" y="3496876"/>
              <a:ext cx="119049" cy="59927"/>
            </a:xfrm>
            <a:custGeom>
              <a:avLst/>
              <a:gdLst/>
              <a:ahLst/>
              <a:cxnLst/>
              <a:rect l="l" t="t" r="r" b="b"/>
              <a:pathLst>
                <a:path w="3550" h="1787" extrusionOk="0"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1786"/>
                  </a:lnTo>
                  <a:lnTo>
                    <a:pt x="3549" y="1786"/>
                  </a:lnTo>
                  <a:lnTo>
                    <a:pt x="3549" y="524"/>
                  </a:lnTo>
                  <a:cubicBezTo>
                    <a:pt x="3549" y="238"/>
                    <a:pt x="3311" y="0"/>
                    <a:pt x="3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8109738" y="3537192"/>
              <a:ext cx="159761" cy="250003"/>
            </a:xfrm>
            <a:custGeom>
              <a:avLst/>
              <a:gdLst/>
              <a:ahLst/>
              <a:cxnLst/>
              <a:rect l="l" t="t" r="r" b="b"/>
              <a:pathLst>
                <a:path w="4764" h="7455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929"/>
                    <a:pt x="120" y="1144"/>
                    <a:pt x="310" y="1239"/>
                  </a:cubicBezTo>
                  <a:cubicBezTo>
                    <a:pt x="525" y="1334"/>
                    <a:pt x="691" y="1572"/>
                    <a:pt x="691" y="1858"/>
                  </a:cubicBezTo>
                  <a:cubicBezTo>
                    <a:pt x="691" y="2120"/>
                    <a:pt x="525" y="2358"/>
                    <a:pt x="310" y="2453"/>
                  </a:cubicBezTo>
                  <a:cubicBezTo>
                    <a:pt x="120" y="2573"/>
                    <a:pt x="1" y="2763"/>
                    <a:pt x="1" y="2977"/>
                  </a:cubicBezTo>
                  <a:lnTo>
                    <a:pt x="1" y="6669"/>
                  </a:lnTo>
                  <a:cubicBezTo>
                    <a:pt x="1" y="7097"/>
                    <a:pt x="358" y="7455"/>
                    <a:pt x="787" y="7455"/>
                  </a:cubicBezTo>
                  <a:lnTo>
                    <a:pt x="3978" y="7455"/>
                  </a:lnTo>
                  <a:cubicBezTo>
                    <a:pt x="4407" y="7455"/>
                    <a:pt x="4764" y="7097"/>
                    <a:pt x="4764" y="6669"/>
                  </a:cubicBezTo>
                  <a:lnTo>
                    <a:pt x="4764" y="2977"/>
                  </a:lnTo>
                  <a:cubicBezTo>
                    <a:pt x="4764" y="2763"/>
                    <a:pt x="4645" y="2573"/>
                    <a:pt x="4454" y="2453"/>
                  </a:cubicBezTo>
                  <a:cubicBezTo>
                    <a:pt x="4240" y="2358"/>
                    <a:pt x="4073" y="2120"/>
                    <a:pt x="4073" y="1858"/>
                  </a:cubicBezTo>
                  <a:cubicBezTo>
                    <a:pt x="4073" y="1572"/>
                    <a:pt x="4240" y="1334"/>
                    <a:pt x="4454" y="1239"/>
                  </a:cubicBezTo>
                  <a:cubicBezTo>
                    <a:pt x="4645" y="1144"/>
                    <a:pt x="4764" y="929"/>
                    <a:pt x="4764" y="715"/>
                  </a:cubicBezTo>
                  <a:lnTo>
                    <a:pt x="47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8162455" y="3445340"/>
              <a:ext cx="57546" cy="50370"/>
            </a:xfrm>
            <a:custGeom>
              <a:avLst/>
              <a:gdLst/>
              <a:ahLst/>
              <a:cxnLst/>
              <a:rect l="l" t="t" r="r" b="b"/>
              <a:pathLst>
                <a:path w="1716" h="1502" extrusionOk="0">
                  <a:moveTo>
                    <a:pt x="501" y="1"/>
                  </a:moveTo>
                  <a:cubicBezTo>
                    <a:pt x="239" y="1"/>
                    <a:pt x="1" y="215"/>
                    <a:pt x="1" y="501"/>
                  </a:cubicBezTo>
                  <a:cubicBezTo>
                    <a:pt x="239" y="573"/>
                    <a:pt x="429" y="787"/>
                    <a:pt x="429" y="1073"/>
                  </a:cubicBezTo>
                  <a:lnTo>
                    <a:pt x="429" y="1501"/>
                  </a:lnTo>
                  <a:lnTo>
                    <a:pt x="1310" y="1501"/>
                  </a:lnTo>
                  <a:lnTo>
                    <a:pt x="1310" y="1073"/>
                  </a:lnTo>
                  <a:cubicBezTo>
                    <a:pt x="1310" y="787"/>
                    <a:pt x="1477" y="573"/>
                    <a:pt x="1715" y="501"/>
                  </a:cubicBezTo>
                  <a:cubicBezTo>
                    <a:pt x="1715" y="215"/>
                    <a:pt x="1501" y="1"/>
                    <a:pt x="1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5"/>
            <p:cNvSpPr/>
            <p:nvPr/>
          </p:nvSpPr>
          <p:spPr>
            <a:xfrm>
              <a:off x="8140087" y="3637421"/>
              <a:ext cx="99062" cy="99062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1477" y="1"/>
                  </a:moveTo>
                  <a:cubicBezTo>
                    <a:pt x="668" y="1"/>
                    <a:pt x="1" y="667"/>
                    <a:pt x="1" y="1477"/>
                  </a:cubicBezTo>
                  <a:cubicBezTo>
                    <a:pt x="1" y="2287"/>
                    <a:pt x="668" y="2954"/>
                    <a:pt x="1477" y="2954"/>
                  </a:cubicBezTo>
                  <a:cubicBezTo>
                    <a:pt x="2287" y="2954"/>
                    <a:pt x="2954" y="2287"/>
                    <a:pt x="2954" y="1477"/>
                  </a:cubicBezTo>
                  <a:cubicBezTo>
                    <a:pt x="2954" y="667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8172851" y="3658179"/>
              <a:ext cx="33569" cy="57345"/>
            </a:xfrm>
            <a:custGeom>
              <a:avLst/>
              <a:gdLst/>
              <a:ahLst/>
              <a:cxnLst/>
              <a:rect l="l" t="t" r="r" b="b"/>
              <a:pathLst>
                <a:path w="1001" h="1710" extrusionOk="0">
                  <a:moveTo>
                    <a:pt x="500" y="1"/>
                  </a:moveTo>
                  <a:cubicBezTo>
                    <a:pt x="191" y="287"/>
                    <a:pt x="0" y="691"/>
                    <a:pt x="0" y="1144"/>
                  </a:cubicBezTo>
                  <a:cubicBezTo>
                    <a:pt x="0" y="1191"/>
                    <a:pt x="0" y="1215"/>
                    <a:pt x="0" y="1263"/>
                  </a:cubicBezTo>
                  <a:cubicBezTo>
                    <a:pt x="24" y="1561"/>
                    <a:pt x="262" y="1709"/>
                    <a:pt x="500" y="1709"/>
                  </a:cubicBezTo>
                  <a:cubicBezTo>
                    <a:pt x="738" y="1709"/>
                    <a:pt x="977" y="1561"/>
                    <a:pt x="1000" y="1263"/>
                  </a:cubicBezTo>
                  <a:cubicBezTo>
                    <a:pt x="1000" y="1215"/>
                    <a:pt x="1000" y="1191"/>
                    <a:pt x="1000" y="1144"/>
                  </a:cubicBezTo>
                  <a:cubicBezTo>
                    <a:pt x="1000" y="691"/>
                    <a:pt x="810" y="287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8225535" y="3584704"/>
              <a:ext cx="137426" cy="205301"/>
            </a:xfrm>
            <a:custGeom>
              <a:avLst/>
              <a:gdLst/>
              <a:ahLst/>
              <a:cxnLst/>
              <a:rect l="l" t="t" r="r" b="b"/>
              <a:pathLst>
                <a:path w="4098" h="6122" extrusionOk="0">
                  <a:moveTo>
                    <a:pt x="1" y="1"/>
                  </a:moveTo>
                  <a:lnTo>
                    <a:pt x="120" y="1311"/>
                  </a:lnTo>
                  <a:lnTo>
                    <a:pt x="501" y="6121"/>
                  </a:lnTo>
                  <a:lnTo>
                    <a:pt x="3597" y="6121"/>
                  </a:lnTo>
                  <a:lnTo>
                    <a:pt x="4002" y="1311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5"/>
            <p:cNvSpPr/>
            <p:nvPr/>
          </p:nvSpPr>
          <p:spPr>
            <a:xfrm>
              <a:off x="8229559" y="3628635"/>
              <a:ext cx="130183" cy="161370"/>
            </a:xfrm>
            <a:custGeom>
              <a:avLst/>
              <a:gdLst/>
              <a:ahLst/>
              <a:cxnLst/>
              <a:rect l="l" t="t" r="r" b="b"/>
              <a:pathLst>
                <a:path w="3882" h="4812" extrusionOk="0">
                  <a:moveTo>
                    <a:pt x="0" y="1"/>
                  </a:moveTo>
                  <a:lnTo>
                    <a:pt x="381" y="4811"/>
                  </a:lnTo>
                  <a:lnTo>
                    <a:pt x="3477" y="4811"/>
                  </a:lnTo>
                  <a:lnTo>
                    <a:pt x="3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5"/>
            <p:cNvSpPr/>
            <p:nvPr/>
          </p:nvSpPr>
          <p:spPr>
            <a:xfrm>
              <a:off x="8104171" y="3731655"/>
              <a:ext cx="128607" cy="62342"/>
            </a:xfrm>
            <a:custGeom>
              <a:avLst/>
              <a:gdLst/>
              <a:ahLst/>
              <a:cxnLst/>
              <a:rect l="l" t="t" r="r" b="b"/>
              <a:pathLst>
                <a:path w="3835" h="1859" extrusionOk="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906"/>
                  </a:lnTo>
                  <a:cubicBezTo>
                    <a:pt x="0" y="1430"/>
                    <a:pt x="429" y="1858"/>
                    <a:pt x="953" y="1858"/>
                  </a:cubicBezTo>
                  <a:lnTo>
                    <a:pt x="3668" y="1858"/>
                  </a:lnTo>
                  <a:cubicBezTo>
                    <a:pt x="3763" y="1858"/>
                    <a:pt x="3834" y="1787"/>
                    <a:pt x="3834" y="1692"/>
                  </a:cubicBezTo>
                  <a:cubicBezTo>
                    <a:pt x="3834" y="1620"/>
                    <a:pt x="3763" y="1549"/>
                    <a:pt x="3668" y="1549"/>
                  </a:cubicBezTo>
                  <a:lnTo>
                    <a:pt x="953" y="1549"/>
                  </a:lnTo>
                  <a:cubicBezTo>
                    <a:pt x="595" y="1549"/>
                    <a:pt x="310" y="1263"/>
                    <a:pt x="310" y="906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8104171" y="3532792"/>
              <a:ext cx="170928" cy="191720"/>
            </a:xfrm>
            <a:custGeom>
              <a:avLst/>
              <a:gdLst/>
              <a:ahLst/>
              <a:cxnLst/>
              <a:rect l="l" t="t" r="r" b="b"/>
              <a:pathLst>
                <a:path w="5097" h="571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882"/>
                  </a:lnTo>
                  <a:cubicBezTo>
                    <a:pt x="0" y="1168"/>
                    <a:pt x="167" y="1406"/>
                    <a:pt x="405" y="1525"/>
                  </a:cubicBezTo>
                  <a:cubicBezTo>
                    <a:pt x="595" y="1620"/>
                    <a:pt x="691" y="1811"/>
                    <a:pt x="691" y="2001"/>
                  </a:cubicBezTo>
                  <a:cubicBezTo>
                    <a:pt x="691" y="2216"/>
                    <a:pt x="572" y="2382"/>
                    <a:pt x="405" y="2478"/>
                  </a:cubicBezTo>
                  <a:cubicBezTo>
                    <a:pt x="167" y="2620"/>
                    <a:pt x="0" y="2859"/>
                    <a:pt x="0" y="3121"/>
                  </a:cubicBezTo>
                  <a:lnTo>
                    <a:pt x="0" y="5550"/>
                  </a:lnTo>
                  <a:cubicBezTo>
                    <a:pt x="0" y="5645"/>
                    <a:pt x="72" y="5716"/>
                    <a:pt x="167" y="5716"/>
                  </a:cubicBezTo>
                  <a:cubicBezTo>
                    <a:pt x="238" y="5716"/>
                    <a:pt x="310" y="5645"/>
                    <a:pt x="310" y="5550"/>
                  </a:cubicBezTo>
                  <a:lnTo>
                    <a:pt x="310" y="3144"/>
                  </a:lnTo>
                  <a:cubicBezTo>
                    <a:pt x="310" y="2978"/>
                    <a:pt x="405" y="2835"/>
                    <a:pt x="548" y="2763"/>
                  </a:cubicBezTo>
                  <a:cubicBezTo>
                    <a:pt x="834" y="2620"/>
                    <a:pt x="1000" y="2335"/>
                    <a:pt x="1000" y="2001"/>
                  </a:cubicBezTo>
                  <a:cubicBezTo>
                    <a:pt x="1000" y="1692"/>
                    <a:pt x="834" y="1406"/>
                    <a:pt x="548" y="1263"/>
                  </a:cubicBezTo>
                  <a:cubicBezTo>
                    <a:pt x="405" y="1192"/>
                    <a:pt x="310" y="1049"/>
                    <a:pt x="310" y="882"/>
                  </a:cubicBezTo>
                  <a:lnTo>
                    <a:pt x="310" y="334"/>
                  </a:lnTo>
                  <a:lnTo>
                    <a:pt x="4787" y="334"/>
                  </a:lnTo>
                  <a:lnTo>
                    <a:pt x="4787" y="882"/>
                  </a:lnTo>
                  <a:cubicBezTo>
                    <a:pt x="4787" y="930"/>
                    <a:pt x="4787" y="977"/>
                    <a:pt x="4763" y="1001"/>
                  </a:cubicBezTo>
                  <a:cubicBezTo>
                    <a:pt x="4739" y="1096"/>
                    <a:pt x="4787" y="1168"/>
                    <a:pt x="4882" y="1192"/>
                  </a:cubicBezTo>
                  <a:cubicBezTo>
                    <a:pt x="4895" y="1196"/>
                    <a:pt x="4908" y="1198"/>
                    <a:pt x="4922" y="1198"/>
                  </a:cubicBezTo>
                  <a:cubicBezTo>
                    <a:pt x="4985" y="1198"/>
                    <a:pt x="5053" y="1155"/>
                    <a:pt x="5073" y="1096"/>
                  </a:cubicBezTo>
                  <a:cubicBezTo>
                    <a:pt x="5096" y="1025"/>
                    <a:pt x="5096" y="953"/>
                    <a:pt x="5096" y="882"/>
                  </a:cubicBezTo>
                  <a:lnTo>
                    <a:pt x="5096" y="168"/>
                  </a:lnTo>
                  <a:cubicBezTo>
                    <a:pt x="5096" y="72"/>
                    <a:pt x="5025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8125734" y="3491276"/>
              <a:ext cx="129412" cy="38364"/>
            </a:xfrm>
            <a:custGeom>
              <a:avLst/>
              <a:gdLst/>
              <a:ahLst/>
              <a:cxnLst/>
              <a:rect l="l" t="t" r="r" b="b"/>
              <a:pathLst>
                <a:path w="3859" h="1144" extrusionOk="0">
                  <a:moveTo>
                    <a:pt x="691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001"/>
                  </a:lnTo>
                  <a:cubicBezTo>
                    <a:pt x="0" y="1072"/>
                    <a:pt x="72" y="1144"/>
                    <a:pt x="167" y="1144"/>
                  </a:cubicBezTo>
                  <a:cubicBezTo>
                    <a:pt x="262" y="1144"/>
                    <a:pt x="334" y="1072"/>
                    <a:pt x="334" y="1001"/>
                  </a:cubicBezTo>
                  <a:lnTo>
                    <a:pt x="334" y="691"/>
                  </a:lnTo>
                  <a:cubicBezTo>
                    <a:pt x="334" y="477"/>
                    <a:pt x="500" y="310"/>
                    <a:pt x="691" y="310"/>
                  </a:cubicBezTo>
                  <a:lnTo>
                    <a:pt x="3167" y="310"/>
                  </a:lnTo>
                  <a:cubicBezTo>
                    <a:pt x="3382" y="310"/>
                    <a:pt x="3548" y="477"/>
                    <a:pt x="3548" y="691"/>
                  </a:cubicBezTo>
                  <a:lnTo>
                    <a:pt x="3548" y="1001"/>
                  </a:lnTo>
                  <a:cubicBezTo>
                    <a:pt x="3548" y="1072"/>
                    <a:pt x="3620" y="1144"/>
                    <a:pt x="3715" y="1144"/>
                  </a:cubicBezTo>
                  <a:cubicBezTo>
                    <a:pt x="3787" y="1144"/>
                    <a:pt x="3858" y="1072"/>
                    <a:pt x="3858" y="1001"/>
                  </a:cubicBezTo>
                  <a:lnTo>
                    <a:pt x="3858" y="691"/>
                  </a:lnTo>
                  <a:cubicBezTo>
                    <a:pt x="3858" y="310"/>
                    <a:pt x="3548" y="1"/>
                    <a:pt x="3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8157660" y="3440973"/>
              <a:ext cx="67908" cy="46345"/>
            </a:xfrm>
            <a:custGeom>
              <a:avLst/>
              <a:gdLst/>
              <a:ahLst/>
              <a:cxnLst/>
              <a:rect l="l" t="t" r="r" b="b"/>
              <a:pathLst>
                <a:path w="2025" h="1382" extrusionOk="0">
                  <a:moveTo>
                    <a:pt x="668" y="0"/>
                  </a:moveTo>
                  <a:cubicBezTo>
                    <a:pt x="286" y="0"/>
                    <a:pt x="1" y="286"/>
                    <a:pt x="1" y="667"/>
                  </a:cubicBezTo>
                  <a:cubicBezTo>
                    <a:pt x="1" y="715"/>
                    <a:pt x="48" y="786"/>
                    <a:pt x="96" y="810"/>
                  </a:cubicBezTo>
                  <a:cubicBezTo>
                    <a:pt x="286" y="858"/>
                    <a:pt x="406" y="1024"/>
                    <a:pt x="406" y="1239"/>
                  </a:cubicBezTo>
                  <a:cubicBezTo>
                    <a:pt x="406" y="1310"/>
                    <a:pt x="477" y="1381"/>
                    <a:pt x="572" y="1381"/>
                  </a:cubicBezTo>
                  <a:cubicBezTo>
                    <a:pt x="644" y="1381"/>
                    <a:pt x="715" y="1310"/>
                    <a:pt x="715" y="1239"/>
                  </a:cubicBezTo>
                  <a:cubicBezTo>
                    <a:pt x="715" y="953"/>
                    <a:pt x="572" y="691"/>
                    <a:pt x="334" y="572"/>
                  </a:cubicBezTo>
                  <a:cubicBezTo>
                    <a:pt x="358" y="429"/>
                    <a:pt x="501" y="310"/>
                    <a:pt x="644" y="310"/>
                  </a:cubicBezTo>
                  <a:lnTo>
                    <a:pt x="1358" y="310"/>
                  </a:lnTo>
                  <a:cubicBezTo>
                    <a:pt x="1525" y="310"/>
                    <a:pt x="1644" y="429"/>
                    <a:pt x="1692" y="572"/>
                  </a:cubicBezTo>
                  <a:cubicBezTo>
                    <a:pt x="1453" y="691"/>
                    <a:pt x="1287" y="953"/>
                    <a:pt x="1287" y="1239"/>
                  </a:cubicBezTo>
                  <a:cubicBezTo>
                    <a:pt x="1287" y="1310"/>
                    <a:pt x="1358" y="1381"/>
                    <a:pt x="1453" y="1381"/>
                  </a:cubicBezTo>
                  <a:cubicBezTo>
                    <a:pt x="1549" y="1381"/>
                    <a:pt x="1620" y="1310"/>
                    <a:pt x="1620" y="1239"/>
                  </a:cubicBezTo>
                  <a:cubicBezTo>
                    <a:pt x="1620" y="1048"/>
                    <a:pt x="1739" y="858"/>
                    <a:pt x="1906" y="810"/>
                  </a:cubicBezTo>
                  <a:cubicBezTo>
                    <a:pt x="1977" y="786"/>
                    <a:pt x="2025" y="715"/>
                    <a:pt x="2025" y="667"/>
                  </a:cubicBezTo>
                  <a:cubicBezTo>
                    <a:pt x="2025" y="286"/>
                    <a:pt x="1739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8167251" y="3652982"/>
              <a:ext cx="43964" cy="68344"/>
            </a:xfrm>
            <a:custGeom>
              <a:avLst/>
              <a:gdLst/>
              <a:ahLst/>
              <a:cxnLst/>
              <a:rect l="l" t="t" r="r" b="b"/>
              <a:pathLst>
                <a:path w="1311" h="2038" extrusionOk="0">
                  <a:moveTo>
                    <a:pt x="667" y="370"/>
                  </a:moveTo>
                  <a:cubicBezTo>
                    <a:pt x="882" y="632"/>
                    <a:pt x="1001" y="965"/>
                    <a:pt x="1001" y="1299"/>
                  </a:cubicBezTo>
                  <a:cubicBezTo>
                    <a:pt x="1001" y="1323"/>
                    <a:pt x="1001" y="1370"/>
                    <a:pt x="1001" y="1394"/>
                  </a:cubicBezTo>
                  <a:cubicBezTo>
                    <a:pt x="977" y="1632"/>
                    <a:pt x="810" y="1704"/>
                    <a:pt x="667" y="1704"/>
                  </a:cubicBezTo>
                  <a:cubicBezTo>
                    <a:pt x="524" y="1704"/>
                    <a:pt x="334" y="1632"/>
                    <a:pt x="334" y="1394"/>
                  </a:cubicBezTo>
                  <a:cubicBezTo>
                    <a:pt x="334" y="1370"/>
                    <a:pt x="334" y="1323"/>
                    <a:pt x="334" y="1299"/>
                  </a:cubicBezTo>
                  <a:cubicBezTo>
                    <a:pt x="334" y="965"/>
                    <a:pt x="453" y="632"/>
                    <a:pt x="667" y="370"/>
                  </a:cubicBezTo>
                  <a:close/>
                  <a:moveTo>
                    <a:pt x="667" y="1"/>
                  </a:moveTo>
                  <a:cubicBezTo>
                    <a:pt x="632" y="1"/>
                    <a:pt x="596" y="13"/>
                    <a:pt x="572" y="37"/>
                  </a:cubicBezTo>
                  <a:cubicBezTo>
                    <a:pt x="215" y="370"/>
                    <a:pt x="0" y="823"/>
                    <a:pt x="0" y="1299"/>
                  </a:cubicBezTo>
                  <a:cubicBezTo>
                    <a:pt x="0" y="1346"/>
                    <a:pt x="0" y="1370"/>
                    <a:pt x="24" y="1418"/>
                  </a:cubicBezTo>
                  <a:cubicBezTo>
                    <a:pt x="48" y="1847"/>
                    <a:pt x="382" y="2037"/>
                    <a:pt x="667" y="2037"/>
                  </a:cubicBezTo>
                  <a:cubicBezTo>
                    <a:pt x="953" y="2037"/>
                    <a:pt x="1286" y="1847"/>
                    <a:pt x="1310" y="1418"/>
                  </a:cubicBezTo>
                  <a:cubicBezTo>
                    <a:pt x="1310" y="1370"/>
                    <a:pt x="1310" y="1346"/>
                    <a:pt x="1310" y="1299"/>
                  </a:cubicBezTo>
                  <a:cubicBezTo>
                    <a:pt x="1310" y="823"/>
                    <a:pt x="1120" y="370"/>
                    <a:pt x="763" y="37"/>
                  </a:cubicBezTo>
                  <a:cubicBezTo>
                    <a:pt x="739" y="13"/>
                    <a:pt x="703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8135292" y="3631821"/>
              <a:ext cx="91886" cy="109458"/>
            </a:xfrm>
            <a:custGeom>
              <a:avLst/>
              <a:gdLst/>
              <a:ahLst/>
              <a:cxnLst/>
              <a:rect l="l" t="t" r="r" b="b"/>
              <a:pathLst>
                <a:path w="2740" h="3264" extrusionOk="0">
                  <a:moveTo>
                    <a:pt x="1620" y="1"/>
                  </a:moveTo>
                  <a:cubicBezTo>
                    <a:pt x="715" y="1"/>
                    <a:pt x="1" y="739"/>
                    <a:pt x="1" y="1644"/>
                  </a:cubicBezTo>
                  <a:cubicBezTo>
                    <a:pt x="1" y="2549"/>
                    <a:pt x="715" y="3263"/>
                    <a:pt x="1620" y="3263"/>
                  </a:cubicBezTo>
                  <a:cubicBezTo>
                    <a:pt x="2001" y="3263"/>
                    <a:pt x="2359" y="3144"/>
                    <a:pt x="2668" y="2906"/>
                  </a:cubicBezTo>
                  <a:cubicBezTo>
                    <a:pt x="2716" y="2835"/>
                    <a:pt x="2740" y="2740"/>
                    <a:pt x="2668" y="2668"/>
                  </a:cubicBezTo>
                  <a:cubicBezTo>
                    <a:pt x="2642" y="2642"/>
                    <a:pt x="2602" y="2623"/>
                    <a:pt x="2559" y="2623"/>
                  </a:cubicBezTo>
                  <a:cubicBezTo>
                    <a:pt x="2523" y="2623"/>
                    <a:pt x="2486" y="2636"/>
                    <a:pt x="2454" y="2668"/>
                  </a:cubicBezTo>
                  <a:cubicBezTo>
                    <a:pt x="2216" y="2859"/>
                    <a:pt x="1930" y="2954"/>
                    <a:pt x="1620" y="2954"/>
                  </a:cubicBezTo>
                  <a:cubicBezTo>
                    <a:pt x="906" y="2954"/>
                    <a:pt x="310" y="2359"/>
                    <a:pt x="310" y="1644"/>
                  </a:cubicBezTo>
                  <a:cubicBezTo>
                    <a:pt x="310" y="906"/>
                    <a:pt x="906" y="334"/>
                    <a:pt x="1620" y="334"/>
                  </a:cubicBezTo>
                  <a:cubicBezTo>
                    <a:pt x="1858" y="334"/>
                    <a:pt x="2073" y="382"/>
                    <a:pt x="2287" y="501"/>
                  </a:cubicBezTo>
                  <a:cubicBezTo>
                    <a:pt x="2312" y="518"/>
                    <a:pt x="2341" y="526"/>
                    <a:pt x="2369" y="526"/>
                  </a:cubicBezTo>
                  <a:cubicBezTo>
                    <a:pt x="2420" y="526"/>
                    <a:pt x="2471" y="499"/>
                    <a:pt x="2501" y="453"/>
                  </a:cubicBezTo>
                  <a:cubicBezTo>
                    <a:pt x="2549" y="382"/>
                    <a:pt x="2525" y="287"/>
                    <a:pt x="2430" y="239"/>
                  </a:cubicBezTo>
                  <a:cubicBezTo>
                    <a:pt x="2192" y="96"/>
                    <a:pt x="1906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8219968" y="3579909"/>
              <a:ext cx="148560" cy="214892"/>
            </a:xfrm>
            <a:custGeom>
              <a:avLst/>
              <a:gdLst/>
              <a:ahLst/>
              <a:cxnLst/>
              <a:rect l="l" t="t" r="r" b="b"/>
              <a:pathLst>
                <a:path w="4430" h="6408" extrusionOk="0">
                  <a:moveTo>
                    <a:pt x="167" y="1"/>
                  </a:moveTo>
                  <a:cubicBezTo>
                    <a:pt x="119" y="1"/>
                    <a:pt x="72" y="1"/>
                    <a:pt x="48" y="49"/>
                  </a:cubicBezTo>
                  <a:cubicBezTo>
                    <a:pt x="24" y="72"/>
                    <a:pt x="0" y="120"/>
                    <a:pt x="0" y="168"/>
                  </a:cubicBezTo>
                  <a:lnTo>
                    <a:pt x="500" y="6264"/>
                  </a:lnTo>
                  <a:cubicBezTo>
                    <a:pt x="500" y="6336"/>
                    <a:pt x="572" y="6407"/>
                    <a:pt x="667" y="6407"/>
                  </a:cubicBezTo>
                  <a:lnTo>
                    <a:pt x="3763" y="6407"/>
                  </a:lnTo>
                  <a:cubicBezTo>
                    <a:pt x="3834" y="6407"/>
                    <a:pt x="3906" y="6359"/>
                    <a:pt x="3906" y="6264"/>
                  </a:cubicBezTo>
                  <a:lnTo>
                    <a:pt x="4406" y="168"/>
                  </a:lnTo>
                  <a:cubicBezTo>
                    <a:pt x="4430" y="120"/>
                    <a:pt x="4406" y="72"/>
                    <a:pt x="4382" y="49"/>
                  </a:cubicBezTo>
                  <a:cubicBezTo>
                    <a:pt x="4358" y="1"/>
                    <a:pt x="4311" y="1"/>
                    <a:pt x="4263" y="1"/>
                  </a:cubicBezTo>
                  <a:lnTo>
                    <a:pt x="3453" y="1"/>
                  </a:lnTo>
                  <a:cubicBezTo>
                    <a:pt x="3358" y="1"/>
                    <a:pt x="3287" y="72"/>
                    <a:pt x="3287" y="144"/>
                  </a:cubicBezTo>
                  <a:cubicBezTo>
                    <a:pt x="3287" y="239"/>
                    <a:pt x="3358" y="311"/>
                    <a:pt x="3453" y="311"/>
                  </a:cubicBezTo>
                  <a:lnTo>
                    <a:pt x="4096" y="311"/>
                  </a:lnTo>
                  <a:lnTo>
                    <a:pt x="3620" y="6097"/>
                  </a:lnTo>
                  <a:lnTo>
                    <a:pt x="810" y="6097"/>
                  </a:lnTo>
                  <a:lnTo>
                    <a:pt x="334" y="311"/>
                  </a:lnTo>
                  <a:lnTo>
                    <a:pt x="2906" y="311"/>
                  </a:lnTo>
                  <a:cubicBezTo>
                    <a:pt x="3001" y="311"/>
                    <a:pt x="3072" y="239"/>
                    <a:pt x="3072" y="144"/>
                  </a:cubicBezTo>
                  <a:cubicBezTo>
                    <a:pt x="3072" y="49"/>
                    <a:pt x="3001" y="1"/>
                    <a:pt x="2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5"/>
            <p:cNvSpPr/>
            <p:nvPr/>
          </p:nvSpPr>
          <p:spPr>
            <a:xfrm>
              <a:off x="8238311" y="3623035"/>
              <a:ext cx="111839" cy="10429"/>
            </a:xfrm>
            <a:custGeom>
              <a:avLst/>
              <a:gdLst/>
              <a:ahLst/>
              <a:cxnLst/>
              <a:rect l="l" t="t" r="r" b="b"/>
              <a:pathLst>
                <a:path w="3335" h="311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39"/>
                    <a:pt x="72" y="311"/>
                    <a:pt x="168" y="311"/>
                  </a:cubicBezTo>
                  <a:lnTo>
                    <a:pt x="3192" y="311"/>
                  </a:lnTo>
                  <a:cubicBezTo>
                    <a:pt x="3264" y="311"/>
                    <a:pt x="3335" y="239"/>
                    <a:pt x="3335" y="168"/>
                  </a:cubicBezTo>
                  <a:cubicBezTo>
                    <a:pt x="3335" y="72"/>
                    <a:pt x="3264" y="1"/>
                    <a:pt x="3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5"/>
            <p:cNvSpPr/>
            <p:nvPr/>
          </p:nvSpPr>
          <p:spPr>
            <a:xfrm>
              <a:off x="8306220" y="3754827"/>
              <a:ext cx="11201" cy="10262"/>
            </a:xfrm>
            <a:custGeom>
              <a:avLst/>
              <a:gdLst/>
              <a:ahLst/>
              <a:cxnLst/>
              <a:rect l="l" t="t" r="r" b="b"/>
              <a:pathLst>
                <a:path w="334" h="306" extrusionOk="0">
                  <a:moveTo>
                    <a:pt x="119" y="0"/>
                  </a:moveTo>
                  <a:cubicBezTo>
                    <a:pt x="72" y="24"/>
                    <a:pt x="24" y="72"/>
                    <a:pt x="0" y="143"/>
                  </a:cubicBezTo>
                  <a:cubicBezTo>
                    <a:pt x="0" y="241"/>
                    <a:pt x="79" y="306"/>
                    <a:pt x="159" y="306"/>
                  </a:cubicBezTo>
                  <a:cubicBezTo>
                    <a:pt x="195" y="306"/>
                    <a:pt x="232" y="292"/>
                    <a:pt x="262" y="262"/>
                  </a:cubicBezTo>
                  <a:cubicBezTo>
                    <a:pt x="334" y="215"/>
                    <a:pt x="334" y="143"/>
                    <a:pt x="286" y="72"/>
                  </a:cubicBezTo>
                  <a:cubicBezTo>
                    <a:pt x="262" y="24"/>
                    <a:pt x="19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8266514" y="3723371"/>
              <a:ext cx="11771" cy="10396"/>
            </a:xfrm>
            <a:custGeom>
              <a:avLst/>
              <a:gdLst/>
              <a:ahLst/>
              <a:cxnLst/>
              <a:rect l="l" t="t" r="r" b="b"/>
              <a:pathLst>
                <a:path w="351" h="310" extrusionOk="0">
                  <a:moveTo>
                    <a:pt x="178" y="0"/>
                  </a:moveTo>
                  <a:cubicBezTo>
                    <a:pt x="106" y="0"/>
                    <a:pt x="32" y="43"/>
                    <a:pt x="17" y="129"/>
                  </a:cubicBezTo>
                  <a:cubicBezTo>
                    <a:pt x="0" y="232"/>
                    <a:pt x="82" y="310"/>
                    <a:pt x="174" y="310"/>
                  </a:cubicBezTo>
                  <a:cubicBezTo>
                    <a:pt x="209" y="310"/>
                    <a:pt x="246" y="298"/>
                    <a:pt x="279" y="272"/>
                  </a:cubicBezTo>
                  <a:cubicBezTo>
                    <a:pt x="327" y="224"/>
                    <a:pt x="351" y="129"/>
                    <a:pt x="303" y="57"/>
                  </a:cubicBezTo>
                  <a:cubicBezTo>
                    <a:pt x="274" y="19"/>
                    <a:pt x="22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5"/>
            <p:cNvSpPr/>
            <p:nvPr/>
          </p:nvSpPr>
          <p:spPr>
            <a:xfrm>
              <a:off x="8317387" y="3695403"/>
              <a:ext cx="11201" cy="10463"/>
            </a:xfrm>
            <a:custGeom>
              <a:avLst/>
              <a:gdLst/>
              <a:ahLst/>
              <a:cxnLst/>
              <a:rect l="l" t="t" r="r" b="b"/>
              <a:pathLst>
                <a:path w="334" h="312" extrusionOk="0">
                  <a:moveTo>
                    <a:pt x="176" y="1"/>
                  </a:moveTo>
                  <a:cubicBezTo>
                    <a:pt x="158" y="1"/>
                    <a:pt x="139" y="4"/>
                    <a:pt x="120" y="10"/>
                  </a:cubicBezTo>
                  <a:cubicBezTo>
                    <a:pt x="48" y="10"/>
                    <a:pt x="1" y="81"/>
                    <a:pt x="1" y="129"/>
                  </a:cubicBezTo>
                  <a:cubicBezTo>
                    <a:pt x="1" y="201"/>
                    <a:pt x="48" y="272"/>
                    <a:pt x="96" y="296"/>
                  </a:cubicBezTo>
                  <a:cubicBezTo>
                    <a:pt x="116" y="306"/>
                    <a:pt x="143" y="311"/>
                    <a:pt x="173" y="311"/>
                  </a:cubicBezTo>
                  <a:cubicBezTo>
                    <a:pt x="214" y="311"/>
                    <a:pt x="258" y="300"/>
                    <a:pt x="286" y="272"/>
                  </a:cubicBezTo>
                  <a:cubicBezTo>
                    <a:pt x="334" y="201"/>
                    <a:pt x="334" y="129"/>
                    <a:pt x="286" y="58"/>
                  </a:cubicBezTo>
                  <a:cubicBezTo>
                    <a:pt x="269" y="23"/>
                    <a:pt x="226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5"/>
            <p:cNvSpPr/>
            <p:nvPr/>
          </p:nvSpPr>
          <p:spPr>
            <a:xfrm>
              <a:off x="8271075" y="3643961"/>
              <a:ext cx="10396" cy="10597"/>
            </a:xfrm>
            <a:custGeom>
              <a:avLst/>
              <a:gdLst/>
              <a:ahLst/>
              <a:cxnLst/>
              <a:rect l="l" t="t" r="r" b="b"/>
              <a:pathLst>
                <a:path w="310" h="316" extrusionOk="0">
                  <a:moveTo>
                    <a:pt x="151" y="0"/>
                  </a:moveTo>
                  <a:cubicBezTo>
                    <a:pt x="115" y="0"/>
                    <a:pt x="78" y="14"/>
                    <a:pt x="48" y="44"/>
                  </a:cubicBezTo>
                  <a:cubicBezTo>
                    <a:pt x="0" y="115"/>
                    <a:pt x="0" y="187"/>
                    <a:pt x="24" y="258"/>
                  </a:cubicBezTo>
                  <a:cubicBezTo>
                    <a:pt x="59" y="293"/>
                    <a:pt x="107" y="315"/>
                    <a:pt x="148" y="315"/>
                  </a:cubicBezTo>
                  <a:cubicBezTo>
                    <a:pt x="164" y="315"/>
                    <a:pt x="178" y="312"/>
                    <a:pt x="191" y="306"/>
                  </a:cubicBezTo>
                  <a:cubicBezTo>
                    <a:pt x="262" y="306"/>
                    <a:pt x="310" y="234"/>
                    <a:pt x="310" y="163"/>
                  </a:cubicBezTo>
                  <a:cubicBezTo>
                    <a:pt x="310" y="65"/>
                    <a:pt x="231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5" name="Google Shape;1975;p15"/>
          <p:cNvGrpSpPr/>
          <p:nvPr/>
        </p:nvGrpSpPr>
        <p:grpSpPr>
          <a:xfrm>
            <a:off x="4068737" y="1627300"/>
            <a:ext cx="354633" cy="327469"/>
            <a:chOff x="4068737" y="1627300"/>
            <a:chExt cx="354633" cy="327469"/>
          </a:xfrm>
        </p:grpSpPr>
        <p:sp>
          <p:nvSpPr>
            <p:cNvPr id="1976" name="Google Shape;1976;p15"/>
            <p:cNvSpPr/>
            <p:nvPr/>
          </p:nvSpPr>
          <p:spPr>
            <a:xfrm>
              <a:off x="4074338" y="1632900"/>
              <a:ext cx="237998" cy="316302"/>
            </a:xfrm>
            <a:custGeom>
              <a:avLst/>
              <a:gdLst/>
              <a:ahLst/>
              <a:cxnLst/>
              <a:rect l="l" t="t" r="r" b="b"/>
              <a:pathLst>
                <a:path w="7097" h="9432" extrusionOk="0">
                  <a:moveTo>
                    <a:pt x="1548" y="1"/>
                  </a:moveTo>
                  <a:lnTo>
                    <a:pt x="1548" y="929"/>
                  </a:lnTo>
                  <a:lnTo>
                    <a:pt x="0" y="929"/>
                  </a:lnTo>
                  <a:lnTo>
                    <a:pt x="167" y="2215"/>
                  </a:lnTo>
                  <a:lnTo>
                    <a:pt x="381" y="4001"/>
                  </a:lnTo>
                  <a:lnTo>
                    <a:pt x="1048" y="9431"/>
                  </a:lnTo>
                  <a:lnTo>
                    <a:pt x="6049" y="9431"/>
                  </a:lnTo>
                  <a:lnTo>
                    <a:pt x="6716" y="4001"/>
                  </a:lnTo>
                  <a:lnTo>
                    <a:pt x="6930" y="2215"/>
                  </a:lnTo>
                  <a:lnTo>
                    <a:pt x="7097" y="929"/>
                  </a:lnTo>
                  <a:lnTo>
                    <a:pt x="5549" y="929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5"/>
            <p:cNvSpPr/>
            <p:nvPr/>
          </p:nvSpPr>
          <p:spPr>
            <a:xfrm>
              <a:off x="4087114" y="1767074"/>
              <a:ext cx="212444" cy="182129"/>
            </a:xfrm>
            <a:custGeom>
              <a:avLst/>
              <a:gdLst/>
              <a:ahLst/>
              <a:cxnLst/>
              <a:rect l="l" t="t" r="r" b="b"/>
              <a:pathLst>
                <a:path w="6335" h="5431" extrusionOk="0">
                  <a:moveTo>
                    <a:pt x="0" y="0"/>
                  </a:moveTo>
                  <a:lnTo>
                    <a:pt x="667" y="5430"/>
                  </a:lnTo>
                  <a:lnTo>
                    <a:pt x="5668" y="5430"/>
                  </a:lnTo>
                  <a:lnTo>
                    <a:pt x="6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5"/>
            <p:cNvSpPr/>
            <p:nvPr/>
          </p:nvSpPr>
          <p:spPr>
            <a:xfrm>
              <a:off x="4074338" y="1632900"/>
              <a:ext cx="237998" cy="74314"/>
            </a:xfrm>
            <a:custGeom>
              <a:avLst/>
              <a:gdLst/>
              <a:ahLst/>
              <a:cxnLst/>
              <a:rect l="l" t="t" r="r" b="b"/>
              <a:pathLst>
                <a:path w="7097" h="2216" extrusionOk="0">
                  <a:moveTo>
                    <a:pt x="1548" y="1"/>
                  </a:moveTo>
                  <a:lnTo>
                    <a:pt x="1548" y="929"/>
                  </a:lnTo>
                  <a:lnTo>
                    <a:pt x="0" y="929"/>
                  </a:lnTo>
                  <a:lnTo>
                    <a:pt x="167" y="2215"/>
                  </a:lnTo>
                  <a:lnTo>
                    <a:pt x="6930" y="2215"/>
                  </a:lnTo>
                  <a:lnTo>
                    <a:pt x="7097" y="929"/>
                  </a:lnTo>
                  <a:lnTo>
                    <a:pt x="5549" y="929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5"/>
            <p:cNvSpPr/>
            <p:nvPr/>
          </p:nvSpPr>
          <p:spPr>
            <a:xfrm>
              <a:off x="4357038" y="1716771"/>
              <a:ext cx="60732" cy="59927"/>
            </a:xfrm>
            <a:custGeom>
              <a:avLst/>
              <a:gdLst/>
              <a:ahLst/>
              <a:cxnLst/>
              <a:rect l="l" t="t" r="r" b="b"/>
              <a:pathLst>
                <a:path w="1811" h="1787" extrusionOk="0">
                  <a:moveTo>
                    <a:pt x="1810" y="0"/>
                  </a:moveTo>
                  <a:cubicBezTo>
                    <a:pt x="810" y="0"/>
                    <a:pt x="1" y="786"/>
                    <a:pt x="1" y="1786"/>
                  </a:cubicBezTo>
                  <a:cubicBezTo>
                    <a:pt x="1001" y="1786"/>
                    <a:pt x="1810" y="976"/>
                    <a:pt x="1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5"/>
            <p:cNvSpPr/>
            <p:nvPr/>
          </p:nvSpPr>
          <p:spPr>
            <a:xfrm>
              <a:off x="4234065" y="1783036"/>
              <a:ext cx="165328" cy="166166"/>
            </a:xfrm>
            <a:custGeom>
              <a:avLst/>
              <a:gdLst/>
              <a:ahLst/>
              <a:cxnLst/>
              <a:rect l="l" t="t" r="r" b="b"/>
              <a:pathLst>
                <a:path w="4930" h="4955" extrusionOk="0">
                  <a:moveTo>
                    <a:pt x="2477" y="1"/>
                  </a:moveTo>
                  <a:cubicBezTo>
                    <a:pt x="1096" y="1"/>
                    <a:pt x="0" y="1120"/>
                    <a:pt x="0" y="2477"/>
                  </a:cubicBezTo>
                  <a:cubicBezTo>
                    <a:pt x="0" y="3859"/>
                    <a:pt x="1096" y="4954"/>
                    <a:pt x="2477" y="4954"/>
                  </a:cubicBezTo>
                  <a:cubicBezTo>
                    <a:pt x="3834" y="4954"/>
                    <a:pt x="4930" y="3859"/>
                    <a:pt x="4930" y="2477"/>
                  </a:cubicBezTo>
                  <a:cubicBezTo>
                    <a:pt x="4930" y="1120"/>
                    <a:pt x="3834" y="1"/>
                    <a:pt x="2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5"/>
            <p:cNvSpPr/>
            <p:nvPr/>
          </p:nvSpPr>
          <p:spPr>
            <a:xfrm>
              <a:off x="4352242" y="1711171"/>
              <a:ext cx="71128" cy="71094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1787" y="334"/>
                  </a:moveTo>
                  <a:cubicBezTo>
                    <a:pt x="1715" y="1096"/>
                    <a:pt x="1096" y="1715"/>
                    <a:pt x="334" y="1786"/>
                  </a:cubicBezTo>
                  <a:cubicBezTo>
                    <a:pt x="406" y="1024"/>
                    <a:pt x="1025" y="405"/>
                    <a:pt x="1787" y="334"/>
                  </a:cubicBezTo>
                  <a:close/>
                  <a:moveTo>
                    <a:pt x="1953" y="0"/>
                  </a:moveTo>
                  <a:cubicBezTo>
                    <a:pt x="882" y="0"/>
                    <a:pt x="1" y="881"/>
                    <a:pt x="1" y="1953"/>
                  </a:cubicBezTo>
                  <a:cubicBezTo>
                    <a:pt x="1" y="2048"/>
                    <a:pt x="72" y="2120"/>
                    <a:pt x="167" y="2120"/>
                  </a:cubicBezTo>
                  <a:cubicBezTo>
                    <a:pt x="1239" y="2120"/>
                    <a:pt x="2120" y="1239"/>
                    <a:pt x="2120" y="167"/>
                  </a:cubicBezTo>
                  <a:cubicBezTo>
                    <a:pt x="2120" y="72"/>
                    <a:pt x="2049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5"/>
            <p:cNvSpPr/>
            <p:nvPr/>
          </p:nvSpPr>
          <p:spPr>
            <a:xfrm>
              <a:off x="4293153" y="1718347"/>
              <a:ext cx="16801" cy="56741"/>
            </a:xfrm>
            <a:custGeom>
              <a:avLst/>
              <a:gdLst/>
              <a:ahLst/>
              <a:cxnLst/>
              <a:rect l="l" t="t" r="r" b="b"/>
              <a:pathLst>
                <a:path w="501" h="1692" extrusionOk="0">
                  <a:moveTo>
                    <a:pt x="358" y="1"/>
                  </a:moveTo>
                  <a:cubicBezTo>
                    <a:pt x="286" y="1"/>
                    <a:pt x="191" y="48"/>
                    <a:pt x="191" y="144"/>
                  </a:cubicBezTo>
                  <a:lnTo>
                    <a:pt x="24" y="1525"/>
                  </a:lnTo>
                  <a:cubicBezTo>
                    <a:pt x="0" y="1620"/>
                    <a:pt x="72" y="1692"/>
                    <a:pt x="167" y="1692"/>
                  </a:cubicBezTo>
                  <a:cubicBezTo>
                    <a:pt x="262" y="1692"/>
                    <a:pt x="334" y="1644"/>
                    <a:pt x="334" y="1572"/>
                  </a:cubicBezTo>
                  <a:lnTo>
                    <a:pt x="501" y="191"/>
                  </a:lnTo>
                  <a:cubicBezTo>
                    <a:pt x="501" y="96"/>
                    <a:pt x="453" y="24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5"/>
            <p:cNvSpPr/>
            <p:nvPr/>
          </p:nvSpPr>
          <p:spPr>
            <a:xfrm>
              <a:off x="4075914" y="1718347"/>
              <a:ext cx="30383" cy="168547"/>
            </a:xfrm>
            <a:custGeom>
              <a:avLst/>
              <a:gdLst/>
              <a:ahLst/>
              <a:cxnLst/>
              <a:rect l="l" t="t" r="r" b="b"/>
              <a:pathLst>
                <a:path w="906" h="5026" extrusionOk="0">
                  <a:moveTo>
                    <a:pt x="144" y="1"/>
                  </a:moveTo>
                  <a:cubicBezTo>
                    <a:pt x="72" y="24"/>
                    <a:pt x="1" y="96"/>
                    <a:pt x="25" y="191"/>
                  </a:cubicBezTo>
                  <a:lnTo>
                    <a:pt x="596" y="4883"/>
                  </a:lnTo>
                  <a:cubicBezTo>
                    <a:pt x="596" y="4954"/>
                    <a:pt x="668" y="5026"/>
                    <a:pt x="739" y="5026"/>
                  </a:cubicBezTo>
                  <a:lnTo>
                    <a:pt x="763" y="5026"/>
                  </a:lnTo>
                  <a:cubicBezTo>
                    <a:pt x="858" y="5002"/>
                    <a:pt x="906" y="4930"/>
                    <a:pt x="906" y="4835"/>
                  </a:cubicBezTo>
                  <a:lnTo>
                    <a:pt x="334" y="144"/>
                  </a:lnTo>
                  <a:cubicBezTo>
                    <a:pt x="310" y="48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5"/>
            <p:cNvSpPr/>
            <p:nvPr/>
          </p:nvSpPr>
          <p:spPr>
            <a:xfrm>
              <a:off x="4068737" y="1627300"/>
              <a:ext cx="248394" cy="85481"/>
            </a:xfrm>
            <a:custGeom>
              <a:avLst/>
              <a:gdLst/>
              <a:ahLst/>
              <a:cxnLst/>
              <a:rect l="l" t="t" r="r" b="b"/>
              <a:pathLst>
                <a:path w="7407" h="2549" extrusionOk="0">
                  <a:moveTo>
                    <a:pt x="5549" y="334"/>
                  </a:moveTo>
                  <a:lnTo>
                    <a:pt x="5549" y="1096"/>
                  </a:lnTo>
                  <a:cubicBezTo>
                    <a:pt x="5549" y="1192"/>
                    <a:pt x="5621" y="1263"/>
                    <a:pt x="5716" y="1263"/>
                  </a:cubicBezTo>
                  <a:lnTo>
                    <a:pt x="7073" y="1263"/>
                  </a:lnTo>
                  <a:lnTo>
                    <a:pt x="6954" y="2216"/>
                  </a:lnTo>
                  <a:lnTo>
                    <a:pt x="453" y="2216"/>
                  </a:lnTo>
                  <a:lnTo>
                    <a:pt x="358" y="1263"/>
                  </a:lnTo>
                  <a:lnTo>
                    <a:pt x="4216" y="1263"/>
                  </a:lnTo>
                  <a:cubicBezTo>
                    <a:pt x="4287" y="1263"/>
                    <a:pt x="4359" y="1192"/>
                    <a:pt x="4359" y="1096"/>
                  </a:cubicBezTo>
                  <a:cubicBezTo>
                    <a:pt x="4359" y="1025"/>
                    <a:pt x="4287" y="953"/>
                    <a:pt x="4216" y="953"/>
                  </a:cubicBezTo>
                  <a:lnTo>
                    <a:pt x="1858" y="953"/>
                  </a:lnTo>
                  <a:lnTo>
                    <a:pt x="1858" y="334"/>
                  </a:lnTo>
                  <a:close/>
                  <a:moveTo>
                    <a:pt x="1715" y="1"/>
                  </a:moveTo>
                  <a:cubicBezTo>
                    <a:pt x="1620" y="1"/>
                    <a:pt x="1548" y="72"/>
                    <a:pt x="1548" y="168"/>
                  </a:cubicBezTo>
                  <a:lnTo>
                    <a:pt x="1548" y="953"/>
                  </a:lnTo>
                  <a:lnTo>
                    <a:pt x="167" y="953"/>
                  </a:lnTo>
                  <a:cubicBezTo>
                    <a:pt x="120" y="953"/>
                    <a:pt x="72" y="977"/>
                    <a:pt x="48" y="1001"/>
                  </a:cubicBezTo>
                  <a:cubicBezTo>
                    <a:pt x="24" y="1025"/>
                    <a:pt x="1" y="1072"/>
                    <a:pt x="1" y="1120"/>
                  </a:cubicBezTo>
                  <a:lnTo>
                    <a:pt x="167" y="2406"/>
                  </a:lnTo>
                  <a:cubicBezTo>
                    <a:pt x="167" y="2478"/>
                    <a:pt x="239" y="2549"/>
                    <a:pt x="310" y="2549"/>
                  </a:cubicBezTo>
                  <a:lnTo>
                    <a:pt x="7097" y="2549"/>
                  </a:lnTo>
                  <a:cubicBezTo>
                    <a:pt x="7169" y="2549"/>
                    <a:pt x="7240" y="2478"/>
                    <a:pt x="7240" y="2406"/>
                  </a:cubicBezTo>
                  <a:lnTo>
                    <a:pt x="7407" y="1120"/>
                  </a:lnTo>
                  <a:cubicBezTo>
                    <a:pt x="7407" y="1072"/>
                    <a:pt x="7407" y="1025"/>
                    <a:pt x="7359" y="1001"/>
                  </a:cubicBezTo>
                  <a:cubicBezTo>
                    <a:pt x="7335" y="977"/>
                    <a:pt x="7288" y="953"/>
                    <a:pt x="7240" y="953"/>
                  </a:cubicBezTo>
                  <a:lnTo>
                    <a:pt x="5859" y="953"/>
                  </a:lnTo>
                  <a:lnTo>
                    <a:pt x="5859" y="168"/>
                  </a:lnTo>
                  <a:cubicBezTo>
                    <a:pt x="5859" y="72"/>
                    <a:pt x="5787" y="1"/>
                    <a:pt x="5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5"/>
            <p:cNvSpPr/>
            <p:nvPr/>
          </p:nvSpPr>
          <p:spPr>
            <a:xfrm>
              <a:off x="4098282" y="1898028"/>
              <a:ext cx="165361" cy="56741"/>
            </a:xfrm>
            <a:custGeom>
              <a:avLst/>
              <a:gdLst/>
              <a:ahLst/>
              <a:cxnLst/>
              <a:rect l="l" t="t" r="r" b="b"/>
              <a:pathLst>
                <a:path w="4931" h="1692" extrusionOk="0">
                  <a:moveTo>
                    <a:pt x="144" y="1"/>
                  </a:moveTo>
                  <a:cubicBezTo>
                    <a:pt x="48" y="25"/>
                    <a:pt x="1" y="96"/>
                    <a:pt x="1" y="191"/>
                  </a:cubicBezTo>
                  <a:lnTo>
                    <a:pt x="167" y="1549"/>
                  </a:lnTo>
                  <a:cubicBezTo>
                    <a:pt x="167" y="1620"/>
                    <a:pt x="239" y="1692"/>
                    <a:pt x="334" y="1692"/>
                  </a:cubicBezTo>
                  <a:lnTo>
                    <a:pt x="4764" y="1692"/>
                  </a:lnTo>
                  <a:cubicBezTo>
                    <a:pt x="4859" y="1692"/>
                    <a:pt x="4930" y="1620"/>
                    <a:pt x="4930" y="1525"/>
                  </a:cubicBezTo>
                  <a:cubicBezTo>
                    <a:pt x="4930" y="1454"/>
                    <a:pt x="4859" y="1382"/>
                    <a:pt x="4764" y="1382"/>
                  </a:cubicBezTo>
                  <a:lnTo>
                    <a:pt x="453" y="1382"/>
                  </a:lnTo>
                  <a:lnTo>
                    <a:pt x="310" y="144"/>
                  </a:lnTo>
                  <a:cubicBezTo>
                    <a:pt x="310" y="49"/>
                    <a:pt x="215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5"/>
            <p:cNvSpPr/>
            <p:nvPr/>
          </p:nvSpPr>
          <p:spPr>
            <a:xfrm>
              <a:off x="4121454" y="1730319"/>
              <a:ext cx="47955" cy="11234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39"/>
                    <a:pt x="72" y="334"/>
                    <a:pt x="143" y="334"/>
                  </a:cubicBezTo>
                  <a:lnTo>
                    <a:pt x="1262" y="334"/>
                  </a:lnTo>
                  <a:cubicBezTo>
                    <a:pt x="1358" y="334"/>
                    <a:pt x="1429" y="239"/>
                    <a:pt x="1429" y="168"/>
                  </a:cubicBezTo>
                  <a:cubicBezTo>
                    <a:pt x="1429" y="72"/>
                    <a:pt x="1358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5"/>
            <p:cNvSpPr/>
            <p:nvPr/>
          </p:nvSpPr>
          <p:spPr>
            <a:xfrm>
              <a:off x="4121454" y="1788637"/>
              <a:ext cx="47955" cy="10396"/>
            </a:xfrm>
            <a:custGeom>
              <a:avLst/>
              <a:gdLst/>
              <a:ahLst/>
              <a:cxnLst/>
              <a:rect l="l" t="t" r="r" b="b"/>
              <a:pathLst>
                <a:path w="1430" h="310" extrusionOk="0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1262" y="310"/>
                  </a:lnTo>
                  <a:cubicBezTo>
                    <a:pt x="1358" y="310"/>
                    <a:pt x="1429" y="238"/>
                    <a:pt x="1429" y="167"/>
                  </a:cubicBezTo>
                  <a:cubicBezTo>
                    <a:pt x="1429" y="72"/>
                    <a:pt x="1358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5"/>
            <p:cNvSpPr/>
            <p:nvPr/>
          </p:nvSpPr>
          <p:spPr>
            <a:xfrm>
              <a:off x="4121454" y="1846921"/>
              <a:ext cx="47955" cy="10429"/>
            </a:xfrm>
            <a:custGeom>
              <a:avLst/>
              <a:gdLst/>
              <a:ahLst/>
              <a:cxnLst/>
              <a:rect l="l" t="t" r="r" b="b"/>
              <a:pathLst>
                <a:path w="1430" h="311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39"/>
                    <a:pt x="72" y="310"/>
                    <a:pt x="143" y="310"/>
                  </a:cubicBezTo>
                  <a:lnTo>
                    <a:pt x="1262" y="310"/>
                  </a:lnTo>
                  <a:cubicBezTo>
                    <a:pt x="1358" y="310"/>
                    <a:pt x="1429" y="239"/>
                    <a:pt x="1429" y="167"/>
                  </a:cubicBezTo>
                  <a:cubicBezTo>
                    <a:pt x="1429" y="72"/>
                    <a:pt x="1358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5"/>
            <p:cNvSpPr/>
            <p:nvPr/>
          </p:nvSpPr>
          <p:spPr>
            <a:xfrm>
              <a:off x="4121454" y="1905238"/>
              <a:ext cx="47955" cy="10396"/>
            </a:xfrm>
            <a:custGeom>
              <a:avLst/>
              <a:gdLst/>
              <a:ahLst/>
              <a:cxnLst/>
              <a:rect l="l" t="t" r="r" b="b"/>
              <a:pathLst>
                <a:path w="1430" h="310" extrusionOk="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1262" y="310"/>
                  </a:lnTo>
                  <a:cubicBezTo>
                    <a:pt x="1358" y="310"/>
                    <a:pt x="1429" y="238"/>
                    <a:pt x="1429" y="143"/>
                  </a:cubicBezTo>
                  <a:cubicBezTo>
                    <a:pt x="1429" y="72"/>
                    <a:pt x="1358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5"/>
            <p:cNvSpPr/>
            <p:nvPr/>
          </p:nvSpPr>
          <p:spPr>
            <a:xfrm>
              <a:off x="4228464" y="1778241"/>
              <a:ext cx="176528" cy="176528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644" y="1"/>
                  </a:moveTo>
                  <a:cubicBezTo>
                    <a:pt x="1191" y="1"/>
                    <a:pt x="0" y="1168"/>
                    <a:pt x="0" y="2620"/>
                  </a:cubicBezTo>
                  <a:cubicBezTo>
                    <a:pt x="0" y="4073"/>
                    <a:pt x="1191" y="5264"/>
                    <a:pt x="2644" y="5264"/>
                  </a:cubicBezTo>
                  <a:cubicBezTo>
                    <a:pt x="4097" y="5264"/>
                    <a:pt x="5263" y="4073"/>
                    <a:pt x="5263" y="2620"/>
                  </a:cubicBezTo>
                  <a:cubicBezTo>
                    <a:pt x="5263" y="2382"/>
                    <a:pt x="5240" y="2120"/>
                    <a:pt x="5168" y="1906"/>
                  </a:cubicBezTo>
                  <a:cubicBezTo>
                    <a:pt x="5148" y="1827"/>
                    <a:pt x="5080" y="1781"/>
                    <a:pt x="5016" y="1781"/>
                  </a:cubicBezTo>
                  <a:cubicBezTo>
                    <a:pt x="5003" y="1781"/>
                    <a:pt x="4990" y="1783"/>
                    <a:pt x="4978" y="1787"/>
                  </a:cubicBezTo>
                  <a:cubicBezTo>
                    <a:pt x="4882" y="1811"/>
                    <a:pt x="4835" y="1906"/>
                    <a:pt x="4859" y="1977"/>
                  </a:cubicBezTo>
                  <a:cubicBezTo>
                    <a:pt x="4930" y="2192"/>
                    <a:pt x="4954" y="2406"/>
                    <a:pt x="4954" y="2620"/>
                  </a:cubicBezTo>
                  <a:cubicBezTo>
                    <a:pt x="4954" y="3906"/>
                    <a:pt x="3906" y="4930"/>
                    <a:pt x="2644" y="4930"/>
                  </a:cubicBezTo>
                  <a:cubicBezTo>
                    <a:pt x="1358" y="4930"/>
                    <a:pt x="310" y="3906"/>
                    <a:pt x="310" y="2620"/>
                  </a:cubicBezTo>
                  <a:cubicBezTo>
                    <a:pt x="310" y="1358"/>
                    <a:pt x="1358" y="310"/>
                    <a:pt x="2644" y="310"/>
                  </a:cubicBezTo>
                  <a:cubicBezTo>
                    <a:pt x="3454" y="310"/>
                    <a:pt x="4192" y="715"/>
                    <a:pt x="4620" y="1406"/>
                  </a:cubicBezTo>
                  <a:cubicBezTo>
                    <a:pt x="4651" y="1452"/>
                    <a:pt x="4702" y="1478"/>
                    <a:pt x="4753" y="1478"/>
                  </a:cubicBezTo>
                  <a:cubicBezTo>
                    <a:pt x="4781" y="1478"/>
                    <a:pt x="4809" y="1470"/>
                    <a:pt x="4835" y="1453"/>
                  </a:cubicBezTo>
                  <a:cubicBezTo>
                    <a:pt x="4906" y="1430"/>
                    <a:pt x="4930" y="1311"/>
                    <a:pt x="4882" y="1239"/>
                  </a:cubicBezTo>
                  <a:cubicBezTo>
                    <a:pt x="4406" y="453"/>
                    <a:pt x="3549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5"/>
            <p:cNvSpPr/>
            <p:nvPr/>
          </p:nvSpPr>
          <p:spPr>
            <a:xfrm>
              <a:off x="4343456" y="1808724"/>
              <a:ext cx="11234" cy="10597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76" y="1"/>
                  </a:moveTo>
                  <a:cubicBezTo>
                    <a:pt x="139" y="1"/>
                    <a:pt x="102" y="14"/>
                    <a:pt x="72" y="44"/>
                  </a:cubicBezTo>
                  <a:cubicBezTo>
                    <a:pt x="25" y="116"/>
                    <a:pt x="1" y="187"/>
                    <a:pt x="48" y="259"/>
                  </a:cubicBezTo>
                  <a:cubicBezTo>
                    <a:pt x="83" y="294"/>
                    <a:pt x="131" y="316"/>
                    <a:pt x="173" y="316"/>
                  </a:cubicBezTo>
                  <a:cubicBezTo>
                    <a:pt x="188" y="316"/>
                    <a:pt x="202" y="313"/>
                    <a:pt x="215" y="306"/>
                  </a:cubicBezTo>
                  <a:cubicBezTo>
                    <a:pt x="286" y="282"/>
                    <a:pt x="334" y="235"/>
                    <a:pt x="334" y="163"/>
                  </a:cubicBezTo>
                  <a:cubicBezTo>
                    <a:pt x="334" y="65"/>
                    <a:pt x="256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5"/>
            <p:cNvSpPr/>
            <p:nvPr/>
          </p:nvSpPr>
          <p:spPr>
            <a:xfrm>
              <a:off x="4353852" y="1822373"/>
              <a:ext cx="12006" cy="10631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188" y="1"/>
                  </a:moveTo>
                  <a:cubicBezTo>
                    <a:pt x="161" y="1"/>
                    <a:pt x="131" y="6"/>
                    <a:pt x="96" y="18"/>
                  </a:cubicBezTo>
                  <a:cubicBezTo>
                    <a:pt x="24" y="42"/>
                    <a:pt x="0" y="137"/>
                    <a:pt x="24" y="209"/>
                  </a:cubicBezTo>
                  <a:cubicBezTo>
                    <a:pt x="48" y="280"/>
                    <a:pt x="107" y="316"/>
                    <a:pt x="167" y="316"/>
                  </a:cubicBezTo>
                  <a:cubicBezTo>
                    <a:pt x="227" y="316"/>
                    <a:pt x="286" y="280"/>
                    <a:pt x="310" y="209"/>
                  </a:cubicBezTo>
                  <a:cubicBezTo>
                    <a:pt x="358" y="137"/>
                    <a:pt x="334" y="66"/>
                    <a:pt x="262" y="18"/>
                  </a:cubicBezTo>
                  <a:cubicBezTo>
                    <a:pt x="238" y="6"/>
                    <a:pt x="215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5"/>
            <p:cNvSpPr/>
            <p:nvPr/>
          </p:nvSpPr>
          <p:spPr>
            <a:xfrm>
              <a:off x="4326118" y="1919289"/>
              <a:ext cx="11804" cy="10429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90" y="1"/>
                  </a:moveTo>
                  <a:cubicBezTo>
                    <a:pt x="172" y="1"/>
                    <a:pt x="155" y="4"/>
                    <a:pt x="137" y="10"/>
                  </a:cubicBezTo>
                  <a:cubicBezTo>
                    <a:pt x="65" y="10"/>
                    <a:pt x="41" y="81"/>
                    <a:pt x="18" y="129"/>
                  </a:cubicBezTo>
                  <a:cubicBezTo>
                    <a:pt x="0" y="232"/>
                    <a:pt x="95" y="310"/>
                    <a:pt x="184" y="310"/>
                  </a:cubicBezTo>
                  <a:cubicBezTo>
                    <a:pt x="219" y="310"/>
                    <a:pt x="253" y="298"/>
                    <a:pt x="280" y="272"/>
                  </a:cubicBezTo>
                  <a:cubicBezTo>
                    <a:pt x="327" y="224"/>
                    <a:pt x="351" y="129"/>
                    <a:pt x="303" y="81"/>
                  </a:cubicBezTo>
                  <a:cubicBezTo>
                    <a:pt x="286" y="28"/>
                    <a:pt x="24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5"/>
            <p:cNvSpPr/>
            <p:nvPr/>
          </p:nvSpPr>
          <p:spPr>
            <a:xfrm>
              <a:off x="4339465" y="1824352"/>
              <a:ext cx="11234" cy="10698"/>
            </a:xfrm>
            <a:custGeom>
              <a:avLst/>
              <a:gdLst/>
              <a:ahLst/>
              <a:cxnLst/>
              <a:rect l="l" t="t" r="r" b="b"/>
              <a:pathLst>
                <a:path w="335" h="319" extrusionOk="0">
                  <a:moveTo>
                    <a:pt x="159" y="1"/>
                  </a:moveTo>
                  <a:cubicBezTo>
                    <a:pt x="146" y="1"/>
                    <a:pt x="133" y="3"/>
                    <a:pt x="120" y="7"/>
                  </a:cubicBezTo>
                  <a:cubicBezTo>
                    <a:pt x="48" y="31"/>
                    <a:pt x="1" y="78"/>
                    <a:pt x="1" y="150"/>
                  </a:cubicBezTo>
                  <a:cubicBezTo>
                    <a:pt x="1" y="198"/>
                    <a:pt x="24" y="269"/>
                    <a:pt x="72" y="293"/>
                  </a:cubicBezTo>
                  <a:cubicBezTo>
                    <a:pt x="99" y="311"/>
                    <a:pt x="127" y="319"/>
                    <a:pt x="153" y="319"/>
                  </a:cubicBezTo>
                  <a:cubicBezTo>
                    <a:pt x="195" y="319"/>
                    <a:pt x="233" y="298"/>
                    <a:pt x="263" y="269"/>
                  </a:cubicBezTo>
                  <a:cubicBezTo>
                    <a:pt x="310" y="221"/>
                    <a:pt x="334" y="126"/>
                    <a:pt x="286" y="78"/>
                  </a:cubicBezTo>
                  <a:cubicBezTo>
                    <a:pt x="267" y="40"/>
                    <a:pt x="21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5"/>
            <p:cNvSpPr/>
            <p:nvPr/>
          </p:nvSpPr>
          <p:spPr>
            <a:xfrm>
              <a:off x="4094291" y="1761473"/>
              <a:ext cx="193296" cy="10429"/>
            </a:xfrm>
            <a:custGeom>
              <a:avLst/>
              <a:gdLst/>
              <a:ahLst/>
              <a:cxnLst/>
              <a:rect l="l" t="t" r="r" b="b"/>
              <a:pathLst>
                <a:path w="5764" h="31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5621" y="310"/>
                  </a:lnTo>
                  <a:cubicBezTo>
                    <a:pt x="5692" y="310"/>
                    <a:pt x="5764" y="239"/>
                    <a:pt x="5764" y="167"/>
                  </a:cubicBezTo>
                  <a:cubicBezTo>
                    <a:pt x="5764" y="72"/>
                    <a:pt x="5692" y="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5"/>
            <p:cNvSpPr/>
            <p:nvPr/>
          </p:nvSpPr>
          <p:spPr>
            <a:xfrm>
              <a:off x="4190939" y="1821367"/>
              <a:ext cx="12006" cy="10228"/>
            </a:xfrm>
            <a:custGeom>
              <a:avLst/>
              <a:gdLst/>
              <a:ahLst/>
              <a:cxnLst/>
              <a:rect l="l" t="t" r="r" b="b"/>
              <a:pathLst>
                <a:path w="358" h="305" extrusionOk="0">
                  <a:moveTo>
                    <a:pt x="167" y="1"/>
                  </a:moveTo>
                  <a:cubicBezTo>
                    <a:pt x="119" y="1"/>
                    <a:pt x="48" y="48"/>
                    <a:pt x="24" y="96"/>
                  </a:cubicBezTo>
                  <a:cubicBezTo>
                    <a:pt x="0" y="167"/>
                    <a:pt x="24" y="239"/>
                    <a:pt x="72" y="287"/>
                  </a:cubicBezTo>
                  <a:cubicBezTo>
                    <a:pt x="107" y="298"/>
                    <a:pt x="143" y="304"/>
                    <a:pt x="176" y="304"/>
                  </a:cubicBezTo>
                  <a:cubicBezTo>
                    <a:pt x="209" y="304"/>
                    <a:pt x="238" y="298"/>
                    <a:pt x="262" y="287"/>
                  </a:cubicBezTo>
                  <a:cubicBezTo>
                    <a:pt x="334" y="239"/>
                    <a:pt x="357" y="167"/>
                    <a:pt x="334" y="96"/>
                  </a:cubicBezTo>
                  <a:cubicBezTo>
                    <a:pt x="310" y="25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5"/>
            <p:cNvSpPr/>
            <p:nvPr/>
          </p:nvSpPr>
          <p:spPr>
            <a:xfrm>
              <a:off x="4201301" y="1884748"/>
              <a:ext cx="12006" cy="10362"/>
            </a:xfrm>
            <a:custGeom>
              <a:avLst/>
              <a:gdLst/>
              <a:ahLst/>
              <a:cxnLst/>
              <a:rect l="l" t="t" r="r" b="b"/>
              <a:pathLst>
                <a:path w="358" h="309" extrusionOk="0">
                  <a:moveTo>
                    <a:pt x="190" y="0"/>
                  </a:moveTo>
                  <a:cubicBezTo>
                    <a:pt x="163" y="0"/>
                    <a:pt x="140" y="6"/>
                    <a:pt x="120" y="16"/>
                  </a:cubicBezTo>
                  <a:cubicBezTo>
                    <a:pt x="48" y="64"/>
                    <a:pt x="1" y="135"/>
                    <a:pt x="48" y="206"/>
                  </a:cubicBezTo>
                  <a:cubicBezTo>
                    <a:pt x="75" y="272"/>
                    <a:pt x="137" y="308"/>
                    <a:pt x="199" y="308"/>
                  </a:cubicBezTo>
                  <a:cubicBezTo>
                    <a:pt x="250" y="308"/>
                    <a:pt x="302" y="284"/>
                    <a:pt x="334" y="230"/>
                  </a:cubicBezTo>
                  <a:cubicBezTo>
                    <a:pt x="358" y="159"/>
                    <a:pt x="334" y="87"/>
                    <a:pt x="310" y="40"/>
                  </a:cubicBezTo>
                  <a:cubicBezTo>
                    <a:pt x="268" y="12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5"/>
            <p:cNvSpPr/>
            <p:nvPr/>
          </p:nvSpPr>
          <p:spPr>
            <a:xfrm>
              <a:off x="4115854" y="1821266"/>
              <a:ext cx="11201" cy="1053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174" y="0"/>
                  </a:moveTo>
                  <a:cubicBezTo>
                    <a:pt x="135" y="0"/>
                    <a:pt x="100" y="14"/>
                    <a:pt x="72" y="28"/>
                  </a:cubicBezTo>
                  <a:cubicBezTo>
                    <a:pt x="24" y="75"/>
                    <a:pt x="1" y="170"/>
                    <a:pt x="24" y="218"/>
                  </a:cubicBezTo>
                  <a:cubicBezTo>
                    <a:pt x="72" y="290"/>
                    <a:pt x="143" y="313"/>
                    <a:pt x="215" y="313"/>
                  </a:cubicBezTo>
                  <a:cubicBezTo>
                    <a:pt x="263" y="290"/>
                    <a:pt x="310" y="242"/>
                    <a:pt x="334" y="170"/>
                  </a:cubicBezTo>
                  <a:cubicBezTo>
                    <a:pt x="334" y="123"/>
                    <a:pt x="310" y="51"/>
                    <a:pt x="263" y="28"/>
                  </a:cubicBezTo>
                  <a:cubicBezTo>
                    <a:pt x="232" y="7"/>
                    <a:pt x="20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9" name="Google Shape;1999;p15"/>
          <p:cNvGrpSpPr/>
          <p:nvPr/>
        </p:nvGrpSpPr>
        <p:grpSpPr>
          <a:xfrm>
            <a:off x="2083365" y="3440973"/>
            <a:ext cx="342660" cy="353828"/>
            <a:chOff x="2083365" y="3440973"/>
            <a:chExt cx="342660" cy="353828"/>
          </a:xfrm>
        </p:grpSpPr>
        <p:sp>
          <p:nvSpPr>
            <p:cNvPr id="2000" name="Google Shape;2000;p15"/>
            <p:cNvSpPr/>
            <p:nvPr/>
          </p:nvSpPr>
          <p:spPr>
            <a:xfrm>
              <a:off x="2124110" y="3586314"/>
              <a:ext cx="234812" cy="178138"/>
            </a:xfrm>
            <a:custGeom>
              <a:avLst/>
              <a:gdLst/>
              <a:ahLst/>
              <a:cxnLst/>
              <a:rect l="l" t="t" r="r" b="b"/>
              <a:pathLst>
                <a:path w="7002" h="5312" extrusionOk="0">
                  <a:moveTo>
                    <a:pt x="0" y="0"/>
                  </a:moveTo>
                  <a:cubicBezTo>
                    <a:pt x="0" y="2930"/>
                    <a:pt x="1572" y="5311"/>
                    <a:pt x="3501" y="5311"/>
                  </a:cubicBezTo>
                  <a:cubicBezTo>
                    <a:pt x="5454" y="5311"/>
                    <a:pt x="7002" y="2930"/>
                    <a:pt x="7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5"/>
            <p:cNvSpPr/>
            <p:nvPr/>
          </p:nvSpPr>
          <p:spPr>
            <a:xfrm>
              <a:off x="2201576" y="3471322"/>
              <a:ext cx="101443" cy="93462"/>
            </a:xfrm>
            <a:custGeom>
              <a:avLst/>
              <a:gdLst/>
              <a:ahLst/>
              <a:cxnLst/>
              <a:rect l="l" t="t" r="r" b="b"/>
              <a:pathLst>
                <a:path w="3025" h="2787" extrusionOk="0">
                  <a:moveTo>
                    <a:pt x="2276" y="0"/>
                  </a:moveTo>
                  <a:cubicBezTo>
                    <a:pt x="1716" y="0"/>
                    <a:pt x="1167" y="215"/>
                    <a:pt x="739" y="643"/>
                  </a:cubicBezTo>
                  <a:cubicBezTo>
                    <a:pt x="167" y="1191"/>
                    <a:pt x="0" y="2001"/>
                    <a:pt x="191" y="2715"/>
                  </a:cubicBezTo>
                  <a:cubicBezTo>
                    <a:pt x="371" y="2763"/>
                    <a:pt x="555" y="2787"/>
                    <a:pt x="740" y="2787"/>
                  </a:cubicBezTo>
                  <a:cubicBezTo>
                    <a:pt x="1288" y="2787"/>
                    <a:pt x="1835" y="2577"/>
                    <a:pt x="2263" y="2167"/>
                  </a:cubicBezTo>
                  <a:cubicBezTo>
                    <a:pt x="2834" y="1596"/>
                    <a:pt x="3025" y="786"/>
                    <a:pt x="2834" y="72"/>
                  </a:cubicBezTo>
                  <a:cubicBezTo>
                    <a:pt x="2650" y="24"/>
                    <a:pt x="2462" y="0"/>
                    <a:pt x="2276" y="0"/>
                  </a:cubicBezTo>
                  <a:close/>
                </a:path>
              </a:pathLst>
            </a:custGeom>
            <a:solidFill>
              <a:srgbClr val="77B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5"/>
            <p:cNvSpPr/>
            <p:nvPr/>
          </p:nvSpPr>
          <p:spPr>
            <a:xfrm>
              <a:off x="2088965" y="3754022"/>
              <a:ext cx="305906" cy="35983"/>
            </a:xfrm>
            <a:custGeom>
              <a:avLst/>
              <a:gdLst/>
              <a:ahLst/>
              <a:cxnLst/>
              <a:rect l="l" t="t" r="r" b="b"/>
              <a:pathLst>
                <a:path w="9122" h="1073" extrusionOk="0">
                  <a:moveTo>
                    <a:pt x="0" y="0"/>
                  </a:moveTo>
                  <a:cubicBezTo>
                    <a:pt x="0" y="286"/>
                    <a:pt x="120" y="548"/>
                    <a:pt x="310" y="763"/>
                  </a:cubicBezTo>
                  <a:cubicBezTo>
                    <a:pt x="501" y="953"/>
                    <a:pt x="762" y="1072"/>
                    <a:pt x="1072" y="1072"/>
                  </a:cubicBezTo>
                  <a:lnTo>
                    <a:pt x="8050" y="1072"/>
                  </a:lnTo>
                  <a:cubicBezTo>
                    <a:pt x="8645" y="1072"/>
                    <a:pt x="9121" y="596"/>
                    <a:pt x="9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5"/>
            <p:cNvSpPr/>
            <p:nvPr/>
          </p:nvSpPr>
          <p:spPr>
            <a:xfrm>
              <a:off x="2094565" y="3446305"/>
              <a:ext cx="129412" cy="119183"/>
            </a:xfrm>
            <a:custGeom>
              <a:avLst/>
              <a:gdLst/>
              <a:ahLst/>
              <a:cxnLst/>
              <a:rect l="l" t="t" r="r" b="b"/>
              <a:pathLst>
                <a:path w="3859" h="3554" extrusionOk="0">
                  <a:moveTo>
                    <a:pt x="980" y="0"/>
                  </a:moveTo>
                  <a:cubicBezTo>
                    <a:pt x="731" y="0"/>
                    <a:pt x="482" y="35"/>
                    <a:pt x="238" y="103"/>
                  </a:cubicBezTo>
                  <a:cubicBezTo>
                    <a:pt x="0" y="1008"/>
                    <a:pt x="238" y="2032"/>
                    <a:pt x="953" y="2747"/>
                  </a:cubicBezTo>
                  <a:cubicBezTo>
                    <a:pt x="1483" y="3294"/>
                    <a:pt x="2184" y="3554"/>
                    <a:pt x="2889" y="3554"/>
                  </a:cubicBezTo>
                  <a:cubicBezTo>
                    <a:pt x="3135" y="3554"/>
                    <a:pt x="3380" y="3522"/>
                    <a:pt x="3620" y="3461"/>
                  </a:cubicBezTo>
                  <a:cubicBezTo>
                    <a:pt x="3858" y="2556"/>
                    <a:pt x="3620" y="1532"/>
                    <a:pt x="2905" y="818"/>
                  </a:cubicBezTo>
                  <a:cubicBezTo>
                    <a:pt x="2378" y="273"/>
                    <a:pt x="1682" y="0"/>
                    <a:pt x="980" y="0"/>
                  </a:cubicBezTo>
                  <a:close/>
                </a:path>
              </a:pathLst>
            </a:custGeom>
            <a:solidFill>
              <a:srgbClr val="77B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5"/>
            <p:cNvSpPr/>
            <p:nvPr/>
          </p:nvSpPr>
          <p:spPr>
            <a:xfrm>
              <a:off x="2119314" y="3580714"/>
              <a:ext cx="166937" cy="161370"/>
            </a:xfrm>
            <a:custGeom>
              <a:avLst/>
              <a:gdLst/>
              <a:ahLst/>
              <a:cxnLst/>
              <a:rect l="l" t="t" r="r" b="b"/>
              <a:pathLst>
                <a:path w="4978" h="4812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049"/>
                    <a:pt x="620" y="3763"/>
                    <a:pt x="1667" y="4764"/>
                  </a:cubicBezTo>
                  <a:cubicBezTo>
                    <a:pt x="1691" y="4811"/>
                    <a:pt x="1739" y="4811"/>
                    <a:pt x="1786" y="4811"/>
                  </a:cubicBezTo>
                  <a:cubicBezTo>
                    <a:pt x="1810" y="4811"/>
                    <a:pt x="1858" y="4811"/>
                    <a:pt x="1882" y="4764"/>
                  </a:cubicBezTo>
                  <a:cubicBezTo>
                    <a:pt x="1953" y="4716"/>
                    <a:pt x="1953" y="4597"/>
                    <a:pt x="1882" y="4549"/>
                  </a:cubicBezTo>
                  <a:cubicBezTo>
                    <a:pt x="1429" y="4097"/>
                    <a:pt x="1024" y="3454"/>
                    <a:pt x="739" y="2716"/>
                  </a:cubicBezTo>
                  <a:cubicBezTo>
                    <a:pt x="477" y="1977"/>
                    <a:pt x="334" y="1168"/>
                    <a:pt x="310" y="310"/>
                  </a:cubicBezTo>
                  <a:lnTo>
                    <a:pt x="4811" y="310"/>
                  </a:lnTo>
                  <a:cubicBezTo>
                    <a:pt x="4823" y="313"/>
                    <a:pt x="4836" y="315"/>
                    <a:pt x="4847" y="315"/>
                  </a:cubicBezTo>
                  <a:cubicBezTo>
                    <a:pt x="4924" y="315"/>
                    <a:pt x="4978" y="250"/>
                    <a:pt x="4978" y="167"/>
                  </a:cubicBezTo>
                  <a:cubicBezTo>
                    <a:pt x="4978" y="72"/>
                    <a:pt x="4906" y="1"/>
                    <a:pt x="4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5"/>
            <p:cNvSpPr/>
            <p:nvPr/>
          </p:nvSpPr>
          <p:spPr>
            <a:xfrm>
              <a:off x="2083365" y="3748422"/>
              <a:ext cx="317107" cy="46379"/>
            </a:xfrm>
            <a:custGeom>
              <a:avLst/>
              <a:gdLst/>
              <a:ahLst/>
              <a:cxnLst/>
              <a:rect l="l" t="t" r="r" b="b"/>
              <a:pathLst>
                <a:path w="9456" h="1383" extrusionOk="0">
                  <a:moveTo>
                    <a:pt x="9122" y="310"/>
                  </a:moveTo>
                  <a:cubicBezTo>
                    <a:pt x="9050" y="739"/>
                    <a:pt x="8669" y="1072"/>
                    <a:pt x="8217" y="1072"/>
                  </a:cubicBezTo>
                  <a:lnTo>
                    <a:pt x="1239" y="1072"/>
                  </a:lnTo>
                  <a:cubicBezTo>
                    <a:pt x="787" y="1072"/>
                    <a:pt x="406" y="739"/>
                    <a:pt x="334" y="310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834"/>
                    <a:pt x="548" y="1382"/>
                    <a:pt x="1239" y="1382"/>
                  </a:cubicBezTo>
                  <a:lnTo>
                    <a:pt x="8217" y="1382"/>
                  </a:lnTo>
                  <a:cubicBezTo>
                    <a:pt x="8884" y="1382"/>
                    <a:pt x="9431" y="834"/>
                    <a:pt x="9431" y="167"/>
                  </a:cubicBezTo>
                  <a:cubicBezTo>
                    <a:pt x="9455" y="72"/>
                    <a:pt x="9384" y="1"/>
                    <a:pt x="9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2293394" y="3580714"/>
              <a:ext cx="132631" cy="161370"/>
            </a:xfrm>
            <a:custGeom>
              <a:avLst/>
              <a:gdLst/>
              <a:ahLst/>
              <a:cxnLst/>
              <a:rect l="l" t="t" r="r" b="b"/>
              <a:pathLst>
                <a:path w="3955" h="4812" extrusionOk="0">
                  <a:moveTo>
                    <a:pt x="144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44" y="334"/>
                  </a:cubicBezTo>
                  <a:lnTo>
                    <a:pt x="1811" y="334"/>
                  </a:lnTo>
                  <a:cubicBezTo>
                    <a:pt x="1787" y="1168"/>
                    <a:pt x="1644" y="1977"/>
                    <a:pt x="1358" y="2716"/>
                  </a:cubicBezTo>
                  <a:cubicBezTo>
                    <a:pt x="1096" y="3454"/>
                    <a:pt x="692" y="4097"/>
                    <a:pt x="215" y="4549"/>
                  </a:cubicBezTo>
                  <a:cubicBezTo>
                    <a:pt x="168" y="4621"/>
                    <a:pt x="168" y="4716"/>
                    <a:pt x="215" y="4764"/>
                  </a:cubicBezTo>
                  <a:cubicBezTo>
                    <a:pt x="263" y="4811"/>
                    <a:pt x="287" y="4811"/>
                    <a:pt x="334" y="4811"/>
                  </a:cubicBezTo>
                  <a:cubicBezTo>
                    <a:pt x="382" y="4811"/>
                    <a:pt x="406" y="4811"/>
                    <a:pt x="453" y="4764"/>
                  </a:cubicBezTo>
                  <a:cubicBezTo>
                    <a:pt x="1287" y="3978"/>
                    <a:pt x="1835" y="2716"/>
                    <a:pt x="2049" y="1287"/>
                  </a:cubicBezTo>
                  <a:cubicBezTo>
                    <a:pt x="2293" y="1078"/>
                    <a:pt x="2665" y="945"/>
                    <a:pt x="2987" y="945"/>
                  </a:cubicBezTo>
                  <a:cubicBezTo>
                    <a:pt x="3104" y="945"/>
                    <a:pt x="3215" y="963"/>
                    <a:pt x="3311" y="1001"/>
                  </a:cubicBezTo>
                  <a:cubicBezTo>
                    <a:pt x="3525" y="1096"/>
                    <a:pt x="3621" y="1263"/>
                    <a:pt x="3621" y="1525"/>
                  </a:cubicBezTo>
                  <a:cubicBezTo>
                    <a:pt x="3621" y="2454"/>
                    <a:pt x="2763" y="2930"/>
                    <a:pt x="2144" y="3287"/>
                  </a:cubicBezTo>
                  <a:cubicBezTo>
                    <a:pt x="1763" y="3501"/>
                    <a:pt x="1525" y="3644"/>
                    <a:pt x="1501" y="3859"/>
                  </a:cubicBezTo>
                  <a:cubicBezTo>
                    <a:pt x="1477" y="3906"/>
                    <a:pt x="1501" y="4025"/>
                    <a:pt x="1597" y="4121"/>
                  </a:cubicBezTo>
                  <a:cubicBezTo>
                    <a:pt x="1620" y="4144"/>
                    <a:pt x="1668" y="4168"/>
                    <a:pt x="1692" y="4168"/>
                  </a:cubicBezTo>
                  <a:cubicBezTo>
                    <a:pt x="1739" y="4168"/>
                    <a:pt x="1787" y="4144"/>
                    <a:pt x="1811" y="4121"/>
                  </a:cubicBezTo>
                  <a:cubicBezTo>
                    <a:pt x="1882" y="4049"/>
                    <a:pt x="1882" y="3954"/>
                    <a:pt x="1811" y="3906"/>
                  </a:cubicBezTo>
                  <a:lnTo>
                    <a:pt x="1811" y="3883"/>
                  </a:lnTo>
                  <a:cubicBezTo>
                    <a:pt x="1858" y="3811"/>
                    <a:pt x="2097" y="3668"/>
                    <a:pt x="2287" y="3573"/>
                  </a:cubicBezTo>
                  <a:cubicBezTo>
                    <a:pt x="2954" y="3192"/>
                    <a:pt x="3930" y="2644"/>
                    <a:pt x="3930" y="1525"/>
                  </a:cubicBezTo>
                  <a:cubicBezTo>
                    <a:pt x="3954" y="1144"/>
                    <a:pt x="3764" y="858"/>
                    <a:pt x="3430" y="715"/>
                  </a:cubicBezTo>
                  <a:cubicBezTo>
                    <a:pt x="3298" y="666"/>
                    <a:pt x="3146" y="642"/>
                    <a:pt x="2987" y="642"/>
                  </a:cubicBezTo>
                  <a:cubicBezTo>
                    <a:pt x="2687" y="642"/>
                    <a:pt x="2361" y="726"/>
                    <a:pt x="2097" y="882"/>
                  </a:cubicBezTo>
                  <a:cubicBezTo>
                    <a:pt x="2120" y="644"/>
                    <a:pt x="2120" y="406"/>
                    <a:pt x="2120" y="167"/>
                  </a:cubicBezTo>
                  <a:cubicBezTo>
                    <a:pt x="2120" y="72"/>
                    <a:pt x="2049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2092956" y="3440973"/>
              <a:ext cx="136588" cy="130183"/>
            </a:xfrm>
            <a:custGeom>
              <a:avLst/>
              <a:gdLst/>
              <a:ahLst/>
              <a:cxnLst/>
              <a:rect l="l" t="t" r="r" b="b"/>
              <a:pathLst>
                <a:path w="4073" h="3882" extrusionOk="0">
                  <a:moveTo>
                    <a:pt x="979" y="0"/>
                  </a:moveTo>
                  <a:cubicBezTo>
                    <a:pt x="732" y="0"/>
                    <a:pt x="483" y="32"/>
                    <a:pt x="239" y="96"/>
                  </a:cubicBezTo>
                  <a:cubicBezTo>
                    <a:pt x="191" y="119"/>
                    <a:pt x="143" y="167"/>
                    <a:pt x="120" y="215"/>
                  </a:cubicBezTo>
                  <a:cubicBezTo>
                    <a:pt x="24" y="619"/>
                    <a:pt x="1" y="1048"/>
                    <a:pt x="72" y="1453"/>
                  </a:cubicBezTo>
                  <a:cubicBezTo>
                    <a:pt x="92" y="1532"/>
                    <a:pt x="144" y="1578"/>
                    <a:pt x="216" y="1578"/>
                  </a:cubicBezTo>
                  <a:cubicBezTo>
                    <a:pt x="230" y="1578"/>
                    <a:pt x="246" y="1576"/>
                    <a:pt x="262" y="1572"/>
                  </a:cubicBezTo>
                  <a:cubicBezTo>
                    <a:pt x="334" y="1572"/>
                    <a:pt x="405" y="1477"/>
                    <a:pt x="382" y="1405"/>
                  </a:cubicBezTo>
                  <a:cubicBezTo>
                    <a:pt x="334" y="1072"/>
                    <a:pt x="334" y="715"/>
                    <a:pt x="405" y="381"/>
                  </a:cubicBezTo>
                  <a:cubicBezTo>
                    <a:pt x="608" y="332"/>
                    <a:pt x="812" y="308"/>
                    <a:pt x="1014" y="308"/>
                  </a:cubicBezTo>
                  <a:cubicBezTo>
                    <a:pt x="1689" y="308"/>
                    <a:pt x="2340" y="577"/>
                    <a:pt x="2834" y="1072"/>
                  </a:cubicBezTo>
                  <a:cubicBezTo>
                    <a:pt x="3430" y="1667"/>
                    <a:pt x="3692" y="2501"/>
                    <a:pt x="3573" y="3310"/>
                  </a:cubicBezTo>
                  <a:lnTo>
                    <a:pt x="1286" y="1024"/>
                  </a:lnTo>
                  <a:cubicBezTo>
                    <a:pt x="1263" y="1000"/>
                    <a:pt x="1221" y="989"/>
                    <a:pt x="1179" y="989"/>
                  </a:cubicBezTo>
                  <a:cubicBezTo>
                    <a:pt x="1138" y="989"/>
                    <a:pt x="1096" y="1000"/>
                    <a:pt x="1072" y="1024"/>
                  </a:cubicBezTo>
                  <a:cubicBezTo>
                    <a:pt x="1001" y="1096"/>
                    <a:pt x="1001" y="1191"/>
                    <a:pt x="1072" y="1262"/>
                  </a:cubicBezTo>
                  <a:lnTo>
                    <a:pt x="3335" y="3525"/>
                  </a:lnTo>
                  <a:cubicBezTo>
                    <a:pt x="3207" y="3544"/>
                    <a:pt x="3078" y="3553"/>
                    <a:pt x="2951" y="3553"/>
                  </a:cubicBezTo>
                  <a:cubicBezTo>
                    <a:pt x="2268" y="3553"/>
                    <a:pt x="1601" y="3288"/>
                    <a:pt x="1120" y="2787"/>
                  </a:cubicBezTo>
                  <a:cubicBezTo>
                    <a:pt x="834" y="2525"/>
                    <a:pt x="643" y="2215"/>
                    <a:pt x="501" y="1858"/>
                  </a:cubicBezTo>
                  <a:cubicBezTo>
                    <a:pt x="481" y="1799"/>
                    <a:pt x="413" y="1756"/>
                    <a:pt x="350" y="1756"/>
                  </a:cubicBezTo>
                  <a:cubicBezTo>
                    <a:pt x="336" y="1756"/>
                    <a:pt x="323" y="1758"/>
                    <a:pt x="310" y="1763"/>
                  </a:cubicBezTo>
                  <a:cubicBezTo>
                    <a:pt x="215" y="1810"/>
                    <a:pt x="191" y="1882"/>
                    <a:pt x="215" y="1977"/>
                  </a:cubicBezTo>
                  <a:cubicBezTo>
                    <a:pt x="358" y="2358"/>
                    <a:pt x="596" y="2715"/>
                    <a:pt x="882" y="3025"/>
                  </a:cubicBezTo>
                  <a:cubicBezTo>
                    <a:pt x="1429" y="3572"/>
                    <a:pt x="2191" y="3882"/>
                    <a:pt x="2953" y="3882"/>
                  </a:cubicBezTo>
                  <a:cubicBezTo>
                    <a:pt x="3192" y="3882"/>
                    <a:pt x="3454" y="3834"/>
                    <a:pt x="3692" y="3763"/>
                  </a:cubicBezTo>
                  <a:cubicBezTo>
                    <a:pt x="3739" y="3763"/>
                    <a:pt x="3787" y="3715"/>
                    <a:pt x="3811" y="3668"/>
                  </a:cubicBezTo>
                  <a:cubicBezTo>
                    <a:pt x="4073" y="2667"/>
                    <a:pt x="3787" y="1596"/>
                    <a:pt x="3049" y="858"/>
                  </a:cubicBezTo>
                  <a:cubicBezTo>
                    <a:pt x="2491" y="300"/>
                    <a:pt x="1743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2220724" y="3466292"/>
              <a:ext cx="87895" cy="103288"/>
            </a:xfrm>
            <a:custGeom>
              <a:avLst/>
              <a:gdLst/>
              <a:ahLst/>
              <a:cxnLst/>
              <a:rect l="l" t="t" r="r" b="b"/>
              <a:pathLst>
                <a:path w="2621" h="3080" extrusionOk="0">
                  <a:moveTo>
                    <a:pt x="1702" y="1"/>
                  </a:moveTo>
                  <a:cubicBezTo>
                    <a:pt x="1097" y="1"/>
                    <a:pt x="498" y="242"/>
                    <a:pt x="48" y="674"/>
                  </a:cubicBezTo>
                  <a:cubicBezTo>
                    <a:pt x="1" y="746"/>
                    <a:pt x="1" y="841"/>
                    <a:pt x="48" y="888"/>
                  </a:cubicBezTo>
                  <a:cubicBezTo>
                    <a:pt x="84" y="924"/>
                    <a:pt x="126" y="942"/>
                    <a:pt x="168" y="942"/>
                  </a:cubicBezTo>
                  <a:cubicBezTo>
                    <a:pt x="209" y="942"/>
                    <a:pt x="251" y="924"/>
                    <a:pt x="287" y="888"/>
                  </a:cubicBezTo>
                  <a:cubicBezTo>
                    <a:pt x="659" y="516"/>
                    <a:pt x="1163" y="318"/>
                    <a:pt x="1684" y="318"/>
                  </a:cubicBezTo>
                  <a:cubicBezTo>
                    <a:pt x="1829" y="318"/>
                    <a:pt x="1975" y="333"/>
                    <a:pt x="2120" y="365"/>
                  </a:cubicBezTo>
                  <a:cubicBezTo>
                    <a:pt x="2263" y="1031"/>
                    <a:pt x="2073" y="1722"/>
                    <a:pt x="1573" y="2198"/>
                  </a:cubicBezTo>
                  <a:cubicBezTo>
                    <a:pt x="1239" y="2532"/>
                    <a:pt x="811" y="2746"/>
                    <a:pt x="334" y="2770"/>
                  </a:cubicBezTo>
                  <a:cubicBezTo>
                    <a:pt x="239" y="2794"/>
                    <a:pt x="191" y="2865"/>
                    <a:pt x="191" y="2936"/>
                  </a:cubicBezTo>
                  <a:cubicBezTo>
                    <a:pt x="191" y="3032"/>
                    <a:pt x="263" y="3079"/>
                    <a:pt x="358" y="3079"/>
                  </a:cubicBezTo>
                  <a:cubicBezTo>
                    <a:pt x="906" y="3056"/>
                    <a:pt x="1406" y="2817"/>
                    <a:pt x="1811" y="2413"/>
                  </a:cubicBezTo>
                  <a:cubicBezTo>
                    <a:pt x="2382" y="1841"/>
                    <a:pt x="2620" y="984"/>
                    <a:pt x="2406" y="174"/>
                  </a:cubicBezTo>
                  <a:cubicBezTo>
                    <a:pt x="2382" y="126"/>
                    <a:pt x="2335" y="79"/>
                    <a:pt x="2287" y="79"/>
                  </a:cubicBezTo>
                  <a:cubicBezTo>
                    <a:pt x="2095" y="26"/>
                    <a:pt x="1898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2227934" y="3491879"/>
              <a:ext cx="50336" cy="49732"/>
            </a:xfrm>
            <a:custGeom>
              <a:avLst/>
              <a:gdLst/>
              <a:ahLst/>
              <a:cxnLst/>
              <a:rect l="l" t="t" r="r" b="b"/>
              <a:pathLst>
                <a:path w="1501" h="1483" extrusionOk="0">
                  <a:moveTo>
                    <a:pt x="1337" y="0"/>
                  </a:moveTo>
                  <a:cubicBezTo>
                    <a:pt x="1298" y="0"/>
                    <a:pt x="1262" y="18"/>
                    <a:pt x="1239" y="54"/>
                  </a:cubicBezTo>
                  <a:lnTo>
                    <a:pt x="72" y="1221"/>
                  </a:lnTo>
                  <a:cubicBezTo>
                    <a:pt x="0" y="1269"/>
                    <a:pt x="0" y="1388"/>
                    <a:pt x="72" y="1435"/>
                  </a:cubicBezTo>
                  <a:cubicBezTo>
                    <a:pt x="95" y="1459"/>
                    <a:pt x="143" y="1483"/>
                    <a:pt x="167" y="1483"/>
                  </a:cubicBezTo>
                  <a:cubicBezTo>
                    <a:pt x="214" y="1483"/>
                    <a:pt x="262" y="1459"/>
                    <a:pt x="286" y="1435"/>
                  </a:cubicBezTo>
                  <a:lnTo>
                    <a:pt x="1453" y="268"/>
                  </a:lnTo>
                  <a:cubicBezTo>
                    <a:pt x="1500" y="221"/>
                    <a:pt x="1500" y="125"/>
                    <a:pt x="1453" y="54"/>
                  </a:cubicBezTo>
                  <a:cubicBezTo>
                    <a:pt x="1417" y="18"/>
                    <a:pt x="1375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15"/>
          <p:cNvGrpSpPr/>
          <p:nvPr/>
        </p:nvGrpSpPr>
        <p:grpSpPr>
          <a:xfrm>
            <a:off x="3361954" y="1640077"/>
            <a:ext cx="353827" cy="301915"/>
            <a:chOff x="3361954" y="1640077"/>
            <a:chExt cx="353827" cy="301915"/>
          </a:xfrm>
        </p:grpSpPr>
        <p:sp>
          <p:nvSpPr>
            <p:cNvPr id="2011" name="Google Shape;2011;p15"/>
            <p:cNvSpPr/>
            <p:nvPr/>
          </p:nvSpPr>
          <p:spPr>
            <a:xfrm>
              <a:off x="3468964" y="1663249"/>
              <a:ext cx="146179" cy="273143"/>
            </a:xfrm>
            <a:custGeom>
              <a:avLst/>
              <a:gdLst/>
              <a:ahLst/>
              <a:cxnLst/>
              <a:rect l="l" t="t" r="r" b="b"/>
              <a:pathLst>
                <a:path w="4359" h="8145" extrusionOk="0">
                  <a:moveTo>
                    <a:pt x="2025" y="0"/>
                  </a:moveTo>
                  <a:cubicBezTo>
                    <a:pt x="1811" y="0"/>
                    <a:pt x="1620" y="191"/>
                    <a:pt x="1620" y="405"/>
                  </a:cubicBezTo>
                  <a:lnTo>
                    <a:pt x="1620" y="524"/>
                  </a:lnTo>
                  <a:cubicBezTo>
                    <a:pt x="1620" y="310"/>
                    <a:pt x="1430" y="120"/>
                    <a:pt x="1215" y="120"/>
                  </a:cubicBezTo>
                  <a:cubicBezTo>
                    <a:pt x="1001" y="120"/>
                    <a:pt x="811" y="310"/>
                    <a:pt x="811" y="524"/>
                  </a:cubicBezTo>
                  <a:lnTo>
                    <a:pt x="811" y="763"/>
                  </a:lnTo>
                  <a:cubicBezTo>
                    <a:pt x="811" y="524"/>
                    <a:pt x="620" y="334"/>
                    <a:pt x="406" y="334"/>
                  </a:cubicBezTo>
                  <a:cubicBezTo>
                    <a:pt x="168" y="334"/>
                    <a:pt x="1" y="524"/>
                    <a:pt x="1" y="763"/>
                  </a:cubicBezTo>
                  <a:lnTo>
                    <a:pt x="1" y="1834"/>
                  </a:lnTo>
                  <a:lnTo>
                    <a:pt x="1" y="1906"/>
                  </a:lnTo>
                  <a:cubicBezTo>
                    <a:pt x="25" y="2549"/>
                    <a:pt x="334" y="3263"/>
                    <a:pt x="906" y="3573"/>
                  </a:cubicBezTo>
                  <a:lnTo>
                    <a:pt x="906" y="8145"/>
                  </a:lnTo>
                  <a:lnTo>
                    <a:pt x="3001" y="8145"/>
                  </a:lnTo>
                  <a:lnTo>
                    <a:pt x="3001" y="3692"/>
                  </a:lnTo>
                  <a:cubicBezTo>
                    <a:pt x="4097" y="3477"/>
                    <a:pt x="4121" y="1858"/>
                    <a:pt x="4121" y="1858"/>
                  </a:cubicBezTo>
                  <a:cubicBezTo>
                    <a:pt x="4121" y="1858"/>
                    <a:pt x="4121" y="1358"/>
                    <a:pt x="4240" y="1144"/>
                  </a:cubicBezTo>
                  <a:cubicBezTo>
                    <a:pt x="4359" y="929"/>
                    <a:pt x="4287" y="643"/>
                    <a:pt x="4049" y="524"/>
                  </a:cubicBezTo>
                  <a:cubicBezTo>
                    <a:pt x="3981" y="486"/>
                    <a:pt x="3905" y="468"/>
                    <a:pt x="3830" y="468"/>
                  </a:cubicBezTo>
                  <a:cubicBezTo>
                    <a:pt x="3670" y="468"/>
                    <a:pt x="3511" y="553"/>
                    <a:pt x="3430" y="715"/>
                  </a:cubicBezTo>
                  <a:cubicBezTo>
                    <a:pt x="3359" y="834"/>
                    <a:pt x="3287" y="977"/>
                    <a:pt x="3263" y="1120"/>
                  </a:cubicBezTo>
                  <a:lnTo>
                    <a:pt x="3263" y="501"/>
                  </a:lnTo>
                  <a:cubicBezTo>
                    <a:pt x="3263" y="286"/>
                    <a:pt x="3073" y="96"/>
                    <a:pt x="2859" y="96"/>
                  </a:cubicBezTo>
                  <a:cubicBezTo>
                    <a:pt x="2620" y="96"/>
                    <a:pt x="2430" y="286"/>
                    <a:pt x="2430" y="501"/>
                  </a:cubicBezTo>
                  <a:lnTo>
                    <a:pt x="2430" y="405"/>
                  </a:lnTo>
                  <a:cubicBezTo>
                    <a:pt x="2430" y="191"/>
                    <a:pt x="2263" y="0"/>
                    <a:pt x="2025" y="0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3432243" y="1703994"/>
              <a:ext cx="213249" cy="38364"/>
            </a:xfrm>
            <a:custGeom>
              <a:avLst/>
              <a:gdLst/>
              <a:ahLst/>
              <a:cxnLst/>
              <a:rect l="l" t="t" r="r" b="b"/>
              <a:pathLst>
                <a:path w="6359" h="1144" extrusionOk="0">
                  <a:moveTo>
                    <a:pt x="0" y="0"/>
                  </a:moveTo>
                  <a:lnTo>
                    <a:pt x="0" y="1143"/>
                  </a:lnTo>
                  <a:lnTo>
                    <a:pt x="6359" y="1143"/>
                  </a:lnTo>
                  <a:lnTo>
                    <a:pt x="63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3536872" y="1678776"/>
              <a:ext cx="78271" cy="109089"/>
            </a:xfrm>
            <a:custGeom>
              <a:avLst/>
              <a:gdLst/>
              <a:ahLst/>
              <a:cxnLst/>
              <a:rect l="l" t="t" r="r" b="b"/>
              <a:pathLst>
                <a:path w="2334" h="3253" extrusionOk="0">
                  <a:moveTo>
                    <a:pt x="1798" y="0"/>
                  </a:moveTo>
                  <a:cubicBezTo>
                    <a:pt x="1634" y="0"/>
                    <a:pt x="1475" y="89"/>
                    <a:pt x="1405" y="228"/>
                  </a:cubicBezTo>
                  <a:cubicBezTo>
                    <a:pt x="1215" y="538"/>
                    <a:pt x="1143" y="895"/>
                    <a:pt x="1143" y="1228"/>
                  </a:cubicBezTo>
                  <a:cubicBezTo>
                    <a:pt x="643" y="1228"/>
                    <a:pt x="214" y="1586"/>
                    <a:pt x="95" y="2062"/>
                  </a:cubicBezTo>
                  <a:cubicBezTo>
                    <a:pt x="72" y="2157"/>
                    <a:pt x="72" y="2229"/>
                    <a:pt x="72" y="2300"/>
                  </a:cubicBezTo>
                  <a:lnTo>
                    <a:pt x="0" y="3253"/>
                  </a:lnTo>
                  <a:lnTo>
                    <a:pt x="738" y="3253"/>
                  </a:lnTo>
                  <a:cubicBezTo>
                    <a:pt x="2072" y="3253"/>
                    <a:pt x="2096" y="1395"/>
                    <a:pt x="2096" y="1395"/>
                  </a:cubicBezTo>
                  <a:cubicBezTo>
                    <a:pt x="2096" y="1395"/>
                    <a:pt x="2096" y="895"/>
                    <a:pt x="2215" y="681"/>
                  </a:cubicBezTo>
                  <a:cubicBezTo>
                    <a:pt x="2334" y="466"/>
                    <a:pt x="2262" y="180"/>
                    <a:pt x="2024" y="61"/>
                  </a:cubicBezTo>
                  <a:cubicBezTo>
                    <a:pt x="2001" y="38"/>
                    <a:pt x="2001" y="38"/>
                    <a:pt x="1977" y="38"/>
                  </a:cubicBezTo>
                  <a:cubicBezTo>
                    <a:pt x="1919" y="12"/>
                    <a:pt x="1858" y="0"/>
                    <a:pt x="1798" y="0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3468964" y="1674417"/>
              <a:ext cx="27197" cy="43964"/>
            </a:xfrm>
            <a:custGeom>
              <a:avLst/>
              <a:gdLst/>
              <a:ahLst/>
              <a:cxnLst/>
              <a:rect l="l" t="t" r="r" b="b"/>
              <a:pathLst>
                <a:path w="811" h="1311" extrusionOk="0">
                  <a:moveTo>
                    <a:pt x="406" y="1"/>
                  </a:moveTo>
                  <a:cubicBezTo>
                    <a:pt x="168" y="1"/>
                    <a:pt x="1" y="191"/>
                    <a:pt x="1" y="430"/>
                  </a:cubicBezTo>
                  <a:lnTo>
                    <a:pt x="1" y="906"/>
                  </a:lnTo>
                  <a:cubicBezTo>
                    <a:pt x="1" y="1120"/>
                    <a:pt x="168" y="1311"/>
                    <a:pt x="406" y="1311"/>
                  </a:cubicBezTo>
                  <a:cubicBezTo>
                    <a:pt x="620" y="1311"/>
                    <a:pt x="811" y="1120"/>
                    <a:pt x="811" y="906"/>
                  </a:cubicBezTo>
                  <a:lnTo>
                    <a:pt x="811" y="430"/>
                  </a:lnTo>
                  <a:cubicBezTo>
                    <a:pt x="811" y="191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3496127" y="1667240"/>
              <a:ext cx="27197" cy="53555"/>
            </a:xfrm>
            <a:custGeom>
              <a:avLst/>
              <a:gdLst/>
              <a:ahLst/>
              <a:cxnLst/>
              <a:rect l="l" t="t" r="r" b="b"/>
              <a:pathLst>
                <a:path w="811" h="1597" extrusionOk="0">
                  <a:moveTo>
                    <a:pt x="405" y="1"/>
                  </a:moveTo>
                  <a:cubicBezTo>
                    <a:pt x="167" y="1"/>
                    <a:pt x="1" y="191"/>
                    <a:pt x="1" y="405"/>
                  </a:cubicBezTo>
                  <a:lnTo>
                    <a:pt x="1" y="1191"/>
                  </a:lnTo>
                  <a:cubicBezTo>
                    <a:pt x="1" y="1429"/>
                    <a:pt x="167" y="1596"/>
                    <a:pt x="405" y="1596"/>
                  </a:cubicBezTo>
                  <a:cubicBezTo>
                    <a:pt x="620" y="1596"/>
                    <a:pt x="810" y="1429"/>
                    <a:pt x="810" y="1191"/>
                  </a:cubicBezTo>
                  <a:lnTo>
                    <a:pt x="810" y="405"/>
                  </a:lnTo>
                  <a:cubicBezTo>
                    <a:pt x="810" y="191"/>
                    <a:pt x="620" y="1"/>
                    <a:pt x="405" y="1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3523290" y="1663249"/>
              <a:ext cx="27163" cy="64723"/>
            </a:xfrm>
            <a:custGeom>
              <a:avLst/>
              <a:gdLst/>
              <a:ahLst/>
              <a:cxnLst/>
              <a:rect l="l" t="t" r="r" b="b"/>
              <a:pathLst>
                <a:path w="810" h="1930" extrusionOk="0">
                  <a:moveTo>
                    <a:pt x="405" y="0"/>
                  </a:moveTo>
                  <a:cubicBezTo>
                    <a:pt x="191" y="0"/>
                    <a:pt x="0" y="191"/>
                    <a:pt x="0" y="405"/>
                  </a:cubicBezTo>
                  <a:lnTo>
                    <a:pt x="0" y="1525"/>
                  </a:lnTo>
                  <a:cubicBezTo>
                    <a:pt x="0" y="1739"/>
                    <a:pt x="191" y="1929"/>
                    <a:pt x="405" y="1929"/>
                  </a:cubicBezTo>
                  <a:cubicBezTo>
                    <a:pt x="619" y="1929"/>
                    <a:pt x="810" y="1739"/>
                    <a:pt x="810" y="1525"/>
                  </a:cubicBezTo>
                  <a:lnTo>
                    <a:pt x="810" y="405"/>
                  </a:lnTo>
                  <a:cubicBezTo>
                    <a:pt x="810" y="191"/>
                    <a:pt x="619" y="0"/>
                    <a:pt x="405" y="0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3550420" y="1666435"/>
              <a:ext cx="27197" cy="53555"/>
            </a:xfrm>
            <a:custGeom>
              <a:avLst/>
              <a:gdLst/>
              <a:ahLst/>
              <a:cxnLst/>
              <a:rect l="l" t="t" r="r" b="b"/>
              <a:pathLst>
                <a:path w="811" h="1597" extrusionOk="0">
                  <a:moveTo>
                    <a:pt x="406" y="1"/>
                  </a:moveTo>
                  <a:cubicBezTo>
                    <a:pt x="191" y="1"/>
                    <a:pt x="1" y="167"/>
                    <a:pt x="1" y="406"/>
                  </a:cubicBezTo>
                  <a:lnTo>
                    <a:pt x="1" y="1191"/>
                  </a:lnTo>
                  <a:cubicBezTo>
                    <a:pt x="1" y="1430"/>
                    <a:pt x="191" y="1596"/>
                    <a:pt x="406" y="1596"/>
                  </a:cubicBezTo>
                  <a:cubicBezTo>
                    <a:pt x="644" y="1596"/>
                    <a:pt x="811" y="1430"/>
                    <a:pt x="811" y="1191"/>
                  </a:cubicBezTo>
                  <a:lnTo>
                    <a:pt x="811" y="406"/>
                  </a:lnTo>
                  <a:cubicBezTo>
                    <a:pt x="811" y="167"/>
                    <a:pt x="644" y="1"/>
                    <a:pt x="406" y="1"/>
                  </a:cubicBezTo>
                  <a:close/>
                </a:path>
              </a:pathLst>
            </a:custGeom>
            <a:solidFill>
              <a:srgbClr val="EFC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3631910" y="1645677"/>
              <a:ext cx="39135" cy="154965"/>
            </a:xfrm>
            <a:custGeom>
              <a:avLst/>
              <a:gdLst/>
              <a:ahLst/>
              <a:cxnLst/>
              <a:rect l="l" t="t" r="r" b="b"/>
              <a:pathLst>
                <a:path w="1167" h="4621" extrusionOk="0">
                  <a:moveTo>
                    <a:pt x="572" y="1"/>
                  </a:moveTo>
                  <a:cubicBezTo>
                    <a:pt x="262" y="1"/>
                    <a:pt x="0" y="263"/>
                    <a:pt x="0" y="596"/>
                  </a:cubicBezTo>
                  <a:lnTo>
                    <a:pt x="0" y="4025"/>
                  </a:lnTo>
                  <a:cubicBezTo>
                    <a:pt x="0" y="4359"/>
                    <a:pt x="262" y="4621"/>
                    <a:pt x="572" y="4621"/>
                  </a:cubicBezTo>
                  <a:cubicBezTo>
                    <a:pt x="905" y="4621"/>
                    <a:pt x="1167" y="4359"/>
                    <a:pt x="1167" y="4025"/>
                  </a:cubicBezTo>
                  <a:lnTo>
                    <a:pt x="1167" y="596"/>
                  </a:lnTo>
                  <a:cubicBezTo>
                    <a:pt x="1167" y="263"/>
                    <a:pt x="905" y="1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3671012" y="1663249"/>
              <a:ext cx="39169" cy="119821"/>
            </a:xfrm>
            <a:custGeom>
              <a:avLst/>
              <a:gdLst/>
              <a:ahLst/>
              <a:cxnLst/>
              <a:rect l="l" t="t" r="r" b="b"/>
              <a:pathLst>
                <a:path w="1168" h="3573" extrusionOk="0">
                  <a:moveTo>
                    <a:pt x="596" y="0"/>
                  </a:moveTo>
                  <a:cubicBezTo>
                    <a:pt x="263" y="0"/>
                    <a:pt x="1" y="262"/>
                    <a:pt x="1" y="572"/>
                  </a:cubicBezTo>
                  <a:lnTo>
                    <a:pt x="1" y="2977"/>
                  </a:lnTo>
                  <a:cubicBezTo>
                    <a:pt x="1" y="3311"/>
                    <a:pt x="263" y="3573"/>
                    <a:pt x="596" y="3573"/>
                  </a:cubicBezTo>
                  <a:cubicBezTo>
                    <a:pt x="906" y="3573"/>
                    <a:pt x="1168" y="3311"/>
                    <a:pt x="1168" y="2977"/>
                  </a:cubicBezTo>
                  <a:lnTo>
                    <a:pt x="1168" y="572"/>
                  </a:lnTo>
                  <a:cubicBezTo>
                    <a:pt x="1168" y="262"/>
                    <a:pt x="90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3405884" y="1645677"/>
              <a:ext cx="39974" cy="154965"/>
            </a:xfrm>
            <a:custGeom>
              <a:avLst/>
              <a:gdLst/>
              <a:ahLst/>
              <a:cxnLst/>
              <a:rect l="l" t="t" r="r" b="b"/>
              <a:pathLst>
                <a:path w="1192" h="4621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lnTo>
                    <a:pt x="1" y="4025"/>
                  </a:lnTo>
                  <a:cubicBezTo>
                    <a:pt x="1" y="4359"/>
                    <a:pt x="262" y="4621"/>
                    <a:pt x="596" y="4621"/>
                  </a:cubicBezTo>
                  <a:cubicBezTo>
                    <a:pt x="929" y="4621"/>
                    <a:pt x="1191" y="4359"/>
                    <a:pt x="1191" y="4025"/>
                  </a:cubicBezTo>
                  <a:lnTo>
                    <a:pt x="1191" y="596"/>
                  </a:lnTo>
                  <a:cubicBezTo>
                    <a:pt x="1191" y="429"/>
                    <a:pt x="1120" y="286"/>
                    <a:pt x="1001" y="167"/>
                  </a:cubicBezTo>
                  <a:cubicBezTo>
                    <a:pt x="905" y="72"/>
                    <a:pt x="763" y="1"/>
                    <a:pt x="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366749" y="1663249"/>
              <a:ext cx="39169" cy="119821"/>
            </a:xfrm>
            <a:custGeom>
              <a:avLst/>
              <a:gdLst/>
              <a:ahLst/>
              <a:cxnLst/>
              <a:rect l="l" t="t" r="r" b="b"/>
              <a:pathLst>
                <a:path w="1168" h="3573" extrusionOk="0">
                  <a:moveTo>
                    <a:pt x="596" y="0"/>
                  </a:moveTo>
                  <a:cubicBezTo>
                    <a:pt x="263" y="0"/>
                    <a:pt x="1" y="262"/>
                    <a:pt x="1" y="572"/>
                  </a:cubicBezTo>
                  <a:lnTo>
                    <a:pt x="1" y="2977"/>
                  </a:lnTo>
                  <a:cubicBezTo>
                    <a:pt x="1" y="3311"/>
                    <a:pt x="263" y="3573"/>
                    <a:pt x="596" y="3573"/>
                  </a:cubicBezTo>
                  <a:cubicBezTo>
                    <a:pt x="906" y="3573"/>
                    <a:pt x="1168" y="3311"/>
                    <a:pt x="1168" y="2977"/>
                  </a:cubicBezTo>
                  <a:lnTo>
                    <a:pt x="1168" y="572"/>
                  </a:lnTo>
                  <a:cubicBezTo>
                    <a:pt x="1168" y="429"/>
                    <a:pt x="1120" y="262"/>
                    <a:pt x="1001" y="167"/>
                  </a:cubicBezTo>
                  <a:cubicBezTo>
                    <a:pt x="906" y="48"/>
                    <a:pt x="763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603942" y="1680017"/>
              <a:ext cx="838" cy="838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24" y="24"/>
                  </a:lnTo>
                  <a:cubicBezTo>
                    <a:pt x="24" y="24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D9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463397" y="1658454"/>
              <a:ext cx="118211" cy="74314"/>
            </a:xfrm>
            <a:custGeom>
              <a:avLst/>
              <a:gdLst/>
              <a:ahLst/>
              <a:cxnLst/>
              <a:rect l="l" t="t" r="r" b="b"/>
              <a:pathLst>
                <a:path w="3525" h="2216" extrusionOk="0">
                  <a:moveTo>
                    <a:pt x="572" y="644"/>
                  </a:moveTo>
                  <a:cubicBezTo>
                    <a:pt x="691" y="644"/>
                    <a:pt x="810" y="763"/>
                    <a:pt x="810" y="906"/>
                  </a:cubicBezTo>
                  <a:lnTo>
                    <a:pt x="810" y="1382"/>
                  </a:lnTo>
                  <a:cubicBezTo>
                    <a:pt x="810" y="1525"/>
                    <a:pt x="691" y="1620"/>
                    <a:pt x="572" y="1620"/>
                  </a:cubicBezTo>
                  <a:cubicBezTo>
                    <a:pt x="429" y="1620"/>
                    <a:pt x="310" y="1525"/>
                    <a:pt x="310" y="1382"/>
                  </a:cubicBezTo>
                  <a:lnTo>
                    <a:pt x="310" y="906"/>
                  </a:lnTo>
                  <a:cubicBezTo>
                    <a:pt x="310" y="763"/>
                    <a:pt x="429" y="644"/>
                    <a:pt x="572" y="644"/>
                  </a:cubicBezTo>
                  <a:close/>
                  <a:moveTo>
                    <a:pt x="1381" y="429"/>
                  </a:moveTo>
                  <a:cubicBezTo>
                    <a:pt x="1500" y="429"/>
                    <a:pt x="1620" y="525"/>
                    <a:pt x="1620" y="667"/>
                  </a:cubicBezTo>
                  <a:lnTo>
                    <a:pt x="1620" y="1453"/>
                  </a:lnTo>
                  <a:cubicBezTo>
                    <a:pt x="1620" y="1596"/>
                    <a:pt x="1500" y="1715"/>
                    <a:pt x="1381" y="1715"/>
                  </a:cubicBezTo>
                  <a:cubicBezTo>
                    <a:pt x="1239" y="1715"/>
                    <a:pt x="1119" y="1596"/>
                    <a:pt x="1119" y="1453"/>
                  </a:cubicBezTo>
                  <a:lnTo>
                    <a:pt x="1119" y="667"/>
                  </a:lnTo>
                  <a:cubicBezTo>
                    <a:pt x="1119" y="525"/>
                    <a:pt x="1239" y="429"/>
                    <a:pt x="1381" y="429"/>
                  </a:cubicBezTo>
                  <a:close/>
                  <a:moveTo>
                    <a:pt x="2191" y="1"/>
                  </a:moveTo>
                  <a:cubicBezTo>
                    <a:pt x="2001" y="1"/>
                    <a:pt x="1834" y="96"/>
                    <a:pt x="1739" y="239"/>
                  </a:cubicBezTo>
                  <a:cubicBezTo>
                    <a:pt x="1643" y="143"/>
                    <a:pt x="1524" y="96"/>
                    <a:pt x="1381" y="96"/>
                  </a:cubicBezTo>
                  <a:cubicBezTo>
                    <a:pt x="1167" y="96"/>
                    <a:pt x="977" y="239"/>
                    <a:pt x="881" y="429"/>
                  </a:cubicBezTo>
                  <a:cubicBezTo>
                    <a:pt x="786" y="358"/>
                    <a:pt x="691" y="334"/>
                    <a:pt x="572" y="334"/>
                  </a:cubicBezTo>
                  <a:cubicBezTo>
                    <a:pt x="262" y="334"/>
                    <a:pt x="0" y="572"/>
                    <a:pt x="0" y="882"/>
                  </a:cubicBezTo>
                  <a:lnTo>
                    <a:pt x="0" y="1382"/>
                  </a:lnTo>
                  <a:cubicBezTo>
                    <a:pt x="0" y="1691"/>
                    <a:pt x="262" y="1953"/>
                    <a:pt x="572" y="1953"/>
                  </a:cubicBezTo>
                  <a:cubicBezTo>
                    <a:pt x="715" y="1953"/>
                    <a:pt x="834" y="1882"/>
                    <a:pt x="929" y="1810"/>
                  </a:cubicBezTo>
                  <a:cubicBezTo>
                    <a:pt x="1024" y="1930"/>
                    <a:pt x="1191" y="2025"/>
                    <a:pt x="1381" y="2025"/>
                  </a:cubicBezTo>
                  <a:cubicBezTo>
                    <a:pt x="1500" y="2025"/>
                    <a:pt x="1596" y="2001"/>
                    <a:pt x="1691" y="1930"/>
                  </a:cubicBezTo>
                  <a:cubicBezTo>
                    <a:pt x="1786" y="2072"/>
                    <a:pt x="1929" y="2192"/>
                    <a:pt x="2096" y="2215"/>
                  </a:cubicBezTo>
                  <a:lnTo>
                    <a:pt x="2120" y="2215"/>
                  </a:lnTo>
                  <a:cubicBezTo>
                    <a:pt x="2191" y="2215"/>
                    <a:pt x="2263" y="2168"/>
                    <a:pt x="2286" y="2096"/>
                  </a:cubicBezTo>
                  <a:cubicBezTo>
                    <a:pt x="2286" y="2001"/>
                    <a:pt x="2239" y="1930"/>
                    <a:pt x="2143" y="1906"/>
                  </a:cubicBezTo>
                  <a:cubicBezTo>
                    <a:pt x="2024" y="1882"/>
                    <a:pt x="1953" y="1787"/>
                    <a:pt x="1953" y="1668"/>
                  </a:cubicBezTo>
                  <a:lnTo>
                    <a:pt x="1953" y="1453"/>
                  </a:lnTo>
                  <a:lnTo>
                    <a:pt x="1953" y="667"/>
                  </a:lnTo>
                  <a:lnTo>
                    <a:pt x="1953" y="548"/>
                  </a:lnTo>
                  <a:cubicBezTo>
                    <a:pt x="1953" y="405"/>
                    <a:pt x="2048" y="310"/>
                    <a:pt x="2191" y="310"/>
                  </a:cubicBezTo>
                  <a:cubicBezTo>
                    <a:pt x="2334" y="310"/>
                    <a:pt x="2453" y="405"/>
                    <a:pt x="2453" y="548"/>
                  </a:cubicBezTo>
                  <a:lnTo>
                    <a:pt x="2453" y="644"/>
                  </a:lnTo>
                  <a:lnTo>
                    <a:pt x="2453" y="1429"/>
                  </a:lnTo>
                  <a:cubicBezTo>
                    <a:pt x="2453" y="1501"/>
                    <a:pt x="2453" y="1572"/>
                    <a:pt x="2477" y="1644"/>
                  </a:cubicBezTo>
                  <a:cubicBezTo>
                    <a:pt x="2524" y="1715"/>
                    <a:pt x="2572" y="1739"/>
                    <a:pt x="2620" y="1739"/>
                  </a:cubicBezTo>
                  <a:lnTo>
                    <a:pt x="2691" y="1739"/>
                  </a:lnTo>
                  <a:cubicBezTo>
                    <a:pt x="2763" y="1691"/>
                    <a:pt x="2810" y="1620"/>
                    <a:pt x="2786" y="1525"/>
                  </a:cubicBezTo>
                  <a:cubicBezTo>
                    <a:pt x="2763" y="1501"/>
                    <a:pt x="2763" y="1477"/>
                    <a:pt x="2763" y="1429"/>
                  </a:cubicBezTo>
                  <a:lnTo>
                    <a:pt x="2763" y="1096"/>
                  </a:lnTo>
                  <a:lnTo>
                    <a:pt x="2763" y="644"/>
                  </a:lnTo>
                  <a:cubicBezTo>
                    <a:pt x="2763" y="501"/>
                    <a:pt x="2858" y="382"/>
                    <a:pt x="3001" y="382"/>
                  </a:cubicBezTo>
                  <a:cubicBezTo>
                    <a:pt x="3096" y="382"/>
                    <a:pt x="3167" y="429"/>
                    <a:pt x="3215" y="501"/>
                  </a:cubicBezTo>
                  <a:cubicBezTo>
                    <a:pt x="3241" y="540"/>
                    <a:pt x="3282" y="558"/>
                    <a:pt x="3325" y="558"/>
                  </a:cubicBezTo>
                  <a:cubicBezTo>
                    <a:pt x="3360" y="558"/>
                    <a:pt x="3397" y="546"/>
                    <a:pt x="3429" y="525"/>
                  </a:cubicBezTo>
                  <a:cubicBezTo>
                    <a:pt x="3501" y="477"/>
                    <a:pt x="3525" y="382"/>
                    <a:pt x="3453" y="310"/>
                  </a:cubicBezTo>
                  <a:cubicBezTo>
                    <a:pt x="3358" y="167"/>
                    <a:pt x="3191" y="72"/>
                    <a:pt x="3001" y="72"/>
                  </a:cubicBezTo>
                  <a:cubicBezTo>
                    <a:pt x="2858" y="72"/>
                    <a:pt x="2739" y="120"/>
                    <a:pt x="2644" y="215"/>
                  </a:cubicBezTo>
                  <a:cubicBezTo>
                    <a:pt x="2548" y="72"/>
                    <a:pt x="2382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3613533" y="1640077"/>
              <a:ext cx="102248" cy="165361"/>
            </a:xfrm>
            <a:custGeom>
              <a:avLst/>
              <a:gdLst/>
              <a:ahLst/>
              <a:cxnLst/>
              <a:rect l="l" t="t" r="r" b="b"/>
              <a:pathLst>
                <a:path w="3049" h="4931" extrusionOk="0">
                  <a:moveTo>
                    <a:pt x="2310" y="834"/>
                  </a:moveTo>
                  <a:cubicBezTo>
                    <a:pt x="2525" y="834"/>
                    <a:pt x="2739" y="1025"/>
                    <a:pt x="2739" y="1263"/>
                  </a:cubicBezTo>
                  <a:lnTo>
                    <a:pt x="2739" y="3668"/>
                  </a:lnTo>
                  <a:cubicBezTo>
                    <a:pt x="2739" y="3906"/>
                    <a:pt x="2525" y="4097"/>
                    <a:pt x="2310" y="4097"/>
                  </a:cubicBezTo>
                  <a:cubicBezTo>
                    <a:pt x="2072" y="4097"/>
                    <a:pt x="1882" y="3906"/>
                    <a:pt x="1882" y="3668"/>
                  </a:cubicBezTo>
                  <a:lnTo>
                    <a:pt x="1882" y="1263"/>
                  </a:lnTo>
                  <a:cubicBezTo>
                    <a:pt x="1882" y="1025"/>
                    <a:pt x="2072" y="834"/>
                    <a:pt x="2310" y="834"/>
                  </a:cubicBezTo>
                  <a:close/>
                  <a:moveTo>
                    <a:pt x="1120" y="334"/>
                  </a:moveTo>
                  <a:cubicBezTo>
                    <a:pt x="1358" y="334"/>
                    <a:pt x="1548" y="525"/>
                    <a:pt x="1548" y="763"/>
                  </a:cubicBezTo>
                  <a:lnTo>
                    <a:pt x="1548" y="4192"/>
                  </a:lnTo>
                  <a:cubicBezTo>
                    <a:pt x="1548" y="4430"/>
                    <a:pt x="1358" y="4621"/>
                    <a:pt x="1120" y="4621"/>
                  </a:cubicBezTo>
                  <a:cubicBezTo>
                    <a:pt x="905" y="4621"/>
                    <a:pt x="691" y="4430"/>
                    <a:pt x="691" y="4192"/>
                  </a:cubicBezTo>
                  <a:lnTo>
                    <a:pt x="691" y="763"/>
                  </a:lnTo>
                  <a:cubicBezTo>
                    <a:pt x="691" y="525"/>
                    <a:pt x="905" y="334"/>
                    <a:pt x="1120" y="334"/>
                  </a:cubicBezTo>
                  <a:close/>
                  <a:moveTo>
                    <a:pt x="1120" y="1"/>
                  </a:moveTo>
                  <a:cubicBezTo>
                    <a:pt x="715" y="1"/>
                    <a:pt x="381" y="334"/>
                    <a:pt x="381" y="763"/>
                  </a:cubicBezTo>
                  <a:lnTo>
                    <a:pt x="381" y="1739"/>
                  </a:lnTo>
                  <a:lnTo>
                    <a:pt x="310" y="1739"/>
                  </a:lnTo>
                  <a:cubicBezTo>
                    <a:pt x="215" y="1739"/>
                    <a:pt x="143" y="1811"/>
                    <a:pt x="143" y="1906"/>
                  </a:cubicBezTo>
                  <a:cubicBezTo>
                    <a:pt x="143" y="2001"/>
                    <a:pt x="215" y="2073"/>
                    <a:pt x="310" y="2073"/>
                  </a:cubicBezTo>
                  <a:lnTo>
                    <a:pt x="381" y="2073"/>
                  </a:lnTo>
                  <a:lnTo>
                    <a:pt x="381" y="2882"/>
                  </a:lnTo>
                  <a:lnTo>
                    <a:pt x="167" y="2882"/>
                  </a:lnTo>
                  <a:cubicBezTo>
                    <a:pt x="72" y="2882"/>
                    <a:pt x="0" y="2954"/>
                    <a:pt x="0" y="3049"/>
                  </a:cubicBezTo>
                  <a:cubicBezTo>
                    <a:pt x="0" y="3144"/>
                    <a:pt x="72" y="3216"/>
                    <a:pt x="167" y="3216"/>
                  </a:cubicBezTo>
                  <a:lnTo>
                    <a:pt x="381" y="3216"/>
                  </a:lnTo>
                  <a:lnTo>
                    <a:pt x="381" y="4192"/>
                  </a:lnTo>
                  <a:cubicBezTo>
                    <a:pt x="381" y="4597"/>
                    <a:pt x="715" y="4930"/>
                    <a:pt x="1120" y="4930"/>
                  </a:cubicBezTo>
                  <a:cubicBezTo>
                    <a:pt x="1501" y="4930"/>
                    <a:pt x="1810" y="4645"/>
                    <a:pt x="1858" y="4287"/>
                  </a:cubicBezTo>
                  <a:cubicBezTo>
                    <a:pt x="1977" y="4383"/>
                    <a:pt x="2144" y="4430"/>
                    <a:pt x="2310" y="4430"/>
                  </a:cubicBezTo>
                  <a:cubicBezTo>
                    <a:pt x="2715" y="4430"/>
                    <a:pt x="3049" y="4097"/>
                    <a:pt x="3049" y="3692"/>
                  </a:cubicBezTo>
                  <a:lnTo>
                    <a:pt x="3049" y="1287"/>
                  </a:lnTo>
                  <a:cubicBezTo>
                    <a:pt x="3049" y="858"/>
                    <a:pt x="2715" y="525"/>
                    <a:pt x="2310" y="525"/>
                  </a:cubicBezTo>
                  <a:cubicBezTo>
                    <a:pt x="2144" y="525"/>
                    <a:pt x="1977" y="572"/>
                    <a:pt x="1858" y="668"/>
                  </a:cubicBez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3468964" y="1748495"/>
              <a:ext cx="35983" cy="193497"/>
            </a:xfrm>
            <a:custGeom>
              <a:avLst/>
              <a:gdLst/>
              <a:ahLst/>
              <a:cxnLst/>
              <a:rect l="l" t="t" r="r" b="b"/>
              <a:pathLst>
                <a:path w="1073" h="5770" extrusionOk="0">
                  <a:moveTo>
                    <a:pt x="146" y="0"/>
                  </a:moveTo>
                  <a:cubicBezTo>
                    <a:pt x="130" y="0"/>
                    <a:pt x="113" y="2"/>
                    <a:pt x="96" y="7"/>
                  </a:cubicBezTo>
                  <a:cubicBezTo>
                    <a:pt x="25" y="54"/>
                    <a:pt x="1" y="150"/>
                    <a:pt x="25" y="221"/>
                  </a:cubicBezTo>
                  <a:cubicBezTo>
                    <a:pt x="191" y="602"/>
                    <a:pt x="453" y="935"/>
                    <a:pt x="763" y="1126"/>
                  </a:cubicBezTo>
                  <a:lnTo>
                    <a:pt x="763" y="5603"/>
                  </a:lnTo>
                  <a:cubicBezTo>
                    <a:pt x="763" y="5698"/>
                    <a:pt x="834" y="5770"/>
                    <a:pt x="906" y="5770"/>
                  </a:cubicBezTo>
                  <a:cubicBezTo>
                    <a:pt x="1001" y="5770"/>
                    <a:pt x="1073" y="5698"/>
                    <a:pt x="1073" y="5603"/>
                  </a:cubicBezTo>
                  <a:lnTo>
                    <a:pt x="1073" y="1031"/>
                  </a:lnTo>
                  <a:cubicBezTo>
                    <a:pt x="1073" y="959"/>
                    <a:pt x="1049" y="912"/>
                    <a:pt x="977" y="888"/>
                  </a:cubicBezTo>
                  <a:cubicBezTo>
                    <a:pt x="715" y="745"/>
                    <a:pt x="453" y="459"/>
                    <a:pt x="310" y="102"/>
                  </a:cubicBezTo>
                  <a:cubicBezTo>
                    <a:pt x="291" y="43"/>
                    <a:pt x="223" y="0"/>
                    <a:pt x="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3564807" y="1835753"/>
              <a:ext cx="10429" cy="106239"/>
            </a:xfrm>
            <a:custGeom>
              <a:avLst/>
              <a:gdLst/>
              <a:ahLst/>
              <a:cxnLst/>
              <a:rect l="l" t="t" r="r" b="b"/>
              <a:pathLst>
                <a:path w="311" h="3168" extrusionOk="0">
                  <a:moveTo>
                    <a:pt x="143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3001"/>
                  </a:lnTo>
                  <a:cubicBezTo>
                    <a:pt x="1" y="3096"/>
                    <a:pt x="72" y="3168"/>
                    <a:pt x="143" y="3168"/>
                  </a:cubicBezTo>
                  <a:cubicBezTo>
                    <a:pt x="239" y="3168"/>
                    <a:pt x="310" y="3096"/>
                    <a:pt x="310" y="300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3361954" y="1640077"/>
              <a:ext cx="258790" cy="188534"/>
            </a:xfrm>
            <a:custGeom>
              <a:avLst/>
              <a:gdLst/>
              <a:ahLst/>
              <a:cxnLst/>
              <a:rect l="l" t="t" r="r" b="b"/>
              <a:pathLst>
                <a:path w="7717" h="5622" extrusionOk="0">
                  <a:moveTo>
                    <a:pt x="1906" y="334"/>
                  </a:moveTo>
                  <a:cubicBezTo>
                    <a:pt x="2144" y="334"/>
                    <a:pt x="2335" y="525"/>
                    <a:pt x="2335" y="763"/>
                  </a:cubicBezTo>
                  <a:lnTo>
                    <a:pt x="2335" y="4192"/>
                  </a:lnTo>
                  <a:cubicBezTo>
                    <a:pt x="2335" y="4430"/>
                    <a:pt x="2144" y="4621"/>
                    <a:pt x="1906" y="4621"/>
                  </a:cubicBezTo>
                  <a:cubicBezTo>
                    <a:pt x="1668" y="4621"/>
                    <a:pt x="1477" y="4430"/>
                    <a:pt x="1477" y="4192"/>
                  </a:cubicBezTo>
                  <a:lnTo>
                    <a:pt x="1477" y="763"/>
                  </a:lnTo>
                  <a:cubicBezTo>
                    <a:pt x="1477" y="525"/>
                    <a:pt x="1668" y="334"/>
                    <a:pt x="1906" y="334"/>
                  </a:cubicBezTo>
                  <a:close/>
                  <a:moveTo>
                    <a:pt x="1906" y="1"/>
                  </a:moveTo>
                  <a:cubicBezTo>
                    <a:pt x="1525" y="1"/>
                    <a:pt x="1215" y="287"/>
                    <a:pt x="1168" y="668"/>
                  </a:cubicBezTo>
                  <a:cubicBezTo>
                    <a:pt x="1049" y="572"/>
                    <a:pt x="906" y="525"/>
                    <a:pt x="739" y="525"/>
                  </a:cubicBezTo>
                  <a:cubicBezTo>
                    <a:pt x="334" y="525"/>
                    <a:pt x="1" y="858"/>
                    <a:pt x="1" y="1263"/>
                  </a:cubicBezTo>
                  <a:lnTo>
                    <a:pt x="1" y="1573"/>
                  </a:lnTo>
                  <a:cubicBezTo>
                    <a:pt x="1" y="1668"/>
                    <a:pt x="72" y="1739"/>
                    <a:pt x="144" y="1739"/>
                  </a:cubicBezTo>
                  <a:cubicBezTo>
                    <a:pt x="239" y="1739"/>
                    <a:pt x="310" y="1668"/>
                    <a:pt x="310" y="1573"/>
                  </a:cubicBezTo>
                  <a:lnTo>
                    <a:pt x="310" y="1263"/>
                  </a:lnTo>
                  <a:cubicBezTo>
                    <a:pt x="310" y="1025"/>
                    <a:pt x="501" y="834"/>
                    <a:pt x="739" y="834"/>
                  </a:cubicBezTo>
                  <a:cubicBezTo>
                    <a:pt x="977" y="834"/>
                    <a:pt x="1168" y="1025"/>
                    <a:pt x="1168" y="1263"/>
                  </a:cubicBezTo>
                  <a:lnTo>
                    <a:pt x="1168" y="3668"/>
                  </a:lnTo>
                  <a:cubicBezTo>
                    <a:pt x="1168" y="3906"/>
                    <a:pt x="977" y="4097"/>
                    <a:pt x="739" y="4097"/>
                  </a:cubicBezTo>
                  <a:cubicBezTo>
                    <a:pt x="501" y="4097"/>
                    <a:pt x="310" y="3906"/>
                    <a:pt x="310" y="3668"/>
                  </a:cubicBezTo>
                  <a:lnTo>
                    <a:pt x="310" y="2097"/>
                  </a:lnTo>
                  <a:cubicBezTo>
                    <a:pt x="310" y="2001"/>
                    <a:pt x="239" y="1930"/>
                    <a:pt x="144" y="1930"/>
                  </a:cubicBezTo>
                  <a:cubicBezTo>
                    <a:pt x="72" y="1930"/>
                    <a:pt x="1" y="2001"/>
                    <a:pt x="1" y="2097"/>
                  </a:cubicBezTo>
                  <a:lnTo>
                    <a:pt x="1" y="3668"/>
                  </a:lnTo>
                  <a:cubicBezTo>
                    <a:pt x="1" y="4073"/>
                    <a:pt x="334" y="4407"/>
                    <a:pt x="739" y="4407"/>
                  </a:cubicBezTo>
                  <a:cubicBezTo>
                    <a:pt x="906" y="4407"/>
                    <a:pt x="1049" y="4359"/>
                    <a:pt x="1168" y="4264"/>
                  </a:cubicBezTo>
                  <a:cubicBezTo>
                    <a:pt x="1215" y="4645"/>
                    <a:pt x="1525" y="4930"/>
                    <a:pt x="1906" y="4930"/>
                  </a:cubicBezTo>
                  <a:cubicBezTo>
                    <a:pt x="2311" y="4930"/>
                    <a:pt x="2644" y="4597"/>
                    <a:pt x="2644" y="4192"/>
                  </a:cubicBezTo>
                  <a:lnTo>
                    <a:pt x="2644" y="3192"/>
                  </a:lnTo>
                  <a:lnTo>
                    <a:pt x="5168" y="3192"/>
                  </a:lnTo>
                  <a:cubicBezTo>
                    <a:pt x="5145" y="3287"/>
                    <a:pt x="5121" y="3359"/>
                    <a:pt x="5121" y="3454"/>
                  </a:cubicBezTo>
                  <a:cubicBezTo>
                    <a:pt x="5121" y="3549"/>
                    <a:pt x="5192" y="3621"/>
                    <a:pt x="5288" y="3621"/>
                  </a:cubicBezTo>
                  <a:cubicBezTo>
                    <a:pt x="5383" y="3621"/>
                    <a:pt x="5454" y="3549"/>
                    <a:pt x="5454" y="3454"/>
                  </a:cubicBezTo>
                  <a:cubicBezTo>
                    <a:pt x="5454" y="2954"/>
                    <a:pt x="5859" y="2549"/>
                    <a:pt x="6359" y="2549"/>
                  </a:cubicBezTo>
                  <a:cubicBezTo>
                    <a:pt x="6407" y="2549"/>
                    <a:pt x="6454" y="2525"/>
                    <a:pt x="6478" y="2501"/>
                  </a:cubicBezTo>
                  <a:cubicBezTo>
                    <a:pt x="6502" y="2454"/>
                    <a:pt x="6526" y="2430"/>
                    <a:pt x="6526" y="2382"/>
                  </a:cubicBezTo>
                  <a:cubicBezTo>
                    <a:pt x="6502" y="2073"/>
                    <a:pt x="6597" y="1739"/>
                    <a:pt x="6740" y="1477"/>
                  </a:cubicBezTo>
                  <a:cubicBezTo>
                    <a:pt x="6788" y="1406"/>
                    <a:pt x="6859" y="1334"/>
                    <a:pt x="6931" y="1311"/>
                  </a:cubicBezTo>
                  <a:cubicBezTo>
                    <a:pt x="6950" y="1304"/>
                    <a:pt x="6971" y="1301"/>
                    <a:pt x="6992" y="1301"/>
                  </a:cubicBezTo>
                  <a:cubicBezTo>
                    <a:pt x="7052" y="1301"/>
                    <a:pt x="7117" y="1323"/>
                    <a:pt x="7169" y="1358"/>
                  </a:cubicBezTo>
                  <a:cubicBezTo>
                    <a:pt x="7312" y="1430"/>
                    <a:pt x="7359" y="1620"/>
                    <a:pt x="7288" y="1763"/>
                  </a:cubicBezTo>
                  <a:cubicBezTo>
                    <a:pt x="7145" y="2001"/>
                    <a:pt x="7145" y="2501"/>
                    <a:pt x="7145" y="2549"/>
                  </a:cubicBezTo>
                  <a:cubicBezTo>
                    <a:pt x="7145" y="2549"/>
                    <a:pt x="7121" y="4049"/>
                    <a:pt x="6169" y="4240"/>
                  </a:cubicBezTo>
                  <a:cubicBezTo>
                    <a:pt x="6097" y="4240"/>
                    <a:pt x="6050" y="4311"/>
                    <a:pt x="6050" y="4383"/>
                  </a:cubicBezTo>
                  <a:lnTo>
                    <a:pt x="6050" y="5454"/>
                  </a:lnTo>
                  <a:cubicBezTo>
                    <a:pt x="6050" y="5550"/>
                    <a:pt x="6121" y="5621"/>
                    <a:pt x="6192" y="5621"/>
                  </a:cubicBezTo>
                  <a:cubicBezTo>
                    <a:pt x="6288" y="5621"/>
                    <a:pt x="6359" y="5550"/>
                    <a:pt x="6359" y="5454"/>
                  </a:cubicBezTo>
                  <a:lnTo>
                    <a:pt x="6359" y="4502"/>
                  </a:lnTo>
                  <a:cubicBezTo>
                    <a:pt x="6812" y="4383"/>
                    <a:pt x="7121" y="4002"/>
                    <a:pt x="7312" y="3430"/>
                  </a:cubicBezTo>
                  <a:cubicBezTo>
                    <a:pt x="7455" y="2978"/>
                    <a:pt x="7455" y="2573"/>
                    <a:pt x="7455" y="2549"/>
                  </a:cubicBezTo>
                  <a:cubicBezTo>
                    <a:pt x="7455" y="2382"/>
                    <a:pt x="7478" y="2049"/>
                    <a:pt x="7550" y="1930"/>
                  </a:cubicBezTo>
                  <a:cubicBezTo>
                    <a:pt x="7717" y="1620"/>
                    <a:pt x="7621" y="1239"/>
                    <a:pt x="7312" y="1073"/>
                  </a:cubicBezTo>
                  <a:cubicBezTo>
                    <a:pt x="7219" y="1026"/>
                    <a:pt x="7117" y="1000"/>
                    <a:pt x="7012" y="1000"/>
                  </a:cubicBezTo>
                  <a:cubicBezTo>
                    <a:pt x="6954" y="1000"/>
                    <a:pt x="6895" y="1008"/>
                    <a:pt x="6835" y="1025"/>
                  </a:cubicBezTo>
                  <a:cubicBezTo>
                    <a:pt x="6693" y="1073"/>
                    <a:pt x="6550" y="1168"/>
                    <a:pt x="6478" y="1311"/>
                  </a:cubicBezTo>
                  <a:cubicBezTo>
                    <a:pt x="6312" y="1596"/>
                    <a:pt x="6216" y="1930"/>
                    <a:pt x="6216" y="2239"/>
                  </a:cubicBezTo>
                  <a:cubicBezTo>
                    <a:pt x="5811" y="2287"/>
                    <a:pt x="5454" y="2549"/>
                    <a:pt x="5264" y="2882"/>
                  </a:cubicBezTo>
                  <a:lnTo>
                    <a:pt x="2644" y="2882"/>
                  </a:lnTo>
                  <a:lnTo>
                    <a:pt x="2644" y="2049"/>
                  </a:lnTo>
                  <a:lnTo>
                    <a:pt x="2739" y="2049"/>
                  </a:lnTo>
                  <a:cubicBezTo>
                    <a:pt x="2835" y="2049"/>
                    <a:pt x="2906" y="1977"/>
                    <a:pt x="2906" y="1906"/>
                  </a:cubicBezTo>
                  <a:cubicBezTo>
                    <a:pt x="2906" y="1811"/>
                    <a:pt x="2835" y="1739"/>
                    <a:pt x="2739" y="1739"/>
                  </a:cubicBezTo>
                  <a:lnTo>
                    <a:pt x="2644" y="1739"/>
                  </a:lnTo>
                  <a:lnTo>
                    <a:pt x="2644" y="739"/>
                  </a:lnTo>
                  <a:cubicBezTo>
                    <a:pt x="2644" y="334"/>
                    <a:pt x="2311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3520876" y="1790213"/>
              <a:ext cx="10429" cy="57546"/>
            </a:xfrm>
            <a:custGeom>
              <a:avLst/>
              <a:gdLst/>
              <a:ahLst/>
              <a:cxnLst/>
              <a:rect l="l" t="t" r="r" b="b"/>
              <a:pathLst>
                <a:path w="311" h="1716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573"/>
                  </a:lnTo>
                  <a:cubicBezTo>
                    <a:pt x="1" y="1644"/>
                    <a:pt x="72" y="1716"/>
                    <a:pt x="144" y="1716"/>
                  </a:cubicBezTo>
                  <a:cubicBezTo>
                    <a:pt x="239" y="1716"/>
                    <a:pt x="310" y="1644"/>
                    <a:pt x="310" y="1573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3520272" y="1854902"/>
              <a:ext cx="11838" cy="10765"/>
            </a:xfrm>
            <a:custGeom>
              <a:avLst/>
              <a:gdLst/>
              <a:ahLst/>
              <a:cxnLst/>
              <a:rect l="l" t="t" r="r" b="b"/>
              <a:pathLst>
                <a:path w="353" h="321" extrusionOk="0">
                  <a:moveTo>
                    <a:pt x="180" y="0"/>
                  </a:moveTo>
                  <a:cubicBezTo>
                    <a:pt x="112" y="0"/>
                    <a:pt x="45" y="43"/>
                    <a:pt x="19" y="120"/>
                  </a:cubicBezTo>
                  <a:cubicBezTo>
                    <a:pt x="1" y="227"/>
                    <a:pt x="77" y="321"/>
                    <a:pt x="166" y="321"/>
                  </a:cubicBezTo>
                  <a:cubicBezTo>
                    <a:pt x="196" y="321"/>
                    <a:pt x="227" y="311"/>
                    <a:pt x="257" y="287"/>
                  </a:cubicBezTo>
                  <a:cubicBezTo>
                    <a:pt x="328" y="239"/>
                    <a:pt x="352" y="168"/>
                    <a:pt x="328" y="96"/>
                  </a:cubicBezTo>
                  <a:cubicBezTo>
                    <a:pt x="296" y="31"/>
                    <a:pt x="238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3474564" y="1798228"/>
              <a:ext cx="10429" cy="82261"/>
            </a:xfrm>
            <a:custGeom>
              <a:avLst/>
              <a:gdLst/>
              <a:ahLst/>
              <a:cxnLst/>
              <a:rect l="l" t="t" r="r" b="b"/>
              <a:pathLst>
                <a:path w="311" h="245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2286"/>
                  </a:lnTo>
                  <a:cubicBezTo>
                    <a:pt x="1" y="2382"/>
                    <a:pt x="72" y="2453"/>
                    <a:pt x="167" y="2453"/>
                  </a:cubicBezTo>
                  <a:cubicBezTo>
                    <a:pt x="239" y="2453"/>
                    <a:pt x="310" y="2382"/>
                    <a:pt x="310" y="2286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3586370" y="1846921"/>
              <a:ext cx="11201" cy="83905"/>
            </a:xfrm>
            <a:custGeom>
              <a:avLst/>
              <a:gdLst/>
              <a:ahLst/>
              <a:cxnLst/>
              <a:rect l="l" t="t" r="r" b="b"/>
              <a:pathLst>
                <a:path w="334" h="250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335"/>
                  </a:lnTo>
                  <a:cubicBezTo>
                    <a:pt x="1" y="2430"/>
                    <a:pt x="72" y="2501"/>
                    <a:pt x="167" y="2501"/>
                  </a:cubicBezTo>
                  <a:cubicBezTo>
                    <a:pt x="263" y="2501"/>
                    <a:pt x="334" y="2430"/>
                    <a:pt x="334" y="2335"/>
                  </a:cubicBezTo>
                  <a:lnTo>
                    <a:pt x="334" y="167"/>
                  </a:lnTo>
                  <a:cubicBezTo>
                    <a:pt x="310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2" name="Google Shape;2032;p15"/>
          <p:cNvGrpSpPr/>
          <p:nvPr/>
        </p:nvGrpSpPr>
        <p:grpSpPr>
          <a:xfrm>
            <a:off x="2757418" y="3440973"/>
            <a:ext cx="338636" cy="353828"/>
            <a:chOff x="2757418" y="3440973"/>
            <a:chExt cx="338636" cy="353828"/>
          </a:xfrm>
        </p:grpSpPr>
        <p:sp>
          <p:nvSpPr>
            <p:cNvPr id="2033" name="Google Shape;2033;p15"/>
            <p:cNvSpPr/>
            <p:nvPr/>
          </p:nvSpPr>
          <p:spPr>
            <a:xfrm>
              <a:off x="3004974" y="3480880"/>
              <a:ext cx="19216" cy="66332"/>
            </a:xfrm>
            <a:custGeom>
              <a:avLst/>
              <a:gdLst/>
              <a:ahLst/>
              <a:cxnLst/>
              <a:rect l="l" t="t" r="r" b="b"/>
              <a:pathLst>
                <a:path w="573" h="1978" extrusionOk="0">
                  <a:moveTo>
                    <a:pt x="1" y="1"/>
                  </a:moveTo>
                  <a:lnTo>
                    <a:pt x="1" y="1692"/>
                  </a:lnTo>
                  <a:cubicBezTo>
                    <a:pt x="1" y="1763"/>
                    <a:pt x="24" y="1835"/>
                    <a:pt x="72" y="1882"/>
                  </a:cubicBezTo>
                  <a:cubicBezTo>
                    <a:pt x="120" y="1954"/>
                    <a:pt x="191" y="1978"/>
                    <a:pt x="286" y="1978"/>
                  </a:cubicBezTo>
                  <a:cubicBezTo>
                    <a:pt x="429" y="1978"/>
                    <a:pt x="572" y="1858"/>
                    <a:pt x="572" y="1692"/>
                  </a:cubicBezTo>
                  <a:lnTo>
                    <a:pt x="572" y="8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2762985" y="3540002"/>
              <a:ext cx="163751" cy="250003"/>
            </a:xfrm>
            <a:custGeom>
              <a:avLst/>
              <a:gdLst/>
              <a:ahLst/>
              <a:cxnLst/>
              <a:rect l="l" t="t" r="r" b="b"/>
              <a:pathLst>
                <a:path w="4883" h="7455" extrusionOk="0"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6930"/>
                  </a:lnTo>
                  <a:cubicBezTo>
                    <a:pt x="1" y="7216"/>
                    <a:pt x="239" y="7454"/>
                    <a:pt x="525" y="7454"/>
                  </a:cubicBezTo>
                  <a:lnTo>
                    <a:pt x="4383" y="7454"/>
                  </a:lnTo>
                  <a:cubicBezTo>
                    <a:pt x="4668" y="7454"/>
                    <a:pt x="4883" y="7216"/>
                    <a:pt x="4883" y="6930"/>
                  </a:cubicBezTo>
                  <a:lnTo>
                    <a:pt x="4883" y="524"/>
                  </a:lnTo>
                  <a:cubicBezTo>
                    <a:pt x="4883" y="238"/>
                    <a:pt x="4645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2762985" y="3540002"/>
              <a:ext cx="163751" cy="143765"/>
            </a:xfrm>
            <a:custGeom>
              <a:avLst/>
              <a:gdLst/>
              <a:ahLst/>
              <a:cxnLst/>
              <a:rect l="l" t="t" r="r" b="b"/>
              <a:pathLst>
                <a:path w="4883" h="4287" extrusionOk="0"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4287"/>
                  </a:lnTo>
                  <a:lnTo>
                    <a:pt x="4883" y="4287"/>
                  </a:lnTo>
                  <a:lnTo>
                    <a:pt x="4883" y="524"/>
                  </a:lnTo>
                  <a:cubicBezTo>
                    <a:pt x="4883" y="238"/>
                    <a:pt x="4645" y="0"/>
                    <a:pt x="4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3004169" y="3450564"/>
              <a:ext cx="35983" cy="61503"/>
            </a:xfrm>
            <a:custGeom>
              <a:avLst/>
              <a:gdLst/>
              <a:ahLst/>
              <a:cxnLst/>
              <a:rect l="l" t="t" r="r" b="b"/>
              <a:pathLst>
                <a:path w="1073" h="1834" extrusionOk="0">
                  <a:moveTo>
                    <a:pt x="930" y="0"/>
                  </a:moveTo>
                  <a:cubicBezTo>
                    <a:pt x="406" y="0"/>
                    <a:pt x="1" y="429"/>
                    <a:pt x="1" y="929"/>
                  </a:cubicBezTo>
                  <a:cubicBezTo>
                    <a:pt x="1" y="1429"/>
                    <a:pt x="429" y="1834"/>
                    <a:pt x="930" y="1834"/>
                  </a:cubicBezTo>
                  <a:lnTo>
                    <a:pt x="1072" y="1834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3029722" y="3559151"/>
              <a:ext cx="60732" cy="60732"/>
            </a:xfrm>
            <a:custGeom>
              <a:avLst/>
              <a:gdLst/>
              <a:ahLst/>
              <a:cxnLst/>
              <a:rect l="l" t="t" r="r" b="b"/>
              <a:pathLst>
                <a:path w="1811" h="1811" extrusionOk="0">
                  <a:moveTo>
                    <a:pt x="906" y="1"/>
                  </a:moveTo>
                  <a:cubicBezTo>
                    <a:pt x="406" y="1"/>
                    <a:pt x="1" y="406"/>
                    <a:pt x="1" y="906"/>
                  </a:cubicBezTo>
                  <a:cubicBezTo>
                    <a:pt x="1" y="1406"/>
                    <a:pt x="406" y="1811"/>
                    <a:pt x="906" y="1811"/>
                  </a:cubicBezTo>
                  <a:cubicBezTo>
                    <a:pt x="1406" y="1811"/>
                    <a:pt x="1811" y="1406"/>
                    <a:pt x="1811" y="906"/>
                  </a:cubicBezTo>
                  <a:cubicBezTo>
                    <a:pt x="1811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3044914" y="3615858"/>
              <a:ext cx="19987" cy="43964"/>
            </a:xfrm>
            <a:custGeom>
              <a:avLst/>
              <a:gdLst/>
              <a:ahLst/>
              <a:cxnLst/>
              <a:rect l="l" t="t" r="r" b="b"/>
              <a:pathLst>
                <a:path w="596" h="1311" extrusionOk="0">
                  <a:moveTo>
                    <a:pt x="0" y="1"/>
                  </a:moveTo>
                  <a:lnTo>
                    <a:pt x="0" y="1001"/>
                  </a:lnTo>
                  <a:cubicBezTo>
                    <a:pt x="0" y="1168"/>
                    <a:pt x="119" y="1310"/>
                    <a:pt x="286" y="1310"/>
                  </a:cubicBezTo>
                  <a:cubicBezTo>
                    <a:pt x="453" y="1310"/>
                    <a:pt x="596" y="1168"/>
                    <a:pt x="596" y="1001"/>
                  </a:cubicBezTo>
                  <a:lnTo>
                    <a:pt x="596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781362" y="3654994"/>
              <a:ext cx="32764" cy="10429"/>
            </a:xfrm>
            <a:custGeom>
              <a:avLst/>
              <a:gdLst/>
              <a:ahLst/>
              <a:cxnLst/>
              <a:rect l="l" t="t" r="r" b="b"/>
              <a:pathLst>
                <a:path w="977" h="311" extrusionOk="0">
                  <a:moveTo>
                    <a:pt x="167" y="1"/>
                  </a:moveTo>
                  <a:cubicBezTo>
                    <a:pt x="72" y="1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2781362" y="3638226"/>
              <a:ext cx="32764" cy="10396"/>
            </a:xfrm>
            <a:custGeom>
              <a:avLst/>
              <a:gdLst/>
              <a:ahLst/>
              <a:cxnLst/>
              <a:rect l="l" t="t" r="r" b="b"/>
              <a:pathLst>
                <a:path w="977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2781362" y="3621459"/>
              <a:ext cx="32764" cy="10396"/>
            </a:xfrm>
            <a:custGeom>
              <a:avLst/>
              <a:gdLst/>
              <a:ahLst/>
              <a:cxnLst/>
              <a:rect l="l" t="t" r="r" b="b"/>
              <a:pathLst>
                <a:path w="977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8"/>
                    <a:pt x="977" y="143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2781362" y="3604691"/>
              <a:ext cx="32764" cy="10396"/>
            </a:xfrm>
            <a:custGeom>
              <a:avLst/>
              <a:gdLst/>
              <a:ahLst/>
              <a:cxnLst/>
              <a:rect l="l" t="t" r="r" b="b"/>
              <a:pathLst>
                <a:path w="977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8"/>
                    <a:pt x="977" y="143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2781362" y="3587924"/>
              <a:ext cx="32764" cy="10396"/>
            </a:xfrm>
            <a:custGeom>
              <a:avLst/>
              <a:gdLst/>
              <a:ahLst/>
              <a:cxnLst/>
              <a:rect l="l" t="t" r="r" b="b"/>
              <a:pathLst>
                <a:path w="977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8"/>
                    <a:pt x="977" y="143"/>
                  </a:cubicBezTo>
                  <a:cubicBezTo>
                    <a:pt x="977" y="48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2781362" y="3570351"/>
              <a:ext cx="32764" cy="11201"/>
            </a:xfrm>
            <a:custGeom>
              <a:avLst/>
              <a:gdLst/>
              <a:ahLst/>
              <a:cxnLst/>
              <a:rect l="l" t="t" r="r" b="b"/>
              <a:pathLst>
                <a:path w="97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810" y="334"/>
                  </a:lnTo>
                  <a:cubicBezTo>
                    <a:pt x="906" y="334"/>
                    <a:pt x="977" y="262"/>
                    <a:pt x="977" y="167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2828479" y="3654994"/>
              <a:ext cx="32797" cy="10429"/>
            </a:xfrm>
            <a:custGeom>
              <a:avLst/>
              <a:gdLst/>
              <a:ahLst/>
              <a:cxnLst/>
              <a:rect l="l" t="t" r="r" b="b"/>
              <a:pathLst>
                <a:path w="978" h="311" extrusionOk="0">
                  <a:moveTo>
                    <a:pt x="167" y="1"/>
                  </a:moveTo>
                  <a:cubicBezTo>
                    <a:pt x="72" y="1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2828479" y="3638226"/>
              <a:ext cx="32797" cy="10396"/>
            </a:xfrm>
            <a:custGeom>
              <a:avLst/>
              <a:gdLst/>
              <a:ahLst/>
              <a:cxnLst/>
              <a:rect l="l" t="t" r="r" b="b"/>
              <a:pathLst>
                <a:path w="978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2828479" y="3621459"/>
              <a:ext cx="32797" cy="10396"/>
            </a:xfrm>
            <a:custGeom>
              <a:avLst/>
              <a:gdLst/>
              <a:ahLst/>
              <a:cxnLst/>
              <a:rect l="l" t="t" r="r" b="b"/>
              <a:pathLst>
                <a:path w="978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810" y="310"/>
                  </a:lnTo>
                  <a:cubicBezTo>
                    <a:pt x="906" y="310"/>
                    <a:pt x="977" y="238"/>
                    <a:pt x="977" y="143"/>
                  </a:cubicBezTo>
                  <a:cubicBezTo>
                    <a:pt x="977" y="72"/>
                    <a:pt x="906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2875596" y="3654994"/>
              <a:ext cx="32797" cy="10429"/>
            </a:xfrm>
            <a:custGeom>
              <a:avLst/>
              <a:gdLst/>
              <a:ahLst/>
              <a:cxnLst/>
              <a:rect l="l" t="t" r="r" b="b"/>
              <a:pathLst>
                <a:path w="978" h="311" extrusionOk="0">
                  <a:moveTo>
                    <a:pt x="167" y="1"/>
                  </a:moveTo>
                  <a:cubicBezTo>
                    <a:pt x="72" y="1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34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2875596" y="3638226"/>
              <a:ext cx="32797" cy="10396"/>
            </a:xfrm>
            <a:custGeom>
              <a:avLst/>
              <a:gdLst/>
              <a:ahLst/>
              <a:cxnLst/>
              <a:rect l="l" t="t" r="r" b="b"/>
              <a:pathLst>
                <a:path w="978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834" y="310"/>
                  </a:lnTo>
                  <a:cubicBezTo>
                    <a:pt x="906" y="310"/>
                    <a:pt x="977" y="239"/>
                    <a:pt x="977" y="143"/>
                  </a:cubicBezTo>
                  <a:cubicBezTo>
                    <a:pt x="977" y="72"/>
                    <a:pt x="90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2875596" y="3621459"/>
              <a:ext cx="32797" cy="10396"/>
            </a:xfrm>
            <a:custGeom>
              <a:avLst/>
              <a:gdLst/>
              <a:ahLst/>
              <a:cxnLst/>
              <a:rect l="l" t="t" r="r" b="b"/>
              <a:pathLst>
                <a:path w="978" h="310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7" y="310"/>
                  </a:cubicBezTo>
                  <a:lnTo>
                    <a:pt x="834" y="310"/>
                  </a:lnTo>
                  <a:cubicBezTo>
                    <a:pt x="906" y="310"/>
                    <a:pt x="977" y="238"/>
                    <a:pt x="977" y="143"/>
                  </a:cubicBezTo>
                  <a:cubicBezTo>
                    <a:pt x="977" y="72"/>
                    <a:pt x="90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2875596" y="3603886"/>
              <a:ext cx="32797" cy="11201"/>
            </a:xfrm>
            <a:custGeom>
              <a:avLst/>
              <a:gdLst/>
              <a:ahLst/>
              <a:cxnLst/>
              <a:rect l="l" t="t" r="r" b="b"/>
              <a:pathLst>
                <a:path w="978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834" y="334"/>
                  </a:lnTo>
                  <a:cubicBezTo>
                    <a:pt x="906" y="334"/>
                    <a:pt x="977" y="262"/>
                    <a:pt x="977" y="167"/>
                  </a:cubicBezTo>
                  <a:cubicBezTo>
                    <a:pt x="977" y="72"/>
                    <a:pt x="90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2875596" y="3587119"/>
              <a:ext cx="32797" cy="11201"/>
            </a:xfrm>
            <a:custGeom>
              <a:avLst/>
              <a:gdLst/>
              <a:ahLst/>
              <a:cxnLst/>
              <a:rect l="l" t="t" r="r" b="b"/>
              <a:pathLst>
                <a:path w="978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834" y="334"/>
                  </a:lnTo>
                  <a:cubicBezTo>
                    <a:pt x="906" y="334"/>
                    <a:pt x="977" y="262"/>
                    <a:pt x="977" y="167"/>
                  </a:cubicBezTo>
                  <a:cubicBezTo>
                    <a:pt x="977" y="72"/>
                    <a:pt x="90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2818326" y="3703116"/>
              <a:ext cx="61537" cy="69317"/>
            </a:xfrm>
            <a:custGeom>
              <a:avLst/>
              <a:gdLst/>
              <a:ahLst/>
              <a:cxnLst/>
              <a:rect l="l" t="t" r="r" b="b"/>
              <a:pathLst>
                <a:path w="1835" h="2067" extrusionOk="0">
                  <a:moveTo>
                    <a:pt x="310" y="423"/>
                  </a:moveTo>
                  <a:lnTo>
                    <a:pt x="1382" y="1042"/>
                  </a:lnTo>
                  <a:lnTo>
                    <a:pt x="310" y="1638"/>
                  </a:lnTo>
                  <a:lnTo>
                    <a:pt x="310" y="423"/>
                  </a:lnTo>
                  <a:close/>
                  <a:moveTo>
                    <a:pt x="156" y="0"/>
                  </a:moveTo>
                  <a:cubicBezTo>
                    <a:pt x="126" y="0"/>
                    <a:pt x="96" y="6"/>
                    <a:pt x="72" y="18"/>
                  </a:cubicBezTo>
                  <a:cubicBezTo>
                    <a:pt x="25" y="42"/>
                    <a:pt x="1" y="90"/>
                    <a:pt x="1" y="161"/>
                  </a:cubicBezTo>
                  <a:lnTo>
                    <a:pt x="1" y="1923"/>
                  </a:lnTo>
                  <a:cubicBezTo>
                    <a:pt x="1" y="1971"/>
                    <a:pt x="25" y="2019"/>
                    <a:pt x="72" y="2042"/>
                  </a:cubicBezTo>
                  <a:cubicBezTo>
                    <a:pt x="96" y="2066"/>
                    <a:pt x="120" y="2066"/>
                    <a:pt x="144" y="2066"/>
                  </a:cubicBezTo>
                  <a:cubicBezTo>
                    <a:pt x="191" y="2066"/>
                    <a:pt x="215" y="2066"/>
                    <a:pt x="239" y="2042"/>
                  </a:cubicBezTo>
                  <a:lnTo>
                    <a:pt x="1763" y="1161"/>
                  </a:lnTo>
                  <a:cubicBezTo>
                    <a:pt x="1811" y="1137"/>
                    <a:pt x="1834" y="1090"/>
                    <a:pt x="1834" y="1042"/>
                  </a:cubicBezTo>
                  <a:cubicBezTo>
                    <a:pt x="1834" y="971"/>
                    <a:pt x="1811" y="923"/>
                    <a:pt x="1763" y="899"/>
                  </a:cubicBezTo>
                  <a:lnTo>
                    <a:pt x="239" y="18"/>
                  </a:lnTo>
                  <a:cubicBezTo>
                    <a:pt x="215" y="6"/>
                    <a:pt x="185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2757418" y="3440973"/>
              <a:ext cx="338636" cy="353828"/>
            </a:xfrm>
            <a:custGeom>
              <a:avLst/>
              <a:gdLst/>
              <a:ahLst/>
              <a:cxnLst/>
              <a:rect l="l" t="t" r="r" b="b"/>
              <a:pathLst>
                <a:path w="10098" h="10551" extrusionOk="0">
                  <a:moveTo>
                    <a:pt x="8288" y="453"/>
                  </a:moveTo>
                  <a:lnTo>
                    <a:pt x="8288" y="1953"/>
                  </a:lnTo>
                  <a:cubicBezTo>
                    <a:pt x="7859" y="1953"/>
                    <a:pt x="7526" y="1620"/>
                    <a:pt x="7526" y="1215"/>
                  </a:cubicBezTo>
                  <a:cubicBezTo>
                    <a:pt x="7526" y="786"/>
                    <a:pt x="7859" y="453"/>
                    <a:pt x="8288" y="453"/>
                  </a:cubicBezTo>
                  <a:close/>
                  <a:moveTo>
                    <a:pt x="7526" y="1953"/>
                  </a:moveTo>
                  <a:cubicBezTo>
                    <a:pt x="7597" y="2024"/>
                    <a:pt x="7692" y="2096"/>
                    <a:pt x="7787" y="2144"/>
                  </a:cubicBezTo>
                  <a:lnTo>
                    <a:pt x="7787" y="2882"/>
                  </a:lnTo>
                  <a:cubicBezTo>
                    <a:pt x="7787" y="2953"/>
                    <a:pt x="7716" y="3001"/>
                    <a:pt x="7645" y="3001"/>
                  </a:cubicBezTo>
                  <a:cubicBezTo>
                    <a:pt x="7621" y="3001"/>
                    <a:pt x="7597" y="3001"/>
                    <a:pt x="7573" y="2977"/>
                  </a:cubicBezTo>
                  <a:cubicBezTo>
                    <a:pt x="7549" y="2953"/>
                    <a:pt x="7526" y="2906"/>
                    <a:pt x="7526" y="2882"/>
                  </a:cubicBezTo>
                  <a:lnTo>
                    <a:pt x="7526" y="1953"/>
                  </a:lnTo>
                  <a:close/>
                  <a:moveTo>
                    <a:pt x="9026" y="3668"/>
                  </a:moveTo>
                  <a:cubicBezTo>
                    <a:pt x="9431" y="3668"/>
                    <a:pt x="9788" y="4025"/>
                    <a:pt x="9788" y="4430"/>
                  </a:cubicBezTo>
                  <a:cubicBezTo>
                    <a:pt x="9788" y="4858"/>
                    <a:pt x="9455" y="5192"/>
                    <a:pt x="9026" y="5192"/>
                  </a:cubicBezTo>
                  <a:cubicBezTo>
                    <a:pt x="8621" y="5192"/>
                    <a:pt x="8288" y="4858"/>
                    <a:pt x="8288" y="4430"/>
                  </a:cubicBezTo>
                  <a:cubicBezTo>
                    <a:pt x="8288" y="4025"/>
                    <a:pt x="8621" y="3668"/>
                    <a:pt x="9026" y="3668"/>
                  </a:cubicBezTo>
                  <a:close/>
                  <a:moveTo>
                    <a:pt x="8716" y="5454"/>
                  </a:moveTo>
                  <a:cubicBezTo>
                    <a:pt x="8812" y="5478"/>
                    <a:pt x="8907" y="5501"/>
                    <a:pt x="9002" y="5501"/>
                  </a:cubicBezTo>
                  <a:lnTo>
                    <a:pt x="9002" y="6216"/>
                  </a:lnTo>
                  <a:cubicBezTo>
                    <a:pt x="9002" y="6287"/>
                    <a:pt x="8954" y="6359"/>
                    <a:pt x="8859" y="6359"/>
                  </a:cubicBezTo>
                  <a:cubicBezTo>
                    <a:pt x="8788" y="6359"/>
                    <a:pt x="8716" y="6287"/>
                    <a:pt x="8716" y="6216"/>
                  </a:cubicBezTo>
                  <a:lnTo>
                    <a:pt x="8716" y="5454"/>
                  </a:lnTo>
                  <a:close/>
                  <a:moveTo>
                    <a:pt x="4834" y="0"/>
                  </a:moveTo>
                  <a:cubicBezTo>
                    <a:pt x="4239" y="0"/>
                    <a:pt x="3763" y="477"/>
                    <a:pt x="3763" y="1048"/>
                  </a:cubicBezTo>
                  <a:lnTo>
                    <a:pt x="3763" y="2787"/>
                  </a:lnTo>
                  <a:lnTo>
                    <a:pt x="1762" y="2787"/>
                  </a:lnTo>
                  <a:cubicBezTo>
                    <a:pt x="1691" y="2787"/>
                    <a:pt x="1620" y="2858"/>
                    <a:pt x="1620" y="2953"/>
                  </a:cubicBezTo>
                  <a:cubicBezTo>
                    <a:pt x="1620" y="3025"/>
                    <a:pt x="1691" y="3096"/>
                    <a:pt x="1762" y="3096"/>
                  </a:cubicBezTo>
                  <a:lnTo>
                    <a:pt x="4549" y="3096"/>
                  </a:lnTo>
                  <a:cubicBezTo>
                    <a:pt x="4739" y="3096"/>
                    <a:pt x="4906" y="3263"/>
                    <a:pt x="4906" y="3453"/>
                  </a:cubicBezTo>
                  <a:lnTo>
                    <a:pt x="4906" y="7073"/>
                  </a:lnTo>
                  <a:lnTo>
                    <a:pt x="4096" y="7073"/>
                  </a:lnTo>
                  <a:cubicBezTo>
                    <a:pt x="4025" y="7073"/>
                    <a:pt x="3953" y="7145"/>
                    <a:pt x="3953" y="7240"/>
                  </a:cubicBezTo>
                  <a:cubicBezTo>
                    <a:pt x="3953" y="7335"/>
                    <a:pt x="4025" y="7407"/>
                    <a:pt x="4096" y="7407"/>
                  </a:cubicBezTo>
                  <a:lnTo>
                    <a:pt x="4906" y="7407"/>
                  </a:lnTo>
                  <a:lnTo>
                    <a:pt x="4906" y="9883"/>
                  </a:lnTo>
                  <a:cubicBezTo>
                    <a:pt x="4906" y="10074"/>
                    <a:pt x="4739" y="10240"/>
                    <a:pt x="4549" y="10240"/>
                  </a:cubicBezTo>
                  <a:lnTo>
                    <a:pt x="691" y="10240"/>
                  </a:lnTo>
                  <a:cubicBezTo>
                    <a:pt x="476" y="10240"/>
                    <a:pt x="334" y="10074"/>
                    <a:pt x="334" y="9883"/>
                  </a:cubicBezTo>
                  <a:lnTo>
                    <a:pt x="334" y="7407"/>
                  </a:lnTo>
                  <a:lnTo>
                    <a:pt x="3572" y="7407"/>
                  </a:lnTo>
                  <a:cubicBezTo>
                    <a:pt x="3668" y="7407"/>
                    <a:pt x="3739" y="7335"/>
                    <a:pt x="3739" y="7240"/>
                  </a:cubicBezTo>
                  <a:cubicBezTo>
                    <a:pt x="3739" y="7145"/>
                    <a:pt x="3668" y="7073"/>
                    <a:pt x="3572" y="7073"/>
                  </a:cubicBezTo>
                  <a:lnTo>
                    <a:pt x="334" y="7073"/>
                  </a:lnTo>
                  <a:lnTo>
                    <a:pt x="334" y="3477"/>
                  </a:lnTo>
                  <a:cubicBezTo>
                    <a:pt x="334" y="3263"/>
                    <a:pt x="476" y="3096"/>
                    <a:pt x="691" y="3096"/>
                  </a:cubicBezTo>
                  <a:lnTo>
                    <a:pt x="1239" y="3096"/>
                  </a:lnTo>
                  <a:cubicBezTo>
                    <a:pt x="1334" y="3096"/>
                    <a:pt x="1405" y="3025"/>
                    <a:pt x="1405" y="2953"/>
                  </a:cubicBezTo>
                  <a:cubicBezTo>
                    <a:pt x="1405" y="2858"/>
                    <a:pt x="1334" y="2787"/>
                    <a:pt x="1239" y="2787"/>
                  </a:cubicBezTo>
                  <a:lnTo>
                    <a:pt x="691" y="2787"/>
                  </a:lnTo>
                  <a:cubicBezTo>
                    <a:pt x="310" y="2787"/>
                    <a:pt x="0" y="3096"/>
                    <a:pt x="0" y="3453"/>
                  </a:cubicBezTo>
                  <a:lnTo>
                    <a:pt x="0" y="9883"/>
                  </a:lnTo>
                  <a:cubicBezTo>
                    <a:pt x="0" y="10240"/>
                    <a:pt x="310" y="10550"/>
                    <a:pt x="691" y="10550"/>
                  </a:cubicBezTo>
                  <a:lnTo>
                    <a:pt x="4549" y="10550"/>
                  </a:lnTo>
                  <a:cubicBezTo>
                    <a:pt x="4906" y="10550"/>
                    <a:pt x="5216" y="10240"/>
                    <a:pt x="5216" y="9883"/>
                  </a:cubicBezTo>
                  <a:lnTo>
                    <a:pt x="5216" y="3477"/>
                  </a:lnTo>
                  <a:cubicBezTo>
                    <a:pt x="5216" y="3096"/>
                    <a:pt x="4906" y="2787"/>
                    <a:pt x="4549" y="2787"/>
                  </a:cubicBezTo>
                  <a:lnTo>
                    <a:pt x="4072" y="2787"/>
                  </a:lnTo>
                  <a:lnTo>
                    <a:pt x="4072" y="1072"/>
                  </a:lnTo>
                  <a:cubicBezTo>
                    <a:pt x="4072" y="643"/>
                    <a:pt x="4406" y="310"/>
                    <a:pt x="4834" y="310"/>
                  </a:cubicBezTo>
                  <a:lnTo>
                    <a:pt x="4954" y="310"/>
                  </a:lnTo>
                  <a:cubicBezTo>
                    <a:pt x="5358" y="310"/>
                    <a:pt x="5692" y="643"/>
                    <a:pt x="5692" y="1072"/>
                  </a:cubicBezTo>
                  <a:lnTo>
                    <a:pt x="5692" y="8502"/>
                  </a:lnTo>
                  <a:cubicBezTo>
                    <a:pt x="5692" y="9097"/>
                    <a:pt x="6168" y="9574"/>
                    <a:pt x="6763" y="9574"/>
                  </a:cubicBezTo>
                  <a:lnTo>
                    <a:pt x="7954" y="9574"/>
                  </a:lnTo>
                  <a:cubicBezTo>
                    <a:pt x="8550" y="9574"/>
                    <a:pt x="9026" y="9097"/>
                    <a:pt x="9026" y="8502"/>
                  </a:cubicBezTo>
                  <a:lnTo>
                    <a:pt x="9026" y="6644"/>
                  </a:lnTo>
                  <a:cubicBezTo>
                    <a:pt x="9193" y="6573"/>
                    <a:pt x="9312" y="6406"/>
                    <a:pt x="9312" y="6216"/>
                  </a:cubicBezTo>
                  <a:lnTo>
                    <a:pt x="9312" y="5454"/>
                  </a:lnTo>
                  <a:cubicBezTo>
                    <a:pt x="9764" y="5335"/>
                    <a:pt x="10097" y="4930"/>
                    <a:pt x="10097" y="4430"/>
                  </a:cubicBezTo>
                  <a:cubicBezTo>
                    <a:pt x="10097" y="3834"/>
                    <a:pt x="9621" y="3358"/>
                    <a:pt x="9026" y="3358"/>
                  </a:cubicBezTo>
                  <a:cubicBezTo>
                    <a:pt x="8454" y="3358"/>
                    <a:pt x="7954" y="3858"/>
                    <a:pt x="7954" y="4430"/>
                  </a:cubicBezTo>
                  <a:cubicBezTo>
                    <a:pt x="7954" y="4787"/>
                    <a:pt x="8145" y="5097"/>
                    <a:pt x="8407" y="5311"/>
                  </a:cubicBezTo>
                  <a:lnTo>
                    <a:pt x="8407" y="6216"/>
                  </a:lnTo>
                  <a:cubicBezTo>
                    <a:pt x="8407" y="6406"/>
                    <a:pt x="8526" y="6573"/>
                    <a:pt x="8716" y="6644"/>
                  </a:cubicBezTo>
                  <a:lnTo>
                    <a:pt x="8716" y="8502"/>
                  </a:lnTo>
                  <a:cubicBezTo>
                    <a:pt x="8716" y="8907"/>
                    <a:pt x="8383" y="9240"/>
                    <a:pt x="7978" y="9240"/>
                  </a:cubicBezTo>
                  <a:lnTo>
                    <a:pt x="7502" y="9240"/>
                  </a:lnTo>
                  <a:cubicBezTo>
                    <a:pt x="7692" y="9050"/>
                    <a:pt x="7811" y="8788"/>
                    <a:pt x="7811" y="8502"/>
                  </a:cubicBezTo>
                  <a:lnTo>
                    <a:pt x="7811" y="3287"/>
                  </a:lnTo>
                  <a:cubicBezTo>
                    <a:pt x="7978" y="3239"/>
                    <a:pt x="8097" y="3072"/>
                    <a:pt x="8097" y="2882"/>
                  </a:cubicBezTo>
                  <a:lnTo>
                    <a:pt x="8097" y="2263"/>
                  </a:lnTo>
                  <a:lnTo>
                    <a:pt x="8430" y="2263"/>
                  </a:lnTo>
                  <a:cubicBezTo>
                    <a:pt x="8526" y="2263"/>
                    <a:pt x="8597" y="2191"/>
                    <a:pt x="8597" y="2120"/>
                  </a:cubicBezTo>
                  <a:lnTo>
                    <a:pt x="8597" y="286"/>
                  </a:lnTo>
                  <a:cubicBezTo>
                    <a:pt x="8597" y="215"/>
                    <a:pt x="8526" y="143"/>
                    <a:pt x="8430" y="143"/>
                  </a:cubicBezTo>
                  <a:lnTo>
                    <a:pt x="8288" y="143"/>
                  </a:lnTo>
                  <a:cubicBezTo>
                    <a:pt x="7692" y="143"/>
                    <a:pt x="7216" y="619"/>
                    <a:pt x="7216" y="1191"/>
                  </a:cubicBezTo>
                  <a:lnTo>
                    <a:pt x="7216" y="2882"/>
                  </a:lnTo>
                  <a:cubicBezTo>
                    <a:pt x="7216" y="3001"/>
                    <a:pt x="7264" y="3096"/>
                    <a:pt x="7335" y="3191"/>
                  </a:cubicBezTo>
                  <a:cubicBezTo>
                    <a:pt x="7383" y="3239"/>
                    <a:pt x="7454" y="3263"/>
                    <a:pt x="7502" y="3287"/>
                  </a:cubicBezTo>
                  <a:lnTo>
                    <a:pt x="7502" y="8502"/>
                  </a:lnTo>
                  <a:cubicBezTo>
                    <a:pt x="7502" y="8907"/>
                    <a:pt x="7168" y="9240"/>
                    <a:pt x="6763" y="9240"/>
                  </a:cubicBezTo>
                  <a:cubicBezTo>
                    <a:pt x="6359" y="9240"/>
                    <a:pt x="6025" y="8907"/>
                    <a:pt x="6025" y="8502"/>
                  </a:cubicBezTo>
                  <a:lnTo>
                    <a:pt x="6025" y="1048"/>
                  </a:lnTo>
                  <a:cubicBezTo>
                    <a:pt x="6025" y="477"/>
                    <a:pt x="5549" y="0"/>
                    <a:pt x="4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5"/>
            <p:cNvSpPr/>
            <p:nvPr/>
          </p:nvSpPr>
          <p:spPr>
            <a:xfrm>
              <a:off x="3051285" y="3576723"/>
              <a:ext cx="26392" cy="10429"/>
            </a:xfrm>
            <a:custGeom>
              <a:avLst/>
              <a:gdLst/>
              <a:ahLst/>
              <a:cxnLst/>
              <a:rect l="l" t="t" r="r" b="b"/>
              <a:pathLst>
                <a:path w="787" h="311" extrusionOk="0">
                  <a:moveTo>
                    <a:pt x="168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68" y="310"/>
                  </a:cubicBezTo>
                  <a:lnTo>
                    <a:pt x="620" y="310"/>
                  </a:lnTo>
                  <a:cubicBezTo>
                    <a:pt x="715" y="310"/>
                    <a:pt x="787" y="239"/>
                    <a:pt x="787" y="144"/>
                  </a:cubicBezTo>
                  <a:cubicBezTo>
                    <a:pt x="787" y="72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6" name="Google Shape;2056;p15"/>
          <p:cNvGrpSpPr/>
          <p:nvPr/>
        </p:nvGrpSpPr>
        <p:grpSpPr>
          <a:xfrm>
            <a:off x="2742227" y="1622504"/>
            <a:ext cx="361809" cy="337060"/>
            <a:chOff x="2742227" y="1622504"/>
            <a:chExt cx="361809" cy="337060"/>
          </a:xfrm>
        </p:grpSpPr>
        <p:sp>
          <p:nvSpPr>
            <p:cNvPr id="2057" name="Google Shape;2057;p15"/>
            <p:cNvSpPr/>
            <p:nvPr/>
          </p:nvSpPr>
          <p:spPr>
            <a:xfrm>
              <a:off x="2755004" y="1802218"/>
              <a:ext cx="343432" cy="137393"/>
            </a:xfrm>
            <a:custGeom>
              <a:avLst/>
              <a:gdLst/>
              <a:ahLst/>
              <a:cxnLst/>
              <a:rect l="l" t="t" r="r" b="b"/>
              <a:pathLst>
                <a:path w="10241" h="4097" extrusionOk="0">
                  <a:moveTo>
                    <a:pt x="1" y="0"/>
                  </a:moveTo>
                  <a:lnTo>
                    <a:pt x="1" y="3691"/>
                  </a:lnTo>
                  <a:cubicBezTo>
                    <a:pt x="739" y="3691"/>
                    <a:pt x="739" y="4096"/>
                    <a:pt x="1477" y="4096"/>
                  </a:cubicBezTo>
                  <a:cubicBezTo>
                    <a:pt x="2192" y="4096"/>
                    <a:pt x="2192" y="3691"/>
                    <a:pt x="2930" y="3691"/>
                  </a:cubicBezTo>
                  <a:cubicBezTo>
                    <a:pt x="3668" y="3691"/>
                    <a:pt x="3668" y="4096"/>
                    <a:pt x="4406" y="4096"/>
                  </a:cubicBezTo>
                  <a:cubicBezTo>
                    <a:pt x="5121" y="4096"/>
                    <a:pt x="5121" y="3691"/>
                    <a:pt x="5859" y="3691"/>
                  </a:cubicBezTo>
                  <a:cubicBezTo>
                    <a:pt x="6597" y="3691"/>
                    <a:pt x="6597" y="4096"/>
                    <a:pt x="7312" y="4096"/>
                  </a:cubicBezTo>
                  <a:cubicBezTo>
                    <a:pt x="8050" y="4096"/>
                    <a:pt x="8050" y="3691"/>
                    <a:pt x="8788" y="3691"/>
                  </a:cubicBezTo>
                  <a:cubicBezTo>
                    <a:pt x="9503" y="3691"/>
                    <a:pt x="9503" y="4096"/>
                    <a:pt x="10241" y="4096"/>
                  </a:cubicBezTo>
                  <a:lnTo>
                    <a:pt x="10241" y="429"/>
                  </a:lnTo>
                  <a:cubicBezTo>
                    <a:pt x="9503" y="429"/>
                    <a:pt x="9503" y="0"/>
                    <a:pt x="8788" y="0"/>
                  </a:cubicBezTo>
                  <a:cubicBezTo>
                    <a:pt x="8050" y="0"/>
                    <a:pt x="8050" y="429"/>
                    <a:pt x="7312" y="429"/>
                  </a:cubicBezTo>
                  <a:cubicBezTo>
                    <a:pt x="6597" y="429"/>
                    <a:pt x="6597" y="0"/>
                    <a:pt x="5859" y="0"/>
                  </a:cubicBezTo>
                  <a:cubicBezTo>
                    <a:pt x="5121" y="0"/>
                    <a:pt x="5121" y="429"/>
                    <a:pt x="4406" y="429"/>
                  </a:cubicBezTo>
                  <a:cubicBezTo>
                    <a:pt x="3668" y="429"/>
                    <a:pt x="3668" y="0"/>
                    <a:pt x="2930" y="0"/>
                  </a:cubicBezTo>
                  <a:cubicBezTo>
                    <a:pt x="2215" y="0"/>
                    <a:pt x="2215" y="429"/>
                    <a:pt x="1477" y="429"/>
                  </a:cubicBezTo>
                  <a:cubicBezTo>
                    <a:pt x="739" y="429"/>
                    <a:pt x="73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2755004" y="1838939"/>
              <a:ext cx="343432" cy="76695"/>
            </a:xfrm>
            <a:custGeom>
              <a:avLst/>
              <a:gdLst/>
              <a:ahLst/>
              <a:cxnLst/>
              <a:rect l="l" t="t" r="r" b="b"/>
              <a:pathLst>
                <a:path w="10241" h="2287" extrusionOk="0">
                  <a:moveTo>
                    <a:pt x="1" y="1"/>
                  </a:moveTo>
                  <a:lnTo>
                    <a:pt x="1" y="1882"/>
                  </a:lnTo>
                  <a:cubicBezTo>
                    <a:pt x="739" y="1882"/>
                    <a:pt x="739" y="2287"/>
                    <a:pt x="1477" y="2287"/>
                  </a:cubicBezTo>
                  <a:cubicBezTo>
                    <a:pt x="2192" y="2287"/>
                    <a:pt x="2192" y="1882"/>
                    <a:pt x="2930" y="1882"/>
                  </a:cubicBezTo>
                  <a:cubicBezTo>
                    <a:pt x="3668" y="1882"/>
                    <a:pt x="3668" y="2287"/>
                    <a:pt x="4406" y="2287"/>
                  </a:cubicBezTo>
                  <a:cubicBezTo>
                    <a:pt x="5121" y="2287"/>
                    <a:pt x="5121" y="1882"/>
                    <a:pt x="5859" y="1882"/>
                  </a:cubicBezTo>
                  <a:cubicBezTo>
                    <a:pt x="6597" y="1882"/>
                    <a:pt x="6597" y="2287"/>
                    <a:pt x="7312" y="2287"/>
                  </a:cubicBezTo>
                  <a:cubicBezTo>
                    <a:pt x="8050" y="2287"/>
                    <a:pt x="8050" y="1882"/>
                    <a:pt x="8788" y="1882"/>
                  </a:cubicBezTo>
                  <a:cubicBezTo>
                    <a:pt x="9503" y="1882"/>
                    <a:pt x="9503" y="2287"/>
                    <a:pt x="10241" y="2287"/>
                  </a:cubicBezTo>
                  <a:lnTo>
                    <a:pt x="10241" y="405"/>
                  </a:lnTo>
                  <a:cubicBezTo>
                    <a:pt x="9503" y="405"/>
                    <a:pt x="9503" y="1"/>
                    <a:pt x="8788" y="1"/>
                  </a:cubicBezTo>
                  <a:cubicBezTo>
                    <a:pt x="8050" y="1"/>
                    <a:pt x="8050" y="405"/>
                    <a:pt x="7312" y="405"/>
                  </a:cubicBezTo>
                  <a:cubicBezTo>
                    <a:pt x="6597" y="405"/>
                    <a:pt x="6597" y="1"/>
                    <a:pt x="5859" y="1"/>
                  </a:cubicBezTo>
                  <a:cubicBezTo>
                    <a:pt x="5121" y="1"/>
                    <a:pt x="5121" y="405"/>
                    <a:pt x="4406" y="405"/>
                  </a:cubicBezTo>
                  <a:cubicBezTo>
                    <a:pt x="3668" y="405"/>
                    <a:pt x="3668" y="1"/>
                    <a:pt x="2930" y="1"/>
                  </a:cubicBezTo>
                  <a:cubicBezTo>
                    <a:pt x="2215" y="1"/>
                    <a:pt x="2215" y="405"/>
                    <a:pt x="1477" y="405"/>
                  </a:cubicBezTo>
                  <a:cubicBezTo>
                    <a:pt x="739" y="405"/>
                    <a:pt x="739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2755004" y="1878879"/>
              <a:ext cx="344237" cy="80685"/>
            </a:xfrm>
            <a:custGeom>
              <a:avLst/>
              <a:gdLst/>
              <a:ahLst/>
              <a:cxnLst/>
              <a:rect l="l" t="t" r="r" b="b"/>
              <a:pathLst>
                <a:path w="10265" h="2406" extrusionOk="0">
                  <a:moveTo>
                    <a:pt x="858" y="0"/>
                  </a:moveTo>
                  <a:cubicBezTo>
                    <a:pt x="382" y="0"/>
                    <a:pt x="1" y="381"/>
                    <a:pt x="1" y="858"/>
                  </a:cubicBezTo>
                  <a:lnTo>
                    <a:pt x="25" y="2406"/>
                  </a:lnTo>
                  <a:lnTo>
                    <a:pt x="10265" y="2406"/>
                  </a:lnTo>
                  <a:lnTo>
                    <a:pt x="10265" y="858"/>
                  </a:lnTo>
                  <a:cubicBezTo>
                    <a:pt x="10265" y="381"/>
                    <a:pt x="9884" y="0"/>
                    <a:pt x="9407" y="0"/>
                  </a:cubicBezTo>
                  <a:cubicBezTo>
                    <a:pt x="8931" y="0"/>
                    <a:pt x="8550" y="381"/>
                    <a:pt x="8550" y="858"/>
                  </a:cubicBezTo>
                  <a:cubicBezTo>
                    <a:pt x="8550" y="381"/>
                    <a:pt x="8169" y="0"/>
                    <a:pt x="7693" y="0"/>
                  </a:cubicBezTo>
                  <a:cubicBezTo>
                    <a:pt x="7216" y="0"/>
                    <a:pt x="6835" y="381"/>
                    <a:pt x="6835" y="858"/>
                  </a:cubicBezTo>
                  <a:cubicBezTo>
                    <a:pt x="6835" y="381"/>
                    <a:pt x="6454" y="0"/>
                    <a:pt x="5978" y="0"/>
                  </a:cubicBezTo>
                  <a:cubicBezTo>
                    <a:pt x="5526" y="0"/>
                    <a:pt x="5145" y="381"/>
                    <a:pt x="5145" y="858"/>
                  </a:cubicBezTo>
                  <a:cubicBezTo>
                    <a:pt x="5145" y="381"/>
                    <a:pt x="4740" y="0"/>
                    <a:pt x="4287" y="0"/>
                  </a:cubicBezTo>
                  <a:cubicBezTo>
                    <a:pt x="3811" y="0"/>
                    <a:pt x="3430" y="381"/>
                    <a:pt x="3430" y="858"/>
                  </a:cubicBezTo>
                  <a:cubicBezTo>
                    <a:pt x="3430" y="381"/>
                    <a:pt x="3049" y="0"/>
                    <a:pt x="2573" y="0"/>
                  </a:cubicBezTo>
                  <a:cubicBezTo>
                    <a:pt x="2096" y="0"/>
                    <a:pt x="1715" y="381"/>
                    <a:pt x="1715" y="858"/>
                  </a:cubicBezTo>
                  <a:cubicBezTo>
                    <a:pt x="1715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2742227" y="1651210"/>
              <a:ext cx="234041" cy="139036"/>
            </a:xfrm>
            <a:custGeom>
              <a:avLst/>
              <a:gdLst/>
              <a:ahLst/>
              <a:cxnLst/>
              <a:rect l="l" t="t" r="r" b="b"/>
              <a:pathLst>
                <a:path w="6979" h="4146" extrusionOk="0">
                  <a:moveTo>
                    <a:pt x="4245" y="0"/>
                  </a:moveTo>
                  <a:cubicBezTo>
                    <a:pt x="3756" y="0"/>
                    <a:pt x="3244" y="93"/>
                    <a:pt x="2739" y="288"/>
                  </a:cubicBezTo>
                  <a:cubicBezTo>
                    <a:pt x="977" y="979"/>
                    <a:pt x="1" y="2693"/>
                    <a:pt x="548" y="4146"/>
                  </a:cubicBezTo>
                  <a:lnTo>
                    <a:pt x="3763" y="2884"/>
                  </a:lnTo>
                  <a:lnTo>
                    <a:pt x="6978" y="1622"/>
                  </a:lnTo>
                  <a:cubicBezTo>
                    <a:pt x="6568" y="597"/>
                    <a:pt x="5484" y="0"/>
                    <a:pt x="4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2834079" y="1651210"/>
              <a:ext cx="142188" cy="96715"/>
            </a:xfrm>
            <a:custGeom>
              <a:avLst/>
              <a:gdLst/>
              <a:ahLst/>
              <a:cxnLst/>
              <a:rect l="l" t="t" r="r" b="b"/>
              <a:pathLst>
                <a:path w="4240" h="2884" extrusionOk="0">
                  <a:moveTo>
                    <a:pt x="1506" y="0"/>
                  </a:moveTo>
                  <a:cubicBezTo>
                    <a:pt x="1017" y="0"/>
                    <a:pt x="505" y="93"/>
                    <a:pt x="0" y="288"/>
                  </a:cubicBezTo>
                  <a:lnTo>
                    <a:pt x="1024" y="2884"/>
                  </a:lnTo>
                  <a:lnTo>
                    <a:pt x="4239" y="1622"/>
                  </a:lnTo>
                  <a:cubicBezTo>
                    <a:pt x="3829" y="597"/>
                    <a:pt x="2745" y="0"/>
                    <a:pt x="1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2802925" y="1658856"/>
              <a:ext cx="112644" cy="107446"/>
            </a:xfrm>
            <a:custGeom>
              <a:avLst/>
              <a:gdLst/>
              <a:ahLst/>
              <a:cxnLst/>
              <a:rect l="l" t="t" r="r" b="b"/>
              <a:pathLst>
                <a:path w="3359" h="3204" extrusionOk="0">
                  <a:moveTo>
                    <a:pt x="1249" y="0"/>
                  </a:moveTo>
                  <a:cubicBezTo>
                    <a:pt x="1139" y="0"/>
                    <a:pt x="1032" y="20"/>
                    <a:pt x="929" y="60"/>
                  </a:cubicBezTo>
                  <a:cubicBezTo>
                    <a:pt x="167" y="346"/>
                    <a:pt x="1" y="1775"/>
                    <a:pt x="548" y="3204"/>
                  </a:cubicBezTo>
                  <a:lnTo>
                    <a:pt x="3358" y="2108"/>
                  </a:lnTo>
                  <a:cubicBezTo>
                    <a:pt x="2861" y="865"/>
                    <a:pt x="1985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3016174" y="1652854"/>
              <a:ext cx="44736" cy="44769"/>
            </a:xfrm>
            <a:custGeom>
              <a:avLst/>
              <a:gdLst/>
              <a:ahLst/>
              <a:cxnLst/>
              <a:rect l="l" t="t" r="r" b="b"/>
              <a:pathLst>
                <a:path w="1334" h="1335" extrusionOk="0">
                  <a:moveTo>
                    <a:pt x="667" y="1"/>
                  </a:moveTo>
                  <a:cubicBezTo>
                    <a:pt x="286" y="1"/>
                    <a:pt x="0" y="287"/>
                    <a:pt x="0" y="668"/>
                  </a:cubicBezTo>
                  <a:cubicBezTo>
                    <a:pt x="0" y="1025"/>
                    <a:pt x="286" y="1335"/>
                    <a:pt x="667" y="1335"/>
                  </a:cubicBezTo>
                  <a:cubicBezTo>
                    <a:pt x="1024" y="1335"/>
                    <a:pt x="1334" y="1025"/>
                    <a:pt x="1334" y="668"/>
                  </a:cubicBezTo>
                  <a:cubicBezTo>
                    <a:pt x="1334" y="287"/>
                    <a:pt x="1024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2746217" y="1636690"/>
              <a:ext cx="357818" cy="275758"/>
            </a:xfrm>
            <a:custGeom>
              <a:avLst/>
              <a:gdLst/>
              <a:ahLst/>
              <a:cxnLst/>
              <a:rect l="l" t="t" r="r" b="b"/>
              <a:pathLst>
                <a:path w="10670" h="8223" extrusionOk="0">
                  <a:moveTo>
                    <a:pt x="2954" y="816"/>
                  </a:moveTo>
                  <a:cubicBezTo>
                    <a:pt x="3216" y="816"/>
                    <a:pt x="3501" y="959"/>
                    <a:pt x="3811" y="1221"/>
                  </a:cubicBezTo>
                  <a:cubicBezTo>
                    <a:pt x="4216" y="1555"/>
                    <a:pt x="4573" y="2078"/>
                    <a:pt x="4835" y="2674"/>
                  </a:cubicBezTo>
                  <a:lnTo>
                    <a:pt x="2335" y="3650"/>
                  </a:lnTo>
                  <a:cubicBezTo>
                    <a:pt x="2120" y="3031"/>
                    <a:pt x="2025" y="2412"/>
                    <a:pt x="2096" y="1888"/>
                  </a:cubicBezTo>
                  <a:cubicBezTo>
                    <a:pt x="2168" y="1340"/>
                    <a:pt x="2358" y="983"/>
                    <a:pt x="2692" y="864"/>
                  </a:cubicBezTo>
                  <a:cubicBezTo>
                    <a:pt x="2763" y="840"/>
                    <a:pt x="2858" y="816"/>
                    <a:pt x="2954" y="816"/>
                  </a:cubicBezTo>
                  <a:close/>
                  <a:moveTo>
                    <a:pt x="1930" y="1245"/>
                  </a:moveTo>
                  <a:lnTo>
                    <a:pt x="1930" y="1245"/>
                  </a:lnTo>
                  <a:cubicBezTo>
                    <a:pt x="1858" y="1412"/>
                    <a:pt x="1811" y="1626"/>
                    <a:pt x="1787" y="1840"/>
                  </a:cubicBezTo>
                  <a:cubicBezTo>
                    <a:pt x="1715" y="2412"/>
                    <a:pt x="1811" y="3102"/>
                    <a:pt x="2049" y="3769"/>
                  </a:cubicBezTo>
                  <a:lnTo>
                    <a:pt x="525" y="4365"/>
                  </a:lnTo>
                  <a:cubicBezTo>
                    <a:pt x="334" y="3745"/>
                    <a:pt x="429" y="3079"/>
                    <a:pt x="787" y="2436"/>
                  </a:cubicBezTo>
                  <a:cubicBezTo>
                    <a:pt x="1072" y="1959"/>
                    <a:pt x="1453" y="1555"/>
                    <a:pt x="1930" y="1245"/>
                  </a:cubicBezTo>
                  <a:close/>
                  <a:moveTo>
                    <a:pt x="2398" y="0"/>
                  </a:moveTo>
                  <a:cubicBezTo>
                    <a:pt x="2384" y="0"/>
                    <a:pt x="2371" y="2"/>
                    <a:pt x="2358" y="7"/>
                  </a:cubicBezTo>
                  <a:cubicBezTo>
                    <a:pt x="2287" y="54"/>
                    <a:pt x="2239" y="126"/>
                    <a:pt x="2263" y="221"/>
                  </a:cubicBezTo>
                  <a:lnTo>
                    <a:pt x="2430" y="626"/>
                  </a:lnTo>
                  <a:cubicBezTo>
                    <a:pt x="1596" y="983"/>
                    <a:pt x="930" y="1555"/>
                    <a:pt x="525" y="2293"/>
                  </a:cubicBezTo>
                  <a:cubicBezTo>
                    <a:pt x="96" y="3055"/>
                    <a:pt x="1" y="3888"/>
                    <a:pt x="287" y="4627"/>
                  </a:cubicBezTo>
                  <a:cubicBezTo>
                    <a:pt x="310" y="4698"/>
                    <a:pt x="382" y="4722"/>
                    <a:pt x="429" y="4722"/>
                  </a:cubicBezTo>
                  <a:lnTo>
                    <a:pt x="501" y="4722"/>
                  </a:lnTo>
                  <a:lnTo>
                    <a:pt x="3549" y="3507"/>
                  </a:lnTo>
                  <a:lnTo>
                    <a:pt x="4978" y="7175"/>
                  </a:lnTo>
                  <a:cubicBezTo>
                    <a:pt x="4859" y="7103"/>
                    <a:pt x="4692" y="7056"/>
                    <a:pt x="4526" y="7056"/>
                  </a:cubicBezTo>
                  <a:cubicBezTo>
                    <a:pt x="4168" y="7056"/>
                    <a:pt x="3859" y="7246"/>
                    <a:pt x="3668" y="7532"/>
                  </a:cubicBezTo>
                  <a:cubicBezTo>
                    <a:pt x="3501" y="7246"/>
                    <a:pt x="3192" y="7056"/>
                    <a:pt x="2835" y="7056"/>
                  </a:cubicBezTo>
                  <a:cubicBezTo>
                    <a:pt x="2477" y="7056"/>
                    <a:pt x="2144" y="7246"/>
                    <a:pt x="1977" y="7532"/>
                  </a:cubicBezTo>
                  <a:cubicBezTo>
                    <a:pt x="1787" y="7246"/>
                    <a:pt x="1477" y="7056"/>
                    <a:pt x="1120" y="7056"/>
                  </a:cubicBezTo>
                  <a:cubicBezTo>
                    <a:pt x="548" y="7056"/>
                    <a:pt x="96" y="7508"/>
                    <a:pt x="96" y="8056"/>
                  </a:cubicBezTo>
                  <a:cubicBezTo>
                    <a:pt x="96" y="8151"/>
                    <a:pt x="167" y="8223"/>
                    <a:pt x="263" y="8223"/>
                  </a:cubicBezTo>
                  <a:cubicBezTo>
                    <a:pt x="358" y="8223"/>
                    <a:pt x="429" y="8151"/>
                    <a:pt x="429" y="8056"/>
                  </a:cubicBezTo>
                  <a:cubicBezTo>
                    <a:pt x="429" y="7675"/>
                    <a:pt x="739" y="7365"/>
                    <a:pt x="1120" y="7365"/>
                  </a:cubicBezTo>
                  <a:cubicBezTo>
                    <a:pt x="1501" y="7365"/>
                    <a:pt x="1811" y="7675"/>
                    <a:pt x="1811" y="8056"/>
                  </a:cubicBezTo>
                  <a:cubicBezTo>
                    <a:pt x="1811" y="8151"/>
                    <a:pt x="1882" y="8223"/>
                    <a:pt x="1977" y="8223"/>
                  </a:cubicBezTo>
                  <a:cubicBezTo>
                    <a:pt x="2049" y="8223"/>
                    <a:pt x="2120" y="8151"/>
                    <a:pt x="2120" y="8056"/>
                  </a:cubicBezTo>
                  <a:cubicBezTo>
                    <a:pt x="2120" y="7675"/>
                    <a:pt x="2454" y="7365"/>
                    <a:pt x="2835" y="7365"/>
                  </a:cubicBezTo>
                  <a:cubicBezTo>
                    <a:pt x="3216" y="7365"/>
                    <a:pt x="3525" y="7675"/>
                    <a:pt x="3525" y="8056"/>
                  </a:cubicBezTo>
                  <a:cubicBezTo>
                    <a:pt x="3525" y="8151"/>
                    <a:pt x="3597" y="8223"/>
                    <a:pt x="3692" y="8223"/>
                  </a:cubicBezTo>
                  <a:cubicBezTo>
                    <a:pt x="3763" y="8223"/>
                    <a:pt x="3835" y="8151"/>
                    <a:pt x="3835" y="8056"/>
                  </a:cubicBezTo>
                  <a:cubicBezTo>
                    <a:pt x="3835" y="7675"/>
                    <a:pt x="4144" y="7365"/>
                    <a:pt x="4526" y="7365"/>
                  </a:cubicBezTo>
                  <a:cubicBezTo>
                    <a:pt x="4907" y="7365"/>
                    <a:pt x="5240" y="7675"/>
                    <a:pt x="5240" y="8056"/>
                  </a:cubicBezTo>
                  <a:cubicBezTo>
                    <a:pt x="5240" y="8151"/>
                    <a:pt x="5311" y="8223"/>
                    <a:pt x="5383" y="8223"/>
                  </a:cubicBezTo>
                  <a:cubicBezTo>
                    <a:pt x="5478" y="8223"/>
                    <a:pt x="5550" y="8151"/>
                    <a:pt x="5550" y="8056"/>
                  </a:cubicBezTo>
                  <a:cubicBezTo>
                    <a:pt x="5550" y="7675"/>
                    <a:pt x="5859" y="7365"/>
                    <a:pt x="6240" y="7365"/>
                  </a:cubicBezTo>
                  <a:cubicBezTo>
                    <a:pt x="6621" y="7365"/>
                    <a:pt x="6931" y="7675"/>
                    <a:pt x="6931" y="8056"/>
                  </a:cubicBezTo>
                  <a:cubicBezTo>
                    <a:pt x="6931" y="8151"/>
                    <a:pt x="7002" y="8223"/>
                    <a:pt x="7097" y="8223"/>
                  </a:cubicBezTo>
                  <a:cubicBezTo>
                    <a:pt x="7193" y="8223"/>
                    <a:pt x="7264" y="8151"/>
                    <a:pt x="7264" y="8056"/>
                  </a:cubicBezTo>
                  <a:cubicBezTo>
                    <a:pt x="7264" y="7675"/>
                    <a:pt x="7574" y="7365"/>
                    <a:pt x="7955" y="7365"/>
                  </a:cubicBezTo>
                  <a:cubicBezTo>
                    <a:pt x="8336" y="7365"/>
                    <a:pt x="8645" y="7675"/>
                    <a:pt x="8645" y="8056"/>
                  </a:cubicBezTo>
                  <a:cubicBezTo>
                    <a:pt x="8645" y="8151"/>
                    <a:pt x="8717" y="8223"/>
                    <a:pt x="8812" y="8223"/>
                  </a:cubicBezTo>
                  <a:cubicBezTo>
                    <a:pt x="8884" y="8223"/>
                    <a:pt x="8955" y="8151"/>
                    <a:pt x="8955" y="8056"/>
                  </a:cubicBezTo>
                  <a:cubicBezTo>
                    <a:pt x="8955" y="7675"/>
                    <a:pt x="9265" y="7365"/>
                    <a:pt x="9669" y="7365"/>
                  </a:cubicBezTo>
                  <a:cubicBezTo>
                    <a:pt x="10050" y="7365"/>
                    <a:pt x="10360" y="7675"/>
                    <a:pt x="10360" y="8056"/>
                  </a:cubicBezTo>
                  <a:cubicBezTo>
                    <a:pt x="10360" y="8151"/>
                    <a:pt x="10431" y="8223"/>
                    <a:pt x="10503" y="8223"/>
                  </a:cubicBezTo>
                  <a:cubicBezTo>
                    <a:pt x="10598" y="8223"/>
                    <a:pt x="10670" y="8151"/>
                    <a:pt x="10670" y="8056"/>
                  </a:cubicBezTo>
                  <a:cubicBezTo>
                    <a:pt x="10670" y="7508"/>
                    <a:pt x="10217" y="7056"/>
                    <a:pt x="9646" y="7056"/>
                  </a:cubicBezTo>
                  <a:cubicBezTo>
                    <a:pt x="9288" y="7056"/>
                    <a:pt x="8979" y="7246"/>
                    <a:pt x="8788" y="7532"/>
                  </a:cubicBezTo>
                  <a:cubicBezTo>
                    <a:pt x="8622" y="7246"/>
                    <a:pt x="8312" y="7056"/>
                    <a:pt x="7955" y="7056"/>
                  </a:cubicBezTo>
                  <a:cubicBezTo>
                    <a:pt x="7598" y="7056"/>
                    <a:pt x="7264" y="7246"/>
                    <a:pt x="7097" y="7532"/>
                  </a:cubicBezTo>
                  <a:cubicBezTo>
                    <a:pt x="6907" y="7246"/>
                    <a:pt x="6597" y="7056"/>
                    <a:pt x="6240" y="7056"/>
                  </a:cubicBezTo>
                  <a:cubicBezTo>
                    <a:pt x="5907" y="7056"/>
                    <a:pt x="5621" y="7222"/>
                    <a:pt x="5430" y="7461"/>
                  </a:cubicBezTo>
                  <a:lnTo>
                    <a:pt x="3835" y="3412"/>
                  </a:lnTo>
                  <a:lnTo>
                    <a:pt x="6907" y="2198"/>
                  </a:lnTo>
                  <a:cubicBezTo>
                    <a:pt x="6978" y="2174"/>
                    <a:pt x="7026" y="2078"/>
                    <a:pt x="7002" y="2007"/>
                  </a:cubicBezTo>
                  <a:cubicBezTo>
                    <a:pt x="6693" y="1245"/>
                    <a:pt x="6050" y="673"/>
                    <a:pt x="5168" y="411"/>
                  </a:cubicBezTo>
                  <a:cubicBezTo>
                    <a:pt x="5156" y="407"/>
                    <a:pt x="5143" y="405"/>
                    <a:pt x="5130" y="405"/>
                  </a:cubicBezTo>
                  <a:cubicBezTo>
                    <a:pt x="5066" y="405"/>
                    <a:pt x="4998" y="452"/>
                    <a:pt x="4978" y="531"/>
                  </a:cubicBezTo>
                  <a:cubicBezTo>
                    <a:pt x="4954" y="602"/>
                    <a:pt x="5002" y="697"/>
                    <a:pt x="5073" y="721"/>
                  </a:cubicBezTo>
                  <a:cubicBezTo>
                    <a:pt x="5811" y="935"/>
                    <a:pt x="6359" y="1388"/>
                    <a:pt x="6645" y="1983"/>
                  </a:cubicBezTo>
                  <a:lnTo>
                    <a:pt x="5121" y="2579"/>
                  </a:lnTo>
                  <a:cubicBezTo>
                    <a:pt x="4859" y="1912"/>
                    <a:pt x="4454" y="1340"/>
                    <a:pt x="4025" y="959"/>
                  </a:cubicBezTo>
                  <a:cubicBezTo>
                    <a:pt x="3859" y="816"/>
                    <a:pt x="3668" y="721"/>
                    <a:pt x="3501" y="626"/>
                  </a:cubicBezTo>
                  <a:cubicBezTo>
                    <a:pt x="3692" y="602"/>
                    <a:pt x="3888" y="590"/>
                    <a:pt x="4082" y="590"/>
                  </a:cubicBezTo>
                  <a:cubicBezTo>
                    <a:pt x="4275" y="590"/>
                    <a:pt x="4466" y="602"/>
                    <a:pt x="4645" y="626"/>
                  </a:cubicBezTo>
                  <a:cubicBezTo>
                    <a:pt x="4740" y="626"/>
                    <a:pt x="4811" y="578"/>
                    <a:pt x="4835" y="483"/>
                  </a:cubicBezTo>
                  <a:cubicBezTo>
                    <a:pt x="4835" y="411"/>
                    <a:pt x="4787" y="316"/>
                    <a:pt x="4692" y="316"/>
                  </a:cubicBezTo>
                  <a:cubicBezTo>
                    <a:pt x="4505" y="288"/>
                    <a:pt x="4315" y="275"/>
                    <a:pt x="4124" y="275"/>
                  </a:cubicBezTo>
                  <a:cubicBezTo>
                    <a:pt x="3660" y="275"/>
                    <a:pt x="3188" y="355"/>
                    <a:pt x="2716" y="507"/>
                  </a:cubicBezTo>
                  <a:lnTo>
                    <a:pt x="2549" y="102"/>
                  </a:lnTo>
                  <a:cubicBezTo>
                    <a:pt x="2529" y="43"/>
                    <a:pt x="2461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2903564" y="1797423"/>
              <a:ext cx="200472" cy="23978"/>
            </a:xfrm>
            <a:custGeom>
              <a:avLst/>
              <a:gdLst/>
              <a:ahLst/>
              <a:cxnLst/>
              <a:rect l="l" t="t" r="r" b="b"/>
              <a:pathLst>
                <a:path w="5978" h="715" extrusionOk="0">
                  <a:moveTo>
                    <a:pt x="1429" y="0"/>
                  </a:moveTo>
                  <a:cubicBezTo>
                    <a:pt x="1000" y="0"/>
                    <a:pt x="810" y="119"/>
                    <a:pt x="619" y="215"/>
                  </a:cubicBezTo>
                  <a:cubicBezTo>
                    <a:pt x="476" y="310"/>
                    <a:pt x="357" y="381"/>
                    <a:pt x="143" y="405"/>
                  </a:cubicBezTo>
                  <a:cubicBezTo>
                    <a:pt x="72" y="405"/>
                    <a:pt x="0" y="477"/>
                    <a:pt x="24" y="572"/>
                  </a:cubicBezTo>
                  <a:cubicBezTo>
                    <a:pt x="24" y="667"/>
                    <a:pt x="95" y="715"/>
                    <a:pt x="191" y="715"/>
                  </a:cubicBezTo>
                  <a:cubicBezTo>
                    <a:pt x="453" y="667"/>
                    <a:pt x="619" y="572"/>
                    <a:pt x="762" y="500"/>
                  </a:cubicBezTo>
                  <a:cubicBezTo>
                    <a:pt x="929" y="381"/>
                    <a:pt x="1096" y="310"/>
                    <a:pt x="1429" y="310"/>
                  </a:cubicBezTo>
                  <a:cubicBezTo>
                    <a:pt x="1739" y="310"/>
                    <a:pt x="1905" y="381"/>
                    <a:pt x="2072" y="500"/>
                  </a:cubicBezTo>
                  <a:cubicBezTo>
                    <a:pt x="2263" y="596"/>
                    <a:pt x="2477" y="715"/>
                    <a:pt x="2882" y="715"/>
                  </a:cubicBezTo>
                  <a:cubicBezTo>
                    <a:pt x="3287" y="715"/>
                    <a:pt x="3501" y="596"/>
                    <a:pt x="3691" y="500"/>
                  </a:cubicBezTo>
                  <a:cubicBezTo>
                    <a:pt x="3858" y="381"/>
                    <a:pt x="4025" y="310"/>
                    <a:pt x="4358" y="310"/>
                  </a:cubicBezTo>
                  <a:cubicBezTo>
                    <a:pt x="4668" y="310"/>
                    <a:pt x="4835" y="381"/>
                    <a:pt x="5001" y="500"/>
                  </a:cubicBezTo>
                  <a:cubicBezTo>
                    <a:pt x="5192" y="596"/>
                    <a:pt x="5406" y="715"/>
                    <a:pt x="5811" y="715"/>
                  </a:cubicBezTo>
                  <a:cubicBezTo>
                    <a:pt x="5906" y="715"/>
                    <a:pt x="5978" y="643"/>
                    <a:pt x="5978" y="572"/>
                  </a:cubicBezTo>
                  <a:cubicBezTo>
                    <a:pt x="5978" y="477"/>
                    <a:pt x="5906" y="405"/>
                    <a:pt x="5811" y="405"/>
                  </a:cubicBezTo>
                  <a:cubicBezTo>
                    <a:pt x="5501" y="405"/>
                    <a:pt x="5335" y="310"/>
                    <a:pt x="5168" y="215"/>
                  </a:cubicBezTo>
                  <a:cubicBezTo>
                    <a:pt x="4977" y="119"/>
                    <a:pt x="4763" y="0"/>
                    <a:pt x="4358" y="0"/>
                  </a:cubicBezTo>
                  <a:cubicBezTo>
                    <a:pt x="3953" y="0"/>
                    <a:pt x="3739" y="119"/>
                    <a:pt x="3549" y="215"/>
                  </a:cubicBezTo>
                  <a:cubicBezTo>
                    <a:pt x="3358" y="334"/>
                    <a:pt x="3215" y="405"/>
                    <a:pt x="2882" y="405"/>
                  </a:cubicBezTo>
                  <a:cubicBezTo>
                    <a:pt x="2572" y="405"/>
                    <a:pt x="2405" y="334"/>
                    <a:pt x="2239" y="215"/>
                  </a:cubicBezTo>
                  <a:cubicBezTo>
                    <a:pt x="2048" y="119"/>
                    <a:pt x="1834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2749437" y="1797423"/>
              <a:ext cx="134174" cy="24782"/>
            </a:xfrm>
            <a:custGeom>
              <a:avLst/>
              <a:gdLst/>
              <a:ahLst/>
              <a:cxnLst/>
              <a:rect l="l" t="t" r="r" b="b"/>
              <a:pathLst>
                <a:path w="4001" h="739" extrusionOk="0">
                  <a:moveTo>
                    <a:pt x="167" y="0"/>
                  </a:moveTo>
                  <a:cubicBezTo>
                    <a:pt x="71" y="0"/>
                    <a:pt x="0" y="72"/>
                    <a:pt x="0" y="143"/>
                  </a:cubicBezTo>
                  <a:cubicBezTo>
                    <a:pt x="0" y="238"/>
                    <a:pt x="71" y="310"/>
                    <a:pt x="167" y="310"/>
                  </a:cubicBezTo>
                  <a:cubicBezTo>
                    <a:pt x="500" y="310"/>
                    <a:pt x="643" y="405"/>
                    <a:pt x="810" y="500"/>
                  </a:cubicBezTo>
                  <a:cubicBezTo>
                    <a:pt x="1000" y="596"/>
                    <a:pt x="1215" y="739"/>
                    <a:pt x="1619" y="739"/>
                  </a:cubicBezTo>
                  <a:cubicBezTo>
                    <a:pt x="2048" y="739"/>
                    <a:pt x="2262" y="596"/>
                    <a:pt x="2429" y="500"/>
                  </a:cubicBezTo>
                  <a:cubicBezTo>
                    <a:pt x="2620" y="405"/>
                    <a:pt x="2762" y="310"/>
                    <a:pt x="3096" y="310"/>
                  </a:cubicBezTo>
                  <a:cubicBezTo>
                    <a:pt x="3429" y="310"/>
                    <a:pt x="3572" y="405"/>
                    <a:pt x="3739" y="500"/>
                  </a:cubicBezTo>
                  <a:cubicBezTo>
                    <a:pt x="3771" y="516"/>
                    <a:pt x="3802" y="524"/>
                    <a:pt x="3831" y="524"/>
                  </a:cubicBezTo>
                  <a:cubicBezTo>
                    <a:pt x="3890" y="524"/>
                    <a:pt x="3937" y="492"/>
                    <a:pt x="3953" y="429"/>
                  </a:cubicBezTo>
                  <a:cubicBezTo>
                    <a:pt x="4001" y="358"/>
                    <a:pt x="3977" y="262"/>
                    <a:pt x="3906" y="215"/>
                  </a:cubicBezTo>
                  <a:cubicBezTo>
                    <a:pt x="3715" y="119"/>
                    <a:pt x="3501" y="0"/>
                    <a:pt x="3096" y="0"/>
                  </a:cubicBezTo>
                  <a:cubicBezTo>
                    <a:pt x="2691" y="0"/>
                    <a:pt x="2477" y="119"/>
                    <a:pt x="2286" y="215"/>
                  </a:cubicBezTo>
                  <a:cubicBezTo>
                    <a:pt x="2119" y="334"/>
                    <a:pt x="1953" y="405"/>
                    <a:pt x="1619" y="405"/>
                  </a:cubicBezTo>
                  <a:cubicBezTo>
                    <a:pt x="1310" y="405"/>
                    <a:pt x="1143" y="334"/>
                    <a:pt x="976" y="215"/>
                  </a:cubicBezTo>
                  <a:cubicBezTo>
                    <a:pt x="786" y="119"/>
                    <a:pt x="57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2917917" y="1833339"/>
              <a:ext cx="186119" cy="24816"/>
            </a:xfrm>
            <a:custGeom>
              <a:avLst/>
              <a:gdLst/>
              <a:ahLst/>
              <a:cxnLst/>
              <a:rect l="l" t="t" r="r" b="b"/>
              <a:pathLst>
                <a:path w="5550" h="740" extrusionOk="0">
                  <a:moveTo>
                    <a:pt x="1001" y="1"/>
                  </a:moveTo>
                  <a:cubicBezTo>
                    <a:pt x="572" y="1"/>
                    <a:pt x="382" y="144"/>
                    <a:pt x="191" y="239"/>
                  </a:cubicBezTo>
                  <a:cubicBezTo>
                    <a:pt x="144" y="263"/>
                    <a:pt x="120" y="263"/>
                    <a:pt x="96" y="287"/>
                  </a:cubicBezTo>
                  <a:cubicBezTo>
                    <a:pt x="25" y="334"/>
                    <a:pt x="1" y="430"/>
                    <a:pt x="25" y="501"/>
                  </a:cubicBezTo>
                  <a:cubicBezTo>
                    <a:pt x="60" y="555"/>
                    <a:pt x="123" y="581"/>
                    <a:pt x="182" y="581"/>
                  </a:cubicBezTo>
                  <a:cubicBezTo>
                    <a:pt x="202" y="581"/>
                    <a:pt x="221" y="578"/>
                    <a:pt x="239" y="572"/>
                  </a:cubicBezTo>
                  <a:cubicBezTo>
                    <a:pt x="287" y="549"/>
                    <a:pt x="310" y="525"/>
                    <a:pt x="334" y="501"/>
                  </a:cubicBezTo>
                  <a:cubicBezTo>
                    <a:pt x="501" y="406"/>
                    <a:pt x="668" y="311"/>
                    <a:pt x="977" y="311"/>
                  </a:cubicBezTo>
                  <a:cubicBezTo>
                    <a:pt x="1311" y="311"/>
                    <a:pt x="1454" y="406"/>
                    <a:pt x="1644" y="501"/>
                  </a:cubicBezTo>
                  <a:cubicBezTo>
                    <a:pt x="1835" y="620"/>
                    <a:pt x="2049" y="739"/>
                    <a:pt x="2454" y="739"/>
                  </a:cubicBezTo>
                  <a:cubicBezTo>
                    <a:pt x="2859" y="739"/>
                    <a:pt x="3073" y="620"/>
                    <a:pt x="3263" y="501"/>
                  </a:cubicBezTo>
                  <a:cubicBezTo>
                    <a:pt x="3430" y="406"/>
                    <a:pt x="3597" y="311"/>
                    <a:pt x="3906" y="311"/>
                  </a:cubicBezTo>
                  <a:cubicBezTo>
                    <a:pt x="4240" y="311"/>
                    <a:pt x="4383" y="406"/>
                    <a:pt x="4573" y="501"/>
                  </a:cubicBezTo>
                  <a:cubicBezTo>
                    <a:pt x="4764" y="620"/>
                    <a:pt x="4978" y="739"/>
                    <a:pt x="5383" y="739"/>
                  </a:cubicBezTo>
                  <a:cubicBezTo>
                    <a:pt x="5478" y="739"/>
                    <a:pt x="5550" y="668"/>
                    <a:pt x="5550" y="572"/>
                  </a:cubicBezTo>
                  <a:cubicBezTo>
                    <a:pt x="5550" y="501"/>
                    <a:pt x="5478" y="430"/>
                    <a:pt x="5383" y="430"/>
                  </a:cubicBezTo>
                  <a:cubicBezTo>
                    <a:pt x="5073" y="430"/>
                    <a:pt x="4907" y="334"/>
                    <a:pt x="4740" y="239"/>
                  </a:cubicBezTo>
                  <a:cubicBezTo>
                    <a:pt x="4549" y="144"/>
                    <a:pt x="4335" y="1"/>
                    <a:pt x="3930" y="1"/>
                  </a:cubicBezTo>
                  <a:cubicBezTo>
                    <a:pt x="3525" y="1"/>
                    <a:pt x="3311" y="144"/>
                    <a:pt x="3121" y="239"/>
                  </a:cubicBezTo>
                  <a:cubicBezTo>
                    <a:pt x="2930" y="334"/>
                    <a:pt x="2787" y="430"/>
                    <a:pt x="2454" y="430"/>
                  </a:cubicBezTo>
                  <a:cubicBezTo>
                    <a:pt x="2144" y="430"/>
                    <a:pt x="1977" y="334"/>
                    <a:pt x="1811" y="239"/>
                  </a:cubicBezTo>
                  <a:cubicBezTo>
                    <a:pt x="1620" y="144"/>
                    <a:pt x="1406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2812516" y="1833339"/>
              <a:ext cx="87090" cy="24011"/>
            </a:xfrm>
            <a:custGeom>
              <a:avLst/>
              <a:gdLst/>
              <a:ahLst/>
              <a:cxnLst/>
              <a:rect l="l" t="t" r="r" b="b"/>
              <a:pathLst>
                <a:path w="2597" h="716" extrusionOk="0">
                  <a:moveTo>
                    <a:pt x="1215" y="1"/>
                  </a:moveTo>
                  <a:cubicBezTo>
                    <a:pt x="810" y="1"/>
                    <a:pt x="596" y="120"/>
                    <a:pt x="405" y="239"/>
                  </a:cubicBezTo>
                  <a:cubicBezTo>
                    <a:pt x="310" y="287"/>
                    <a:pt x="238" y="334"/>
                    <a:pt x="143" y="358"/>
                  </a:cubicBezTo>
                  <a:cubicBezTo>
                    <a:pt x="48" y="406"/>
                    <a:pt x="0" y="477"/>
                    <a:pt x="24" y="572"/>
                  </a:cubicBezTo>
                  <a:cubicBezTo>
                    <a:pt x="63" y="631"/>
                    <a:pt x="119" y="674"/>
                    <a:pt x="190" y="674"/>
                  </a:cubicBezTo>
                  <a:cubicBezTo>
                    <a:pt x="205" y="674"/>
                    <a:pt x="222" y="672"/>
                    <a:pt x="238" y="668"/>
                  </a:cubicBezTo>
                  <a:cubicBezTo>
                    <a:pt x="358" y="620"/>
                    <a:pt x="453" y="572"/>
                    <a:pt x="548" y="501"/>
                  </a:cubicBezTo>
                  <a:cubicBezTo>
                    <a:pt x="739" y="406"/>
                    <a:pt x="881" y="334"/>
                    <a:pt x="1215" y="334"/>
                  </a:cubicBezTo>
                  <a:cubicBezTo>
                    <a:pt x="1548" y="334"/>
                    <a:pt x="1691" y="406"/>
                    <a:pt x="1858" y="501"/>
                  </a:cubicBezTo>
                  <a:cubicBezTo>
                    <a:pt x="2001" y="596"/>
                    <a:pt x="2167" y="692"/>
                    <a:pt x="2406" y="715"/>
                  </a:cubicBezTo>
                  <a:lnTo>
                    <a:pt x="2429" y="715"/>
                  </a:lnTo>
                  <a:cubicBezTo>
                    <a:pt x="2501" y="715"/>
                    <a:pt x="2572" y="668"/>
                    <a:pt x="2596" y="596"/>
                  </a:cubicBezTo>
                  <a:cubicBezTo>
                    <a:pt x="2596" y="501"/>
                    <a:pt x="2549" y="430"/>
                    <a:pt x="2453" y="406"/>
                  </a:cubicBezTo>
                  <a:cubicBezTo>
                    <a:pt x="2263" y="382"/>
                    <a:pt x="2167" y="311"/>
                    <a:pt x="2025" y="239"/>
                  </a:cubicBezTo>
                  <a:cubicBezTo>
                    <a:pt x="1834" y="120"/>
                    <a:pt x="1620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2750208" y="1833339"/>
              <a:ext cx="59156" cy="24816"/>
            </a:xfrm>
            <a:custGeom>
              <a:avLst/>
              <a:gdLst/>
              <a:ahLst/>
              <a:cxnLst/>
              <a:rect l="l" t="t" r="r" b="b"/>
              <a:pathLst>
                <a:path w="1764" h="740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44" y="334"/>
                  </a:cubicBezTo>
                  <a:cubicBezTo>
                    <a:pt x="477" y="334"/>
                    <a:pt x="620" y="406"/>
                    <a:pt x="811" y="501"/>
                  </a:cubicBezTo>
                  <a:cubicBezTo>
                    <a:pt x="1001" y="620"/>
                    <a:pt x="1215" y="739"/>
                    <a:pt x="1620" y="739"/>
                  </a:cubicBezTo>
                  <a:cubicBezTo>
                    <a:pt x="1692" y="739"/>
                    <a:pt x="1763" y="668"/>
                    <a:pt x="1763" y="572"/>
                  </a:cubicBezTo>
                  <a:cubicBezTo>
                    <a:pt x="1763" y="501"/>
                    <a:pt x="1692" y="430"/>
                    <a:pt x="1620" y="430"/>
                  </a:cubicBezTo>
                  <a:cubicBezTo>
                    <a:pt x="1287" y="430"/>
                    <a:pt x="1144" y="334"/>
                    <a:pt x="953" y="239"/>
                  </a:cubicBezTo>
                  <a:cubicBezTo>
                    <a:pt x="763" y="120"/>
                    <a:pt x="54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3010574" y="1647287"/>
              <a:ext cx="55132" cy="55132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34" y="310"/>
                  </a:moveTo>
                  <a:cubicBezTo>
                    <a:pt x="1096" y="310"/>
                    <a:pt x="1334" y="548"/>
                    <a:pt x="1334" y="834"/>
                  </a:cubicBezTo>
                  <a:cubicBezTo>
                    <a:pt x="1334" y="1119"/>
                    <a:pt x="1120" y="1334"/>
                    <a:pt x="834" y="1334"/>
                  </a:cubicBezTo>
                  <a:cubicBezTo>
                    <a:pt x="548" y="1334"/>
                    <a:pt x="310" y="1119"/>
                    <a:pt x="310" y="834"/>
                  </a:cubicBezTo>
                  <a:cubicBezTo>
                    <a:pt x="310" y="548"/>
                    <a:pt x="548" y="310"/>
                    <a:pt x="834" y="310"/>
                  </a:cubicBezTo>
                  <a:close/>
                  <a:moveTo>
                    <a:pt x="834" y="0"/>
                  </a:moveTo>
                  <a:cubicBezTo>
                    <a:pt x="381" y="0"/>
                    <a:pt x="0" y="381"/>
                    <a:pt x="0" y="834"/>
                  </a:cubicBezTo>
                  <a:cubicBezTo>
                    <a:pt x="0" y="1286"/>
                    <a:pt x="381" y="1643"/>
                    <a:pt x="834" y="1643"/>
                  </a:cubicBezTo>
                  <a:cubicBezTo>
                    <a:pt x="1286" y="1643"/>
                    <a:pt x="1644" y="1286"/>
                    <a:pt x="1644" y="834"/>
                  </a:cubicBezTo>
                  <a:cubicBezTo>
                    <a:pt x="1644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3032942" y="1622504"/>
              <a:ext cx="10396" cy="20020"/>
            </a:xfrm>
            <a:custGeom>
              <a:avLst/>
              <a:gdLst/>
              <a:ahLst/>
              <a:cxnLst/>
              <a:rect l="l" t="t" r="r" b="b"/>
              <a:pathLst>
                <a:path w="310" h="597" extrusionOk="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453"/>
                  </a:lnTo>
                  <a:cubicBezTo>
                    <a:pt x="0" y="525"/>
                    <a:pt x="72" y="596"/>
                    <a:pt x="167" y="596"/>
                  </a:cubicBezTo>
                  <a:cubicBezTo>
                    <a:pt x="238" y="596"/>
                    <a:pt x="310" y="525"/>
                    <a:pt x="310" y="453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032942" y="1707180"/>
              <a:ext cx="10396" cy="19987"/>
            </a:xfrm>
            <a:custGeom>
              <a:avLst/>
              <a:gdLst/>
              <a:ahLst/>
              <a:cxnLst/>
              <a:rect l="l" t="t" r="r" b="b"/>
              <a:pathLst>
                <a:path w="310" h="59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53"/>
                  </a:lnTo>
                  <a:cubicBezTo>
                    <a:pt x="0" y="524"/>
                    <a:pt x="72" y="596"/>
                    <a:pt x="167" y="596"/>
                  </a:cubicBezTo>
                  <a:cubicBezTo>
                    <a:pt x="238" y="596"/>
                    <a:pt x="310" y="548"/>
                    <a:pt x="310" y="453"/>
                  </a:cubicBezTo>
                  <a:lnTo>
                    <a:pt x="310" y="167"/>
                  </a:lnTo>
                  <a:cubicBezTo>
                    <a:pt x="310" y="72"/>
                    <a:pt x="238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059300" y="1636488"/>
              <a:ext cx="18377" cy="17203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369" y="1"/>
                  </a:moveTo>
                  <a:cubicBezTo>
                    <a:pt x="327" y="1"/>
                    <a:pt x="286" y="13"/>
                    <a:pt x="262" y="36"/>
                  </a:cubicBezTo>
                  <a:lnTo>
                    <a:pt x="48" y="251"/>
                  </a:lnTo>
                  <a:cubicBezTo>
                    <a:pt x="0" y="298"/>
                    <a:pt x="0" y="417"/>
                    <a:pt x="48" y="465"/>
                  </a:cubicBezTo>
                  <a:cubicBezTo>
                    <a:pt x="71" y="489"/>
                    <a:pt x="119" y="513"/>
                    <a:pt x="167" y="513"/>
                  </a:cubicBezTo>
                  <a:cubicBezTo>
                    <a:pt x="214" y="513"/>
                    <a:pt x="238" y="489"/>
                    <a:pt x="286" y="465"/>
                  </a:cubicBezTo>
                  <a:lnTo>
                    <a:pt x="476" y="251"/>
                  </a:lnTo>
                  <a:cubicBezTo>
                    <a:pt x="548" y="203"/>
                    <a:pt x="548" y="108"/>
                    <a:pt x="476" y="36"/>
                  </a:cubicBezTo>
                  <a:cubicBezTo>
                    <a:pt x="453" y="13"/>
                    <a:pt x="41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2999373" y="1696382"/>
              <a:ext cx="18411" cy="17203"/>
            </a:xfrm>
            <a:custGeom>
              <a:avLst/>
              <a:gdLst/>
              <a:ahLst/>
              <a:cxnLst/>
              <a:rect l="l" t="t" r="r" b="b"/>
              <a:pathLst>
                <a:path w="549" h="513" extrusionOk="0">
                  <a:moveTo>
                    <a:pt x="361" y="1"/>
                  </a:moveTo>
                  <a:cubicBezTo>
                    <a:pt x="322" y="1"/>
                    <a:pt x="287" y="13"/>
                    <a:pt x="263" y="37"/>
                  </a:cubicBezTo>
                  <a:lnTo>
                    <a:pt x="49" y="251"/>
                  </a:lnTo>
                  <a:cubicBezTo>
                    <a:pt x="1" y="322"/>
                    <a:pt x="1" y="418"/>
                    <a:pt x="49" y="465"/>
                  </a:cubicBezTo>
                  <a:cubicBezTo>
                    <a:pt x="72" y="489"/>
                    <a:pt x="120" y="513"/>
                    <a:pt x="168" y="513"/>
                  </a:cubicBezTo>
                  <a:cubicBezTo>
                    <a:pt x="191" y="513"/>
                    <a:pt x="239" y="489"/>
                    <a:pt x="263" y="465"/>
                  </a:cubicBezTo>
                  <a:lnTo>
                    <a:pt x="477" y="275"/>
                  </a:lnTo>
                  <a:cubicBezTo>
                    <a:pt x="549" y="203"/>
                    <a:pt x="549" y="108"/>
                    <a:pt x="477" y="37"/>
                  </a:cubicBezTo>
                  <a:cubicBezTo>
                    <a:pt x="442" y="13"/>
                    <a:pt x="400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3070467" y="1669655"/>
              <a:ext cx="20792" cy="10396"/>
            </a:xfrm>
            <a:custGeom>
              <a:avLst/>
              <a:gdLst/>
              <a:ahLst/>
              <a:cxnLst/>
              <a:rect l="l" t="t" r="r" b="b"/>
              <a:pathLst>
                <a:path w="620" h="310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453" y="310"/>
                  </a:lnTo>
                  <a:cubicBezTo>
                    <a:pt x="548" y="310"/>
                    <a:pt x="620" y="238"/>
                    <a:pt x="620" y="167"/>
                  </a:cubicBezTo>
                  <a:cubicBezTo>
                    <a:pt x="620" y="71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2985825" y="1669655"/>
              <a:ext cx="19987" cy="10396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43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453" y="310"/>
                  </a:lnTo>
                  <a:cubicBezTo>
                    <a:pt x="524" y="310"/>
                    <a:pt x="595" y="238"/>
                    <a:pt x="595" y="167"/>
                  </a:cubicBezTo>
                  <a:cubicBezTo>
                    <a:pt x="595" y="71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3059300" y="1696382"/>
              <a:ext cx="18377" cy="17203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167" y="1"/>
                  </a:moveTo>
                  <a:cubicBezTo>
                    <a:pt x="125" y="1"/>
                    <a:pt x="83" y="13"/>
                    <a:pt x="48" y="37"/>
                  </a:cubicBezTo>
                  <a:cubicBezTo>
                    <a:pt x="0" y="108"/>
                    <a:pt x="0" y="203"/>
                    <a:pt x="48" y="275"/>
                  </a:cubicBezTo>
                  <a:lnTo>
                    <a:pt x="262" y="465"/>
                  </a:lnTo>
                  <a:cubicBezTo>
                    <a:pt x="286" y="489"/>
                    <a:pt x="333" y="513"/>
                    <a:pt x="381" y="513"/>
                  </a:cubicBezTo>
                  <a:cubicBezTo>
                    <a:pt x="405" y="513"/>
                    <a:pt x="453" y="489"/>
                    <a:pt x="476" y="465"/>
                  </a:cubicBezTo>
                  <a:cubicBezTo>
                    <a:pt x="548" y="418"/>
                    <a:pt x="548" y="298"/>
                    <a:pt x="476" y="251"/>
                  </a:cubicBezTo>
                  <a:lnTo>
                    <a:pt x="286" y="37"/>
                  </a:lnTo>
                  <a:cubicBezTo>
                    <a:pt x="250" y="13"/>
                    <a:pt x="20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2999373" y="1636488"/>
              <a:ext cx="18411" cy="17203"/>
            </a:xfrm>
            <a:custGeom>
              <a:avLst/>
              <a:gdLst/>
              <a:ahLst/>
              <a:cxnLst/>
              <a:rect l="l" t="t" r="r" b="b"/>
              <a:pathLst>
                <a:path w="549" h="513" extrusionOk="0">
                  <a:moveTo>
                    <a:pt x="165" y="1"/>
                  </a:moveTo>
                  <a:cubicBezTo>
                    <a:pt x="126" y="1"/>
                    <a:pt x="84" y="13"/>
                    <a:pt x="49" y="36"/>
                  </a:cubicBezTo>
                  <a:cubicBezTo>
                    <a:pt x="1" y="108"/>
                    <a:pt x="1" y="203"/>
                    <a:pt x="49" y="251"/>
                  </a:cubicBezTo>
                  <a:lnTo>
                    <a:pt x="263" y="465"/>
                  </a:lnTo>
                  <a:cubicBezTo>
                    <a:pt x="287" y="489"/>
                    <a:pt x="334" y="513"/>
                    <a:pt x="358" y="513"/>
                  </a:cubicBezTo>
                  <a:cubicBezTo>
                    <a:pt x="406" y="513"/>
                    <a:pt x="453" y="489"/>
                    <a:pt x="477" y="465"/>
                  </a:cubicBezTo>
                  <a:cubicBezTo>
                    <a:pt x="549" y="394"/>
                    <a:pt x="549" y="298"/>
                    <a:pt x="477" y="251"/>
                  </a:cubicBezTo>
                  <a:lnTo>
                    <a:pt x="263" y="36"/>
                  </a:lnTo>
                  <a:cubicBezTo>
                    <a:pt x="239" y="13"/>
                    <a:pt x="203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3072077" y="1936660"/>
              <a:ext cx="11201" cy="10329"/>
            </a:xfrm>
            <a:custGeom>
              <a:avLst/>
              <a:gdLst/>
              <a:ahLst/>
              <a:cxnLst/>
              <a:rect l="l" t="t" r="r" b="b"/>
              <a:pathLst>
                <a:path w="334" h="308" extrusionOk="0">
                  <a:moveTo>
                    <a:pt x="170" y="0"/>
                  </a:moveTo>
                  <a:cubicBezTo>
                    <a:pt x="135" y="0"/>
                    <a:pt x="99" y="12"/>
                    <a:pt x="72" y="40"/>
                  </a:cubicBezTo>
                  <a:cubicBezTo>
                    <a:pt x="24" y="63"/>
                    <a:pt x="0" y="135"/>
                    <a:pt x="24" y="206"/>
                  </a:cubicBezTo>
                  <a:cubicBezTo>
                    <a:pt x="24" y="254"/>
                    <a:pt x="95" y="302"/>
                    <a:pt x="143" y="302"/>
                  </a:cubicBezTo>
                  <a:cubicBezTo>
                    <a:pt x="156" y="306"/>
                    <a:pt x="168" y="308"/>
                    <a:pt x="181" y="308"/>
                  </a:cubicBezTo>
                  <a:cubicBezTo>
                    <a:pt x="238" y="308"/>
                    <a:pt x="290" y="265"/>
                    <a:pt x="310" y="206"/>
                  </a:cubicBezTo>
                  <a:cubicBezTo>
                    <a:pt x="333" y="135"/>
                    <a:pt x="310" y="63"/>
                    <a:pt x="238" y="16"/>
                  </a:cubicBezTo>
                  <a:cubicBezTo>
                    <a:pt x="218" y="6"/>
                    <a:pt x="195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2903765" y="1913219"/>
              <a:ext cx="11804" cy="10765"/>
            </a:xfrm>
            <a:custGeom>
              <a:avLst/>
              <a:gdLst/>
              <a:ahLst/>
              <a:cxnLst/>
              <a:rect l="l" t="t" r="r" b="b"/>
              <a:pathLst>
                <a:path w="352" h="321" extrusionOk="0">
                  <a:moveTo>
                    <a:pt x="161" y="0"/>
                  </a:moveTo>
                  <a:cubicBezTo>
                    <a:pt x="89" y="24"/>
                    <a:pt x="42" y="72"/>
                    <a:pt x="18" y="119"/>
                  </a:cubicBezTo>
                  <a:cubicBezTo>
                    <a:pt x="0" y="227"/>
                    <a:pt x="89" y="320"/>
                    <a:pt x="175" y="320"/>
                  </a:cubicBezTo>
                  <a:cubicBezTo>
                    <a:pt x="204" y="320"/>
                    <a:pt x="232" y="310"/>
                    <a:pt x="256" y="286"/>
                  </a:cubicBezTo>
                  <a:cubicBezTo>
                    <a:pt x="328" y="262"/>
                    <a:pt x="351" y="167"/>
                    <a:pt x="328" y="96"/>
                  </a:cubicBezTo>
                  <a:cubicBezTo>
                    <a:pt x="304" y="48"/>
                    <a:pt x="232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3050045" y="1930792"/>
              <a:ext cx="12475" cy="10329"/>
            </a:xfrm>
            <a:custGeom>
              <a:avLst/>
              <a:gdLst/>
              <a:ahLst/>
              <a:cxnLst/>
              <a:rect l="l" t="t" r="r" b="b"/>
              <a:pathLst>
                <a:path w="372" h="308" extrusionOk="0">
                  <a:moveTo>
                    <a:pt x="181" y="0"/>
                  </a:moveTo>
                  <a:cubicBezTo>
                    <a:pt x="109" y="0"/>
                    <a:pt x="62" y="48"/>
                    <a:pt x="38" y="119"/>
                  </a:cubicBezTo>
                  <a:cubicBezTo>
                    <a:pt x="0" y="214"/>
                    <a:pt x="97" y="308"/>
                    <a:pt x="197" y="308"/>
                  </a:cubicBezTo>
                  <a:cubicBezTo>
                    <a:pt x="224" y="308"/>
                    <a:pt x="251" y="301"/>
                    <a:pt x="276" y="286"/>
                  </a:cubicBezTo>
                  <a:cubicBezTo>
                    <a:pt x="347" y="262"/>
                    <a:pt x="371" y="167"/>
                    <a:pt x="347" y="96"/>
                  </a:cubicBezTo>
                  <a:cubicBezTo>
                    <a:pt x="300" y="48"/>
                    <a:pt x="252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2773381" y="1938773"/>
              <a:ext cx="11201" cy="1053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167" y="0"/>
                  </a:moveTo>
                  <a:cubicBezTo>
                    <a:pt x="96" y="0"/>
                    <a:pt x="48" y="48"/>
                    <a:pt x="24" y="120"/>
                  </a:cubicBezTo>
                  <a:cubicBezTo>
                    <a:pt x="0" y="167"/>
                    <a:pt x="24" y="239"/>
                    <a:pt x="72" y="286"/>
                  </a:cubicBezTo>
                  <a:cubicBezTo>
                    <a:pt x="99" y="300"/>
                    <a:pt x="143" y="314"/>
                    <a:pt x="184" y="314"/>
                  </a:cubicBezTo>
                  <a:cubicBezTo>
                    <a:pt x="214" y="314"/>
                    <a:pt x="242" y="306"/>
                    <a:pt x="262" y="286"/>
                  </a:cubicBezTo>
                  <a:cubicBezTo>
                    <a:pt x="310" y="239"/>
                    <a:pt x="334" y="167"/>
                    <a:pt x="310" y="96"/>
                  </a:cubicBezTo>
                  <a:cubicBezTo>
                    <a:pt x="286" y="24"/>
                    <a:pt x="21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2897159" y="1894540"/>
              <a:ext cx="11234" cy="10765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73" y="0"/>
                  </a:moveTo>
                  <a:cubicBezTo>
                    <a:pt x="156" y="0"/>
                    <a:pt x="139" y="3"/>
                    <a:pt x="120" y="10"/>
                  </a:cubicBezTo>
                  <a:cubicBezTo>
                    <a:pt x="72" y="33"/>
                    <a:pt x="25" y="81"/>
                    <a:pt x="25" y="153"/>
                  </a:cubicBezTo>
                  <a:cubicBezTo>
                    <a:pt x="1" y="224"/>
                    <a:pt x="48" y="272"/>
                    <a:pt x="120" y="295"/>
                  </a:cubicBezTo>
                  <a:cubicBezTo>
                    <a:pt x="145" y="312"/>
                    <a:pt x="170" y="320"/>
                    <a:pt x="195" y="320"/>
                  </a:cubicBezTo>
                  <a:cubicBezTo>
                    <a:pt x="239" y="320"/>
                    <a:pt x="280" y="294"/>
                    <a:pt x="310" y="248"/>
                  </a:cubicBezTo>
                  <a:cubicBezTo>
                    <a:pt x="334" y="200"/>
                    <a:pt x="334" y="105"/>
                    <a:pt x="286" y="57"/>
                  </a:cubicBezTo>
                  <a:cubicBezTo>
                    <a:pt x="252" y="22"/>
                    <a:pt x="217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3067282" y="1915902"/>
              <a:ext cx="12810" cy="10128"/>
            </a:xfrm>
            <a:custGeom>
              <a:avLst/>
              <a:gdLst/>
              <a:ahLst/>
              <a:cxnLst/>
              <a:rect l="l" t="t" r="r" b="b"/>
              <a:pathLst>
                <a:path w="382" h="302" extrusionOk="0">
                  <a:moveTo>
                    <a:pt x="183" y="0"/>
                  </a:moveTo>
                  <a:cubicBezTo>
                    <a:pt x="155" y="0"/>
                    <a:pt x="125" y="6"/>
                    <a:pt x="95" y="16"/>
                  </a:cubicBezTo>
                  <a:cubicBezTo>
                    <a:pt x="48" y="63"/>
                    <a:pt x="0" y="135"/>
                    <a:pt x="24" y="182"/>
                  </a:cubicBezTo>
                  <a:cubicBezTo>
                    <a:pt x="48" y="254"/>
                    <a:pt x="119" y="301"/>
                    <a:pt x="167" y="301"/>
                  </a:cubicBezTo>
                  <a:cubicBezTo>
                    <a:pt x="310" y="301"/>
                    <a:pt x="381" y="135"/>
                    <a:pt x="286" y="39"/>
                  </a:cubicBezTo>
                  <a:cubicBezTo>
                    <a:pt x="258" y="12"/>
                    <a:pt x="22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5" name="Google Shape;2085;p15"/>
          <p:cNvGrpSpPr/>
          <p:nvPr/>
        </p:nvGrpSpPr>
        <p:grpSpPr>
          <a:xfrm>
            <a:off x="2077798" y="1614523"/>
            <a:ext cx="353794" cy="353828"/>
            <a:chOff x="2077798" y="1614523"/>
            <a:chExt cx="353794" cy="353828"/>
          </a:xfrm>
        </p:grpSpPr>
        <p:sp>
          <p:nvSpPr>
            <p:cNvPr id="2086" name="Google Shape;2086;p15"/>
            <p:cNvSpPr/>
            <p:nvPr/>
          </p:nvSpPr>
          <p:spPr>
            <a:xfrm>
              <a:off x="2100132" y="1636891"/>
              <a:ext cx="309126" cy="309092"/>
            </a:xfrm>
            <a:custGeom>
              <a:avLst/>
              <a:gdLst/>
              <a:ahLst/>
              <a:cxnLst/>
              <a:rect l="l" t="t" r="r" b="b"/>
              <a:pathLst>
                <a:path w="9218" h="9217" extrusionOk="0">
                  <a:moveTo>
                    <a:pt x="4597" y="1"/>
                  </a:moveTo>
                  <a:cubicBezTo>
                    <a:pt x="2073" y="1"/>
                    <a:pt x="1" y="2049"/>
                    <a:pt x="1" y="4597"/>
                  </a:cubicBezTo>
                  <a:cubicBezTo>
                    <a:pt x="1" y="7145"/>
                    <a:pt x="2073" y="9217"/>
                    <a:pt x="4597" y="9217"/>
                  </a:cubicBezTo>
                  <a:cubicBezTo>
                    <a:pt x="7145" y="9217"/>
                    <a:pt x="9217" y="7145"/>
                    <a:pt x="9217" y="4597"/>
                  </a:cubicBezTo>
                  <a:cubicBezTo>
                    <a:pt x="9217" y="2049"/>
                    <a:pt x="7145" y="1"/>
                    <a:pt x="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2209557" y="1685617"/>
              <a:ext cx="89471" cy="211673"/>
            </a:xfrm>
            <a:custGeom>
              <a:avLst/>
              <a:gdLst/>
              <a:ahLst/>
              <a:cxnLst/>
              <a:rect l="l" t="t" r="r" b="b"/>
              <a:pathLst>
                <a:path w="2668" h="6312" extrusionOk="0">
                  <a:moveTo>
                    <a:pt x="834" y="0"/>
                  </a:moveTo>
                  <a:lnTo>
                    <a:pt x="834" y="1763"/>
                  </a:lnTo>
                  <a:cubicBezTo>
                    <a:pt x="358" y="1953"/>
                    <a:pt x="0" y="2453"/>
                    <a:pt x="0" y="3001"/>
                  </a:cubicBezTo>
                  <a:lnTo>
                    <a:pt x="0" y="5930"/>
                  </a:lnTo>
                  <a:cubicBezTo>
                    <a:pt x="0" y="6144"/>
                    <a:pt x="167" y="6311"/>
                    <a:pt x="358" y="6311"/>
                  </a:cubicBezTo>
                  <a:lnTo>
                    <a:pt x="2310" y="6311"/>
                  </a:lnTo>
                  <a:cubicBezTo>
                    <a:pt x="2501" y="6311"/>
                    <a:pt x="2668" y="6144"/>
                    <a:pt x="2668" y="5930"/>
                  </a:cubicBezTo>
                  <a:lnTo>
                    <a:pt x="2668" y="3001"/>
                  </a:lnTo>
                  <a:cubicBezTo>
                    <a:pt x="2668" y="2453"/>
                    <a:pt x="2334" y="1953"/>
                    <a:pt x="1834" y="1763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082560" y="1619319"/>
              <a:ext cx="343465" cy="343432"/>
            </a:xfrm>
            <a:custGeom>
              <a:avLst/>
              <a:gdLst/>
              <a:ahLst/>
              <a:cxnLst/>
              <a:rect l="l" t="t" r="r" b="b"/>
              <a:pathLst>
                <a:path w="10242" h="10241" extrusionOk="0">
                  <a:moveTo>
                    <a:pt x="5121" y="882"/>
                  </a:moveTo>
                  <a:cubicBezTo>
                    <a:pt x="6145" y="882"/>
                    <a:pt x="7074" y="1239"/>
                    <a:pt x="7812" y="1834"/>
                  </a:cubicBezTo>
                  <a:lnTo>
                    <a:pt x="1835" y="7812"/>
                  </a:lnTo>
                  <a:cubicBezTo>
                    <a:pt x="1239" y="7074"/>
                    <a:pt x="882" y="6145"/>
                    <a:pt x="882" y="5121"/>
                  </a:cubicBezTo>
                  <a:cubicBezTo>
                    <a:pt x="882" y="2787"/>
                    <a:pt x="2787" y="882"/>
                    <a:pt x="5121" y="882"/>
                  </a:cubicBezTo>
                  <a:close/>
                  <a:moveTo>
                    <a:pt x="8431" y="2430"/>
                  </a:moveTo>
                  <a:cubicBezTo>
                    <a:pt x="9027" y="3168"/>
                    <a:pt x="9384" y="4097"/>
                    <a:pt x="9384" y="5121"/>
                  </a:cubicBezTo>
                  <a:cubicBezTo>
                    <a:pt x="9384" y="7478"/>
                    <a:pt x="7479" y="9384"/>
                    <a:pt x="5121" y="9384"/>
                  </a:cubicBezTo>
                  <a:cubicBezTo>
                    <a:pt x="4121" y="9384"/>
                    <a:pt x="3168" y="9026"/>
                    <a:pt x="2454" y="8431"/>
                  </a:cubicBezTo>
                  <a:lnTo>
                    <a:pt x="8431" y="2430"/>
                  </a:lnTo>
                  <a:close/>
                  <a:moveTo>
                    <a:pt x="5121" y="1"/>
                  </a:moveTo>
                  <a:cubicBezTo>
                    <a:pt x="2311" y="1"/>
                    <a:pt x="1" y="2287"/>
                    <a:pt x="1" y="5121"/>
                  </a:cubicBezTo>
                  <a:cubicBezTo>
                    <a:pt x="1" y="7955"/>
                    <a:pt x="2311" y="10241"/>
                    <a:pt x="5121" y="10241"/>
                  </a:cubicBezTo>
                  <a:cubicBezTo>
                    <a:pt x="7955" y="10241"/>
                    <a:pt x="10241" y="7955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294199" y="1781460"/>
              <a:ext cx="10429" cy="55936"/>
            </a:xfrm>
            <a:custGeom>
              <a:avLst/>
              <a:gdLst/>
              <a:ahLst/>
              <a:cxnLst/>
              <a:rect l="l" t="t" r="r" b="b"/>
              <a:pathLst>
                <a:path w="311" h="1668" extrusionOk="0">
                  <a:moveTo>
                    <a:pt x="144" y="0"/>
                  </a:moveTo>
                  <a:cubicBezTo>
                    <a:pt x="72" y="0"/>
                    <a:pt x="1" y="71"/>
                    <a:pt x="1" y="143"/>
                  </a:cubicBezTo>
                  <a:lnTo>
                    <a:pt x="1" y="1500"/>
                  </a:lnTo>
                  <a:cubicBezTo>
                    <a:pt x="1" y="1596"/>
                    <a:pt x="72" y="1667"/>
                    <a:pt x="144" y="1667"/>
                  </a:cubicBezTo>
                  <a:cubicBezTo>
                    <a:pt x="239" y="1667"/>
                    <a:pt x="310" y="1596"/>
                    <a:pt x="310" y="1500"/>
                  </a:cubicBezTo>
                  <a:lnTo>
                    <a:pt x="310" y="143"/>
                  </a:lnTo>
                  <a:cubicBezTo>
                    <a:pt x="310" y="71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204761" y="1843735"/>
              <a:ext cx="99867" cy="58317"/>
            </a:xfrm>
            <a:custGeom>
              <a:avLst/>
              <a:gdLst/>
              <a:ahLst/>
              <a:cxnLst/>
              <a:rect l="l" t="t" r="r" b="b"/>
              <a:pathLst>
                <a:path w="2978" h="1739" extrusionOk="0">
                  <a:moveTo>
                    <a:pt x="2811" y="1"/>
                  </a:moveTo>
                  <a:cubicBezTo>
                    <a:pt x="2739" y="1"/>
                    <a:pt x="2668" y="72"/>
                    <a:pt x="2668" y="167"/>
                  </a:cubicBezTo>
                  <a:lnTo>
                    <a:pt x="2668" y="1239"/>
                  </a:lnTo>
                  <a:cubicBezTo>
                    <a:pt x="2668" y="1334"/>
                    <a:pt x="2572" y="1429"/>
                    <a:pt x="2453" y="1429"/>
                  </a:cubicBezTo>
                  <a:lnTo>
                    <a:pt x="501" y="1429"/>
                  </a:lnTo>
                  <a:cubicBezTo>
                    <a:pt x="405" y="1429"/>
                    <a:pt x="310" y="1334"/>
                    <a:pt x="310" y="1239"/>
                  </a:cubicBezTo>
                  <a:lnTo>
                    <a:pt x="310" y="1025"/>
                  </a:lnTo>
                  <a:cubicBezTo>
                    <a:pt x="310" y="953"/>
                    <a:pt x="239" y="882"/>
                    <a:pt x="143" y="882"/>
                  </a:cubicBezTo>
                  <a:cubicBezTo>
                    <a:pt x="72" y="882"/>
                    <a:pt x="1" y="953"/>
                    <a:pt x="1" y="1025"/>
                  </a:cubicBezTo>
                  <a:lnTo>
                    <a:pt x="1" y="1239"/>
                  </a:lnTo>
                  <a:cubicBezTo>
                    <a:pt x="1" y="1525"/>
                    <a:pt x="239" y="1739"/>
                    <a:pt x="524" y="1739"/>
                  </a:cubicBezTo>
                  <a:lnTo>
                    <a:pt x="2453" y="1739"/>
                  </a:lnTo>
                  <a:cubicBezTo>
                    <a:pt x="2739" y="1739"/>
                    <a:pt x="2977" y="1525"/>
                    <a:pt x="2977" y="1239"/>
                  </a:cubicBezTo>
                  <a:lnTo>
                    <a:pt x="2977" y="167"/>
                  </a:lnTo>
                  <a:cubicBezTo>
                    <a:pt x="2977" y="72"/>
                    <a:pt x="2906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2204761" y="1680017"/>
              <a:ext cx="71899" cy="115830"/>
            </a:xfrm>
            <a:custGeom>
              <a:avLst/>
              <a:gdLst/>
              <a:ahLst/>
              <a:cxnLst/>
              <a:rect l="l" t="t" r="r" b="b"/>
              <a:pathLst>
                <a:path w="2144" h="3454" extrusionOk="0">
                  <a:moveTo>
                    <a:pt x="1001" y="1"/>
                  </a:moveTo>
                  <a:cubicBezTo>
                    <a:pt x="905" y="1"/>
                    <a:pt x="834" y="72"/>
                    <a:pt x="834" y="167"/>
                  </a:cubicBezTo>
                  <a:lnTo>
                    <a:pt x="834" y="1834"/>
                  </a:lnTo>
                  <a:cubicBezTo>
                    <a:pt x="310" y="2072"/>
                    <a:pt x="1" y="2596"/>
                    <a:pt x="1" y="3168"/>
                  </a:cubicBezTo>
                  <a:lnTo>
                    <a:pt x="1" y="3287"/>
                  </a:lnTo>
                  <a:cubicBezTo>
                    <a:pt x="1" y="3382"/>
                    <a:pt x="72" y="3454"/>
                    <a:pt x="143" y="3454"/>
                  </a:cubicBezTo>
                  <a:cubicBezTo>
                    <a:pt x="239" y="3454"/>
                    <a:pt x="310" y="3382"/>
                    <a:pt x="310" y="3287"/>
                  </a:cubicBezTo>
                  <a:lnTo>
                    <a:pt x="310" y="3168"/>
                  </a:lnTo>
                  <a:cubicBezTo>
                    <a:pt x="310" y="2692"/>
                    <a:pt x="596" y="2263"/>
                    <a:pt x="1048" y="2072"/>
                  </a:cubicBezTo>
                  <a:cubicBezTo>
                    <a:pt x="1096" y="2049"/>
                    <a:pt x="1144" y="2001"/>
                    <a:pt x="1144" y="1930"/>
                  </a:cubicBezTo>
                  <a:lnTo>
                    <a:pt x="1144" y="310"/>
                  </a:lnTo>
                  <a:lnTo>
                    <a:pt x="1834" y="310"/>
                  </a:lnTo>
                  <a:lnTo>
                    <a:pt x="1834" y="1644"/>
                  </a:lnTo>
                  <a:cubicBezTo>
                    <a:pt x="1834" y="1715"/>
                    <a:pt x="1906" y="1787"/>
                    <a:pt x="1977" y="1787"/>
                  </a:cubicBezTo>
                  <a:cubicBezTo>
                    <a:pt x="2072" y="1787"/>
                    <a:pt x="2144" y="1715"/>
                    <a:pt x="2144" y="1644"/>
                  </a:cubicBezTo>
                  <a:lnTo>
                    <a:pt x="2144" y="167"/>
                  </a:lnTo>
                  <a:cubicBezTo>
                    <a:pt x="2144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2159254" y="1695980"/>
              <a:ext cx="243598" cy="242827"/>
            </a:xfrm>
            <a:custGeom>
              <a:avLst/>
              <a:gdLst/>
              <a:ahLst/>
              <a:cxnLst/>
              <a:rect l="l" t="t" r="r" b="b"/>
              <a:pathLst>
                <a:path w="7264" h="7241" extrusionOk="0">
                  <a:moveTo>
                    <a:pt x="6120" y="382"/>
                  </a:moveTo>
                  <a:cubicBezTo>
                    <a:pt x="6644" y="1096"/>
                    <a:pt x="6930" y="1954"/>
                    <a:pt x="6930" y="2835"/>
                  </a:cubicBezTo>
                  <a:cubicBezTo>
                    <a:pt x="6930" y="5097"/>
                    <a:pt x="5096" y="6931"/>
                    <a:pt x="2834" y="6931"/>
                  </a:cubicBezTo>
                  <a:cubicBezTo>
                    <a:pt x="1953" y="6931"/>
                    <a:pt x="1096" y="6645"/>
                    <a:pt x="405" y="6121"/>
                  </a:cubicBezTo>
                  <a:lnTo>
                    <a:pt x="6120" y="382"/>
                  </a:lnTo>
                  <a:close/>
                  <a:moveTo>
                    <a:pt x="6144" y="1"/>
                  </a:moveTo>
                  <a:cubicBezTo>
                    <a:pt x="6097" y="1"/>
                    <a:pt x="6073" y="1"/>
                    <a:pt x="6025" y="49"/>
                  </a:cubicBezTo>
                  <a:lnTo>
                    <a:pt x="5144" y="930"/>
                  </a:lnTo>
                  <a:lnTo>
                    <a:pt x="48" y="6026"/>
                  </a:lnTo>
                  <a:cubicBezTo>
                    <a:pt x="24" y="6050"/>
                    <a:pt x="0" y="6097"/>
                    <a:pt x="0" y="6145"/>
                  </a:cubicBezTo>
                  <a:cubicBezTo>
                    <a:pt x="0" y="6193"/>
                    <a:pt x="24" y="6240"/>
                    <a:pt x="72" y="6264"/>
                  </a:cubicBezTo>
                  <a:cubicBezTo>
                    <a:pt x="834" y="6883"/>
                    <a:pt x="1834" y="7240"/>
                    <a:pt x="2834" y="7240"/>
                  </a:cubicBezTo>
                  <a:cubicBezTo>
                    <a:pt x="5263" y="7240"/>
                    <a:pt x="7264" y="5264"/>
                    <a:pt x="7264" y="2835"/>
                  </a:cubicBezTo>
                  <a:cubicBezTo>
                    <a:pt x="7264" y="1835"/>
                    <a:pt x="6906" y="834"/>
                    <a:pt x="6263" y="49"/>
                  </a:cubicBezTo>
                  <a:cubicBezTo>
                    <a:pt x="6239" y="25"/>
                    <a:pt x="6192" y="1"/>
                    <a:pt x="6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2077798" y="1614523"/>
              <a:ext cx="353794" cy="353828"/>
            </a:xfrm>
            <a:custGeom>
              <a:avLst/>
              <a:gdLst/>
              <a:ahLst/>
              <a:cxnLst/>
              <a:rect l="l" t="t" r="r" b="b"/>
              <a:pathLst>
                <a:path w="10550" h="10551" extrusionOk="0">
                  <a:moveTo>
                    <a:pt x="5263" y="1"/>
                  </a:moveTo>
                  <a:cubicBezTo>
                    <a:pt x="4096" y="1"/>
                    <a:pt x="3001" y="358"/>
                    <a:pt x="2072" y="1072"/>
                  </a:cubicBezTo>
                  <a:cubicBezTo>
                    <a:pt x="2000" y="1144"/>
                    <a:pt x="1977" y="1239"/>
                    <a:pt x="2024" y="1311"/>
                  </a:cubicBezTo>
                  <a:cubicBezTo>
                    <a:pt x="2068" y="1340"/>
                    <a:pt x="2122" y="1360"/>
                    <a:pt x="2173" y="1360"/>
                  </a:cubicBezTo>
                  <a:cubicBezTo>
                    <a:pt x="2204" y="1360"/>
                    <a:pt x="2235" y="1353"/>
                    <a:pt x="2262" y="1334"/>
                  </a:cubicBezTo>
                  <a:cubicBezTo>
                    <a:pt x="3120" y="668"/>
                    <a:pt x="4168" y="310"/>
                    <a:pt x="5263" y="310"/>
                  </a:cubicBezTo>
                  <a:cubicBezTo>
                    <a:pt x="6597" y="310"/>
                    <a:pt x="7835" y="834"/>
                    <a:pt x="8788" y="1763"/>
                  </a:cubicBezTo>
                  <a:cubicBezTo>
                    <a:pt x="9716" y="2692"/>
                    <a:pt x="10240" y="3954"/>
                    <a:pt x="10240" y="5264"/>
                  </a:cubicBezTo>
                  <a:cubicBezTo>
                    <a:pt x="10240" y="6597"/>
                    <a:pt x="9716" y="7836"/>
                    <a:pt x="8788" y="8788"/>
                  </a:cubicBezTo>
                  <a:cubicBezTo>
                    <a:pt x="7835" y="9717"/>
                    <a:pt x="6597" y="10241"/>
                    <a:pt x="5263" y="10241"/>
                  </a:cubicBezTo>
                  <a:cubicBezTo>
                    <a:pt x="3953" y="10241"/>
                    <a:pt x="2691" y="9717"/>
                    <a:pt x="1762" y="8788"/>
                  </a:cubicBezTo>
                  <a:cubicBezTo>
                    <a:pt x="834" y="7836"/>
                    <a:pt x="310" y="6597"/>
                    <a:pt x="310" y="5264"/>
                  </a:cubicBezTo>
                  <a:cubicBezTo>
                    <a:pt x="310" y="3930"/>
                    <a:pt x="834" y="2668"/>
                    <a:pt x="1810" y="1715"/>
                  </a:cubicBezTo>
                  <a:cubicBezTo>
                    <a:pt x="1858" y="1668"/>
                    <a:pt x="1858" y="1573"/>
                    <a:pt x="1810" y="1501"/>
                  </a:cubicBezTo>
                  <a:cubicBezTo>
                    <a:pt x="1774" y="1465"/>
                    <a:pt x="1733" y="1448"/>
                    <a:pt x="1694" y="1448"/>
                  </a:cubicBezTo>
                  <a:cubicBezTo>
                    <a:pt x="1655" y="1448"/>
                    <a:pt x="1619" y="1465"/>
                    <a:pt x="1596" y="1501"/>
                  </a:cubicBezTo>
                  <a:cubicBezTo>
                    <a:pt x="1095" y="1977"/>
                    <a:pt x="691" y="2549"/>
                    <a:pt x="429" y="3192"/>
                  </a:cubicBezTo>
                  <a:cubicBezTo>
                    <a:pt x="143" y="3859"/>
                    <a:pt x="0" y="4549"/>
                    <a:pt x="0" y="5264"/>
                  </a:cubicBezTo>
                  <a:cubicBezTo>
                    <a:pt x="0" y="6669"/>
                    <a:pt x="548" y="8002"/>
                    <a:pt x="1548" y="9003"/>
                  </a:cubicBezTo>
                  <a:cubicBezTo>
                    <a:pt x="2548" y="10003"/>
                    <a:pt x="3858" y="10551"/>
                    <a:pt x="5263" y="10551"/>
                  </a:cubicBezTo>
                  <a:cubicBezTo>
                    <a:pt x="6692" y="10551"/>
                    <a:pt x="8002" y="10003"/>
                    <a:pt x="9002" y="9003"/>
                  </a:cubicBezTo>
                  <a:cubicBezTo>
                    <a:pt x="10002" y="8002"/>
                    <a:pt x="10550" y="6669"/>
                    <a:pt x="10550" y="5264"/>
                  </a:cubicBezTo>
                  <a:cubicBezTo>
                    <a:pt x="10550" y="3859"/>
                    <a:pt x="10002" y="2525"/>
                    <a:pt x="9002" y="1549"/>
                  </a:cubicBezTo>
                  <a:cubicBezTo>
                    <a:pt x="8002" y="549"/>
                    <a:pt x="6668" y="1"/>
                    <a:pt x="5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2106537" y="1643296"/>
              <a:ext cx="243598" cy="242793"/>
            </a:xfrm>
            <a:custGeom>
              <a:avLst/>
              <a:gdLst/>
              <a:ahLst/>
              <a:cxnLst/>
              <a:rect l="l" t="t" r="r" b="b"/>
              <a:pathLst>
                <a:path w="7264" h="7240" extrusionOk="0">
                  <a:moveTo>
                    <a:pt x="4406" y="310"/>
                  </a:moveTo>
                  <a:cubicBezTo>
                    <a:pt x="5287" y="310"/>
                    <a:pt x="6168" y="595"/>
                    <a:pt x="6859" y="1119"/>
                  </a:cubicBezTo>
                  <a:lnTo>
                    <a:pt x="1143" y="6859"/>
                  </a:lnTo>
                  <a:cubicBezTo>
                    <a:pt x="620" y="6144"/>
                    <a:pt x="310" y="5287"/>
                    <a:pt x="310" y="4406"/>
                  </a:cubicBezTo>
                  <a:cubicBezTo>
                    <a:pt x="310" y="2143"/>
                    <a:pt x="2167" y="310"/>
                    <a:pt x="4406" y="310"/>
                  </a:cubicBezTo>
                  <a:close/>
                  <a:moveTo>
                    <a:pt x="4406" y="0"/>
                  </a:moveTo>
                  <a:cubicBezTo>
                    <a:pt x="1977" y="0"/>
                    <a:pt x="0" y="1977"/>
                    <a:pt x="0" y="4406"/>
                  </a:cubicBezTo>
                  <a:cubicBezTo>
                    <a:pt x="0" y="5430"/>
                    <a:pt x="358" y="6406"/>
                    <a:pt x="1001" y="7192"/>
                  </a:cubicBezTo>
                  <a:cubicBezTo>
                    <a:pt x="1024" y="7240"/>
                    <a:pt x="1048" y="7240"/>
                    <a:pt x="1096" y="7240"/>
                  </a:cubicBezTo>
                  <a:lnTo>
                    <a:pt x="1120" y="7240"/>
                  </a:lnTo>
                  <a:cubicBezTo>
                    <a:pt x="1143" y="7240"/>
                    <a:pt x="1191" y="7240"/>
                    <a:pt x="1215" y="7216"/>
                  </a:cubicBezTo>
                  <a:lnTo>
                    <a:pt x="7216" y="1215"/>
                  </a:lnTo>
                  <a:cubicBezTo>
                    <a:pt x="7240" y="1191"/>
                    <a:pt x="7264" y="1143"/>
                    <a:pt x="7240" y="1096"/>
                  </a:cubicBezTo>
                  <a:cubicBezTo>
                    <a:pt x="7240" y="1072"/>
                    <a:pt x="7240" y="1024"/>
                    <a:pt x="7192" y="1000"/>
                  </a:cubicBezTo>
                  <a:cubicBezTo>
                    <a:pt x="6406" y="357"/>
                    <a:pt x="5430" y="0"/>
                    <a:pt x="4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>
            <a:off x="1404549" y="1628910"/>
            <a:ext cx="353828" cy="324283"/>
            <a:chOff x="1404549" y="1628910"/>
            <a:chExt cx="353828" cy="324283"/>
          </a:xfrm>
        </p:grpSpPr>
        <p:sp>
          <p:nvSpPr>
            <p:cNvPr id="2096" name="Google Shape;2096;p15"/>
            <p:cNvSpPr/>
            <p:nvPr/>
          </p:nvSpPr>
          <p:spPr>
            <a:xfrm>
              <a:off x="1410150" y="1874084"/>
              <a:ext cx="73509" cy="74314"/>
            </a:xfrm>
            <a:custGeom>
              <a:avLst/>
              <a:gdLst/>
              <a:ahLst/>
              <a:cxnLst/>
              <a:rect l="l" t="t" r="r" b="b"/>
              <a:pathLst>
                <a:path w="2192" h="2216" extrusionOk="0">
                  <a:moveTo>
                    <a:pt x="1096" y="0"/>
                  </a:moveTo>
                  <a:cubicBezTo>
                    <a:pt x="476" y="0"/>
                    <a:pt x="0" y="501"/>
                    <a:pt x="0" y="1096"/>
                  </a:cubicBezTo>
                  <a:cubicBezTo>
                    <a:pt x="0" y="1715"/>
                    <a:pt x="476" y="2215"/>
                    <a:pt x="1096" y="2215"/>
                  </a:cubicBezTo>
                  <a:cubicBezTo>
                    <a:pt x="1691" y="2215"/>
                    <a:pt x="2191" y="1715"/>
                    <a:pt x="2191" y="1096"/>
                  </a:cubicBezTo>
                  <a:cubicBezTo>
                    <a:pt x="2191" y="501"/>
                    <a:pt x="1691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676887" y="1874084"/>
              <a:ext cx="73509" cy="74314"/>
            </a:xfrm>
            <a:custGeom>
              <a:avLst/>
              <a:gdLst/>
              <a:ahLst/>
              <a:cxnLst/>
              <a:rect l="l" t="t" r="r" b="b"/>
              <a:pathLst>
                <a:path w="2192" h="2216" extrusionOk="0">
                  <a:moveTo>
                    <a:pt x="1096" y="0"/>
                  </a:moveTo>
                  <a:cubicBezTo>
                    <a:pt x="500" y="0"/>
                    <a:pt x="0" y="501"/>
                    <a:pt x="0" y="1096"/>
                  </a:cubicBezTo>
                  <a:cubicBezTo>
                    <a:pt x="0" y="1715"/>
                    <a:pt x="500" y="2215"/>
                    <a:pt x="1096" y="2215"/>
                  </a:cubicBezTo>
                  <a:cubicBezTo>
                    <a:pt x="1715" y="2215"/>
                    <a:pt x="2191" y="1715"/>
                    <a:pt x="2191" y="1096"/>
                  </a:cubicBezTo>
                  <a:cubicBezTo>
                    <a:pt x="2191" y="501"/>
                    <a:pt x="1715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1594626" y="1634510"/>
              <a:ext cx="158956" cy="24782"/>
            </a:xfrm>
            <a:custGeom>
              <a:avLst/>
              <a:gdLst/>
              <a:ahLst/>
              <a:cxnLst/>
              <a:rect l="l" t="t" r="r" b="b"/>
              <a:pathLst>
                <a:path w="4740" h="739" extrusionOk="0">
                  <a:moveTo>
                    <a:pt x="381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381"/>
                  </a:lnTo>
                  <a:cubicBezTo>
                    <a:pt x="0" y="476"/>
                    <a:pt x="48" y="572"/>
                    <a:pt x="119" y="643"/>
                  </a:cubicBezTo>
                  <a:cubicBezTo>
                    <a:pt x="191" y="691"/>
                    <a:pt x="286" y="738"/>
                    <a:pt x="381" y="738"/>
                  </a:cubicBezTo>
                  <a:lnTo>
                    <a:pt x="4358" y="738"/>
                  </a:lnTo>
                  <a:cubicBezTo>
                    <a:pt x="4549" y="738"/>
                    <a:pt x="4716" y="572"/>
                    <a:pt x="4739" y="381"/>
                  </a:cubicBezTo>
                  <a:lnTo>
                    <a:pt x="4739" y="357"/>
                  </a:lnTo>
                  <a:cubicBezTo>
                    <a:pt x="4739" y="262"/>
                    <a:pt x="4692" y="167"/>
                    <a:pt x="4620" y="95"/>
                  </a:cubicBezTo>
                  <a:cubicBezTo>
                    <a:pt x="4549" y="24"/>
                    <a:pt x="4454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1432484" y="1791018"/>
              <a:ext cx="277167" cy="134207"/>
            </a:xfrm>
            <a:custGeom>
              <a:avLst/>
              <a:gdLst/>
              <a:ahLst/>
              <a:cxnLst/>
              <a:rect l="l" t="t" r="r" b="b"/>
              <a:pathLst>
                <a:path w="8265" h="4002" extrusionOk="0">
                  <a:moveTo>
                    <a:pt x="8145" y="1"/>
                  </a:moveTo>
                  <a:lnTo>
                    <a:pt x="5645" y="3168"/>
                  </a:lnTo>
                  <a:lnTo>
                    <a:pt x="430" y="3168"/>
                  </a:lnTo>
                  <a:cubicBezTo>
                    <a:pt x="191" y="3168"/>
                    <a:pt x="1" y="3335"/>
                    <a:pt x="1" y="3573"/>
                  </a:cubicBezTo>
                  <a:cubicBezTo>
                    <a:pt x="1" y="3811"/>
                    <a:pt x="191" y="4002"/>
                    <a:pt x="430" y="4002"/>
                  </a:cubicBezTo>
                  <a:lnTo>
                    <a:pt x="5859" y="4002"/>
                  </a:lnTo>
                  <a:cubicBezTo>
                    <a:pt x="5978" y="4002"/>
                    <a:pt x="6097" y="3930"/>
                    <a:pt x="6193" y="3835"/>
                  </a:cubicBezTo>
                  <a:lnTo>
                    <a:pt x="8265" y="1168"/>
                  </a:lnTo>
                  <a:lnTo>
                    <a:pt x="8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1668906" y="1634510"/>
              <a:ext cx="59122" cy="289105"/>
            </a:xfrm>
            <a:custGeom>
              <a:avLst/>
              <a:gdLst/>
              <a:ahLst/>
              <a:cxnLst/>
              <a:rect l="l" t="t" r="r" b="b"/>
              <a:pathLst>
                <a:path w="1763" h="8621" extrusionOk="0">
                  <a:moveTo>
                    <a:pt x="0" y="0"/>
                  </a:moveTo>
                  <a:lnTo>
                    <a:pt x="0" y="738"/>
                  </a:lnTo>
                  <a:lnTo>
                    <a:pt x="929" y="8240"/>
                  </a:lnTo>
                  <a:cubicBezTo>
                    <a:pt x="953" y="8454"/>
                    <a:pt x="1119" y="8621"/>
                    <a:pt x="1334" y="8621"/>
                  </a:cubicBezTo>
                  <a:lnTo>
                    <a:pt x="1381" y="8621"/>
                  </a:lnTo>
                  <a:cubicBezTo>
                    <a:pt x="1619" y="8597"/>
                    <a:pt x="1762" y="8383"/>
                    <a:pt x="1738" y="8145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1594626" y="1634510"/>
              <a:ext cx="87090" cy="24782"/>
            </a:xfrm>
            <a:custGeom>
              <a:avLst/>
              <a:gdLst/>
              <a:ahLst/>
              <a:cxnLst/>
              <a:rect l="l" t="t" r="r" b="b"/>
              <a:pathLst>
                <a:path w="2597" h="739" extrusionOk="0">
                  <a:moveTo>
                    <a:pt x="381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381"/>
                  </a:lnTo>
                  <a:cubicBezTo>
                    <a:pt x="0" y="476"/>
                    <a:pt x="48" y="572"/>
                    <a:pt x="119" y="643"/>
                  </a:cubicBezTo>
                  <a:cubicBezTo>
                    <a:pt x="191" y="691"/>
                    <a:pt x="286" y="738"/>
                    <a:pt x="381" y="738"/>
                  </a:cubicBezTo>
                  <a:lnTo>
                    <a:pt x="2215" y="738"/>
                  </a:lnTo>
                  <a:cubicBezTo>
                    <a:pt x="2429" y="738"/>
                    <a:pt x="2596" y="572"/>
                    <a:pt x="2596" y="381"/>
                  </a:cubicBezTo>
                  <a:lnTo>
                    <a:pt x="2596" y="357"/>
                  </a:lnTo>
                  <a:cubicBezTo>
                    <a:pt x="2596" y="262"/>
                    <a:pt x="2548" y="167"/>
                    <a:pt x="2477" y="95"/>
                  </a:cubicBezTo>
                  <a:cubicBezTo>
                    <a:pt x="2406" y="24"/>
                    <a:pt x="2334" y="0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1404549" y="1869288"/>
              <a:ext cx="74314" cy="83905"/>
            </a:xfrm>
            <a:custGeom>
              <a:avLst/>
              <a:gdLst/>
              <a:ahLst/>
              <a:cxnLst/>
              <a:rect l="l" t="t" r="r" b="b"/>
              <a:pathLst>
                <a:path w="2216" h="2502" extrusionOk="0">
                  <a:moveTo>
                    <a:pt x="1263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30"/>
                    <a:pt x="548" y="2501"/>
                    <a:pt x="1263" y="2501"/>
                  </a:cubicBezTo>
                  <a:cubicBezTo>
                    <a:pt x="1596" y="2501"/>
                    <a:pt x="1906" y="2358"/>
                    <a:pt x="2144" y="2120"/>
                  </a:cubicBezTo>
                  <a:cubicBezTo>
                    <a:pt x="2215" y="2049"/>
                    <a:pt x="2215" y="1953"/>
                    <a:pt x="2144" y="1906"/>
                  </a:cubicBezTo>
                  <a:cubicBezTo>
                    <a:pt x="2120" y="1870"/>
                    <a:pt x="2084" y="1852"/>
                    <a:pt x="2045" y="1852"/>
                  </a:cubicBezTo>
                  <a:cubicBezTo>
                    <a:pt x="2007" y="1852"/>
                    <a:pt x="1965" y="1870"/>
                    <a:pt x="1929" y="1906"/>
                  </a:cubicBezTo>
                  <a:cubicBezTo>
                    <a:pt x="1763" y="2096"/>
                    <a:pt x="1525" y="2192"/>
                    <a:pt x="1263" y="2192"/>
                  </a:cubicBezTo>
                  <a:cubicBezTo>
                    <a:pt x="739" y="2192"/>
                    <a:pt x="310" y="1763"/>
                    <a:pt x="310" y="1239"/>
                  </a:cubicBezTo>
                  <a:cubicBezTo>
                    <a:pt x="310" y="715"/>
                    <a:pt x="739" y="310"/>
                    <a:pt x="1263" y="310"/>
                  </a:cubicBezTo>
                  <a:cubicBezTo>
                    <a:pt x="1501" y="310"/>
                    <a:pt x="1739" y="405"/>
                    <a:pt x="1929" y="572"/>
                  </a:cubicBezTo>
                  <a:cubicBezTo>
                    <a:pt x="1953" y="608"/>
                    <a:pt x="1989" y="626"/>
                    <a:pt x="2028" y="626"/>
                  </a:cubicBezTo>
                  <a:cubicBezTo>
                    <a:pt x="2066" y="626"/>
                    <a:pt x="2108" y="608"/>
                    <a:pt x="2144" y="572"/>
                  </a:cubicBezTo>
                  <a:cubicBezTo>
                    <a:pt x="2215" y="525"/>
                    <a:pt x="2215" y="429"/>
                    <a:pt x="2144" y="358"/>
                  </a:cubicBezTo>
                  <a:cubicBezTo>
                    <a:pt x="1906" y="120"/>
                    <a:pt x="159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671287" y="1878544"/>
              <a:ext cx="84676" cy="74649"/>
            </a:xfrm>
            <a:custGeom>
              <a:avLst/>
              <a:gdLst/>
              <a:ahLst/>
              <a:cxnLst/>
              <a:rect l="l" t="t" r="r" b="b"/>
              <a:pathLst>
                <a:path w="2525" h="2226" extrusionOk="0">
                  <a:moveTo>
                    <a:pt x="2010" y="1"/>
                  </a:moveTo>
                  <a:cubicBezTo>
                    <a:pt x="1968" y="1"/>
                    <a:pt x="1921" y="19"/>
                    <a:pt x="1882" y="58"/>
                  </a:cubicBezTo>
                  <a:cubicBezTo>
                    <a:pt x="1834" y="106"/>
                    <a:pt x="1834" y="201"/>
                    <a:pt x="1906" y="272"/>
                  </a:cubicBezTo>
                  <a:cubicBezTo>
                    <a:pt x="2096" y="439"/>
                    <a:pt x="2215" y="701"/>
                    <a:pt x="2215" y="963"/>
                  </a:cubicBezTo>
                  <a:cubicBezTo>
                    <a:pt x="2215" y="1487"/>
                    <a:pt x="1787" y="1916"/>
                    <a:pt x="1263" y="1916"/>
                  </a:cubicBezTo>
                  <a:cubicBezTo>
                    <a:pt x="739" y="1916"/>
                    <a:pt x="334" y="1487"/>
                    <a:pt x="334" y="963"/>
                  </a:cubicBezTo>
                  <a:cubicBezTo>
                    <a:pt x="334" y="749"/>
                    <a:pt x="405" y="534"/>
                    <a:pt x="548" y="368"/>
                  </a:cubicBezTo>
                  <a:cubicBezTo>
                    <a:pt x="596" y="296"/>
                    <a:pt x="596" y="201"/>
                    <a:pt x="524" y="153"/>
                  </a:cubicBezTo>
                  <a:cubicBezTo>
                    <a:pt x="492" y="121"/>
                    <a:pt x="455" y="108"/>
                    <a:pt x="420" y="108"/>
                  </a:cubicBezTo>
                  <a:cubicBezTo>
                    <a:pt x="377" y="108"/>
                    <a:pt x="336" y="127"/>
                    <a:pt x="310" y="153"/>
                  </a:cubicBezTo>
                  <a:cubicBezTo>
                    <a:pt x="120" y="391"/>
                    <a:pt x="0" y="677"/>
                    <a:pt x="0" y="963"/>
                  </a:cubicBezTo>
                  <a:cubicBezTo>
                    <a:pt x="0" y="1654"/>
                    <a:pt x="572" y="2225"/>
                    <a:pt x="1263" y="2225"/>
                  </a:cubicBezTo>
                  <a:cubicBezTo>
                    <a:pt x="1953" y="2225"/>
                    <a:pt x="2525" y="1654"/>
                    <a:pt x="2525" y="963"/>
                  </a:cubicBezTo>
                  <a:cubicBezTo>
                    <a:pt x="2525" y="606"/>
                    <a:pt x="2382" y="272"/>
                    <a:pt x="2096" y="34"/>
                  </a:cubicBezTo>
                  <a:cubicBezTo>
                    <a:pt x="2075" y="13"/>
                    <a:pt x="2044" y="1"/>
                    <a:pt x="2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665686" y="1669487"/>
              <a:ext cx="67908" cy="258924"/>
            </a:xfrm>
            <a:custGeom>
              <a:avLst/>
              <a:gdLst/>
              <a:ahLst/>
              <a:cxnLst/>
              <a:rect l="l" t="t" r="r" b="b"/>
              <a:pathLst>
                <a:path w="2025" h="7721" extrusionOk="0">
                  <a:moveTo>
                    <a:pt x="173" y="0"/>
                  </a:moveTo>
                  <a:cubicBezTo>
                    <a:pt x="163" y="0"/>
                    <a:pt x="153" y="2"/>
                    <a:pt x="144" y="5"/>
                  </a:cubicBezTo>
                  <a:cubicBezTo>
                    <a:pt x="48" y="5"/>
                    <a:pt x="1" y="100"/>
                    <a:pt x="1" y="172"/>
                  </a:cubicBezTo>
                  <a:lnTo>
                    <a:pt x="858" y="7221"/>
                  </a:lnTo>
                  <a:cubicBezTo>
                    <a:pt x="882" y="7507"/>
                    <a:pt x="1144" y="7721"/>
                    <a:pt x="1430" y="7721"/>
                  </a:cubicBezTo>
                  <a:lnTo>
                    <a:pt x="1501" y="7721"/>
                  </a:lnTo>
                  <a:cubicBezTo>
                    <a:pt x="1811" y="7697"/>
                    <a:pt x="2025" y="7411"/>
                    <a:pt x="2001" y="7078"/>
                  </a:cubicBezTo>
                  <a:lnTo>
                    <a:pt x="1525" y="3244"/>
                  </a:lnTo>
                  <a:cubicBezTo>
                    <a:pt x="1525" y="3182"/>
                    <a:pt x="1453" y="3120"/>
                    <a:pt x="1388" y="3120"/>
                  </a:cubicBezTo>
                  <a:cubicBezTo>
                    <a:pt x="1378" y="3120"/>
                    <a:pt x="1368" y="3121"/>
                    <a:pt x="1358" y="3125"/>
                  </a:cubicBezTo>
                  <a:cubicBezTo>
                    <a:pt x="1263" y="3125"/>
                    <a:pt x="1215" y="3196"/>
                    <a:pt x="1215" y="3291"/>
                  </a:cubicBezTo>
                  <a:lnTo>
                    <a:pt x="1692" y="7126"/>
                  </a:lnTo>
                  <a:cubicBezTo>
                    <a:pt x="1715" y="7268"/>
                    <a:pt x="1596" y="7411"/>
                    <a:pt x="1453" y="7411"/>
                  </a:cubicBezTo>
                  <a:lnTo>
                    <a:pt x="1430" y="7411"/>
                  </a:lnTo>
                  <a:cubicBezTo>
                    <a:pt x="1311" y="7411"/>
                    <a:pt x="1191" y="7316"/>
                    <a:pt x="1168" y="7197"/>
                  </a:cubicBezTo>
                  <a:lnTo>
                    <a:pt x="310" y="148"/>
                  </a:lnTo>
                  <a:cubicBezTo>
                    <a:pt x="310" y="65"/>
                    <a:pt x="23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557066" y="1864191"/>
              <a:ext cx="128640" cy="66634"/>
            </a:xfrm>
            <a:custGeom>
              <a:avLst/>
              <a:gdLst/>
              <a:ahLst/>
              <a:cxnLst/>
              <a:rect l="l" t="t" r="r" b="b"/>
              <a:pathLst>
                <a:path w="3836" h="1987" extrusionOk="0">
                  <a:moveTo>
                    <a:pt x="3657" y="0"/>
                  </a:moveTo>
                  <a:cubicBezTo>
                    <a:pt x="3611" y="0"/>
                    <a:pt x="3565" y="18"/>
                    <a:pt x="3526" y="57"/>
                  </a:cubicBezTo>
                  <a:lnTo>
                    <a:pt x="2335" y="1558"/>
                  </a:lnTo>
                  <a:cubicBezTo>
                    <a:pt x="2287" y="1629"/>
                    <a:pt x="2216" y="1653"/>
                    <a:pt x="2144" y="1653"/>
                  </a:cubicBezTo>
                  <a:lnTo>
                    <a:pt x="168" y="1653"/>
                  </a:lnTo>
                  <a:cubicBezTo>
                    <a:pt x="72" y="1653"/>
                    <a:pt x="1" y="1724"/>
                    <a:pt x="1" y="1820"/>
                  </a:cubicBezTo>
                  <a:cubicBezTo>
                    <a:pt x="1" y="1915"/>
                    <a:pt x="72" y="1986"/>
                    <a:pt x="168" y="1986"/>
                  </a:cubicBezTo>
                  <a:lnTo>
                    <a:pt x="2144" y="1986"/>
                  </a:lnTo>
                  <a:cubicBezTo>
                    <a:pt x="2311" y="1986"/>
                    <a:pt x="2478" y="1891"/>
                    <a:pt x="2597" y="1748"/>
                  </a:cubicBezTo>
                  <a:lnTo>
                    <a:pt x="3787" y="248"/>
                  </a:lnTo>
                  <a:cubicBezTo>
                    <a:pt x="3835" y="176"/>
                    <a:pt x="3811" y="81"/>
                    <a:pt x="3764" y="34"/>
                  </a:cubicBezTo>
                  <a:cubicBezTo>
                    <a:pt x="3732" y="12"/>
                    <a:pt x="3695" y="0"/>
                    <a:pt x="3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415716" y="1824720"/>
              <a:ext cx="265195" cy="106105"/>
            </a:xfrm>
            <a:custGeom>
              <a:avLst/>
              <a:gdLst/>
              <a:ahLst/>
              <a:cxnLst/>
              <a:rect l="l" t="t" r="r" b="b"/>
              <a:pathLst>
                <a:path w="7908" h="3164" extrusionOk="0">
                  <a:moveTo>
                    <a:pt x="7737" y="0"/>
                  </a:moveTo>
                  <a:cubicBezTo>
                    <a:pt x="7689" y="0"/>
                    <a:pt x="7639" y="26"/>
                    <a:pt x="7598" y="67"/>
                  </a:cubicBezTo>
                  <a:lnTo>
                    <a:pt x="6074" y="1996"/>
                  </a:lnTo>
                  <a:lnTo>
                    <a:pt x="2620" y="1996"/>
                  </a:lnTo>
                  <a:lnTo>
                    <a:pt x="2620" y="1973"/>
                  </a:lnTo>
                  <a:cubicBezTo>
                    <a:pt x="2525" y="1544"/>
                    <a:pt x="2287" y="1163"/>
                    <a:pt x="1930" y="901"/>
                  </a:cubicBezTo>
                  <a:cubicBezTo>
                    <a:pt x="1596" y="639"/>
                    <a:pt x="1168" y="496"/>
                    <a:pt x="739" y="496"/>
                  </a:cubicBezTo>
                  <a:lnTo>
                    <a:pt x="168" y="496"/>
                  </a:lnTo>
                  <a:cubicBezTo>
                    <a:pt x="72" y="496"/>
                    <a:pt x="1" y="568"/>
                    <a:pt x="1" y="639"/>
                  </a:cubicBezTo>
                  <a:cubicBezTo>
                    <a:pt x="1" y="734"/>
                    <a:pt x="72" y="806"/>
                    <a:pt x="168" y="806"/>
                  </a:cubicBezTo>
                  <a:lnTo>
                    <a:pt x="739" y="806"/>
                  </a:lnTo>
                  <a:cubicBezTo>
                    <a:pt x="1477" y="806"/>
                    <a:pt x="2120" y="1306"/>
                    <a:pt x="2311" y="1996"/>
                  </a:cubicBezTo>
                  <a:lnTo>
                    <a:pt x="930" y="1996"/>
                  </a:lnTo>
                  <a:cubicBezTo>
                    <a:pt x="596" y="1996"/>
                    <a:pt x="358" y="2258"/>
                    <a:pt x="358" y="2568"/>
                  </a:cubicBezTo>
                  <a:cubicBezTo>
                    <a:pt x="358" y="2901"/>
                    <a:pt x="596" y="3163"/>
                    <a:pt x="930" y="3163"/>
                  </a:cubicBezTo>
                  <a:lnTo>
                    <a:pt x="3835" y="3163"/>
                  </a:lnTo>
                  <a:cubicBezTo>
                    <a:pt x="3930" y="3163"/>
                    <a:pt x="4002" y="3092"/>
                    <a:pt x="4002" y="2997"/>
                  </a:cubicBezTo>
                  <a:cubicBezTo>
                    <a:pt x="4002" y="2901"/>
                    <a:pt x="3930" y="2830"/>
                    <a:pt x="3859" y="2830"/>
                  </a:cubicBezTo>
                  <a:lnTo>
                    <a:pt x="930" y="2830"/>
                  </a:lnTo>
                  <a:cubicBezTo>
                    <a:pt x="787" y="2830"/>
                    <a:pt x="668" y="2711"/>
                    <a:pt x="668" y="2568"/>
                  </a:cubicBezTo>
                  <a:cubicBezTo>
                    <a:pt x="668" y="2425"/>
                    <a:pt x="787" y="2306"/>
                    <a:pt x="930" y="2306"/>
                  </a:cubicBezTo>
                  <a:lnTo>
                    <a:pt x="6145" y="2306"/>
                  </a:lnTo>
                  <a:cubicBezTo>
                    <a:pt x="6193" y="2306"/>
                    <a:pt x="6240" y="2282"/>
                    <a:pt x="6288" y="2258"/>
                  </a:cubicBezTo>
                  <a:lnTo>
                    <a:pt x="7860" y="258"/>
                  </a:lnTo>
                  <a:cubicBezTo>
                    <a:pt x="7907" y="187"/>
                    <a:pt x="7883" y="91"/>
                    <a:pt x="7836" y="44"/>
                  </a:cubicBezTo>
                  <a:cubicBezTo>
                    <a:pt x="7806" y="14"/>
                    <a:pt x="7772" y="0"/>
                    <a:pt x="7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1589830" y="1628910"/>
              <a:ext cx="168547" cy="137393"/>
            </a:xfrm>
            <a:custGeom>
              <a:avLst/>
              <a:gdLst/>
              <a:ahLst/>
              <a:cxnLst/>
              <a:rect l="l" t="t" r="r" b="b"/>
              <a:pathLst>
                <a:path w="5026" h="4097" extrusionOk="0">
                  <a:moveTo>
                    <a:pt x="524" y="310"/>
                  </a:moveTo>
                  <a:cubicBezTo>
                    <a:pt x="572" y="310"/>
                    <a:pt x="643" y="334"/>
                    <a:pt x="667" y="382"/>
                  </a:cubicBezTo>
                  <a:cubicBezTo>
                    <a:pt x="715" y="429"/>
                    <a:pt x="739" y="477"/>
                    <a:pt x="739" y="524"/>
                  </a:cubicBezTo>
                  <a:cubicBezTo>
                    <a:pt x="739" y="643"/>
                    <a:pt x="643" y="763"/>
                    <a:pt x="524" y="763"/>
                  </a:cubicBezTo>
                  <a:cubicBezTo>
                    <a:pt x="453" y="763"/>
                    <a:pt x="405" y="739"/>
                    <a:pt x="358" y="691"/>
                  </a:cubicBezTo>
                  <a:cubicBezTo>
                    <a:pt x="334" y="643"/>
                    <a:pt x="310" y="596"/>
                    <a:pt x="310" y="524"/>
                  </a:cubicBezTo>
                  <a:cubicBezTo>
                    <a:pt x="310" y="405"/>
                    <a:pt x="405" y="310"/>
                    <a:pt x="524" y="310"/>
                  </a:cubicBezTo>
                  <a:close/>
                  <a:moveTo>
                    <a:pt x="2358" y="310"/>
                  </a:moveTo>
                  <a:cubicBezTo>
                    <a:pt x="2429" y="310"/>
                    <a:pt x="2477" y="334"/>
                    <a:pt x="2525" y="382"/>
                  </a:cubicBezTo>
                  <a:cubicBezTo>
                    <a:pt x="2549" y="429"/>
                    <a:pt x="2572" y="477"/>
                    <a:pt x="2572" y="548"/>
                  </a:cubicBezTo>
                  <a:cubicBezTo>
                    <a:pt x="2572" y="667"/>
                    <a:pt x="2477" y="763"/>
                    <a:pt x="2358" y="763"/>
                  </a:cubicBezTo>
                  <a:lnTo>
                    <a:pt x="1001" y="763"/>
                  </a:lnTo>
                  <a:cubicBezTo>
                    <a:pt x="1024" y="691"/>
                    <a:pt x="1048" y="620"/>
                    <a:pt x="1048" y="548"/>
                  </a:cubicBezTo>
                  <a:cubicBezTo>
                    <a:pt x="1048" y="453"/>
                    <a:pt x="1048" y="382"/>
                    <a:pt x="1001" y="310"/>
                  </a:cubicBezTo>
                  <a:close/>
                  <a:moveTo>
                    <a:pt x="524" y="0"/>
                  </a:moveTo>
                  <a:cubicBezTo>
                    <a:pt x="239" y="0"/>
                    <a:pt x="0" y="239"/>
                    <a:pt x="0" y="548"/>
                  </a:cubicBezTo>
                  <a:cubicBezTo>
                    <a:pt x="0" y="691"/>
                    <a:pt x="48" y="810"/>
                    <a:pt x="143" y="905"/>
                  </a:cubicBezTo>
                  <a:cubicBezTo>
                    <a:pt x="239" y="1001"/>
                    <a:pt x="381" y="1072"/>
                    <a:pt x="524" y="1072"/>
                  </a:cubicBezTo>
                  <a:lnTo>
                    <a:pt x="2358" y="1072"/>
                  </a:lnTo>
                  <a:cubicBezTo>
                    <a:pt x="2644" y="1072"/>
                    <a:pt x="2882" y="834"/>
                    <a:pt x="2882" y="548"/>
                  </a:cubicBezTo>
                  <a:cubicBezTo>
                    <a:pt x="2882" y="453"/>
                    <a:pt x="2882" y="382"/>
                    <a:pt x="2834" y="310"/>
                  </a:cubicBezTo>
                  <a:lnTo>
                    <a:pt x="2977" y="310"/>
                  </a:lnTo>
                  <a:lnTo>
                    <a:pt x="3406" y="3954"/>
                  </a:lnTo>
                  <a:cubicBezTo>
                    <a:pt x="3430" y="4025"/>
                    <a:pt x="3501" y="4097"/>
                    <a:pt x="3573" y="4097"/>
                  </a:cubicBezTo>
                  <a:lnTo>
                    <a:pt x="3596" y="4097"/>
                  </a:lnTo>
                  <a:cubicBezTo>
                    <a:pt x="3668" y="4073"/>
                    <a:pt x="3739" y="4001"/>
                    <a:pt x="3715" y="3906"/>
                  </a:cubicBezTo>
                  <a:lnTo>
                    <a:pt x="3287" y="310"/>
                  </a:lnTo>
                  <a:lnTo>
                    <a:pt x="4501" y="310"/>
                  </a:lnTo>
                  <a:cubicBezTo>
                    <a:pt x="4549" y="310"/>
                    <a:pt x="4597" y="334"/>
                    <a:pt x="4644" y="382"/>
                  </a:cubicBezTo>
                  <a:cubicBezTo>
                    <a:pt x="4692" y="429"/>
                    <a:pt x="4716" y="477"/>
                    <a:pt x="4716" y="548"/>
                  </a:cubicBezTo>
                  <a:cubicBezTo>
                    <a:pt x="4716" y="667"/>
                    <a:pt x="4620" y="763"/>
                    <a:pt x="4501" y="763"/>
                  </a:cubicBezTo>
                  <a:lnTo>
                    <a:pt x="3620" y="763"/>
                  </a:lnTo>
                  <a:cubicBezTo>
                    <a:pt x="3525" y="763"/>
                    <a:pt x="3453" y="834"/>
                    <a:pt x="3453" y="905"/>
                  </a:cubicBezTo>
                  <a:cubicBezTo>
                    <a:pt x="3453" y="1001"/>
                    <a:pt x="3525" y="1072"/>
                    <a:pt x="3620" y="1072"/>
                  </a:cubicBezTo>
                  <a:lnTo>
                    <a:pt x="4501" y="1072"/>
                  </a:lnTo>
                  <a:cubicBezTo>
                    <a:pt x="4787" y="1072"/>
                    <a:pt x="5025" y="834"/>
                    <a:pt x="5025" y="548"/>
                  </a:cubicBezTo>
                  <a:cubicBezTo>
                    <a:pt x="5025" y="405"/>
                    <a:pt x="4978" y="262"/>
                    <a:pt x="4859" y="167"/>
                  </a:cubicBezTo>
                  <a:cubicBezTo>
                    <a:pt x="4763" y="72"/>
                    <a:pt x="4644" y="0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8" name="Google Shape;2108;p15"/>
          <p:cNvGrpSpPr/>
          <p:nvPr/>
        </p:nvGrpSpPr>
        <p:grpSpPr>
          <a:xfrm>
            <a:off x="3369935" y="3440940"/>
            <a:ext cx="337060" cy="353861"/>
            <a:chOff x="3369935" y="3440940"/>
            <a:chExt cx="337060" cy="353861"/>
          </a:xfrm>
        </p:grpSpPr>
        <p:sp>
          <p:nvSpPr>
            <p:cNvPr id="2109" name="Google Shape;2109;p15"/>
            <p:cNvSpPr/>
            <p:nvPr/>
          </p:nvSpPr>
          <p:spPr>
            <a:xfrm>
              <a:off x="3445020" y="3446507"/>
              <a:ext cx="257180" cy="136286"/>
            </a:xfrm>
            <a:custGeom>
              <a:avLst/>
              <a:gdLst/>
              <a:ahLst/>
              <a:cxnLst/>
              <a:rect l="l" t="t" r="r" b="b"/>
              <a:pathLst>
                <a:path w="7669" h="4064" extrusionOk="0">
                  <a:moveTo>
                    <a:pt x="3821" y="1"/>
                  </a:moveTo>
                  <a:cubicBezTo>
                    <a:pt x="3786" y="1"/>
                    <a:pt x="3751" y="1"/>
                    <a:pt x="3715" y="2"/>
                  </a:cubicBezTo>
                  <a:lnTo>
                    <a:pt x="3692" y="2"/>
                  </a:lnTo>
                  <a:cubicBezTo>
                    <a:pt x="858" y="73"/>
                    <a:pt x="0" y="2383"/>
                    <a:pt x="0" y="2383"/>
                  </a:cubicBezTo>
                  <a:cubicBezTo>
                    <a:pt x="0" y="2383"/>
                    <a:pt x="0" y="2407"/>
                    <a:pt x="0" y="2407"/>
                  </a:cubicBezTo>
                  <a:cubicBezTo>
                    <a:pt x="143" y="3217"/>
                    <a:pt x="2072" y="3741"/>
                    <a:pt x="2430" y="3788"/>
                  </a:cubicBezTo>
                  <a:cubicBezTo>
                    <a:pt x="2450" y="3795"/>
                    <a:pt x="2477" y="3798"/>
                    <a:pt x="2509" y="3798"/>
                  </a:cubicBezTo>
                  <a:cubicBezTo>
                    <a:pt x="2587" y="3798"/>
                    <a:pt x="2693" y="3781"/>
                    <a:pt x="2811" y="3765"/>
                  </a:cubicBezTo>
                  <a:cubicBezTo>
                    <a:pt x="3311" y="3693"/>
                    <a:pt x="4073" y="3503"/>
                    <a:pt x="4430" y="3479"/>
                  </a:cubicBezTo>
                  <a:cubicBezTo>
                    <a:pt x="4446" y="3477"/>
                    <a:pt x="4462" y="3477"/>
                    <a:pt x="4480" y="3477"/>
                  </a:cubicBezTo>
                  <a:cubicBezTo>
                    <a:pt x="4980" y="3477"/>
                    <a:pt x="6207" y="4063"/>
                    <a:pt x="6647" y="4063"/>
                  </a:cubicBezTo>
                  <a:cubicBezTo>
                    <a:pt x="6684" y="4063"/>
                    <a:pt x="6715" y="4059"/>
                    <a:pt x="6740" y="4050"/>
                  </a:cubicBezTo>
                  <a:cubicBezTo>
                    <a:pt x="7073" y="3931"/>
                    <a:pt x="7669" y="3217"/>
                    <a:pt x="7669" y="2645"/>
                  </a:cubicBezTo>
                  <a:cubicBezTo>
                    <a:pt x="7669" y="2574"/>
                    <a:pt x="7645" y="2502"/>
                    <a:pt x="7621" y="2407"/>
                  </a:cubicBezTo>
                  <a:cubicBezTo>
                    <a:pt x="7410" y="1656"/>
                    <a:pt x="6318" y="1"/>
                    <a:pt x="38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445020" y="3527225"/>
              <a:ext cx="257180" cy="55567"/>
            </a:xfrm>
            <a:custGeom>
              <a:avLst/>
              <a:gdLst/>
              <a:ahLst/>
              <a:cxnLst/>
              <a:rect l="l" t="t" r="r" b="b"/>
              <a:pathLst>
                <a:path w="7669" h="1657" extrusionOk="0">
                  <a:moveTo>
                    <a:pt x="0" y="0"/>
                  </a:moveTo>
                  <a:cubicBezTo>
                    <a:pt x="143" y="810"/>
                    <a:pt x="2072" y="1334"/>
                    <a:pt x="2430" y="1381"/>
                  </a:cubicBezTo>
                  <a:cubicBezTo>
                    <a:pt x="2450" y="1388"/>
                    <a:pt x="2477" y="1391"/>
                    <a:pt x="2509" y="1391"/>
                  </a:cubicBezTo>
                  <a:cubicBezTo>
                    <a:pt x="2587" y="1391"/>
                    <a:pt x="2693" y="1374"/>
                    <a:pt x="2811" y="1358"/>
                  </a:cubicBezTo>
                  <a:cubicBezTo>
                    <a:pt x="3311" y="1286"/>
                    <a:pt x="4073" y="1096"/>
                    <a:pt x="4430" y="1072"/>
                  </a:cubicBezTo>
                  <a:cubicBezTo>
                    <a:pt x="4446" y="1070"/>
                    <a:pt x="4462" y="1070"/>
                    <a:pt x="4480" y="1070"/>
                  </a:cubicBezTo>
                  <a:cubicBezTo>
                    <a:pt x="4980" y="1070"/>
                    <a:pt x="6207" y="1656"/>
                    <a:pt x="6647" y="1656"/>
                  </a:cubicBezTo>
                  <a:cubicBezTo>
                    <a:pt x="6684" y="1656"/>
                    <a:pt x="6715" y="1652"/>
                    <a:pt x="6740" y="1643"/>
                  </a:cubicBezTo>
                  <a:cubicBezTo>
                    <a:pt x="7073" y="1524"/>
                    <a:pt x="7669" y="810"/>
                    <a:pt x="7669" y="238"/>
                  </a:cubicBezTo>
                  <a:cubicBezTo>
                    <a:pt x="7669" y="167"/>
                    <a:pt x="7645" y="95"/>
                    <a:pt x="7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568797" y="3446540"/>
              <a:ext cx="838" cy="3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1" y="1"/>
                  </a:lnTo>
                  <a:close/>
                  <a:moveTo>
                    <a:pt x="24" y="1"/>
                  </a:moveTo>
                  <a:close/>
                </a:path>
              </a:pathLst>
            </a:custGeom>
            <a:solidFill>
              <a:srgbClr val="DD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375535" y="3728469"/>
              <a:ext cx="265966" cy="32764"/>
            </a:xfrm>
            <a:custGeom>
              <a:avLst/>
              <a:gdLst/>
              <a:ahLst/>
              <a:cxnLst/>
              <a:rect l="l" t="t" r="r" b="b"/>
              <a:pathLst>
                <a:path w="7931" h="977" extrusionOk="0">
                  <a:moveTo>
                    <a:pt x="977" y="0"/>
                  </a:moveTo>
                  <a:cubicBezTo>
                    <a:pt x="429" y="0"/>
                    <a:pt x="1" y="429"/>
                    <a:pt x="1" y="977"/>
                  </a:cubicBezTo>
                  <a:lnTo>
                    <a:pt x="7931" y="977"/>
                  </a:lnTo>
                  <a:cubicBezTo>
                    <a:pt x="7931" y="429"/>
                    <a:pt x="7502" y="0"/>
                    <a:pt x="6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401089" y="3551605"/>
              <a:ext cx="218849" cy="176897"/>
            </a:xfrm>
            <a:custGeom>
              <a:avLst/>
              <a:gdLst/>
              <a:ahLst/>
              <a:cxnLst/>
              <a:rect l="l" t="t" r="r" b="b"/>
              <a:pathLst>
                <a:path w="6526" h="5275" extrusionOk="0">
                  <a:moveTo>
                    <a:pt x="2024" y="0"/>
                  </a:moveTo>
                  <a:cubicBezTo>
                    <a:pt x="1938" y="0"/>
                    <a:pt x="1851" y="12"/>
                    <a:pt x="1763" y="35"/>
                  </a:cubicBezTo>
                  <a:lnTo>
                    <a:pt x="215" y="464"/>
                  </a:lnTo>
                  <a:lnTo>
                    <a:pt x="215" y="1869"/>
                  </a:lnTo>
                  <a:cubicBezTo>
                    <a:pt x="215" y="2369"/>
                    <a:pt x="191" y="2869"/>
                    <a:pt x="144" y="3369"/>
                  </a:cubicBezTo>
                  <a:lnTo>
                    <a:pt x="24" y="4584"/>
                  </a:lnTo>
                  <a:cubicBezTo>
                    <a:pt x="1" y="4941"/>
                    <a:pt x="286" y="5274"/>
                    <a:pt x="644" y="5274"/>
                  </a:cubicBezTo>
                  <a:lnTo>
                    <a:pt x="5978" y="5274"/>
                  </a:lnTo>
                  <a:cubicBezTo>
                    <a:pt x="6288" y="5274"/>
                    <a:pt x="6526" y="5012"/>
                    <a:pt x="6526" y="4703"/>
                  </a:cubicBezTo>
                  <a:cubicBezTo>
                    <a:pt x="6526" y="4679"/>
                    <a:pt x="6526" y="4655"/>
                    <a:pt x="6526" y="4631"/>
                  </a:cubicBezTo>
                  <a:cubicBezTo>
                    <a:pt x="6502" y="4274"/>
                    <a:pt x="6359" y="3941"/>
                    <a:pt x="6121" y="3703"/>
                  </a:cubicBezTo>
                  <a:cubicBezTo>
                    <a:pt x="5859" y="3441"/>
                    <a:pt x="5502" y="3298"/>
                    <a:pt x="5121" y="3298"/>
                  </a:cubicBezTo>
                  <a:lnTo>
                    <a:pt x="4740" y="3298"/>
                  </a:lnTo>
                  <a:cubicBezTo>
                    <a:pt x="4382" y="3298"/>
                    <a:pt x="4025" y="3179"/>
                    <a:pt x="3740" y="2988"/>
                  </a:cubicBezTo>
                  <a:lnTo>
                    <a:pt x="3192" y="2393"/>
                  </a:lnTo>
                  <a:cubicBezTo>
                    <a:pt x="3097" y="2202"/>
                    <a:pt x="3025" y="1964"/>
                    <a:pt x="2977" y="1750"/>
                  </a:cubicBezTo>
                  <a:lnTo>
                    <a:pt x="2977" y="964"/>
                  </a:lnTo>
                  <a:lnTo>
                    <a:pt x="2977" y="940"/>
                  </a:lnTo>
                  <a:cubicBezTo>
                    <a:pt x="2977" y="409"/>
                    <a:pt x="2539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572788" y="3662170"/>
              <a:ext cx="47150" cy="45574"/>
            </a:xfrm>
            <a:custGeom>
              <a:avLst/>
              <a:gdLst/>
              <a:ahLst/>
              <a:cxnLst/>
              <a:rect l="l" t="t" r="r" b="b"/>
              <a:pathLst>
                <a:path w="1406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1406" y="1358"/>
                  </a:lnTo>
                  <a:cubicBezTo>
                    <a:pt x="1406" y="977"/>
                    <a:pt x="1239" y="644"/>
                    <a:pt x="1001" y="406"/>
                  </a:cubicBezTo>
                  <a:cubicBezTo>
                    <a:pt x="739" y="168"/>
                    <a:pt x="40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401089" y="3662170"/>
              <a:ext cx="218849" cy="66332"/>
            </a:xfrm>
            <a:custGeom>
              <a:avLst/>
              <a:gdLst/>
              <a:ahLst/>
              <a:cxnLst/>
              <a:rect l="l" t="t" r="r" b="b"/>
              <a:pathLst>
                <a:path w="6526" h="1978" extrusionOk="0">
                  <a:moveTo>
                    <a:pt x="239" y="1"/>
                  </a:moveTo>
                  <a:lnTo>
                    <a:pt x="144" y="25"/>
                  </a:lnTo>
                  <a:lnTo>
                    <a:pt x="144" y="72"/>
                  </a:lnTo>
                  <a:lnTo>
                    <a:pt x="24" y="1287"/>
                  </a:lnTo>
                  <a:cubicBezTo>
                    <a:pt x="1" y="1644"/>
                    <a:pt x="286" y="1977"/>
                    <a:pt x="644" y="1977"/>
                  </a:cubicBezTo>
                  <a:lnTo>
                    <a:pt x="5978" y="1977"/>
                  </a:lnTo>
                  <a:cubicBezTo>
                    <a:pt x="6288" y="1977"/>
                    <a:pt x="6526" y="1715"/>
                    <a:pt x="6526" y="1406"/>
                  </a:cubicBezTo>
                  <a:cubicBezTo>
                    <a:pt x="6526" y="1382"/>
                    <a:pt x="6526" y="1358"/>
                    <a:pt x="6526" y="1334"/>
                  </a:cubicBezTo>
                  <a:lnTo>
                    <a:pt x="2311" y="1334"/>
                  </a:lnTo>
                  <a:cubicBezTo>
                    <a:pt x="2096" y="572"/>
                    <a:pt x="1406" y="25"/>
                    <a:pt x="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392303" y="3761199"/>
              <a:ext cx="46345" cy="28807"/>
            </a:xfrm>
            <a:custGeom>
              <a:avLst/>
              <a:gdLst/>
              <a:ahLst/>
              <a:cxnLst/>
              <a:rect l="l" t="t" r="r" b="b"/>
              <a:pathLst>
                <a:path w="1382" h="859" extrusionOk="0">
                  <a:moveTo>
                    <a:pt x="24" y="1"/>
                  </a:moveTo>
                  <a:cubicBezTo>
                    <a:pt x="1" y="48"/>
                    <a:pt x="1" y="96"/>
                    <a:pt x="1" y="168"/>
                  </a:cubicBezTo>
                  <a:cubicBezTo>
                    <a:pt x="1" y="549"/>
                    <a:pt x="310" y="858"/>
                    <a:pt x="691" y="858"/>
                  </a:cubicBezTo>
                  <a:cubicBezTo>
                    <a:pt x="1072" y="858"/>
                    <a:pt x="1382" y="549"/>
                    <a:pt x="1382" y="168"/>
                  </a:cubicBezTo>
                  <a:cubicBezTo>
                    <a:pt x="1382" y="96"/>
                    <a:pt x="1382" y="48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454611" y="3761199"/>
              <a:ext cx="46345" cy="28807"/>
            </a:xfrm>
            <a:custGeom>
              <a:avLst/>
              <a:gdLst/>
              <a:ahLst/>
              <a:cxnLst/>
              <a:rect l="l" t="t" r="r" b="b"/>
              <a:pathLst>
                <a:path w="1382" h="859" extrusionOk="0">
                  <a:moveTo>
                    <a:pt x="24" y="1"/>
                  </a:moveTo>
                  <a:cubicBezTo>
                    <a:pt x="0" y="48"/>
                    <a:pt x="0" y="96"/>
                    <a:pt x="0" y="168"/>
                  </a:cubicBezTo>
                  <a:cubicBezTo>
                    <a:pt x="0" y="549"/>
                    <a:pt x="310" y="858"/>
                    <a:pt x="691" y="858"/>
                  </a:cubicBezTo>
                  <a:cubicBezTo>
                    <a:pt x="1072" y="858"/>
                    <a:pt x="1381" y="549"/>
                    <a:pt x="1381" y="168"/>
                  </a:cubicBezTo>
                  <a:cubicBezTo>
                    <a:pt x="1381" y="96"/>
                    <a:pt x="1381" y="48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516885" y="3761199"/>
              <a:ext cx="46345" cy="28807"/>
            </a:xfrm>
            <a:custGeom>
              <a:avLst/>
              <a:gdLst/>
              <a:ahLst/>
              <a:cxnLst/>
              <a:rect l="l" t="t" r="r" b="b"/>
              <a:pathLst>
                <a:path w="1382" h="859" extrusionOk="0">
                  <a:moveTo>
                    <a:pt x="25" y="1"/>
                  </a:moveTo>
                  <a:cubicBezTo>
                    <a:pt x="1" y="48"/>
                    <a:pt x="1" y="96"/>
                    <a:pt x="1" y="168"/>
                  </a:cubicBezTo>
                  <a:cubicBezTo>
                    <a:pt x="1" y="549"/>
                    <a:pt x="310" y="858"/>
                    <a:pt x="691" y="858"/>
                  </a:cubicBezTo>
                  <a:cubicBezTo>
                    <a:pt x="1072" y="858"/>
                    <a:pt x="1382" y="549"/>
                    <a:pt x="1382" y="168"/>
                  </a:cubicBezTo>
                  <a:cubicBezTo>
                    <a:pt x="1382" y="96"/>
                    <a:pt x="1382" y="48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579193" y="3761199"/>
              <a:ext cx="46345" cy="28807"/>
            </a:xfrm>
            <a:custGeom>
              <a:avLst/>
              <a:gdLst/>
              <a:ahLst/>
              <a:cxnLst/>
              <a:rect l="l" t="t" r="r" b="b"/>
              <a:pathLst>
                <a:path w="1382" h="859" extrusionOk="0">
                  <a:moveTo>
                    <a:pt x="24" y="1"/>
                  </a:moveTo>
                  <a:cubicBezTo>
                    <a:pt x="24" y="48"/>
                    <a:pt x="0" y="96"/>
                    <a:pt x="0" y="168"/>
                  </a:cubicBezTo>
                  <a:cubicBezTo>
                    <a:pt x="0" y="549"/>
                    <a:pt x="310" y="858"/>
                    <a:pt x="691" y="858"/>
                  </a:cubicBezTo>
                  <a:cubicBezTo>
                    <a:pt x="1072" y="858"/>
                    <a:pt x="1381" y="549"/>
                    <a:pt x="1381" y="168"/>
                  </a:cubicBezTo>
                  <a:cubicBezTo>
                    <a:pt x="1381" y="96"/>
                    <a:pt x="1381" y="48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474564" y="3583933"/>
              <a:ext cx="35178" cy="26359"/>
            </a:xfrm>
            <a:custGeom>
              <a:avLst/>
              <a:gdLst/>
              <a:ahLst/>
              <a:cxnLst/>
              <a:rect l="l" t="t" r="r" b="b"/>
              <a:pathLst>
                <a:path w="1049" h="786" extrusionOk="0">
                  <a:moveTo>
                    <a:pt x="1" y="0"/>
                  </a:moveTo>
                  <a:lnTo>
                    <a:pt x="1" y="786"/>
                  </a:lnTo>
                  <a:lnTo>
                    <a:pt x="1048" y="78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526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487341" y="3627059"/>
              <a:ext cx="44769" cy="44736"/>
            </a:xfrm>
            <a:custGeom>
              <a:avLst/>
              <a:gdLst/>
              <a:ahLst/>
              <a:cxnLst/>
              <a:rect l="l" t="t" r="r" b="b"/>
              <a:pathLst>
                <a:path w="1335" h="1334" extrusionOk="0">
                  <a:moveTo>
                    <a:pt x="763" y="0"/>
                  </a:moveTo>
                  <a:lnTo>
                    <a:pt x="1" y="762"/>
                  </a:lnTo>
                  <a:lnTo>
                    <a:pt x="572" y="1334"/>
                  </a:lnTo>
                  <a:lnTo>
                    <a:pt x="1334" y="572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526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439419" y="3440940"/>
              <a:ext cx="267576" cy="206106"/>
            </a:xfrm>
            <a:custGeom>
              <a:avLst/>
              <a:gdLst/>
              <a:ahLst/>
              <a:cxnLst/>
              <a:rect l="l" t="t" r="r" b="b"/>
              <a:pathLst>
                <a:path w="7979" h="6146" extrusionOk="0">
                  <a:moveTo>
                    <a:pt x="4678" y="3808"/>
                  </a:moveTo>
                  <a:cubicBezTo>
                    <a:pt x="4857" y="3808"/>
                    <a:pt x="5158" y="3895"/>
                    <a:pt x="5478" y="4002"/>
                  </a:cubicBezTo>
                  <a:lnTo>
                    <a:pt x="4335" y="5121"/>
                  </a:lnTo>
                  <a:lnTo>
                    <a:pt x="3025" y="4097"/>
                  </a:lnTo>
                  <a:cubicBezTo>
                    <a:pt x="3263" y="4050"/>
                    <a:pt x="3573" y="4002"/>
                    <a:pt x="3859" y="3931"/>
                  </a:cubicBezTo>
                  <a:cubicBezTo>
                    <a:pt x="4144" y="3883"/>
                    <a:pt x="4454" y="3812"/>
                    <a:pt x="4621" y="3812"/>
                  </a:cubicBezTo>
                  <a:cubicBezTo>
                    <a:pt x="4638" y="3809"/>
                    <a:pt x="4657" y="3808"/>
                    <a:pt x="4678" y="3808"/>
                  </a:cubicBezTo>
                  <a:close/>
                  <a:moveTo>
                    <a:pt x="3970" y="1"/>
                  </a:moveTo>
                  <a:cubicBezTo>
                    <a:pt x="3941" y="1"/>
                    <a:pt x="3912" y="1"/>
                    <a:pt x="3882" y="1"/>
                  </a:cubicBezTo>
                  <a:cubicBezTo>
                    <a:pt x="2358" y="25"/>
                    <a:pt x="1382" y="692"/>
                    <a:pt x="834" y="1263"/>
                  </a:cubicBezTo>
                  <a:cubicBezTo>
                    <a:pt x="239" y="1859"/>
                    <a:pt x="25" y="2454"/>
                    <a:pt x="25" y="2478"/>
                  </a:cubicBezTo>
                  <a:lnTo>
                    <a:pt x="1" y="2526"/>
                  </a:lnTo>
                  <a:lnTo>
                    <a:pt x="1" y="2549"/>
                  </a:lnTo>
                  <a:cubicBezTo>
                    <a:pt x="25" y="2716"/>
                    <a:pt x="96" y="2859"/>
                    <a:pt x="215" y="3002"/>
                  </a:cubicBezTo>
                  <a:cubicBezTo>
                    <a:pt x="241" y="3041"/>
                    <a:pt x="282" y="3059"/>
                    <a:pt x="325" y="3059"/>
                  </a:cubicBezTo>
                  <a:cubicBezTo>
                    <a:pt x="360" y="3059"/>
                    <a:pt x="397" y="3047"/>
                    <a:pt x="429" y="3026"/>
                  </a:cubicBezTo>
                  <a:cubicBezTo>
                    <a:pt x="501" y="2978"/>
                    <a:pt x="501" y="2859"/>
                    <a:pt x="453" y="2811"/>
                  </a:cubicBezTo>
                  <a:cubicBezTo>
                    <a:pt x="429" y="2788"/>
                    <a:pt x="406" y="2764"/>
                    <a:pt x="406" y="2740"/>
                  </a:cubicBezTo>
                  <a:lnTo>
                    <a:pt x="5168" y="2740"/>
                  </a:lnTo>
                  <a:cubicBezTo>
                    <a:pt x="5264" y="2740"/>
                    <a:pt x="5335" y="2668"/>
                    <a:pt x="5335" y="2573"/>
                  </a:cubicBezTo>
                  <a:cubicBezTo>
                    <a:pt x="5335" y="2478"/>
                    <a:pt x="5264" y="2407"/>
                    <a:pt x="5168" y="2407"/>
                  </a:cubicBezTo>
                  <a:lnTo>
                    <a:pt x="382" y="2407"/>
                  </a:lnTo>
                  <a:cubicBezTo>
                    <a:pt x="501" y="2216"/>
                    <a:pt x="715" y="1835"/>
                    <a:pt x="1072" y="1478"/>
                  </a:cubicBezTo>
                  <a:cubicBezTo>
                    <a:pt x="1811" y="716"/>
                    <a:pt x="2739" y="335"/>
                    <a:pt x="3882" y="311"/>
                  </a:cubicBezTo>
                  <a:lnTo>
                    <a:pt x="3978" y="311"/>
                  </a:lnTo>
                  <a:cubicBezTo>
                    <a:pt x="5454" y="311"/>
                    <a:pt x="6359" y="906"/>
                    <a:pt x="6859" y="1406"/>
                  </a:cubicBezTo>
                  <a:cubicBezTo>
                    <a:pt x="7097" y="1644"/>
                    <a:pt x="7407" y="2049"/>
                    <a:pt x="7574" y="2407"/>
                  </a:cubicBezTo>
                  <a:lnTo>
                    <a:pt x="5692" y="2407"/>
                  </a:lnTo>
                  <a:cubicBezTo>
                    <a:pt x="5597" y="2407"/>
                    <a:pt x="5526" y="2478"/>
                    <a:pt x="5526" y="2573"/>
                  </a:cubicBezTo>
                  <a:cubicBezTo>
                    <a:pt x="5526" y="2668"/>
                    <a:pt x="5597" y="2740"/>
                    <a:pt x="5692" y="2740"/>
                  </a:cubicBezTo>
                  <a:lnTo>
                    <a:pt x="7669" y="2740"/>
                  </a:lnTo>
                  <a:cubicBezTo>
                    <a:pt x="7669" y="2764"/>
                    <a:pt x="7669" y="2788"/>
                    <a:pt x="7669" y="2811"/>
                  </a:cubicBezTo>
                  <a:cubicBezTo>
                    <a:pt x="7669" y="3026"/>
                    <a:pt x="7550" y="3311"/>
                    <a:pt x="7359" y="3597"/>
                  </a:cubicBezTo>
                  <a:cubicBezTo>
                    <a:pt x="7169" y="3859"/>
                    <a:pt x="6978" y="4026"/>
                    <a:pt x="6859" y="4074"/>
                  </a:cubicBezTo>
                  <a:cubicBezTo>
                    <a:pt x="6846" y="4079"/>
                    <a:pt x="6828" y="4081"/>
                    <a:pt x="6806" y="4081"/>
                  </a:cubicBezTo>
                  <a:cubicBezTo>
                    <a:pt x="6620" y="4081"/>
                    <a:pt x="6133" y="3918"/>
                    <a:pt x="5835" y="3812"/>
                  </a:cubicBezTo>
                  <a:cubicBezTo>
                    <a:pt x="5367" y="3633"/>
                    <a:pt x="4920" y="3476"/>
                    <a:pt x="4650" y="3476"/>
                  </a:cubicBezTo>
                  <a:cubicBezTo>
                    <a:pt x="4631" y="3476"/>
                    <a:pt x="4614" y="3477"/>
                    <a:pt x="4597" y="3478"/>
                  </a:cubicBezTo>
                  <a:cubicBezTo>
                    <a:pt x="4406" y="3502"/>
                    <a:pt x="4097" y="3573"/>
                    <a:pt x="3787" y="3621"/>
                  </a:cubicBezTo>
                  <a:cubicBezTo>
                    <a:pt x="3396" y="3708"/>
                    <a:pt x="2906" y="3815"/>
                    <a:pt x="2660" y="3815"/>
                  </a:cubicBezTo>
                  <a:cubicBezTo>
                    <a:pt x="2637" y="3815"/>
                    <a:pt x="2615" y="3814"/>
                    <a:pt x="2597" y="3812"/>
                  </a:cubicBezTo>
                  <a:cubicBezTo>
                    <a:pt x="2549" y="3788"/>
                    <a:pt x="2430" y="3764"/>
                    <a:pt x="2311" y="3740"/>
                  </a:cubicBezTo>
                  <a:cubicBezTo>
                    <a:pt x="2294" y="3736"/>
                    <a:pt x="2277" y="3734"/>
                    <a:pt x="2261" y="3734"/>
                  </a:cubicBezTo>
                  <a:cubicBezTo>
                    <a:pt x="2185" y="3734"/>
                    <a:pt x="2120" y="3777"/>
                    <a:pt x="2120" y="3835"/>
                  </a:cubicBezTo>
                  <a:cubicBezTo>
                    <a:pt x="2096" y="3931"/>
                    <a:pt x="2144" y="4002"/>
                    <a:pt x="2215" y="4026"/>
                  </a:cubicBezTo>
                  <a:cubicBezTo>
                    <a:pt x="2358" y="4074"/>
                    <a:pt x="2454" y="4097"/>
                    <a:pt x="2549" y="4097"/>
                  </a:cubicBezTo>
                  <a:lnTo>
                    <a:pt x="4240" y="5455"/>
                  </a:lnTo>
                  <a:lnTo>
                    <a:pt x="5073" y="6098"/>
                  </a:lnTo>
                  <a:cubicBezTo>
                    <a:pt x="5097" y="6122"/>
                    <a:pt x="5121" y="6145"/>
                    <a:pt x="5168" y="6145"/>
                  </a:cubicBezTo>
                  <a:cubicBezTo>
                    <a:pt x="5216" y="6145"/>
                    <a:pt x="5264" y="6122"/>
                    <a:pt x="5288" y="6074"/>
                  </a:cubicBezTo>
                  <a:cubicBezTo>
                    <a:pt x="5335" y="6026"/>
                    <a:pt x="5335" y="5907"/>
                    <a:pt x="5264" y="5860"/>
                  </a:cubicBezTo>
                  <a:lnTo>
                    <a:pt x="4573" y="5312"/>
                  </a:lnTo>
                  <a:lnTo>
                    <a:pt x="5811" y="4121"/>
                  </a:lnTo>
                  <a:cubicBezTo>
                    <a:pt x="6264" y="4288"/>
                    <a:pt x="6597" y="4383"/>
                    <a:pt x="6812" y="4383"/>
                  </a:cubicBezTo>
                  <a:cubicBezTo>
                    <a:pt x="6883" y="4383"/>
                    <a:pt x="6931" y="4383"/>
                    <a:pt x="6955" y="4359"/>
                  </a:cubicBezTo>
                  <a:cubicBezTo>
                    <a:pt x="7359" y="4216"/>
                    <a:pt x="7979" y="3454"/>
                    <a:pt x="7979" y="2788"/>
                  </a:cubicBezTo>
                  <a:cubicBezTo>
                    <a:pt x="7979" y="2454"/>
                    <a:pt x="7669" y="1764"/>
                    <a:pt x="7097" y="1192"/>
                  </a:cubicBezTo>
                  <a:cubicBezTo>
                    <a:pt x="6536" y="631"/>
                    <a:pt x="553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3484155" y="3458445"/>
              <a:ext cx="123006" cy="40846"/>
            </a:xfrm>
            <a:custGeom>
              <a:avLst/>
              <a:gdLst/>
              <a:ahLst/>
              <a:cxnLst/>
              <a:rect l="l" t="t" r="r" b="b"/>
              <a:pathLst>
                <a:path w="3668" h="1218" extrusionOk="0">
                  <a:moveTo>
                    <a:pt x="2648" y="1"/>
                  </a:moveTo>
                  <a:cubicBezTo>
                    <a:pt x="1880" y="1"/>
                    <a:pt x="970" y="217"/>
                    <a:pt x="72" y="932"/>
                  </a:cubicBezTo>
                  <a:cubicBezTo>
                    <a:pt x="0" y="980"/>
                    <a:pt x="0" y="1075"/>
                    <a:pt x="48" y="1146"/>
                  </a:cubicBezTo>
                  <a:cubicBezTo>
                    <a:pt x="72" y="1194"/>
                    <a:pt x="119" y="1218"/>
                    <a:pt x="167" y="1218"/>
                  </a:cubicBezTo>
                  <a:cubicBezTo>
                    <a:pt x="215" y="1218"/>
                    <a:pt x="238" y="1194"/>
                    <a:pt x="262" y="1170"/>
                  </a:cubicBezTo>
                  <a:cubicBezTo>
                    <a:pt x="810" y="765"/>
                    <a:pt x="1382" y="503"/>
                    <a:pt x="1977" y="384"/>
                  </a:cubicBezTo>
                  <a:cubicBezTo>
                    <a:pt x="2202" y="339"/>
                    <a:pt x="2437" y="315"/>
                    <a:pt x="2676" y="315"/>
                  </a:cubicBezTo>
                  <a:cubicBezTo>
                    <a:pt x="2943" y="315"/>
                    <a:pt x="3213" y="345"/>
                    <a:pt x="3477" y="408"/>
                  </a:cubicBezTo>
                  <a:cubicBezTo>
                    <a:pt x="3487" y="411"/>
                    <a:pt x="3497" y="413"/>
                    <a:pt x="3507" y="413"/>
                  </a:cubicBezTo>
                  <a:cubicBezTo>
                    <a:pt x="3573" y="413"/>
                    <a:pt x="3647" y="351"/>
                    <a:pt x="3668" y="289"/>
                  </a:cubicBezTo>
                  <a:cubicBezTo>
                    <a:pt x="3668" y="194"/>
                    <a:pt x="3620" y="122"/>
                    <a:pt x="3549" y="98"/>
                  </a:cubicBezTo>
                  <a:cubicBezTo>
                    <a:pt x="3283" y="41"/>
                    <a:pt x="2979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3611119" y="3467030"/>
              <a:ext cx="12039" cy="10295"/>
            </a:xfrm>
            <a:custGeom>
              <a:avLst/>
              <a:gdLst/>
              <a:ahLst/>
              <a:cxnLst/>
              <a:rect l="l" t="t" r="r" b="b"/>
              <a:pathLst>
                <a:path w="359" h="307" extrusionOk="0">
                  <a:moveTo>
                    <a:pt x="220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25" y="33"/>
                    <a:pt x="1" y="200"/>
                    <a:pt x="96" y="271"/>
                  </a:cubicBezTo>
                  <a:cubicBezTo>
                    <a:pt x="132" y="295"/>
                    <a:pt x="173" y="307"/>
                    <a:pt x="212" y="307"/>
                  </a:cubicBezTo>
                  <a:cubicBezTo>
                    <a:pt x="251" y="307"/>
                    <a:pt x="287" y="295"/>
                    <a:pt x="310" y="271"/>
                  </a:cubicBezTo>
                  <a:cubicBezTo>
                    <a:pt x="358" y="223"/>
                    <a:pt x="358" y="128"/>
                    <a:pt x="334" y="81"/>
                  </a:cubicBezTo>
                  <a:cubicBezTo>
                    <a:pt x="316" y="27"/>
                    <a:pt x="272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396293" y="3546407"/>
              <a:ext cx="229245" cy="186891"/>
            </a:xfrm>
            <a:custGeom>
              <a:avLst/>
              <a:gdLst/>
              <a:ahLst/>
              <a:cxnLst/>
              <a:rect l="l" t="t" r="r" b="b"/>
              <a:pathLst>
                <a:path w="6836" h="5573" extrusionOk="0">
                  <a:moveTo>
                    <a:pt x="3240" y="1262"/>
                  </a:moveTo>
                  <a:lnTo>
                    <a:pt x="3240" y="1738"/>
                  </a:lnTo>
                  <a:lnTo>
                    <a:pt x="2501" y="1738"/>
                  </a:lnTo>
                  <a:lnTo>
                    <a:pt x="2501" y="1262"/>
                  </a:lnTo>
                  <a:close/>
                  <a:moveTo>
                    <a:pt x="3478" y="2643"/>
                  </a:moveTo>
                  <a:lnTo>
                    <a:pt x="3835" y="2977"/>
                  </a:lnTo>
                  <a:lnTo>
                    <a:pt x="3287" y="3500"/>
                  </a:lnTo>
                  <a:lnTo>
                    <a:pt x="2954" y="3167"/>
                  </a:lnTo>
                  <a:lnTo>
                    <a:pt x="3478" y="2643"/>
                  </a:lnTo>
                  <a:close/>
                  <a:moveTo>
                    <a:pt x="5430" y="3620"/>
                  </a:moveTo>
                  <a:cubicBezTo>
                    <a:pt x="5692" y="3643"/>
                    <a:pt x="5954" y="3762"/>
                    <a:pt x="6145" y="3977"/>
                  </a:cubicBezTo>
                  <a:cubicBezTo>
                    <a:pt x="6335" y="4167"/>
                    <a:pt x="6454" y="4382"/>
                    <a:pt x="6502" y="4644"/>
                  </a:cubicBezTo>
                  <a:lnTo>
                    <a:pt x="5430" y="4644"/>
                  </a:lnTo>
                  <a:lnTo>
                    <a:pt x="5430" y="3620"/>
                  </a:lnTo>
                  <a:close/>
                  <a:moveTo>
                    <a:pt x="2135" y="315"/>
                  </a:moveTo>
                  <a:cubicBezTo>
                    <a:pt x="2318" y="315"/>
                    <a:pt x="2501" y="369"/>
                    <a:pt x="2644" y="476"/>
                  </a:cubicBezTo>
                  <a:cubicBezTo>
                    <a:pt x="2811" y="595"/>
                    <a:pt x="2906" y="762"/>
                    <a:pt x="2954" y="952"/>
                  </a:cubicBezTo>
                  <a:lnTo>
                    <a:pt x="2335" y="952"/>
                  </a:lnTo>
                  <a:cubicBezTo>
                    <a:pt x="2239" y="952"/>
                    <a:pt x="2168" y="1024"/>
                    <a:pt x="2168" y="1119"/>
                  </a:cubicBezTo>
                  <a:lnTo>
                    <a:pt x="2168" y="1905"/>
                  </a:lnTo>
                  <a:cubicBezTo>
                    <a:pt x="2168" y="2000"/>
                    <a:pt x="2239" y="2072"/>
                    <a:pt x="2335" y="2072"/>
                  </a:cubicBezTo>
                  <a:lnTo>
                    <a:pt x="3001" y="2072"/>
                  </a:lnTo>
                  <a:cubicBezTo>
                    <a:pt x="3025" y="2214"/>
                    <a:pt x="3073" y="2381"/>
                    <a:pt x="3144" y="2524"/>
                  </a:cubicBezTo>
                  <a:lnTo>
                    <a:pt x="2620" y="3048"/>
                  </a:lnTo>
                  <a:cubicBezTo>
                    <a:pt x="2549" y="3119"/>
                    <a:pt x="2549" y="3215"/>
                    <a:pt x="2620" y="3286"/>
                  </a:cubicBezTo>
                  <a:lnTo>
                    <a:pt x="3192" y="3834"/>
                  </a:lnTo>
                  <a:cubicBezTo>
                    <a:pt x="3216" y="3881"/>
                    <a:pt x="3240" y="3881"/>
                    <a:pt x="3287" y="3881"/>
                  </a:cubicBezTo>
                  <a:cubicBezTo>
                    <a:pt x="3335" y="3881"/>
                    <a:pt x="3382" y="3858"/>
                    <a:pt x="3406" y="3834"/>
                  </a:cubicBezTo>
                  <a:lnTo>
                    <a:pt x="3906" y="3334"/>
                  </a:lnTo>
                  <a:cubicBezTo>
                    <a:pt x="4216" y="3500"/>
                    <a:pt x="4549" y="3596"/>
                    <a:pt x="4907" y="3596"/>
                  </a:cubicBezTo>
                  <a:lnTo>
                    <a:pt x="5121" y="3596"/>
                  </a:lnTo>
                  <a:lnTo>
                    <a:pt x="5121" y="4644"/>
                  </a:lnTo>
                  <a:lnTo>
                    <a:pt x="4907" y="4644"/>
                  </a:lnTo>
                  <a:cubicBezTo>
                    <a:pt x="4811" y="4644"/>
                    <a:pt x="4740" y="4715"/>
                    <a:pt x="4740" y="4810"/>
                  </a:cubicBezTo>
                  <a:cubicBezTo>
                    <a:pt x="4740" y="4882"/>
                    <a:pt x="4811" y="4953"/>
                    <a:pt x="4907" y="4953"/>
                  </a:cubicBezTo>
                  <a:lnTo>
                    <a:pt x="6502" y="4953"/>
                  </a:lnTo>
                  <a:cubicBezTo>
                    <a:pt x="6454" y="5120"/>
                    <a:pt x="6312" y="5263"/>
                    <a:pt x="6121" y="5263"/>
                  </a:cubicBezTo>
                  <a:lnTo>
                    <a:pt x="787" y="5263"/>
                  </a:lnTo>
                  <a:cubicBezTo>
                    <a:pt x="644" y="5263"/>
                    <a:pt x="525" y="5215"/>
                    <a:pt x="429" y="5120"/>
                  </a:cubicBezTo>
                  <a:cubicBezTo>
                    <a:pt x="358" y="5025"/>
                    <a:pt x="310" y="4882"/>
                    <a:pt x="334" y="4763"/>
                  </a:cubicBezTo>
                  <a:lnTo>
                    <a:pt x="429" y="3620"/>
                  </a:lnTo>
                  <a:lnTo>
                    <a:pt x="715" y="3620"/>
                  </a:lnTo>
                  <a:cubicBezTo>
                    <a:pt x="1453" y="3620"/>
                    <a:pt x="2120" y="4120"/>
                    <a:pt x="2311" y="4834"/>
                  </a:cubicBezTo>
                  <a:cubicBezTo>
                    <a:pt x="2311" y="4906"/>
                    <a:pt x="2382" y="4953"/>
                    <a:pt x="2454" y="4953"/>
                  </a:cubicBezTo>
                  <a:lnTo>
                    <a:pt x="4383" y="4953"/>
                  </a:lnTo>
                  <a:cubicBezTo>
                    <a:pt x="4454" y="4953"/>
                    <a:pt x="4525" y="4882"/>
                    <a:pt x="4525" y="4786"/>
                  </a:cubicBezTo>
                  <a:cubicBezTo>
                    <a:pt x="4525" y="4715"/>
                    <a:pt x="4454" y="4644"/>
                    <a:pt x="4383" y="4644"/>
                  </a:cubicBezTo>
                  <a:lnTo>
                    <a:pt x="2573" y="4644"/>
                  </a:lnTo>
                  <a:cubicBezTo>
                    <a:pt x="2311" y="3858"/>
                    <a:pt x="1549" y="3310"/>
                    <a:pt x="715" y="3310"/>
                  </a:cubicBezTo>
                  <a:lnTo>
                    <a:pt x="453" y="3310"/>
                  </a:lnTo>
                  <a:cubicBezTo>
                    <a:pt x="501" y="2881"/>
                    <a:pt x="501" y="2453"/>
                    <a:pt x="501" y="2024"/>
                  </a:cubicBezTo>
                  <a:lnTo>
                    <a:pt x="501" y="1667"/>
                  </a:lnTo>
                  <a:lnTo>
                    <a:pt x="1906" y="1667"/>
                  </a:lnTo>
                  <a:cubicBezTo>
                    <a:pt x="2001" y="1667"/>
                    <a:pt x="2073" y="1595"/>
                    <a:pt x="2073" y="1524"/>
                  </a:cubicBezTo>
                  <a:cubicBezTo>
                    <a:pt x="2073" y="1429"/>
                    <a:pt x="2001" y="1357"/>
                    <a:pt x="1906" y="1357"/>
                  </a:cubicBezTo>
                  <a:lnTo>
                    <a:pt x="501" y="1357"/>
                  </a:lnTo>
                  <a:lnTo>
                    <a:pt x="501" y="738"/>
                  </a:lnTo>
                  <a:lnTo>
                    <a:pt x="1954" y="333"/>
                  </a:lnTo>
                  <a:cubicBezTo>
                    <a:pt x="2013" y="321"/>
                    <a:pt x="2074" y="315"/>
                    <a:pt x="2135" y="315"/>
                  </a:cubicBezTo>
                  <a:close/>
                  <a:moveTo>
                    <a:pt x="2205" y="1"/>
                  </a:moveTo>
                  <a:cubicBezTo>
                    <a:pt x="2099" y="1"/>
                    <a:pt x="1990" y="16"/>
                    <a:pt x="1882" y="47"/>
                  </a:cubicBezTo>
                  <a:lnTo>
                    <a:pt x="310" y="476"/>
                  </a:lnTo>
                  <a:cubicBezTo>
                    <a:pt x="239" y="500"/>
                    <a:pt x="215" y="571"/>
                    <a:pt x="215" y="643"/>
                  </a:cubicBezTo>
                  <a:lnTo>
                    <a:pt x="215" y="2024"/>
                  </a:lnTo>
                  <a:cubicBezTo>
                    <a:pt x="215" y="2524"/>
                    <a:pt x="191" y="3024"/>
                    <a:pt x="144" y="3524"/>
                  </a:cubicBezTo>
                  <a:lnTo>
                    <a:pt x="25" y="4715"/>
                  </a:lnTo>
                  <a:cubicBezTo>
                    <a:pt x="1" y="4929"/>
                    <a:pt x="72" y="5144"/>
                    <a:pt x="215" y="5310"/>
                  </a:cubicBezTo>
                  <a:cubicBezTo>
                    <a:pt x="358" y="5477"/>
                    <a:pt x="572" y="5572"/>
                    <a:pt x="787" y="5572"/>
                  </a:cubicBezTo>
                  <a:lnTo>
                    <a:pt x="6121" y="5572"/>
                  </a:lnTo>
                  <a:cubicBezTo>
                    <a:pt x="6502" y="5572"/>
                    <a:pt x="6835" y="5263"/>
                    <a:pt x="6835" y="4858"/>
                  </a:cubicBezTo>
                  <a:cubicBezTo>
                    <a:pt x="6835" y="4453"/>
                    <a:pt x="6669" y="4048"/>
                    <a:pt x="6383" y="3739"/>
                  </a:cubicBezTo>
                  <a:cubicBezTo>
                    <a:pt x="6073" y="3453"/>
                    <a:pt x="5692" y="3286"/>
                    <a:pt x="5264" y="3286"/>
                  </a:cubicBezTo>
                  <a:lnTo>
                    <a:pt x="4907" y="3286"/>
                  </a:lnTo>
                  <a:cubicBezTo>
                    <a:pt x="4621" y="3286"/>
                    <a:pt x="4383" y="3239"/>
                    <a:pt x="4144" y="3096"/>
                  </a:cubicBezTo>
                  <a:lnTo>
                    <a:pt x="4168" y="3096"/>
                  </a:lnTo>
                  <a:cubicBezTo>
                    <a:pt x="4192" y="3048"/>
                    <a:pt x="4192" y="3024"/>
                    <a:pt x="4192" y="2977"/>
                  </a:cubicBezTo>
                  <a:cubicBezTo>
                    <a:pt x="4192" y="2929"/>
                    <a:pt x="4192" y="2905"/>
                    <a:pt x="4168" y="2857"/>
                  </a:cubicBezTo>
                  <a:lnTo>
                    <a:pt x="3597" y="2310"/>
                  </a:lnTo>
                  <a:cubicBezTo>
                    <a:pt x="3571" y="2270"/>
                    <a:pt x="3530" y="2253"/>
                    <a:pt x="3491" y="2253"/>
                  </a:cubicBezTo>
                  <a:cubicBezTo>
                    <a:pt x="3459" y="2253"/>
                    <a:pt x="3428" y="2265"/>
                    <a:pt x="3406" y="2286"/>
                  </a:cubicBezTo>
                  <a:cubicBezTo>
                    <a:pt x="3359" y="2214"/>
                    <a:pt x="3335" y="2143"/>
                    <a:pt x="3335" y="2048"/>
                  </a:cubicBezTo>
                  <a:lnTo>
                    <a:pt x="3382" y="2048"/>
                  </a:lnTo>
                  <a:cubicBezTo>
                    <a:pt x="3478" y="2048"/>
                    <a:pt x="3549" y="1976"/>
                    <a:pt x="3549" y="1905"/>
                  </a:cubicBezTo>
                  <a:lnTo>
                    <a:pt x="3549" y="1119"/>
                  </a:lnTo>
                  <a:cubicBezTo>
                    <a:pt x="3549" y="1024"/>
                    <a:pt x="3478" y="952"/>
                    <a:pt x="3382" y="952"/>
                  </a:cubicBezTo>
                  <a:lnTo>
                    <a:pt x="3263" y="952"/>
                  </a:lnTo>
                  <a:cubicBezTo>
                    <a:pt x="3240" y="667"/>
                    <a:pt x="3073" y="405"/>
                    <a:pt x="2835" y="214"/>
                  </a:cubicBezTo>
                  <a:cubicBezTo>
                    <a:pt x="2642" y="69"/>
                    <a:pt x="2427" y="1"/>
                    <a:pt x="2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3387507" y="3768979"/>
              <a:ext cx="55936" cy="25822"/>
            </a:xfrm>
            <a:custGeom>
              <a:avLst/>
              <a:gdLst/>
              <a:ahLst/>
              <a:cxnLst/>
              <a:rect l="l" t="t" r="r" b="b"/>
              <a:pathLst>
                <a:path w="1668" h="770" extrusionOk="0">
                  <a:moveTo>
                    <a:pt x="183" y="1"/>
                  </a:moveTo>
                  <a:cubicBezTo>
                    <a:pt x="170" y="1"/>
                    <a:pt x="156" y="3"/>
                    <a:pt x="144" y="7"/>
                  </a:cubicBezTo>
                  <a:cubicBezTo>
                    <a:pt x="48" y="55"/>
                    <a:pt x="1" y="126"/>
                    <a:pt x="48" y="221"/>
                  </a:cubicBezTo>
                  <a:cubicBezTo>
                    <a:pt x="167" y="555"/>
                    <a:pt x="477" y="769"/>
                    <a:pt x="834" y="769"/>
                  </a:cubicBezTo>
                  <a:cubicBezTo>
                    <a:pt x="1192" y="769"/>
                    <a:pt x="1501" y="555"/>
                    <a:pt x="1620" y="221"/>
                  </a:cubicBezTo>
                  <a:cubicBezTo>
                    <a:pt x="1668" y="126"/>
                    <a:pt x="1620" y="55"/>
                    <a:pt x="1549" y="7"/>
                  </a:cubicBezTo>
                  <a:cubicBezTo>
                    <a:pt x="1532" y="3"/>
                    <a:pt x="1515" y="1"/>
                    <a:pt x="1499" y="1"/>
                  </a:cubicBezTo>
                  <a:cubicBezTo>
                    <a:pt x="1422" y="1"/>
                    <a:pt x="1354" y="43"/>
                    <a:pt x="1334" y="102"/>
                  </a:cubicBezTo>
                  <a:cubicBezTo>
                    <a:pt x="1263" y="317"/>
                    <a:pt x="1072" y="459"/>
                    <a:pt x="834" y="459"/>
                  </a:cubicBezTo>
                  <a:cubicBezTo>
                    <a:pt x="620" y="459"/>
                    <a:pt x="406" y="317"/>
                    <a:pt x="334" y="102"/>
                  </a:cubicBezTo>
                  <a:cubicBezTo>
                    <a:pt x="315" y="43"/>
                    <a:pt x="247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3449815" y="3768979"/>
              <a:ext cx="55936" cy="25822"/>
            </a:xfrm>
            <a:custGeom>
              <a:avLst/>
              <a:gdLst/>
              <a:ahLst/>
              <a:cxnLst/>
              <a:rect l="l" t="t" r="r" b="b"/>
              <a:pathLst>
                <a:path w="1668" h="770" extrusionOk="0">
                  <a:moveTo>
                    <a:pt x="170" y="1"/>
                  </a:moveTo>
                  <a:cubicBezTo>
                    <a:pt x="153" y="1"/>
                    <a:pt x="136" y="3"/>
                    <a:pt x="119" y="7"/>
                  </a:cubicBezTo>
                  <a:cubicBezTo>
                    <a:pt x="48" y="55"/>
                    <a:pt x="0" y="126"/>
                    <a:pt x="24" y="221"/>
                  </a:cubicBezTo>
                  <a:cubicBezTo>
                    <a:pt x="167" y="555"/>
                    <a:pt x="477" y="769"/>
                    <a:pt x="834" y="769"/>
                  </a:cubicBezTo>
                  <a:cubicBezTo>
                    <a:pt x="1191" y="769"/>
                    <a:pt x="1501" y="555"/>
                    <a:pt x="1620" y="221"/>
                  </a:cubicBezTo>
                  <a:cubicBezTo>
                    <a:pt x="1667" y="126"/>
                    <a:pt x="1620" y="55"/>
                    <a:pt x="1548" y="7"/>
                  </a:cubicBezTo>
                  <a:cubicBezTo>
                    <a:pt x="1531" y="3"/>
                    <a:pt x="1515" y="1"/>
                    <a:pt x="1498" y="1"/>
                  </a:cubicBezTo>
                  <a:cubicBezTo>
                    <a:pt x="1421" y="1"/>
                    <a:pt x="1354" y="43"/>
                    <a:pt x="1334" y="102"/>
                  </a:cubicBezTo>
                  <a:cubicBezTo>
                    <a:pt x="1262" y="317"/>
                    <a:pt x="1048" y="459"/>
                    <a:pt x="834" y="459"/>
                  </a:cubicBezTo>
                  <a:cubicBezTo>
                    <a:pt x="619" y="459"/>
                    <a:pt x="405" y="317"/>
                    <a:pt x="334" y="102"/>
                  </a:cubicBezTo>
                  <a:cubicBezTo>
                    <a:pt x="314" y="43"/>
                    <a:pt x="246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3512895" y="3768979"/>
              <a:ext cx="55132" cy="25822"/>
            </a:xfrm>
            <a:custGeom>
              <a:avLst/>
              <a:gdLst/>
              <a:ahLst/>
              <a:cxnLst/>
              <a:rect l="l" t="t" r="r" b="b"/>
              <a:pathLst>
                <a:path w="1644" h="770" extrusionOk="0">
                  <a:moveTo>
                    <a:pt x="159" y="1"/>
                  </a:moveTo>
                  <a:cubicBezTo>
                    <a:pt x="146" y="1"/>
                    <a:pt x="132" y="3"/>
                    <a:pt x="120" y="7"/>
                  </a:cubicBezTo>
                  <a:cubicBezTo>
                    <a:pt x="24" y="55"/>
                    <a:pt x="1" y="126"/>
                    <a:pt x="24" y="221"/>
                  </a:cubicBezTo>
                  <a:cubicBezTo>
                    <a:pt x="144" y="555"/>
                    <a:pt x="453" y="769"/>
                    <a:pt x="810" y="769"/>
                  </a:cubicBezTo>
                  <a:cubicBezTo>
                    <a:pt x="1168" y="769"/>
                    <a:pt x="1477" y="555"/>
                    <a:pt x="1620" y="221"/>
                  </a:cubicBezTo>
                  <a:cubicBezTo>
                    <a:pt x="1644" y="126"/>
                    <a:pt x="1596" y="55"/>
                    <a:pt x="1525" y="7"/>
                  </a:cubicBezTo>
                  <a:cubicBezTo>
                    <a:pt x="1508" y="3"/>
                    <a:pt x="1491" y="1"/>
                    <a:pt x="1475" y="1"/>
                  </a:cubicBezTo>
                  <a:cubicBezTo>
                    <a:pt x="1398" y="1"/>
                    <a:pt x="1330" y="43"/>
                    <a:pt x="1310" y="102"/>
                  </a:cubicBezTo>
                  <a:cubicBezTo>
                    <a:pt x="1239" y="317"/>
                    <a:pt x="1025" y="459"/>
                    <a:pt x="810" y="459"/>
                  </a:cubicBezTo>
                  <a:cubicBezTo>
                    <a:pt x="596" y="459"/>
                    <a:pt x="382" y="317"/>
                    <a:pt x="310" y="102"/>
                  </a:cubicBezTo>
                  <a:cubicBezTo>
                    <a:pt x="291" y="43"/>
                    <a:pt x="22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574398" y="3768979"/>
              <a:ext cx="55936" cy="25822"/>
            </a:xfrm>
            <a:custGeom>
              <a:avLst/>
              <a:gdLst/>
              <a:ahLst/>
              <a:cxnLst/>
              <a:rect l="l" t="t" r="r" b="b"/>
              <a:pathLst>
                <a:path w="1668" h="770" extrusionOk="0">
                  <a:moveTo>
                    <a:pt x="183" y="1"/>
                  </a:moveTo>
                  <a:cubicBezTo>
                    <a:pt x="169" y="1"/>
                    <a:pt x="156" y="3"/>
                    <a:pt x="143" y="7"/>
                  </a:cubicBezTo>
                  <a:cubicBezTo>
                    <a:pt x="48" y="55"/>
                    <a:pt x="0" y="126"/>
                    <a:pt x="48" y="221"/>
                  </a:cubicBezTo>
                  <a:cubicBezTo>
                    <a:pt x="167" y="555"/>
                    <a:pt x="477" y="769"/>
                    <a:pt x="834" y="769"/>
                  </a:cubicBezTo>
                  <a:cubicBezTo>
                    <a:pt x="1191" y="769"/>
                    <a:pt x="1501" y="555"/>
                    <a:pt x="1644" y="221"/>
                  </a:cubicBezTo>
                  <a:cubicBezTo>
                    <a:pt x="1667" y="126"/>
                    <a:pt x="1620" y="55"/>
                    <a:pt x="1548" y="7"/>
                  </a:cubicBezTo>
                  <a:cubicBezTo>
                    <a:pt x="1531" y="3"/>
                    <a:pt x="1515" y="1"/>
                    <a:pt x="1498" y="1"/>
                  </a:cubicBezTo>
                  <a:cubicBezTo>
                    <a:pt x="1422" y="1"/>
                    <a:pt x="1354" y="43"/>
                    <a:pt x="1334" y="102"/>
                  </a:cubicBezTo>
                  <a:cubicBezTo>
                    <a:pt x="1263" y="317"/>
                    <a:pt x="1072" y="459"/>
                    <a:pt x="834" y="459"/>
                  </a:cubicBezTo>
                  <a:cubicBezTo>
                    <a:pt x="620" y="459"/>
                    <a:pt x="405" y="317"/>
                    <a:pt x="334" y="102"/>
                  </a:cubicBezTo>
                  <a:cubicBezTo>
                    <a:pt x="314" y="43"/>
                    <a:pt x="24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369935" y="3725417"/>
              <a:ext cx="277167" cy="40611"/>
            </a:xfrm>
            <a:custGeom>
              <a:avLst/>
              <a:gdLst/>
              <a:ahLst/>
              <a:cxnLst/>
              <a:rect l="l" t="t" r="r" b="b"/>
              <a:pathLst>
                <a:path w="8265" h="1211" extrusionOk="0">
                  <a:moveTo>
                    <a:pt x="770" y="1"/>
                  </a:moveTo>
                  <a:cubicBezTo>
                    <a:pt x="745" y="1"/>
                    <a:pt x="718" y="7"/>
                    <a:pt x="691" y="20"/>
                  </a:cubicBezTo>
                  <a:cubicBezTo>
                    <a:pt x="287" y="187"/>
                    <a:pt x="1" y="592"/>
                    <a:pt x="1" y="1068"/>
                  </a:cubicBezTo>
                  <a:cubicBezTo>
                    <a:pt x="1" y="1139"/>
                    <a:pt x="72" y="1211"/>
                    <a:pt x="168" y="1211"/>
                  </a:cubicBezTo>
                  <a:lnTo>
                    <a:pt x="8098" y="1211"/>
                  </a:lnTo>
                  <a:cubicBezTo>
                    <a:pt x="8193" y="1211"/>
                    <a:pt x="8264" y="1139"/>
                    <a:pt x="8264" y="1068"/>
                  </a:cubicBezTo>
                  <a:cubicBezTo>
                    <a:pt x="8264" y="663"/>
                    <a:pt x="8050" y="282"/>
                    <a:pt x="7693" y="68"/>
                  </a:cubicBezTo>
                  <a:cubicBezTo>
                    <a:pt x="7675" y="62"/>
                    <a:pt x="7656" y="59"/>
                    <a:pt x="7636" y="59"/>
                  </a:cubicBezTo>
                  <a:cubicBezTo>
                    <a:pt x="7577" y="59"/>
                    <a:pt x="7514" y="85"/>
                    <a:pt x="7479" y="139"/>
                  </a:cubicBezTo>
                  <a:cubicBezTo>
                    <a:pt x="7431" y="211"/>
                    <a:pt x="7455" y="306"/>
                    <a:pt x="7550" y="353"/>
                  </a:cubicBezTo>
                  <a:cubicBezTo>
                    <a:pt x="7741" y="472"/>
                    <a:pt x="7883" y="663"/>
                    <a:pt x="7931" y="901"/>
                  </a:cubicBezTo>
                  <a:lnTo>
                    <a:pt x="334" y="901"/>
                  </a:lnTo>
                  <a:cubicBezTo>
                    <a:pt x="382" y="639"/>
                    <a:pt x="572" y="401"/>
                    <a:pt x="834" y="306"/>
                  </a:cubicBezTo>
                  <a:cubicBezTo>
                    <a:pt x="906" y="258"/>
                    <a:pt x="953" y="187"/>
                    <a:pt x="906" y="91"/>
                  </a:cubicBezTo>
                  <a:cubicBezTo>
                    <a:pt x="889" y="40"/>
                    <a:pt x="834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1" name="Google Shape;2131;p15"/>
          <p:cNvGrpSpPr/>
          <p:nvPr/>
        </p:nvGrpSpPr>
        <p:grpSpPr>
          <a:xfrm>
            <a:off x="4729980" y="4198059"/>
            <a:ext cx="353829" cy="198092"/>
            <a:chOff x="4729980" y="4198059"/>
            <a:chExt cx="353829" cy="198092"/>
          </a:xfrm>
        </p:grpSpPr>
        <p:sp>
          <p:nvSpPr>
            <p:cNvPr id="2132" name="Google Shape;2132;p15"/>
            <p:cNvSpPr/>
            <p:nvPr/>
          </p:nvSpPr>
          <p:spPr>
            <a:xfrm>
              <a:off x="4735581" y="4251548"/>
              <a:ext cx="139003" cy="139003"/>
            </a:xfrm>
            <a:custGeom>
              <a:avLst/>
              <a:gdLst/>
              <a:ahLst/>
              <a:cxnLst/>
              <a:rect l="l" t="t" r="r" b="b"/>
              <a:pathLst>
                <a:path w="4145" h="4145" extrusionOk="0">
                  <a:moveTo>
                    <a:pt x="2072" y="572"/>
                  </a:moveTo>
                  <a:cubicBezTo>
                    <a:pt x="2906" y="572"/>
                    <a:pt x="3573" y="1239"/>
                    <a:pt x="3573" y="2073"/>
                  </a:cubicBezTo>
                  <a:cubicBezTo>
                    <a:pt x="3573" y="2906"/>
                    <a:pt x="2906" y="3573"/>
                    <a:pt x="2072" y="3573"/>
                  </a:cubicBezTo>
                  <a:cubicBezTo>
                    <a:pt x="1239" y="3573"/>
                    <a:pt x="572" y="2906"/>
                    <a:pt x="572" y="2073"/>
                  </a:cubicBezTo>
                  <a:cubicBezTo>
                    <a:pt x="572" y="1239"/>
                    <a:pt x="1239" y="572"/>
                    <a:pt x="2072" y="572"/>
                  </a:cubicBezTo>
                  <a:close/>
                  <a:moveTo>
                    <a:pt x="2072" y="1"/>
                  </a:moveTo>
                  <a:cubicBezTo>
                    <a:pt x="929" y="1"/>
                    <a:pt x="1" y="930"/>
                    <a:pt x="1" y="2073"/>
                  </a:cubicBezTo>
                  <a:cubicBezTo>
                    <a:pt x="1" y="3216"/>
                    <a:pt x="929" y="4145"/>
                    <a:pt x="2072" y="4145"/>
                  </a:cubicBezTo>
                  <a:cubicBezTo>
                    <a:pt x="3216" y="4145"/>
                    <a:pt x="4144" y="3216"/>
                    <a:pt x="4144" y="2073"/>
                  </a:cubicBezTo>
                  <a:cubicBezTo>
                    <a:pt x="4144" y="930"/>
                    <a:pt x="3216" y="1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4939239" y="4251548"/>
              <a:ext cx="139774" cy="139003"/>
            </a:xfrm>
            <a:custGeom>
              <a:avLst/>
              <a:gdLst/>
              <a:ahLst/>
              <a:cxnLst/>
              <a:rect l="l" t="t" r="r" b="b"/>
              <a:pathLst>
                <a:path w="4168" h="4145" extrusionOk="0">
                  <a:moveTo>
                    <a:pt x="2096" y="572"/>
                  </a:moveTo>
                  <a:cubicBezTo>
                    <a:pt x="2906" y="572"/>
                    <a:pt x="3596" y="1239"/>
                    <a:pt x="3596" y="2073"/>
                  </a:cubicBezTo>
                  <a:cubicBezTo>
                    <a:pt x="3596" y="2906"/>
                    <a:pt x="2906" y="3573"/>
                    <a:pt x="2096" y="3573"/>
                  </a:cubicBezTo>
                  <a:cubicBezTo>
                    <a:pt x="1262" y="3573"/>
                    <a:pt x="596" y="2906"/>
                    <a:pt x="596" y="2073"/>
                  </a:cubicBezTo>
                  <a:cubicBezTo>
                    <a:pt x="596" y="1239"/>
                    <a:pt x="1262" y="572"/>
                    <a:pt x="2096" y="572"/>
                  </a:cubicBezTo>
                  <a:close/>
                  <a:moveTo>
                    <a:pt x="2096" y="1"/>
                  </a:moveTo>
                  <a:cubicBezTo>
                    <a:pt x="929" y="1"/>
                    <a:pt x="0" y="930"/>
                    <a:pt x="0" y="2073"/>
                  </a:cubicBezTo>
                  <a:cubicBezTo>
                    <a:pt x="0" y="3216"/>
                    <a:pt x="929" y="4145"/>
                    <a:pt x="2096" y="4145"/>
                  </a:cubicBezTo>
                  <a:cubicBezTo>
                    <a:pt x="3239" y="4145"/>
                    <a:pt x="4168" y="3216"/>
                    <a:pt x="4168" y="2073"/>
                  </a:cubicBezTo>
                  <a:cubicBezTo>
                    <a:pt x="4168" y="930"/>
                    <a:pt x="3239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4847386" y="4264928"/>
              <a:ext cx="31992" cy="48156"/>
            </a:xfrm>
            <a:custGeom>
              <a:avLst/>
              <a:gdLst/>
              <a:ahLst/>
              <a:cxnLst/>
              <a:rect l="l" t="t" r="r" b="b"/>
              <a:pathLst>
                <a:path w="954" h="1436" extrusionOk="0">
                  <a:moveTo>
                    <a:pt x="167" y="1"/>
                  </a:moveTo>
                  <a:cubicBezTo>
                    <a:pt x="126" y="1"/>
                    <a:pt x="84" y="19"/>
                    <a:pt x="48" y="54"/>
                  </a:cubicBezTo>
                  <a:cubicBezTo>
                    <a:pt x="1" y="102"/>
                    <a:pt x="1" y="221"/>
                    <a:pt x="72" y="269"/>
                  </a:cubicBezTo>
                  <a:cubicBezTo>
                    <a:pt x="358" y="554"/>
                    <a:pt x="548" y="912"/>
                    <a:pt x="620" y="1293"/>
                  </a:cubicBezTo>
                  <a:cubicBezTo>
                    <a:pt x="644" y="1364"/>
                    <a:pt x="715" y="1436"/>
                    <a:pt x="787" y="1436"/>
                  </a:cubicBezTo>
                  <a:lnTo>
                    <a:pt x="810" y="1436"/>
                  </a:lnTo>
                  <a:cubicBezTo>
                    <a:pt x="906" y="1412"/>
                    <a:pt x="953" y="1316"/>
                    <a:pt x="929" y="1245"/>
                  </a:cubicBezTo>
                  <a:cubicBezTo>
                    <a:pt x="858" y="769"/>
                    <a:pt x="620" y="364"/>
                    <a:pt x="286" y="54"/>
                  </a:cubicBezTo>
                  <a:cubicBezTo>
                    <a:pt x="251" y="19"/>
                    <a:pt x="209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4985551" y="4245981"/>
              <a:ext cx="98258" cy="133402"/>
            </a:xfrm>
            <a:custGeom>
              <a:avLst/>
              <a:gdLst/>
              <a:ahLst/>
              <a:cxnLst/>
              <a:rect l="l" t="t" r="r" b="b"/>
              <a:pathLst>
                <a:path w="2930" h="3978" extrusionOk="0">
                  <a:moveTo>
                    <a:pt x="715" y="0"/>
                  </a:moveTo>
                  <a:cubicBezTo>
                    <a:pt x="501" y="0"/>
                    <a:pt x="310" y="24"/>
                    <a:pt x="120" y="72"/>
                  </a:cubicBezTo>
                  <a:cubicBezTo>
                    <a:pt x="48" y="95"/>
                    <a:pt x="1" y="191"/>
                    <a:pt x="24" y="262"/>
                  </a:cubicBezTo>
                  <a:cubicBezTo>
                    <a:pt x="45" y="324"/>
                    <a:pt x="101" y="386"/>
                    <a:pt x="178" y="386"/>
                  </a:cubicBezTo>
                  <a:cubicBezTo>
                    <a:pt x="190" y="386"/>
                    <a:pt x="202" y="384"/>
                    <a:pt x="215" y="381"/>
                  </a:cubicBezTo>
                  <a:cubicBezTo>
                    <a:pt x="358" y="334"/>
                    <a:pt x="524" y="310"/>
                    <a:pt x="691" y="310"/>
                  </a:cubicBezTo>
                  <a:cubicBezTo>
                    <a:pt x="1763" y="310"/>
                    <a:pt x="2620" y="1167"/>
                    <a:pt x="2620" y="2215"/>
                  </a:cubicBezTo>
                  <a:cubicBezTo>
                    <a:pt x="2620" y="2810"/>
                    <a:pt x="2358" y="3334"/>
                    <a:pt x="1930" y="3715"/>
                  </a:cubicBezTo>
                  <a:cubicBezTo>
                    <a:pt x="1858" y="3763"/>
                    <a:pt x="1834" y="3858"/>
                    <a:pt x="1906" y="3930"/>
                  </a:cubicBezTo>
                  <a:cubicBezTo>
                    <a:pt x="1930" y="3977"/>
                    <a:pt x="1977" y="3977"/>
                    <a:pt x="2025" y="3977"/>
                  </a:cubicBezTo>
                  <a:cubicBezTo>
                    <a:pt x="2049" y="3977"/>
                    <a:pt x="2096" y="3977"/>
                    <a:pt x="2120" y="3953"/>
                  </a:cubicBezTo>
                  <a:cubicBezTo>
                    <a:pt x="2644" y="3525"/>
                    <a:pt x="2930" y="2905"/>
                    <a:pt x="2930" y="2215"/>
                  </a:cubicBezTo>
                  <a:cubicBezTo>
                    <a:pt x="2930" y="1000"/>
                    <a:pt x="1930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6" name="Google Shape;2136;p15"/>
            <p:cNvGrpSpPr/>
            <p:nvPr/>
          </p:nvGrpSpPr>
          <p:grpSpPr>
            <a:xfrm>
              <a:off x="4729980" y="4245981"/>
              <a:ext cx="315497" cy="150170"/>
              <a:chOff x="4729980" y="4169781"/>
              <a:chExt cx="315497" cy="150170"/>
            </a:xfrm>
          </p:grpSpPr>
          <p:sp>
            <p:nvSpPr>
              <p:cNvPr id="2137" name="Google Shape;2137;p15"/>
              <p:cNvSpPr/>
              <p:nvPr/>
            </p:nvSpPr>
            <p:spPr>
              <a:xfrm>
                <a:off x="4729980" y="4169781"/>
                <a:ext cx="149398" cy="150170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4478" extrusionOk="0">
                    <a:moveTo>
                      <a:pt x="668" y="0"/>
                    </a:moveTo>
                    <a:cubicBezTo>
                      <a:pt x="572" y="0"/>
                      <a:pt x="501" y="72"/>
                      <a:pt x="501" y="167"/>
                    </a:cubicBezTo>
                    <a:cubicBezTo>
                      <a:pt x="501" y="238"/>
                      <a:pt x="572" y="310"/>
                      <a:pt x="668" y="310"/>
                    </a:cubicBezTo>
                    <a:lnTo>
                      <a:pt x="1096" y="310"/>
                    </a:lnTo>
                    <a:cubicBezTo>
                      <a:pt x="453" y="715"/>
                      <a:pt x="1" y="1429"/>
                      <a:pt x="1" y="2239"/>
                    </a:cubicBezTo>
                    <a:cubicBezTo>
                      <a:pt x="1" y="3048"/>
                      <a:pt x="453" y="3763"/>
                      <a:pt x="1096" y="4144"/>
                    </a:cubicBezTo>
                    <a:lnTo>
                      <a:pt x="358" y="4144"/>
                    </a:lnTo>
                    <a:cubicBezTo>
                      <a:pt x="263" y="4144"/>
                      <a:pt x="191" y="4215"/>
                      <a:pt x="191" y="4311"/>
                    </a:cubicBezTo>
                    <a:cubicBezTo>
                      <a:pt x="191" y="4406"/>
                      <a:pt x="263" y="4477"/>
                      <a:pt x="358" y="4477"/>
                    </a:cubicBezTo>
                    <a:lnTo>
                      <a:pt x="2239" y="4477"/>
                    </a:lnTo>
                    <a:cubicBezTo>
                      <a:pt x="3311" y="4477"/>
                      <a:pt x="4216" y="3715"/>
                      <a:pt x="4430" y="2691"/>
                    </a:cubicBezTo>
                    <a:cubicBezTo>
                      <a:pt x="4454" y="2596"/>
                      <a:pt x="4383" y="2524"/>
                      <a:pt x="4311" y="2501"/>
                    </a:cubicBezTo>
                    <a:cubicBezTo>
                      <a:pt x="4295" y="2497"/>
                      <a:pt x="4279" y="2495"/>
                      <a:pt x="4265" y="2495"/>
                    </a:cubicBezTo>
                    <a:cubicBezTo>
                      <a:pt x="4193" y="2495"/>
                      <a:pt x="4141" y="2541"/>
                      <a:pt x="4121" y="2620"/>
                    </a:cubicBezTo>
                    <a:cubicBezTo>
                      <a:pt x="3954" y="3501"/>
                      <a:pt x="3144" y="4144"/>
                      <a:pt x="2239" y="4144"/>
                    </a:cubicBezTo>
                    <a:cubicBezTo>
                      <a:pt x="1192" y="4144"/>
                      <a:pt x="334" y="3287"/>
                      <a:pt x="334" y="2239"/>
                    </a:cubicBezTo>
                    <a:cubicBezTo>
                      <a:pt x="334" y="1167"/>
                      <a:pt x="1192" y="310"/>
                      <a:pt x="2239" y="310"/>
                    </a:cubicBezTo>
                    <a:cubicBezTo>
                      <a:pt x="2501" y="310"/>
                      <a:pt x="2740" y="357"/>
                      <a:pt x="2954" y="453"/>
                    </a:cubicBezTo>
                    <a:cubicBezTo>
                      <a:pt x="2971" y="458"/>
                      <a:pt x="2989" y="461"/>
                      <a:pt x="3008" y="461"/>
                    </a:cubicBezTo>
                    <a:cubicBezTo>
                      <a:pt x="3068" y="461"/>
                      <a:pt x="3132" y="430"/>
                      <a:pt x="3168" y="357"/>
                    </a:cubicBezTo>
                    <a:cubicBezTo>
                      <a:pt x="3192" y="286"/>
                      <a:pt x="3144" y="191"/>
                      <a:pt x="3073" y="167"/>
                    </a:cubicBezTo>
                    <a:cubicBezTo>
                      <a:pt x="2811" y="48"/>
                      <a:pt x="2525" y="0"/>
                      <a:pt x="2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15"/>
              <p:cNvSpPr/>
              <p:nvPr/>
            </p:nvSpPr>
            <p:spPr>
              <a:xfrm>
                <a:off x="4915261" y="4187152"/>
                <a:ext cx="130216" cy="132799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3960" extrusionOk="0">
                    <a:moveTo>
                      <a:pt x="1427" y="0"/>
                    </a:moveTo>
                    <a:cubicBezTo>
                      <a:pt x="1388" y="0"/>
                      <a:pt x="1346" y="18"/>
                      <a:pt x="1311" y="54"/>
                    </a:cubicBezTo>
                    <a:cubicBezTo>
                      <a:pt x="834" y="459"/>
                      <a:pt x="572" y="1078"/>
                      <a:pt x="572" y="1721"/>
                    </a:cubicBezTo>
                    <a:cubicBezTo>
                      <a:pt x="572" y="2530"/>
                      <a:pt x="1001" y="3245"/>
                      <a:pt x="1668" y="3626"/>
                    </a:cubicBezTo>
                    <a:lnTo>
                      <a:pt x="168" y="3626"/>
                    </a:lnTo>
                    <a:cubicBezTo>
                      <a:pt x="72" y="3626"/>
                      <a:pt x="1" y="3697"/>
                      <a:pt x="1" y="3793"/>
                    </a:cubicBezTo>
                    <a:cubicBezTo>
                      <a:pt x="1" y="3888"/>
                      <a:pt x="72" y="3959"/>
                      <a:pt x="168" y="3959"/>
                    </a:cubicBezTo>
                    <a:lnTo>
                      <a:pt x="2811" y="3959"/>
                    </a:lnTo>
                    <a:cubicBezTo>
                      <a:pt x="3144" y="3959"/>
                      <a:pt x="3478" y="3864"/>
                      <a:pt x="3764" y="3721"/>
                    </a:cubicBezTo>
                    <a:cubicBezTo>
                      <a:pt x="3859" y="3697"/>
                      <a:pt x="3883" y="3602"/>
                      <a:pt x="3835" y="3507"/>
                    </a:cubicBezTo>
                    <a:cubicBezTo>
                      <a:pt x="3817" y="3453"/>
                      <a:pt x="3759" y="3426"/>
                      <a:pt x="3701" y="3426"/>
                    </a:cubicBezTo>
                    <a:cubicBezTo>
                      <a:pt x="3682" y="3426"/>
                      <a:pt x="3662" y="3429"/>
                      <a:pt x="3645" y="3435"/>
                    </a:cubicBezTo>
                    <a:cubicBezTo>
                      <a:pt x="3383" y="3578"/>
                      <a:pt x="3097" y="3626"/>
                      <a:pt x="2811" y="3626"/>
                    </a:cubicBezTo>
                    <a:cubicBezTo>
                      <a:pt x="1739" y="3626"/>
                      <a:pt x="882" y="2769"/>
                      <a:pt x="882" y="1721"/>
                    </a:cubicBezTo>
                    <a:cubicBezTo>
                      <a:pt x="882" y="1173"/>
                      <a:pt x="1120" y="649"/>
                      <a:pt x="1525" y="268"/>
                    </a:cubicBezTo>
                    <a:cubicBezTo>
                      <a:pt x="1596" y="220"/>
                      <a:pt x="1596" y="125"/>
                      <a:pt x="1525" y="54"/>
                    </a:cubicBezTo>
                    <a:cubicBezTo>
                      <a:pt x="1501" y="18"/>
                      <a:pt x="1465" y="0"/>
                      <a:pt x="1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9" name="Google Shape;2139;p15"/>
            <p:cNvSpPr/>
            <p:nvPr/>
          </p:nvSpPr>
          <p:spPr>
            <a:xfrm>
              <a:off x="4953592" y="4265129"/>
              <a:ext cx="111068" cy="111034"/>
            </a:xfrm>
            <a:custGeom>
              <a:avLst/>
              <a:gdLst/>
              <a:ahLst/>
              <a:cxnLst/>
              <a:rect l="l" t="t" r="r" b="b"/>
              <a:pathLst>
                <a:path w="3312" h="3311" extrusionOk="0">
                  <a:moveTo>
                    <a:pt x="1668" y="1"/>
                  </a:moveTo>
                  <a:cubicBezTo>
                    <a:pt x="1573" y="1"/>
                    <a:pt x="1477" y="1"/>
                    <a:pt x="1382" y="24"/>
                  </a:cubicBezTo>
                  <a:cubicBezTo>
                    <a:pt x="1287" y="48"/>
                    <a:pt x="1239" y="120"/>
                    <a:pt x="1239" y="215"/>
                  </a:cubicBezTo>
                  <a:cubicBezTo>
                    <a:pt x="1260" y="277"/>
                    <a:pt x="1316" y="339"/>
                    <a:pt x="1393" y="339"/>
                  </a:cubicBezTo>
                  <a:cubicBezTo>
                    <a:pt x="1405" y="339"/>
                    <a:pt x="1417" y="337"/>
                    <a:pt x="1430" y="334"/>
                  </a:cubicBezTo>
                  <a:cubicBezTo>
                    <a:pt x="1501" y="334"/>
                    <a:pt x="1573" y="310"/>
                    <a:pt x="1668" y="310"/>
                  </a:cubicBezTo>
                  <a:cubicBezTo>
                    <a:pt x="2406" y="310"/>
                    <a:pt x="3002" y="929"/>
                    <a:pt x="3002" y="1668"/>
                  </a:cubicBezTo>
                  <a:cubicBezTo>
                    <a:pt x="3002" y="2406"/>
                    <a:pt x="2406" y="3001"/>
                    <a:pt x="1668" y="3001"/>
                  </a:cubicBezTo>
                  <a:cubicBezTo>
                    <a:pt x="930" y="3001"/>
                    <a:pt x="311" y="2406"/>
                    <a:pt x="311" y="1668"/>
                  </a:cubicBezTo>
                  <a:cubicBezTo>
                    <a:pt x="311" y="1310"/>
                    <a:pt x="453" y="953"/>
                    <a:pt x="715" y="715"/>
                  </a:cubicBezTo>
                  <a:cubicBezTo>
                    <a:pt x="763" y="644"/>
                    <a:pt x="763" y="548"/>
                    <a:pt x="715" y="477"/>
                  </a:cubicBezTo>
                  <a:cubicBezTo>
                    <a:pt x="680" y="453"/>
                    <a:pt x="638" y="441"/>
                    <a:pt x="599" y="441"/>
                  </a:cubicBezTo>
                  <a:cubicBezTo>
                    <a:pt x="561" y="441"/>
                    <a:pt x="525" y="453"/>
                    <a:pt x="501" y="477"/>
                  </a:cubicBezTo>
                  <a:cubicBezTo>
                    <a:pt x="168" y="810"/>
                    <a:pt x="1" y="1215"/>
                    <a:pt x="1" y="1668"/>
                  </a:cubicBezTo>
                  <a:cubicBezTo>
                    <a:pt x="1" y="2573"/>
                    <a:pt x="739" y="3311"/>
                    <a:pt x="1668" y="3311"/>
                  </a:cubicBezTo>
                  <a:cubicBezTo>
                    <a:pt x="2573" y="3311"/>
                    <a:pt x="3311" y="2573"/>
                    <a:pt x="3311" y="1668"/>
                  </a:cubicBezTo>
                  <a:cubicBezTo>
                    <a:pt x="3311" y="739"/>
                    <a:pt x="2573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837795" y="4282802"/>
              <a:ext cx="21597" cy="28672"/>
            </a:xfrm>
            <a:custGeom>
              <a:avLst/>
              <a:gdLst/>
              <a:ahLst/>
              <a:cxnLst/>
              <a:rect l="l" t="t" r="r" b="b"/>
              <a:pathLst>
                <a:path w="644" h="855" extrusionOk="0">
                  <a:moveTo>
                    <a:pt x="167" y="0"/>
                  </a:moveTo>
                  <a:cubicBezTo>
                    <a:pt x="130" y="0"/>
                    <a:pt x="94" y="13"/>
                    <a:pt x="72" y="45"/>
                  </a:cubicBezTo>
                  <a:cubicBezTo>
                    <a:pt x="1" y="93"/>
                    <a:pt x="1" y="188"/>
                    <a:pt x="49" y="260"/>
                  </a:cubicBezTo>
                  <a:cubicBezTo>
                    <a:pt x="168" y="402"/>
                    <a:pt x="263" y="569"/>
                    <a:pt x="310" y="736"/>
                  </a:cubicBezTo>
                  <a:cubicBezTo>
                    <a:pt x="334" y="807"/>
                    <a:pt x="406" y="855"/>
                    <a:pt x="453" y="855"/>
                  </a:cubicBezTo>
                  <a:cubicBezTo>
                    <a:pt x="477" y="855"/>
                    <a:pt x="501" y="855"/>
                    <a:pt x="501" y="831"/>
                  </a:cubicBezTo>
                  <a:cubicBezTo>
                    <a:pt x="596" y="807"/>
                    <a:pt x="644" y="736"/>
                    <a:pt x="620" y="641"/>
                  </a:cubicBezTo>
                  <a:cubicBezTo>
                    <a:pt x="549" y="426"/>
                    <a:pt x="430" y="236"/>
                    <a:pt x="287" y="45"/>
                  </a:cubicBezTo>
                  <a:cubicBezTo>
                    <a:pt x="261" y="19"/>
                    <a:pt x="21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749967" y="4265129"/>
              <a:ext cx="110230" cy="111034"/>
            </a:xfrm>
            <a:custGeom>
              <a:avLst/>
              <a:gdLst/>
              <a:ahLst/>
              <a:cxnLst/>
              <a:rect l="l" t="t" r="r" b="b"/>
              <a:pathLst>
                <a:path w="3287" h="3311" extrusionOk="0">
                  <a:moveTo>
                    <a:pt x="1643" y="1"/>
                  </a:moveTo>
                  <a:cubicBezTo>
                    <a:pt x="739" y="1"/>
                    <a:pt x="0" y="739"/>
                    <a:pt x="0" y="1668"/>
                  </a:cubicBezTo>
                  <a:cubicBezTo>
                    <a:pt x="0" y="2573"/>
                    <a:pt x="739" y="3311"/>
                    <a:pt x="1643" y="3311"/>
                  </a:cubicBezTo>
                  <a:cubicBezTo>
                    <a:pt x="2406" y="3311"/>
                    <a:pt x="3072" y="2811"/>
                    <a:pt x="3263" y="2073"/>
                  </a:cubicBezTo>
                  <a:cubicBezTo>
                    <a:pt x="3287" y="2001"/>
                    <a:pt x="3215" y="1906"/>
                    <a:pt x="3144" y="1882"/>
                  </a:cubicBezTo>
                  <a:cubicBezTo>
                    <a:pt x="3131" y="1879"/>
                    <a:pt x="3119" y="1877"/>
                    <a:pt x="3107" y="1877"/>
                  </a:cubicBezTo>
                  <a:cubicBezTo>
                    <a:pt x="3030" y="1877"/>
                    <a:pt x="2974" y="1939"/>
                    <a:pt x="2953" y="2001"/>
                  </a:cubicBezTo>
                  <a:cubicBezTo>
                    <a:pt x="2787" y="2596"/>
                    <a:pt x="2263" y="3001"/>
                    <a:pt x="1643" y="3001"/>
                  </a:cubicBezTo>
                  <a:cubicBezTo>
                    <a:pt x="905" y="3001"/>
                    <a:pt x="310" y="2406"/>
                    <a:pt x="310" y="1668"/>
                  </a:cubicBezTo>
                  <a:cubicBezTo>
                    <a:pt x="310" y="929"/>
                    <a:pt x="905" y="310"/>
                    <a:pt x="1643" y="310"/>
                  </a:cubicBezTo>
                  <a:cubicBezTo>
                    <a:pt x="1786" y="310"/>
                    <a:pt x="1929" y="334"/>
                    <a:pt x="2072" y="382"/>
                  </a:cubicBezTo>
                  <a:cubicBezTo>
                    <a:pt x="2085" y="386"/>
                    <a:pt x="2098" y="388"/>
                    <a:pt x="2112" y="388"/>
                  </a:cubicBezTo>
                  <a:cubicBezTo>
                    <a:pt x="2175" y="388"/>
                    <a:pt x="2243" y="345"/>
                    <a:pt x="2263" y="286"/>
                  </a:cubicBezTo>
                  <a:cubicBezTo>
                    <a:pt x="2286" y="215"/>
                    <a:pt x="2263" y="120"/>
                    <a:pt x="2167" y="96"/>
                  </a:cubicBezTo>
                  <a:cubicBezTo>
                    <a:pt x="2001" y="24"/>
                    <a:pt x="1834" y="1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799465" y="4198059"/>
              <a:ext cx="215664" cy="162947"/>
            </a:xfrm>
            <a:custGeom>
              <a:avLst/>
              <a:gdLst/>
              <a:ahLst/>
              <a:cxnLst/>
              <a:rect l="l" t="t" r="r" b="b"/>
              <a:pathLst>
                <a:path w="6431" h="4859" extrusionOk="0">
                  <a:moveTo>
                    <a:pt x="4621" y="1191"/>
                  </a:moveTo>
                  <a:lnTo>
                    <a:pt x="3216" y="3358"/>
                  </a:lnTo>
                  <a:lnTo>
                    <a:pt x="2120" y="1191"/>
                  </a:lnTo>
                  <a:close/>
                  <a:moveTo>
                    <a:pt x="1858" y="1358"/>
                  </a:moveTo>
                  <a:lnTo>
                    <a:pt x="2954" y="3501"/>
                  </a:lnTo>
                  <a:lnTo>
                    <a:pt x="453" y="3501"/>
                  </a:lnTo>
                  <a:lnTo>
                    <a:pt x="1858" y="1358"/>
                  </a:lnTo>
                  <a:close/>
                  <a:moveTo>
                    <a:pt x="4430" y="0"/>
                  </a:moveTo>
                  <a:cubicBezTo>
                    <a:pt x="4383" y="0"/>
                    <a:pt x="4335" y="24"/>
                    <a:pt x="4311" y="72"/>
                  </a:cubicBezTo>
                  <a:cubicBezTo>
                    <a:pt x="4264" y="119"/>
                    <a:pt x="4264" y="167"/>
                    <a:pt x="4311" y="215"/>
                  </a:cubicBezTo>
                  <a:lnTo>
                    <a:pt x="4645" y="881"/>
                  </a:lnTo>
                  <a:lnTo>
                    <a:pt x="1954" y="881"/>
                  </a:lnTo>
                  <a:lnTo>
                    <a:pt x="1835" y="667"/>
                  </a:lnTo>
                  <a:lnTo>
                    <a:pt x="2120" y="667"/>
                  </a:lnTo>
                  <a:cubicBezTo>
                    <a:pt x="2216" y="667"/>
                    <a:pt x="2287" y="596"/>
                    <a:pt x="2287" y="500"/>
                  </a:cubicBezTo>
                  <a:cubicBezTo>
                    <a:pt x="2287" y="405"/>
                    <a:pt x="2216" y="357"/>
                    <a:pt x="2120" y="357"/>
                  </a:cubicBezTo>
                  <a:lnTo>
                    <a:pt x="1287" y="357"/>
                  </a:lnTo>
                  <a:cubicBezTo>
                    <a:pt x="1144" y="357"/>
                    <a:pt x="1001" y="238"/>
                    <a:pt x="953" y="96"/>
                  </a:cubicBezTo>
                  <a:cubicBezTo>
                    <a:pt x="919" y="44"/>
                    <a:pt x="860" y="5"/>
                    <a:pt x="803" y="5"/>
                  </a:cubicBezTo>
                  <a:cubicBezTo>
                    <a:pt x="781" y="5"/>
                    <a:pt x="759" y="11"/>
                    <a:pt x="739" y="24"/>
                  </a:cubicBezTo>
                  <a:cubicBezTo>
                    <a:pt x="668" y="48"/>
                    <a:pt x="620" y="143"/>
                    <a:pt x="644" y="215"/>
                  </a:cubicBezTo>
                  <a:cubicBezTo>
                    <a:pt x="763" y="477"/>
                    <a:pt x="1025" y="667"/>
                    <a:pt x="1311" y="667"/>
                  </a:cubicBezTo>
                  <a:lnTo>
                    <a:pt x="1501" y="667"/>
                  </a:lnTo>
                  <a:lnTo>
                    <a:pt x="1692" y="1024"/>
                  </a:lnTo>
                  <a:lnTo>
                    <a:pt x="48" y="3572"/>
                  </a:lnTo>
                  <a:cubicBezTo>
                    <a:pt x="1" y="3620"/>
                    <a:pt x="1" y="3691"/>
                    <a:pt x="25" y="3739"/>
                  </a:cubicBezTo>
                  <a:cubicBezTo>
                    <a:pt x="72" y="3787"/>
                    <a:pt x="120" y="3811"/>
                    <a:pt x="167" y="3811"/>
                  </a:cubicBezTo>
                  <a:lnTo>
                    <a:pt x="3001" y="3811"/>
                  </a:lnTo>
                  <a:lnTo>
                    <a:pt x="2763" y="4525"/>
                  </a:lnTo>
                  <a:cubicBezTo>
                    <a:pt x="2763" y="4525"/>
                    <a:pt x="2763" y="4525"/>
                    <a:pt x="2763" y="4549"/>
                  </a:cubicBezTo>
                  <a:lnTo>
                    <a:pt x="2620" y="4549"/>
                  </a:lnTo>
                  <a:cubicBezTo>
                    <a:pt x="2549" y="4549"/>
                    <a:pt x="2478" y="4620"/>
                    <a:pt x="2478" y="4692"/>
                  </a:cubicBezTo>
                  <a:cubicBezTo>
                    <a:pt x="2478" y="4787"/>
                    <a:pt x="2549" y="4858"/>
                    <a:pt x="2620" y="4858"/>
                  </a:cubicBezTo>
                  <a:lnTo>
                    <a:pt x="3287" y="4858"/>
                  </a:lnTo>
                  <a:cubicBezTo>
                    <a:pt x="3359" y="4858"/>
                    <a:pt x="3430" y="4787"/>
                    <a:pt x="3430" y="4692"/>
                  </a:cubicBezTo>
                  <a:cubicBezTo>
                    <a:pt x="3430" y="4620"/>
                    <a:pt x="3359" y="4549"/>
                    <a:pt x="3287" y="4549"/>
                  </a:cubicBezTo>
                  <a:lnTo>
                    <a:pt x="3097" y="4549"/>
                  </a:lnTo>
                  <a:lnTo>
                    <a:pt x="3335" y="3715"/>
                  </a:lnTo>
                  <a:lnTo>
                    <a:pt x="4883" y="1358"/>
                  </a:lnTo>
                  <a:lnTo>
                    <a:pt x="6097" y="3739"/>
                  </a:lnTo>
                  <a:cubicBezTo>
                    <a:pt x="6121" y="3787"/>
                    <a:pt x="6193" y="3811"/>
                    <a:pt x="6240" y="3811"/>
                  </a:cubicBezTo>
                  <a:cubicBezTo>
                    <a:pt x="6264" y="3811"/>
                    <a:pt x="6288" y="3811"/>
                    <a:pt x="6312" y="3787"/>
                  </a:cubicBezTo>
                  <a:cubicBezTo>
                    <a:pt x="6383" y="3763"/>
                    <a:pt x="6431" y="3668"/>
                    <a:pt x="6383" y="3596"/>
                  </a:cubicBezTo>
                  <a:lnTo>
                    <a:pt x="4692" y="310"/>
                  </a:lnTo>
                  <a:lnTo>
                    <a:pt x="5645" y="310"/>
                  </a:lnTo>
                  <a:cubicBezTo>
                    <a:pt x="5740" y="310"/>
                    <a:pt x="5835" y="405"/>
                    <a:pt x="5835" y="500"/>
                  </a:cubicBezTo>
                  <a:cubicBezTo>
                    <a:pt x="5835" y="619"/>
                    <a:pt x="5740" y="715"/>
                    <a:pt x="5645" y="715"/>
                  </a:cubicBezTo>
                  <a:lnTo>
                    <a:pt x="5454" y="715"/>
                  </a:lnTo>
                  <a:cubicBezTo>
                    <a:pt x="5359" y="715"/>
                    <a:pt x="5288" y="786"/>
                    <a:pt x="5288" y="858"/>
                  </a:cubicBezTo>
                  <a:cubicBezTo>
                    <a:pt x="5288" y="953"/>
                    <a:pt x="5359" y="1024"/>
                    <a:pt x="5454" y="1024"/>
                  </a:cubicBezTo>
                  <a:lnTo>
                    <a:pt x="5645" y="1024"/>
                  </a:lnTo>
                  <a:cubicBezTo>
                    <a:pt x="5907" y="1024"/>
                    <a:pt x="6145" y="786"/>
                    <a:pt x="6145" y="500"/>
                  </a:cubicBezTo>
                  <a:cubicBezTo>
                    <a:pt x="6145" y="238"/>
                    <a:pt x="5907" y="0"/>
                    <a:pt x="5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898494" y="4277101"/>
              <a:ext cx="20792" cy="11234"/>
            </a:xfrm>
            <a:custGeom>
              <a:avLst/>
              <a:gdLst/>
              <a:ahLst/>
              <a:cxnLst/>
              <a:rect l="l" t="t" r="r" b="b"/>
              <a:pathLst>
                <a:path w="620" h="335" extrusionOk="0">
                  <a:moveTo>
                    <a:pt x="144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44" y="334"/>
                  </a:cubicBezTo>
                  <a:lnTo>
                    <a:pt x="453" y="334"/>
                  </a:lnTo>
                  <a:cubicBezTo>
                    <a:pt x="549" y="334"/>
                    <a:pt x="620" y="263"/>
                    <a:pt x="620" y="168"/>
                  </a:cubicBezTo>
                  <a:cubicBezTo>
                    <a:pt x="620" y="72"/>
                    <a:pt x="549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769921" y="4226799"/>
              <a:ext cx="68713" cy="10429"/>
            </a:xfrm>
            <a:custGeom>
              <a:avLst/>
              <a:gdLst/>
              <a:ahLst/>
              <a:cxnLst/>
              <a:rect l="l" t="t" r="r" b="b"/>
              <a:pathLst>
                <a:path w="2049" h="311" extrusionOk="0">
                  <a:moveTo>
                    <a:pt x="167" y="1"/>
                  </a:moveTo>
                  <a:cubicBezTo>
                    <a:pt x="72" y="1"/>
                    <a:pt x="1" y="72"/>
                    <a:pt x="1" y="143"/>
                  </a:cubicBezTo>
                  <a:cubicBezTo>
                    <a:pt x="1" y="239"/>
                    <a:pt x="72" y="310"/>
                    <a:pt x="167" y="310"/>
                  </a:cubicBezTo>
                  <a:lnTo>
                    <a:pt x="1906" y="310"/>
                  </a:lnTo>
                  <a:cubicBezTo>
                    <a:pt x="1977" y="310"/>
                    <a:pt x="2049" y="239"/>
                    <a:pt x="2049" y="143"/>
                  </a:cubicBezTo>
                  <a:cubicBezTo>
                    <a:pt x="2049" y="72"/>
                    <a:pt x="1977" y="1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868145" y="4368149"/>
              <a:ext cx="74314" cy="10429"/>
            </a:xfrm>
            <a:custGeom>
              <a:avLst/>
              <a:gdLst/>
              <a:ahLst/>
              <a:cxnLst/>
              <a:rect l="l" t="t" r="r" b="b"/>
              <a:pathLst>
                <a:path w="2216" h="31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lnTo>
                    <a:pt x="2073" y="310"/>
                  </a:lnTo>
                  <a:cubicBezTo>
                    <a:pt x="2144" y="310"/>
                    <a:pt x="2216" y="239"/>
                    <a:pt x="2216" y="167"/>
                  </a:cubicBezTo>
                  <a:cubicBezTo>
                    <a:pt x="2216" y="72"/>
                    <a:pt x="2144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15"/>
          <p:cNvGrpSpPr/>
          <p:nvPr/>
        </p:nvGrpSpPr>
        <p:grpSpPr>
          <a:xfrm>
            <a:off x="730496" y="1614523"/>
            <a:ext cx="353828" cy="353828"/>
            <a:chOff x="730496" y="1614523"/>
            <a:chExt cx="353828" cy="353828"/>
          </a:xfrm>
        </p:grpSpPr>
        <p:sp>
          <p:nvSpPr>
            <p:cNvPr id="2147" name="Google Shape;2147;p15"/>
            <p:cNvSpPr/>
            <p:nvPr/>
          </p:nvSpPr>
          <p:spPr>
            <a:xfrm>
              <a:off x="735291" y="1619319"/>
              <a:ext cx="301111" cy="257985"/>
            </a:xfrm>
            <a:custGeom>
              <a:avLst/>
              <a:gdLst/>
              <a:ahLst/>
              <a:cxnLst/>
              <a:rect l="l" t="t" r="r" b="b"/>
              <a:pathLst>
                <a:path w="8979" h="7693" extrusionOk="0">
                  <a:moveTo>
                    <a:pt x="2763" y="1"/>
                  </a:moveTo>
                  <a:cubicBezTo>
                    <a:pt x="1239" y="1"/>
                    <a:pt x="1" y="1239"/>
                    <a:pt x="1" y="2763"/>
                  </a:cubicBezTo>
                  <a:lnTo>
                    <a:pt x="1" y="6288"/>
                  </a:lnTo>
                  <a:lnTo>
                    <a:pt x="3002" y="7693"/>
                  </a:lnTo>
                  <a:lnTo>
                    <a:pt x="6002" y="7693"/>
                  </a:lnTo>
                  <a:lnTo>
                    <a:pt x="8979" y="6288"/>
                  </a:lnTo>
                  <a:lnTo>
                    <a:pt x="8979" y="2763"/>
                  </a:lnTo>
                  <a:cubicBezTo>
                    <a:pt x="8979" y="1239"/>
                    <a:pt x="7764" y="1"/>
                    <a:pt x="6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736096" y="1619319"/>
              <a:ext cx="300306" cy="257985"/>
            </a:xfrm>
            <a:custGeom>
              <a:avLst/>
              <a:gdLst/>
              <a:ahLst/>
              <a:cxnLst/>
              <a:rect l="l" t="t" r="r" b="b"/>
              <a:pathLst>
                <a:path w="8955" h="7693" extrusionOk="0">
                  <a:moveTo>
                    <a:pt x="2739" y="1"/>
                  </a:moveTo>
                  <a:cubicBezTo>
                    <a:pt x="1215" y="1"/>
                    <a:pt x="1" y="1239"/>
                    <a:pt x="1" y="2763"/>
                  </a:cubicBezTo>
                  <a:lnTo>
                    <a:pt x="1" y="6288"/>
                  </a:lnTo>
                  <a:lnTo>
                    <a:pt x="2978" y="7693"/>
                  </a:lnTo>
                  <a:lnTo>
                    <a:pt x="4597" y="7693"/>
                  </a:lnTo>
                  <a:lnTo>
                    <a:pt x="739" y="5930"/>
                  </a:lnTo>
                  <a:lnTo>
                    <a:pt x="739" y="2763"/>
                  </a:lnTo>
                  <a:cubicBezTo>
                    <a:pt x="739" y="1668"/>
                    <a:pt x="1620" y="787"/>
                    <a:pt x="2692" y="787"/>
                  </a:cubicBezTo>
                  <a:lnTo>
                    <a:pt x="6264" y="787"/>
                  </a:lnTo>
                  <a:cubicBezTo>
                    <a:pt x="7336" y="787"/>
                    <a:pt x="8217" y="1668"/>
                    <a:pt x="8217" y="2763"/>
                  </a:cubicBezTo>
                  <a:lnTo>
                    <a:pt x="8217" y="6645"/>
                  </a:lnTo>
                  <a:lnTo>
                    <a:pt x="8955" y="6288"/>
                  </a:lnTo>
                  <a:lnTo>
                    <a:pt x="8955" y="2763"/>
                  </a:lnTo>
                  <a:cubicBezTo>
                    <a:pt x="8955" y="1239"/>
                    <a:pt x="7740" y="1"/>
                    <a:pt x="6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834320" y="1849335"/>
              <a:ext cx="103858" cy="113415"/>
            </a:xfrm>
            <a:custGeom>
              <a:avLst/>
              <a:gdLst/>
              <a:ahLst/>
              <a:cxnLst/>
              <a:rect l="l" t="t" r="r" b="b"/>
              <a:pathLst>
                <a:path w="3097" h="3382" extrusionOk="0">
                  <a:moveTo>
                    <a:pt x="1" y="0"/>
                  </a:moveTo>
                  <a:lnTo>
                    <a:pt x="668" y="3382"/>
                  </a:lnTo>
                  <a:lnTo>
                    <a:pt x="2430" y="3382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855883" y="1830958"/>
              <a:ext cx="95877" cy="18411"/>
            </a:xfrm>
            <a:custGeom>
              <a:avLst/>
              <a:gdLst/>
              <a:ahLst/>
              <a:cxnLst/>
              <a:rect l="l" t="t" r="r" b="b"/>
              <a:pathLst>
                <a:path w="2859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2"/>
                  </a:cubicBezTo>
                  <a:cubicBezTo>
                    <a:pt x="1" y="358"/>
                    <a:pt x="25" y="429"/>
                    <a:pt x="72" y="477"/>
                  </a:cubicBezTo>
                  <a:cubicBezTo>
                    <a:pt x="120" y="524"/>
                    <a:pt x="191" y="548"/>
                    <a:pt x="263" y="548"/>
                  </a:cubicBezTo>
                  <a:lnTo>
                    <a:pt x="2597" y="548"/>
                  </a:lnTo>
                  <a:cubicBezTo>
                    <a:pt x="2740" y="548"/>
                    <a:pt x="2859" y="429"/>
                    <a:pt x="2859" y="286"/>
                  </a:cubicBezTo>
                  <a:cubicBezTo>
                    <a:pt x="2859" y="191"/>
                    <a:pt x="2835" y="120"/>
                    <a:pt x="2787" y="72"/>
                  </a:cubicBezTo>
                  <a:cubicBezTo>
                    <a:pt x="2740" y="24"/>
                    <a:pt x="2668" y="1"/>
                    <a:pt x="2597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904609" y="1772674"/>
              <a:ext cx="174147" cy="174114"/>
            </a:xfrm>
            <a:custGeom>
              <a:avLst/>
              <a:gdLst/>
              <a:ahLst/>
              <a:cxnLst/>
              <a:rect l="l" t="t" r="r" b="b"/>
              <a:pathLst>
                <a:path w="5193" h="5192" extrusionOk="0">
                  <a:moveTo>
                    <a:pt x="2596" y="0"/>
                  </a:moveTo>
                  <a:cubicBezTo>
                    <a:pt x="1167" y="0"/>
                    <a:pt x="1" y="1167"/>
                    <a:pt x="1" y="2596"/>
                  </a:cubicBezTo>
                  <a:cubicBezTo>
                    <a:pt x="1" y="4025"/>
                    <a:pt x="1167" y="5192"/>
                    <a:pt x="2596" y="5192"/>
                  </a:cubicBezTo>
                  <a:cubicBezTo>
                    <a:pt x="4049" y="5192"/>
                    <a:pt x="5192" y="4025"/>
                    <a:pt x="5192" y="2596"/>
                  </a:cubicBezTo>
                  <a:cubicBezTo>
                    <a:pt x="5192" y="1167"/>
                    <a:pt x="4049" y="0"/>
                    <a:pt x="2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730496" y="1614523"/>
              <a:ext cx="311507" cy="258790"/>
            </a:xfrm>
            <a:custGeom>
              <a:avLst/>
              <a:gdLst/>
              <a:ahLst/>
              <a:cxnLst/>
              <a:rect l="l" t="t" r="r" b="b"/>
              <a:pathLst>
                <a:path w="9289" h="7717" extrusionOk="0">
                  <a:moveTo>
                    <a:pt x="2906" y="1"/>
                  </a:moveTo>
                  <a:cubicBezTo>
                    <a:pt x="1311" y="1"/>
                    <a:pt x="1" y="1311"/>
                    <a:pt x="1" y="2906"/>
                  </a:cubicBezTo>
                  <a:lnTo>
                    <a:pt x="1" y="6431"/>
                  </a:lnTo>
                  <a:cubicBezTo>
                    <a:pt x="1" y="6502"/>
                    <a:pt x="25" y="6550"/>
                    <a:pt x="96" y="6574"/>
                  </a:cubicBezTo>
                  <a:lnTo>
                    <a:pt x="2525" y="7717"/>
                  </a:lnTo>
                  <a:lnTo>
                    <a:pt x="2573" y="7717"/>
                  </a:lnTo>
                  <a:cubicBezTo>
                    <a:pt x="2644" y="7717"/>
                    <a:pt x="2692" y="7693"/>
                    <a:pt x="2716" y="7645"/>
                  </a:cubicBezTo>
                  <a:cubicBezTo>
                    <a:pt x="2763" y="7550"/>
                    <a:pt x="2740" y="7479"/>
                    <a:pt x="2644" y="7431"/>
                  </a:cubicBezTo>
                  <a:lnTo>
                    <a:pt x="311" y="6335"/>
                  </a:lnTo>
                  <a:lnTo>
                    <a:pt x="311" y="2906"/>
                  </a:lnTo>
                  <a:cubicBezTo>
                    <a:pt x="311" y="1477"/>
                    <a:pt x="1477" y="310"/>
                    <a:pt x="2906" y="310"/>
                  </a:cubicBezTo>
                  <a:lnTo>
                    <a:pt x="6383" y="310"/>
                  </a:lnTo>
                  <a:cubicBezTo>
                    <a:pt x="7812" y="310"/>
                    <a:pt x="8979" y="1477"/>
                    <a:pt x="8979" y="2906"/>
                  </a:cubicBezTo>
                  <a:lnTo>
                    <a:pt x="8979" y="4502"/>
                  </a:lnTo>
                  <a:cubicBezTo>
                    <a:pt x="8979" y="4597"/>
                    <a:pt x="9050" y="4668"/>
                    <a:pt x="9122" y="4668"/>
                  </a:cubicBezTo>
                  <a:cubicBezTo>
                    <a:pt x="9217" y="4668"/>
                    <a:pt x="9289" y="4597"/>
                    <a:pt x="9289" y="4502"/>
                  </a:cubicBezTo>
                  <a:lnTo>
                    <a:pt x="9289" y="2906"/>
                  </a:lnTo>
                  <a:cubicBezTo>
                    <a:pt x="9289" y="1287"/>
                    <a:pt x="7979" y="1"/>
                    <a:pt x="6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755278" y="1759897"/>
              <a:ext cx="55936" cy="83871"/>
            </a:xfrm>
            <a:custGeom>
              <a:avLst/>
              <a:gdLst/>
              <a:ahLst/>
              <a:cxnLst/>
              <a:rect l="l" t="t" r="r" b="b"/>
              <a:pathLst>
                <a:path w="1668" h="2501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1738"/>
                  </a:lnTo>
                  <a:cubicBezTo>
                    <a:pt x="0" y="1810"/>
                    <a:pt x="48" y="1858"/>
                    <a:pt x="95" y="1881"/>
                  </a:cubicBezTo>
                  <a:lnTo>
                    <a:pt x="1429" y="2477"/>
                  </a:lnTo>
                  <a:cubicBezTo>
                    <a:pt x="1429" y="2501"/>
                    <a:pt x="1453" y="2501"/>
                    <a:pt x="1477" y="2501"/>
                  </a:cubicBezTo>
                  <a:cubicBezTo>
                    <a:pt x="1548" y="2501"/>
                    <a:pt x="1596" y="2477"/>
                    <a:pt x="1620" y="2405"/>
                  </a:cubicBezTo>
                  <a:cubicBezTo>
                    <a:pt x="1667" y="2334"/>
                    <a:pt x="1620" y="2239"/>
                    <a:pt x="1548" y="2191"/>
                  </a:cubicBezTo>
                  <a:lnTo>
                    <a:pt x="334" y="1643"/>
                  </a:ln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755278" y="1640882"/>
              <a:ext cx="261171" cy="123811"/>
            </a:xfrm>
            <a:custGeom>
              <a:avLst/>
              <a:gdLst/>
              <a:ahLst/>
              <a:cxnLst/>
              <a:rect l="l" t="t" r="r" b="b"/>
              <a:pathLst>
                <a:path w="7788" h="3692" extrusionOk="0">
                  <a:moveTo>
                    <a:pt x="2120" y="1"/>
                  </a:moveTo>
                  <a:cubicBezTo>
                    <a:pt x="953" y="1"/>
                    <a:pt x="0" y="953"/>
                    <a:pt x="0" y="2120"/>
                  </a:cubicBezTo>
                  <a:lnTo>
                    <a:pt x="0" y="3192"/>
                  </a:lnTo>
                  <a:cubicBezTo>
                    <a:pt x="0" y="3287"/>
                    <a:pt x="72" y="3359"/>
                    <a:pt x="167" y="3359"/>
                  </a:cubicBezTo>
                  <a:cubicBezTo>
                    <a:pt x="262" y="3359"/>
                    <a:pt x="334" y="3287"/>
                    <a:pt x="334" y="3192"/>
                  </a:cubicBezTo>
                  <a:lnTo>
                    <a:pt x="334" y="2120"/>
                  </a:lnTo>
                  <a:cubicBezTo>
                    <a:pt x="334" y="1120"/>
                    <a:pt x="1143" y="310"/>
                    <a:pt x="2120" y="310"/>
                  </a:cubicBezTo>
                  <a:lnTo>
                    <a:pt x="5692" y="310"/>
                  </a:lnTo>
                  <a:cubicBezTo>
                    <a:pt x="6668" y="310"/>
                    <a:pt x="7478" y="1120"/>
                    <a:pt x="7478" y="2120"/>
                  </a:cubicBezTo>
                  <a:lnTo>
                    <a:pt x="7478" y="3525"/>
                  </a:lnTo>
                  <a:cubicBezTo>
                    <a:pt x="7478" y="3620"/>
                    <a:pt x="7549" y="3692"/>
                    <a:pt x="7645" y="3692"/>
                  </a:cubicBezTo>
                  <a:cubicBezTo>
                    <a:pt x="7716" y="3692"/>
                    <a:pt x="7788" y="3620"/>
                    <a:pt x="7788" y="3525"/>
                  </a:cubicBezTo>
                  <a:lnTo>
                    <a:pt x="7788" y="2120"/>
                  </a:lnTo>
                  <a:cubicBezTo>
                    <a:pt x="7788" y="953"/>
                    <a:pt x="6835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815172" y="1725557"/>
              <a:ext cx="142188" cy="97453"/>
            </a:xfrm>
            <a:custGeom>
              <a:avLst/>
              <a:gdLst/>
              <a:ahLst/>
              <a:cxnLst/>
              <a:rect l="l" t="t" r="r" b="b"/>
              <a:pathLst>
                <a:path w="4240" h="2906" extrusionOk="0">
                  <a:moveTo>
                    <a:pt x="667" y="0"/>
                  </a:moveTo>
                  <a:cubicBezTo>
                    <a:pt x="310" y="0"/>
                    <a:pt x="0" y="310"/>
                    <a:pt x="0" y="667"/>
                  </a:cubicBezTo>
                  <a:lnTo>
                    <a:pt x="0" y="2739"/>
                  </a:lnTo>
                  <a:cubicBezTo>
                    <a:pt x="0" y="2834"/>
                    <a:pt x="72" y="2905"/>
                    <a:pt x="167" y="2905"/>
                  </a:cubicBezTo>
                  <a:cubicBezTo>
                    <a:pt x="238" y="2905"/>
                    <a:pt x="310" y="2834"/>
                    <a:pt x="310" y="2739"/>
                  </a:cubicBezTo>
                  <a:lnTo>
                    <a:pt x="310" y="667"/>
                  </a:lnTo>
                  <a:cubicBezTo>
                    <a:pt x="310" y="476"/>
                    <a:pt x="477" y="310"/>
                    <a:pt x="667" y="310"/>
                  </a:cubicBezTo>
                  <a:lnTo>
                    <a:pt x="3572" y="310"/>
                  </a:lnTo>
                  <a:cubicBezTo>
                    <a:pt x="3763" y="310"/>
                    <a:pt x="3930" y="476"/>
                    <a:pt x="3930" y="667"/>
                  </a:cubicBezTo>
                  <a:lnTo>
                    <a:pt x="3930" y="1095"/>
                  </a:lnTo>
                  <a:cubicBezTo>
                    <a:pt x="3906" y="1191"/>
                    <a:pt x="3977" y="1262"/>
                    <a:pt x="4073" y="1262"/>
                  </a:cubicBezTo>
                  <a:cubicBezTo>
                    <a:pt x="4168" y="1262"/>
                    <a:pt x="4239" y="1191"/>
                    <a:pt x="4239" y="1095"/>
                  </a:cubicBezTo>
                  <a:lnTo>
                    <a:pt x="4239" y="667"/>
                  </a:lnTo>
                  <a:cubicBezTo>
                    <a:pt x="4239" y="310"/>
                    <a:pt x="3930" y="0"/>
                    <a:pt x="3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910210" y="1928176"/>
              <a:ext cx="17606" cy="40175"/>
            </a:xfrm>
            <a:custGeom>
              <a:avLst/>
              <a:gdLst/>
              <a:ahLst/>
              <a:cxnLst/>
              <a:rect l="l" t="t" r="r" b="b"/>
              <a:pathLst>
                <a:path w="525" h="1198" extrusionOk="0">
                  <a:moveTo>
                    <a:pt x="334" y="1"/>
                  </a:moveTo>
                  <a:cubicBezTo>
                    <a:pt x="263" y="1"/>
                    <a:pt x="210" y="47"/>
                    <a:pt x="191" y="126"/>
                  </a:cubicBezTo>
                  <a:lnTo>
                    <a:pt x="24" y="1007"/>
                  </a:lnTo>
                  <a:cubicBezTo>
                    <a:pt x="0" y="1079"/>
                    <a:pt x="48" y="1174"/>
                    <a:pt x="143" y="1198"/>
                  </a:cubicBezTo>
                  <a:lnTo>
                    <a:pt x="167" y="1198"/>
                  </a:lnTo>
                  <a:cubicBezTo>
                    <a:pt x="238" y="1198"/>
                    <a:pt x="310" y="1150"/>
                    <a:pt x="310" y="1055"/>
                  </a:cubicBezTo>
                  <a:lnTo>
                    <a:pt x="500" y="174"/>
                  </a:lnTo>
                  <a:cubicBezTo>
                    <a:pt x="524" y="102"/>
                    <a:pt x="453" y="7"/>
                    <a:pt x="381" y="7"/>
                  </a:cubicBezTo>
                  <a:cubicBezTo>
                    <a:pt x="365" y="3"/>
                    <a:pt x="349" y="1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815172" y="1825358"/>
              <a:ext cx="82295" cy="142993"/>
            </a:xfrm>
            <a:custGeom>
              <a:avLst/>
              <a:gdLst/>
              <a:ahLst/>
              <a:cxnLst/>
              <a:rect l="l" t="t" r="r" b="b"/>
              <a:pathLst>
                <a:path w="2454" h="4264" extrusionOk="0"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82"/>
                    <a:pt x="429" y="882"/>
                  </a:cubicBezTo>
                  <a:lnTo>
                    <a:pt x="1072" y="4121"/>
                  </a:lnTo>
                  <a:cubicBezTo>
                    <a:pt x="1096" y="4192"/>
                    <a:pt x="1143" y="4264"/>
                    <a:pt x="1239" y="4264"/>
                  </a:cubicBezTo>
                  <a:cubicBezTo>
                    <a:pt x="1239" y="4264"/>
                    <a:pt x="1239" y="4264"/>
                    <a:pt x="1262" y="4240"/>
                  </a:cubicBezTo>
                  <a:cubicBezTo>
                    <a:pt x="1334" y="4240"/>
                    <a:pt x="1405" y="4145"/>
                    <a:pt x="1382" y="4073"/>
                  </a:cubicBezTo>
                  <a:lnTo>
                    <a:pt x="762" y="882"/>
                  </a:lnTo>
                  <a:lnTo>
                    <a:pt x="2144" y="882"/>
                  </a:lnTo>
                  <a:cubicBezTo>
                    <a:pt x="2239" y="882"/>
                    <a:pt x="2310" y="810"/>
                    <a:pt x="2310" y="715"/>
                  </a:cubicBezTo>
                  <a:cubicBezTo>
                    <a:pt x="2310" y="620"/>
                    <a:pt x="2239" y="549"/>
                    <a:pt x="2144" y="549"/>
                  </a:cubicBezTo>
                  <a:lnTo>
                    <a:pt x="429" y="549"/>
                  </a:lnTo>
                  <a:cubicBezTo>
                    <a:pt x="358" y="549"/>
                    <a:pt x="310" y="501"/>
                    <a:pt x="310" y="429"/>
                  </a:cubicBezTo>
                  <a:cubicBezTo>
                    <a:pt x="310" y="382"/>
                    <a:pt x="358" y="334"/>
                    <a:pt x="429" y="334"/>
                  </a:cubicBezTo>
                  <a:lnTo>
                    <a:pt x="2287" y="334"/>
                  </a:lnTo>
                  <a:cubicBezTo>
                    <a:pt x="2382" y="334"/>
                    <a:pt x="2453" y="263"/>
                    <a:pt x="2453" y="168"/>
                  </a:cubicBezTo>
                  <a:cubicBezTo>
                    <a:pt x="2453" y="72"/>
                    <a:pt x="2382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859102" y="1900442"/>
              <a:ext cx="48726" cy="10396"/>
            </a:xfrm>
            <a:custGeom>
              <a:avLst/>
              <a:gdLst/>
              <a:ahLst/>
              <a:cxnLst/>
              <a:rect l="l" t="t" r="r" b="b"/>
              <a:pathLst>
                <a:path w="1453" h="310" extrusionOk="0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9"/>
                    <a:pt x="72" y="310"/>
                    <a:pt x="167" y="310"/>
                  </a:cubicBezTo>
                  <a:lnTo>
                    <a:pt x="1286" y="310"/>
                  </a:lnTo>
                  <a:cubicBezTo>
                    <a:pt x="1381" y="310"/>
                    <a:pt x="1453" y="239"/>
                    <a:pt x="1453" y="143"/>
                  </a:cubicBezTo>
                  <a:cubicBezTo>
                    <a:pt x="1453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860679" y="1929182"/>
              <a:ext cx="49565" cy="10429"/>
            </a:xfrm>
            <a:custGeom>
              <a:avLst/>
              <a:gdLst/>
              <a:ahLst/>
              <a:cxnLst/>
              <a:rect l="l" t="t" r="r" b="b"/>
              <a:pathLst>
                <a:path w="1478" h="311" extrusionOk="0">
                  <a:moveTo>
                    <a:pt x="144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39"/>
                    <a:pt x="72" y="310"/>
                    <a:pt x="144" y="310"/>
                  </a:cubicBezTo>
                  <a:lnTo>
                    <a:pt x="1311" y="310"/>
                  </a:lnTo>
                  <a:cubicBezTo>
                    <a:pt x="1406" y="310"/>
                    <a:pt x="1477" y="239"/>
                    <a:pt x="1477" y="144"/>
                  </a:cubicBezTo>
                  <a:cubicBezTo>
                    <a:pt x="1477" y="72"/>
                    <a:pt x="1406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854307" y="1871703"/>
              <a:ext cx="39940" cy="11201"/>
            </a:xfrm>
            <a:custGeom>
              <a:avLst/>
              <a:gdLst/>
              <a:ahLst/>
              <a:cxnLst/>
              <a:rect l="l" t="t" r="r" b="b"/>
              <a:pathLst>
                <a:path w="11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48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71"/>
                    <a:pt x="1120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899814" y="1767074"/>
              <a:ext cx="184510" cy="184510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763" y="1358"/>
                  </a:moveTo>
                  <a:cubicBezTo>
                    <a:pt x="1334" y="1644"/>
                    <a:pt x="1715" y="2096"/>
                    <a:pt x="1787" y="2596"/>
                  </a:cubicBezTo>
                  <a:lnTo>
                    <a:pt x="310" y="2596"/>
                  </a:lnTo>
                  <a:cubicBezTo>
                    <a:pt x="334" y="2144"/>
                    <a:pt x="501" y="1715"/>
                    <a:pt x="763" y="1358"/>
                  </a:cubicBezTo>
                  <a:close/>
                  <a:moveTo>
                    <a:pt x="2596" y="334"/>
                  </a:moveTo>
                  <a:lnTo>
                    <a:pt x="2596" y="2596"/>
                  </a:lnTo>
                  <a:lnTo>
                    <a:pt x="2096" y="2596"/>
                  </a:lnTo>
                  <a:cubicBezTo>
                    <a:pt x="2025" y="2001"/>
                    <a:pt x="1620" y="1453"/>
                    <a:pt x="953" y="1120"/>
                  </a:cubicBezTo>
                  <a:cubicBezTo>
                    <a:pt x="1358" y="667"/>
                    <a:pt x="1953" y="358"/>
                    <a:pt x="2596" y="334"/>
                  </a:cubicBezTo>
                  <a:close/>
                  <a:moveTo>
                    <a:pt x="2906" y="334"/>
                  </a:moveTo>
                  <a:cubicBezTo>
                    <a:pt x="3549" y="358"/>
                    <a:pt x="4121" y="667"/>
                    <a:pt x="4549" y="1120"/>
                  </a:cubicBezTo>
                  <a:cubicBezTo>
                    <a:pt x="3882" y="1453"/>
                    <a:pt x="3478" y="2001"/>
                    <a:pt x="3406" y="2596"/>
                  </a:cubicBezTo>
                  <a:lnTo>
                    <a:pt x="2906" y="2596"/>
                  </a:lnTo>
                  <a:lnTo>
                    <a:pt x="2906" y="334"/>
                  </a:lnTo>
                  <a:close/>
                  <a:moveTo>
                    <a:pt x="4740" y="1358"/>
                  </a:moveTo>
                  <a:cubicBezTo>
                    <a:pt x="5002" y="1715"/>
                    <a:pt x="5145" y="2144"/>
                    <a:pt x="5192" y="2596"/>
                  </a:cubicBezTo>
                  <a:lnTo>
                    <a:pt x="3716" y="2596"/>
                  </a:lnTo>
                  <a:cubicBezTo>
                    <a:pt x="3787" y="2096"/>
                    <a:pt x="4144" y="1644"/>
                    <a:pt x="4740" y="1358"/>
                  </a:cubicBezTo>
                  <a:close/>
                  <a:moveTo>
                    <a:pt x="1787" y="2906"/>
                  </a:moveTo>
                  <a:cubicBezTo>
                    <a:pt x="1715" y="3406"/>
                    <a:pt x="1334" y="3858"/>
                    <a:pt x="763" y="4168"/>
                  </a:cubicBezTo>
                  <a:cubicBezTo>
                    <a:pt x="501" y="3811"/>
                    <a:pt x="334" y="3382"/>
                    <a:pt x="310" y="2906"/>
                  </a:cubicBezTo>
                  <a:close/>
                  <a:moveTo>
                    <a:pt x="5168" y="2906"/>
                  </a:moveTo>
                  <a:cubicBezTo>
                    <a:pt x="5145" y="3358"/>
                    <a:pt x="5002" y="3787"/>
                    <a:pt x="4740" y="4168"/>
                  </a:cubicBezTo>
                  <a:cubicBezTo>
                    <a:pt x="4144" y="3858"/>
                    <a:pt x="3787" y="3406"/>
                    <a:pt x="3716" y="2906"/>
                  </a:cubicBezTo>
                  <a:close/>
                  <a:moveTo>
                    <a:pt x="2596" y="2906"/>
                  </a:moveTo>
                  <a:lnTo>
                    <a:pt x="2596" y="5192"/>
                  </a:lnTo>
                  <a:cubicBezTo>
                    <a:pt x="1953" y="5144"/>
                    <a:pt x="1358" y="4858"/>
                    <a:pt x="953" y="4406"/>
                  </a:cubicBezTo>
                  <a:cubicBezTo>
                    <a:pt x="1620" y="4049"/>
                    <a:pt x="2025" y="3525"/>
                    <a:pt x="2096" y="2906"/>
                  </a:cubicBezTo>
                  <a:close/>
                  <a:moveTo>
                    <a:pt x="2739" y="0"/>
                  </a:moveTo>
                  <a:cubicBezTo>
                    <a:pt x="1239" y="0"/>
                    <a:pt x="1" y="1239"/>
                    <a:pt x="1" y="2763"/>
                  </a:cubicBezTo>
                  <a:cubicBezTo>
                    <a:pt x="1" y="4287"/>
                    <a:pt x="1239" y="5501"/>
                    <a:pt x="2739" y="5501"/>
                  </a:cubicBezTo>
                  <a:cubicBezTo>
                    <a:pt x="3120" y="5501"/>
                    <a:pt x="3478" y="5430"/>
                    <a:pt x="3835" y="5287"/>
                  </a:cubicBezTo>
                  <a:cubicBezTo>
                    <a:pt x="3906" y="5263"/>
                    <a:pt x="3954" y="5168"/>
                    <a:pt x="3906" y="5073"/>
                  </a:cubicBezTo>
                  <a:cubicBezTo>
                    <a:pt x="3888" y="5019"/>
                    <a:pt x="3830" y="4992"/>
                    <a:pt x="3772" y="4992"/>
                  </a:cubicBezTo>
                  <a:cubicBezTo>
                    <a:pt x="3753" y="4992"/>
                    <a:pt x="3734" y="4995"/>
                    <a:pt x="3716" y="5001"/>
                  </a:cubicBezTo>
                  <a:cubicBezTo>
                    <a:pt x="3454" y="5120"/>
                    <a:pt x="3192" y="5168"/>
                    <a:pt x="2906" y="5192"/>
                  </a:cubicBezTo>
                  <a:lnTo>
                    <a:pt x="2906" y="2906"/>
                  </a:lnTo>
                  <a:lnTo>
                    <a:pt x="3406" y="2906"/>
                  </a:lnTo>
                  <a:cubicBezTo>
                    <a:pt x="3478" y="3525"/>
                    <a:pt x="3882" y="4049"/>
                    <a:pt x="4549" y="4406"/>
                  </a:cubicBezTo>
                  <a:cubicBezTo>
                    <a:pt x="4406" y="4549"/>
                    <a:pt x="4263" y="4668"/>
                    <a:pt x="4121" y="4787"/>
                  </a:cubicBezTo>
                  <a:cubicBezTo>
                    <a:pt x="4049" y="4835"/>
                    <a:pt x="4025" y="4930"/>
                    <a:pt x="4073" y="5001"/>
                  </a:cubicBezTo>
                  <a:cubicBezTo>
                    <a:pt x="4101" y="5043"/>
                    <a:pt x="4144" y="5068"/>
                    <a:pt x="4190" y="5068"/>
                  </a:cubicBezTo>
                  <a:cubicBezTo>
                    <a:pt x="4223" y="5068"/>
                    <a:pt x="4257" y="5055"/>
                    <a:pt x="4287" y="5025"/>
                  </a:cubicBezTo>
                  <a:cubicBezTo>
                    <a:pt x="5049" y="4525"/>
                    <a:pt x="5502" y="3668"/>
                    <a:pt x="5502" y="2763"/>
                  </a:cubicBezTo>
                  <a:cubicBezTo>
                    <a:pt x="5502" y="1239"/>
                    <a:pt x="4263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16"/>
          <p:cNvSpPr txBox="1">
            <a:spLocks noGrp="1"/>
          </p:cNvSpPr>
          <p:nvPr>
            <p:ph type="title" idx="4294967295"/>
          </p:nvPr>
        </p:nvSpPr>
        <p:spPr>
          <a:xfrm>
            <a:off x="1048350" y="9544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 &amp; colors used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6"/>
          <p:cNvSpPr txBox="1">
            <a:spLocks noGrp="1"/>
          </p:cNvSpPr>
          <p:nvPr>
            <p:ph type="body" idx="4294967295"/>
          </p:nvPr>
        </p:nvSpPr>
        <p:spPr>
          <a:xfrm>
            <a:off x="1068100" y="1457875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has been made using the following fonts: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6"/>
          <p:cNvSpPr txBox="1">
            <a:spLocks noGrp="1"/>
          </p:cNvSpPr>
          <p:nvPr>
            <p:ph type="body" idx="4294967295"/>
          </p:nvPr>
        </p:nvSpPr>
        <p:spPr>
          <a:xfrm>
            <a:off x="1068100" y="1919049"/>
            <a:ext cx="7047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Nunito Extra Bold 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(https://fonts.google.com/specimen/Nunito)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(https://fonts.google.com/specimen/Roboto)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9" name="Google Shape;2169;p16"/>
          <p:cNvGrpSpPr/>
          <p:nvPr/>
        </p:nvGrpSpPr>
        <p:grpSpPr>
          <a:xfrm>
            <a:off x="1305935" y="3498884"/>
            <a:ext cx="675617" cy="640105"/>
            <a:chOff x="1526721" y="3498751"/>
            <a:chExt cx="695007" cy="658341"/>
          </a:xfrm>
        </p:grpSpPr>
        <p:sp>
          <p:nvSpPr>
            <p:cNvPr id="2170" name="Google Shape;2170;p16"/>
            <p:cNvSpPr/>
            <p:nvPr/>
          </p:nvSpPr>
          <p:spPr>
            <a:xfrm>
              <a:off x="1526721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6"/>
            <p:cNvSpPr txBox="1"/>
            <p:nvPr/>
          </p:nvSpPr>
          <p:spPr>
            <a:xfrm>
              <a:off x="1526721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2" name="Google Shape;2172;p16"/>
          <p:cNvGrpSpPr/>
          <p:nvPr/>
        </p:nvGrpSpPr>
        <p:grpSpPr>
          <a:xfrm>
            <a:off x="2142547" y="3498884"/>
            <a:ext cx="675621" cy="640105"/>
            <a:chOff x="2459211" y="3498751"/>
            <a:chExt cx="695012" cy="658341"/>
          </a:xfrm>
        </p:grpSpPr>
        <p:sp>
          <p:nvSpPr>
            <p:cNvPr id="2173" name="Google Shape;2173;p16"/>
            <p:cNvSpPr/>
            <p:nvPr/>
          </p:nvSpPr>
          <p:spPr>
            <a:xfrm>
              <a:off x="2459211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EA942B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E7E8E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6"/>
            <p:cNvSpPr txBox="1"/>
            <p:nvPr/>
          </p:nvSpPr>
          <p:spPr>
            <a:xfrm>
              <a:off x="2459216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E7E8ED"/>
                  </a:solidFill>
                  <a:latin typeface="Arial"/>
                  <a:ea typeface="Arial"/>
                  <a:cs typeface="Arial"/>
                  <a:sym typeface="Arial"/>
                </a:rPr>
                <a:t>#ea942b</a:t>
              </a:r>
              <a:endParaRPr sz="900" b="0" i="0" u="none" strike="noStrike" cap="none">
                <a:solidFill>
                  <a:srgbClr val="E7E8E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5" name="Google Shape;2175;p16"/>
          <p:cNvGrpSpPr/>
          <p:nvPr/>
        </p:nvGrpSpPr>
        <p:grpSpPr>
          <a:xfrm>
            <a:off x="2979164" y="3498884"/>
            <a:ext cx="675625" cy="640105"/>
            <a:chOff x="3391701" y="3498751"/>
            <a:chExt cx="695016" cy="658341"/>
          </a:xfrm>
        </p:grpSpPr>
        <p:sp>
          <p:nvSpPr>
            <p:cNvPr id="2176" name="Google Shape;2176;p16"/>
            <p:cNvSpPr/>
            <p:nvPr/>
          </p:nvSpPr>
          <p:spPr>
            <a:xfrm>
              <a:off x="3391701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F5D5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6"/>
            <p:cNvSpPr txBox="1"/>
            <p:nvPr/>
          </p:nvSpPr>
          <p:spPr>
            <a:xfrm>
              <a:off x="3391710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#f5d550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8" name="Google Shape;2178;p16"/>
          <p:cNvGrpSpPr/>
          <p:nvPr/>
        </p:nvGrpSpPr>
        <p:grpSpPr>
          <a:xfrm>
            <a:off x="469323" y="3498884"/>
            <a:ext cx="675617" cy="640105"/>
            <a:chOff x="594226" y="3498751"/>
            <a:chExt cx="695007" cy="658341"/>
          </a:xfrm>
        </p:grpSpPr>
        <p:sp>
          <p:nvSpPr>
            <p:cNvPr id="2179" name="Google Shape;2179;p16"/>
            <p:cNvSpPr/>
            <p:nvPr/>
          </p:nvSpPr>
          <p:spPr>
            <a:xfrm>
              <a:off x="594226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24182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6"/>
            <p:cNvSpPr txBox="1"/>
            <p:nvPr/>
          </p:nvSpPr>
          <p:spPr>
            <a:xfrm>
              <a:off x="594226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#241826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1" name="Google Shape;2181;p16"/>
          <p:cNvGrpSpPr/>
          <p:nvPr/>
        </p:nvGrpSpPr>
        <p:grpSpPr>
          <a:xfrm>
            <a:off x="4652398" y="3498884"/>
            <a:ext cx="675617" cy="640105"/>
            <a:chOff x="5183196" y="3498751"/>
            <a:chExt cx="695007" cy="658341"/>
          </a:xfrm>
        </p:grpSpPr>
        <p:sp>
          <p:nvSpPr>
            <p:cNvPr id="2182" name="Google Shape;2182;p16"/>
            <p:cNvSpPr/>
            <p:nvPr/>
          </p:nvSpPr>
          <p:spPr>
            <a:xfrm>
              <a:off x="5183196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E15C7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6"/>
            <p:cNvSpPr txBox="1"/>
            <p:nvPr/>
          </p:nvSpPr>
          <p:spPr>
            <a:xfrm>
              <a:off x="5183196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#e15c7a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4" name="Google Shape;2184;p16"/>
          <p:cNvGrpSpPr/>
          <p:nvPr/>
        </p:nvGrpSpPr>
        <p:grpSpPr>
          <a:xfrm>
            <a:off x="5489010" y="3498884"/>
            <a:ext cx="675621" cy="640105"/>
            <a:chOff x="6115686" y="3498751"/>
            <a:chExt cx="695012" cy="658341"/>
          </a:xfrm>
        </p:grpSpPr>
        <p:sp>
          <p:nvSpPr>
            <p:cNvPr id="2185" name="Google Shape;2185;p16"/>
            <p:cNvSpPr/>
            <p:nvPr/>
          </p:nvSpPr>
          <p:spPr>
            <a:xfrm>
              <a:off x="6115686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E5859B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6"/>
            <p:cNvSpPr txBox="1"/>
            <p:nvPr/>
          </p:nvSpPr>
          <p:spPr>
            <a:xfrm>
              <a:off x="6115691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#e5859b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7" name="Google Shape;2187;p16"/>
          <p:cNvGrpSpPr/>
          <p:nvPr/>
        </p:nvGrpSpPr>
        <p:grpSpPr>
          <a:xfrm>
            <a:off x="6325626" y="3498884"/>
            <a:ext cx="675625" cy="640105"/>
            <a:chOff x="7048176" y="3498751"/>
            <a:chExt cx="695016" cy="658341"/>
          </a:xfrm>
        </p:grpSpPr>
        <p:sp>
          <p:nvSpPr>
            <p:cNvPr id="2188" name="Google Shape;2188;p16"/>
            <p:cNvSpPr/>
            <p:nvPr/>
          </p:nvSpPr>
          <p:spPr>
            <a:xfrm>
              <a:off x="7048176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01A7C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6"/>
            <p:cNvSpPr txBox="1"/>
            <p:nvPr/>
          </p:nvSpPr>
          <p:spPr>
            <a:xfrm>
              <a:off x="7048185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#01a7cf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0" name="Google Shape;2190;p16"/>
          <p:cNvGrpSpPr/>
          <p:nvPr/>
        </p:nvGrpSpPr>
        <p:grpSpPr>
          <a:xfrm>
            <a:off x="3815786" y="3498884"/>
            <a:ext cx="675617" cy="640105"/>
            <a:chOff x="4250701" y="3498751"/>
            <a:chExt cx="695007" cy="658341"/>
          </a:xfrm>
        </p:grpSpPr>
        <p:sp>
          <p:nvSpPr>
            <p:cNvPr id="2191" name="Google Shape;2191;p16"/>
            <p:cNvSpPr/>
            <p:nvPr/>
          </p:nvSpPr>
          <p:spPr>
            <a:xfrm>
              <a:off x="4250701" y="3498751"/>
              <a:ext cx="695007" cy="658341"/>
            </a:xfrm>
            <a:prstGeom prst="roundRect">
              <a:avLst>
                <a:gd name="adj" fmla="val 16667"/>
              </a:avLst>
            </a:prstGeom>
            <a:solidFill>
              <a:srgbClr val="DE534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6"/>
            <p:cNvSpPr txBox="1"/>
            <p:nvPr/>
          </p:nvSpPr>
          <p:spPr>
            <a:xfrm>
              <a:off x="4250701" y="3635840"/>
              <a:ext cx="695007" cy="38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#de5344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3" name="Google Shape;2193;p16"/>
          <p:cNvGrpSpPr/>
          <p:nvPr/>
        </p:nvGrpSpPr>
        <p:grpSpPr>
          <a:xfrm>
            <a:off x="7162249" y="3498884"/>
            <a:ext cx="675716" cy="639968"/>
            <a:chOff x="7907176" y="3498751"/>
            <a:chExt cx="695109" cy="658200"/>
          </a:xfrm>
        </p:grpSpPr>
        <p:sp>
          <p:nvSpPr>
            <p:cNvPr id="2194" name="Google Shape;2194;p16"/>
            <p:cNvSpPr/>
            <p:nvPr/>
          </p:nvSpPr>
          <p:spPr>
            <a:xfrm>
              <a:off x="7907176" y="3498751"/>
              <a:ext cx="695100" cy="658200"/>
            </a:xfrm>
            <a:prstGeom prst="roundRect">
              <a:avLst>
                <a:gd name="adj" fmla="val 16667"/>
              </a:avLst>
            </a:prstGeom>
            <a:solidFill>
              <a:srgbClr val="C9E0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6"/>
            <p:cNvSpPr txBox="1"/>
            <p:nvPr/>
          </p:nvSpPr>
          <p:spPr>
            <a:xfrm>
              <a:off x="7907185" y="3635840"/>
              <a:ext cx="6951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#c9e0e6</a:t>
              </a:r>
              <a:endPara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6" name="Google Shape;2196;p16"/>
          <p:cNvGrpSpPr/>
          <p:nvPr/>
        </p:nvGrpSpPr>
        <p:grpSpPr>
          <a:xfrm>
            <a:off x="7998961" y="3498884"/>
            <a:ext cx="675716" cy="639968"/>
            <a:chOff x="8720976" y="3498751"/>
            <a:chExt cx="695109" cy="658200"/>
          </a:xfrm>
        </p:grpSpPr>
        <p:sp>
          <p:nvSpPr>
            <p:cNvPr id="2197" name="Google Shape;2197;p16"/>
            <p:cNvSpPr/>
            <p:nvPr/>
          </p:nvSpPr>
          <p:spPr>
            <a:xfrm>
              <a:off x="8720976" y="3498751"/>
              <a:ext cx="695100" cy="658200"/>
            </a:xfrm>
            <a:prstGeom prst="roundRect">
              <a:avLst>
                <a:gd name="adj" fmla="val 16667"/>
              </a:avLst>
            </a:prstGeom>
            <a:solidFill>
              <a:srgbClr val="E7E8E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6"/>
            <p:cNvSpPr txBox="1"/>
            <p:nvPr/>
          </p:nvSpPr>
          <p:spPr>
            <a:xfrm>
              <a:off x="8720985" y="3635840"/>
              <a:ext cx="6951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#e7e8ed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"/>
          <p:cNvSpPr txBox="1">
            <a:spLocks noGrp="1"/>
          </p:cNvSpPr>
          <p:nvPr>
            <p:ph type="subTitle" idx="1"/>
          </p:nvPr>
        </p:nvSpPr>
        <p:spPr>
          <a:xfrm rot="-59916">
            <a:off x="1033809" y="2571795"/>
            <a:ext cx="2926344" cy="456967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</a:pPr>
            <a:r>
              <a:rPr lang="en-US"/>
              <a:t>Main aim</a:t>
            </a:r>
            <a:endParaRPr/>
          </a:p>
        </p:txBody>
      </p:sp>
      <p:sp>
        <p:nvSpPr>
          <p:cNvPr id="527" name="Google Shape;527;p2"/>
          <p:cNvSpPr txBox="1">
            <a:spLocks noGrp="1"/>
          </p:cNvSpPr>
          <p:nvPr>
            <p:ph type="subTitle" idx="2"/>
          </p:nvPr>
        </p:nvSpPr>
        <p:spPr>
          <a:xfrm rot="-59916">
            <a:off x="5101236" y="2546370"/>
            <a:ext cx="2926344" cy="456967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</a:pPr>
            <a:r>
              <a:rPr lang="en-US"/>
              <a:t>Sub aim</a:t>
            </a:r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3"/>
          </p:nvPr>
        </p:nvSpPr>
        <p:spPr>
          <a:xfrm>
            <a:off x="786369" y="3028962"/>
            <a:ext cx="3538057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talk about famous sportspeople</a:t>
            </a:r>
            <a:endParaRPr/>
          </a:p>
        </p:txBody>
      </p:sp>
      <p:sp>
        <p:nvSpPr>
          <p:cNvPr id="529" name="Google Shape;529;p2"/>
          <p:cNvSpPr txBox="1">
            <a:spLocks noGrp="1"/>
          </p:cNvSpPr>
          <p:nvPr>
            <p:ph type="subTitle" idx="4"/>
          </p:nvPr>
        </p:nvSpPr>
        <p:spPr>
          <a:xfrm>
            <a:off x="5101328" y="3028962"/>
            <a:ext cx="3538057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 for specific information about favourite sports stars 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"/>
          <p:cNvSpPr txBox="1">
            <a:spLocks noGrp="1"/>
          </p:cNvSpPr>
          <p:nvPr>
            <p:ph type="title"/>
          </p:nvPr>
        </p:nvSpPr>
        <p:spPr>
          <a:xfrm rot="-30146">
            <a:off x="2057453" y="446678"/>
            <a:ext cx="5029093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Objectives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31" name="Google Shape;531;p2"/>
          <p:cNvSpPr/>
          <p:nvPr/>
        </p:nvSpPr>
        <p:spPr>
          <a:xfrm>
            <a:off x="1167618" y="1560295"/>
            <a:ext cx="692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rPr>
              <a:t>By the end of this lesson, students will be able to: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"/>
          <p:cNvSpPr txBox="1">
            <a:spLocks noGrp="1"/>
          </p:cNvSpPr>
          <p:nvPr>
            <p:ph type="title"/>
          </p:nvPr>
        </p:nvSpPr>
        <p:spPr>
          <a:xfrm rot="-60216">
            <a:off x="718159" y="1513541"/>
            <a:ext cx="7707582" cy="1897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2743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Reading</a:t>
            </a:r>
            <a:endParaRPr/>
          </a:p>
        </p:txBody>
      </p:sp>
      <p:sp>
        <p:nvSpPr>
          <p:cNvPr id="537" name="Google Shape;537;p3"/>
          <p:cNvSpPr txBox="1">
            <a:spLocks noGrp="1"/>
          </p:cNvSpPr>
          <p:nvPr>
            <p:ph type="subTitle" idx="1"/>
          </p:nvPr>
        </p:nvSpPr>
        <p:spPr>
          <a:xfrm rot="-60089">
            <a:off x="2055826" y="3172557"/>
            <a:ext cx="5305539" cy="54732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for specific information about favourite sports stars</a:t>
            </a:r>
            <a:endParaRPr/>
          </a:p>
        </p:txBody>
      </p:sp>
      <p:grpSp>
        <p:nvGrpSpPr>
          <p:cNvPr id="538" name="Google Shape;538;p3"/>
          <p:cNvGrpSpPr/>
          <p:nvPr/>
        </p:nvGrpSpPr>
        <p:grpSpPr>
          <a:xfrm>
            <a:off x="3809322" y="315447"/>
            <a:ext cx="1525351" cy="1554457"/>
            <a:chOff x="2745516" y="2652261"/>
            <a:chExt cx="567213" cy="597156"/>
          </a:xfrm>
        </p:grpSpPr>
        <p:sp>
          <p:nvSpPr>
            <p:cNvPr id="539" name="Google Shape;539;p3"/>
            <p:cNvSpPr/>
            <p:nvPr/>
          </p:nvSpPr>
          <p:spPr>
            <a:xfrm>
              <a:off x="3123864" y="3165011"/>
              <a:ext cx="68972" cy="63489"/>
            </a:xfrm>
            <a:custGeom>
              <a:avLst/>
              <a:gdLst/>
              <a:ahLst/>
              <a:cxnLst/>
              <a:rect l="l" t="t" r="r" b="b"/>
              <a:pathLst>
                <a:path w="2239" h="2061" extrusionOk="0">
                  <a:moveTo>
                    <a:pt x="1893" y="132"/>
                  </a:moveTo>
                  <a:lnTo>
                    <a:pt x="1893" y="132"/>
                  </a:lnTo>
                  <a:cubicBezTo>
                    <a:pt x="1524" y="334"/>
                    <a:pt x="893" y="727"/>
                    <a:pt x="560" y="930"/>
                  </a:cubicBezTo>
                  <a:cubicBezTo>
                    <a:pt x="393" y="882"/>
                    <a:pt x="167" y="799"/>
                    <a:pt x="108" y="727"/>
                  </a:cubicBezTo>
                  <a:cubicBezTo>
                    <a:pt x="239" y="632"/>
                    <a:pt x="1334" y="263"/>
                    <a:pt x="1893" y="132"/>
                  </a:cubicBezTo>
                  <a:close/>
                  <a:moveTo>
                    <a:pt x="2072" y="239"/>
                  </a:moveTo>
                  <a:lnTo>
                    <a:pt x="2072" y="239"/>
                  </a:lnTo>
                  <a:cubicBezTo>
                    <a:pt x="1893" y="691"/>
                    <a:pt x="1322" y="1799"/>
                    <a:pt x="1179" y="1953"/>
                  </a:cubicBezTo>
                  <a:cubicBezTo>
                    <a:pt x="1131" y="1882"/>
                    <a:pt x="1024" y="1549"/>
                    <a:pt x="965" y="1251"/>
                  </a:cubicBezTo>
                  <a:cubicBezTo>
                    <a:pt x="1596" y="691"/>
                    <a:pt x="1917" y="394"/>
                    <a:pt x="2072" y="239"/>
                  </a:cubicBezTo>
                  <a:close/>
                  <a:moveTo>
                    <a:pt x="2155" y="1"/>
                  </a:moveTo>
                  <a:cubicBezTo>
                    <a:pt x="1917" y="1"/>
                    <a:pt x="131" y="513"/>
                    <a:pt x="12" y="691"/>
                  </a:cubicBezTo>
                  <a:cubicBezTo>
                    <a:pt x="0" y="715"/>
                    <a:pt x="0" y="739"/>
                    <a:pt x="12" y="751"/>
                  </a:cubicBezTo>
                  <a:cubicBezTo>
                    <a:pt x="72" y="894"/>
                    <a:pt x="465" y="1013"/>
                    <a:pt x="548" y="1037"/>
                  </a:cubicBezTo>
                  <a:cubicBezTo>
                    <a:pt x="560" y="1037"/>
                    <a:pt x="572" y="1037"/>
                    <a:pt x="584" y="1025"/>
                  </a:cubicBezTo>
                  <a:cubicBezTo>
                    <a:pt x="1024" y="751"/>
                    <a:pt x="1691" y="358"/>
                    <a:pt x="2001" y="179"/>
                  </a:cubicBezTo>
                  <a:lnTo>
                    <a:pt x="2001" y="179"/>
                  </a:lnTo>
                  <a:cubicBezTo>
                    <a:pt x="1751" y="418"/>
                    <a:pt x="1227" y="882"/>
                    <a:pt x="870" y="1191"/>
                  </a:cubicBezTo>
                  <a:cubicBezTo>
                    <a:pt x="858" y="1203"/>
                    <a:pt x="858" y="1227"/>
                    <a:pt x="858" y="1239"/>
                  </a:cubicBezTo>
                  <a:cubicBezTo>
                    <a:pt x="1048" y="2061"/>
                    <a:pt x="1155" y="2061"/>
                    <a:pt x="1191" y="2061"/>
                  </a:cubicBezTo>
                  <a:cubicBezTo>
                    <a:pt x="1322" y="2061"/>
                    <a:pt x="2013" y="620"/>
                    <a:pt x="2132" y="334"/>
                  </a:cubicBezTo>
                  <a:cubicBezTo>
                    <a:pt x="2239" y="84"/>
                    <a:pt x="2239" y="48"/>
                    <a:pt x="2215" y="25"/>
                  </a:cubicBezTo>
                  <a:cubicBezTo>
                    <a:pt x="2203" y="25"/>
                    <a:pt x="2203" y="13"/>
                    <a:pt x="2203" y="13"/>
                  </a:cubicBezTo>
                  <a:lnTo>
                    <a:pt x="2191" y="13"/>
                  </a:lnTo>
                  <a:cubicBezTo>
                    <a:pt x="2179" y="1"/>
                    <a:pt x="2167" y="1"/>
                    <a:pt x="21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3139636" y="3194368"/>
              <a:ext cx="15803" cy="25691"/>
            </a:xfrm>
            <a:custGeom>
              <a:avLst/>
              <a:gdLst/>
              <a:ahLst/>
              <a:cxnLst/>
              <a:rect l="l" t="t" r="r" b="b"/>
              <a:pathLst>
                <a:path w="513" h="834" extrusionOk="0">
                  <a:moveTo>
                    <a:pt x="48" y="0"/>
                  </a:moveTo>
                  <a:cubicBezTo>
                    <a:pt x="24" y="0"/>
                    <a:pt x="0" y="24"/>
                    <a:pt x="12" y="48"/>
                  </a:cubicBezTo>
                  <a:cubicBezTo>
                    <a:pt x="36" y="369"/>
                    <a:pt x="84" y="762"/>
                    <a:pt x="143" y="810"/>
                  </a:cubicBezTo>
                  <a:cubicBezTo>
                    <a:pt x="155" y="822"/>
                    <a:pt x="167" y="834"/>
                    <a:pt x="191" y="834"/>
                  </a:cubicBezTo>
                  <a:lnTo>
                    <a:pt x="203" y="834"/>
                  </a:lnTo>
                  <a:cubicBezTo>
                    <a:pt x="286" y="822"/>
                    <a:pt x="441" y="643"/>
                    <a:pt x="500" y="572"/>
                  </a:cubicBezTo>
                  <a:cubicBezTo>
                    <a:pt x="512" y="548"/>
                    <a:pt x="512" y="524"/>
                    <a:pt x="489" y="500"/>
                  </a:cubicBezTo>
                  <a:cubicBezTo>
                    <a:pt x="484" y="495"/>
                    <a:pt x="475" y="493"/>
                    <a:pt x="465" y="493"/>
                  </a:cubicBezTo>
                  <a:cubicBezTo>
                    <a:pt x="451" y="493"/>
                    <a:pt x="436" y="498"/>
                    <a:pt x="429" y="512"/>
                  </a:cubicBezTo>
                  <a:cubicBezTo>
                    <a:pt x="346" y="619"/>
                    <a:pt x="238" y="715"/>
                    <a:pt x="203" y="727"/>
                  </a:cubicBezTo>
                  <a:cubicBezTo>
                    <a:pt x="167" y="655"/>
                    <a:pt x="131" y="322"/>
                    <a:pt x="108" y="48"/>
                  </a:cubicBezTo>
                  <a:cubicBezTo>
                    <a:pt x="96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844370" y="2702165"/>
              <a:ext cx="73039" cy="53940"/>
            </a:xfrm>
            <a:custGeom>
              <a:avLst/>
              <a:gdLst/>
              <a:ahLst/>
              <a:cxnLst/>
              <a:rect l="l" t="t" r="r" b="b"/>
              <a:pathLst>
                <a:path w="2371" h="1751" extrusionOk="0">
                  <a:moveTo>
                    <a:pt x="1692" y="95"/>
                  </a:moveTo>
                  <a:cubicBezTo>
                    <a:pt x="1727" y="179"/>
                    <a:pt x="1680" y="417"/>
                    <a:pt x="1644" y="584"/>
                  </a:cubicBezTo>
                  <a:cubicBezTo>
                    <a:pt x="1144" y="846"/>
                    <a:pt x="572" y="1143"/>
                    <a:pt x="263" y="1334"/>
                  </a:cubicBezTo>
                  <a:cubicBezTo>
                    <a:pt x="644" y="929"/>
                    <a:pt x="1549" y="167"/>
                    <a:pt x="1692" y="95"/>
                  </a:cubicBezTo>
                  <a:close/>
                  <a:moveTo>
                    <a:pt x="1703" y="1096"/>
                  </a:moveTo>
                  <a:cubicBezTo>
                    <a:pt x="1930" y="1310"/>
                    <a:pt x="2156" y="1560"/>
                    <a:pt x="2203" y="1655"/>
                  </a:cubicBezTo>
                  <a:lnTo>
                    <a:pt x="1989" y="1655"/>
                  </a:lnTo>
                  <a:cubicBezTo>
                    <a:pt x="1537" y="1655"/>
                    <a:pt x="656" y="1596"/>
                    <a:pt x="275" y="1536"/>
                  </a:cubicBezTo>
                  <a:cubicBezTo>
                    <a:pt x="668" y="1429"/>
                    <a:pt x="1513" y="1155"/>
                    <a:pt x="1703" y="1096"/>
                  </a:cubicBezTo>
                  <a:close/>
                  <a:moveTo>
                    <a:pt x="1703" y="0"/>
                  </a:moveTo>
                  <a:cubicBezTo>
                    <a:pt x="1501" y="0"/>
                    <a:pt x="168" y="1262"/>
                    <a:pt x="25" y="1488"/>
                  </a:cubicBezTo>
                  <a:cubicBezTo>
                    <a:pt x="13" y="1500"/>
                    <a:pt x="13" y="1500"/>
                    <a:pt x="13" y="1512"/>
                  </a:cubicBezTo>
                  <a:lnTo>
                    <a:pt x="1" y="1512"/>
                  </a:lnTo>
                  <a:lnTo>
                    <a:pt x="1" y="1524"/>
                  </a:lnTo>
                  <a:lnTo>
                    <a:pt x="1" y="1536"/>
                  </a:lnTo>
                  <a:cubicBezTo>
                    <a:pt x="1" y="1536"/>
                    <a:pt x="1" y="1536"/>
                    <a:pt x="13" y="1548"/>
                  </a:cubicBezTo>
                  <a:cubicBezTo>
                    <a:pt x="13" y="1560"/>
                    <a:pt x="25" y="1572"/>
                    <a:pt x="37" y="1572"/>
                  </a:cubicBezTo>
                  <a:cubicBezTo>
                    <a:pt x="37" y="1584"/>
                    <a:pt x="48" y="1584"/>
                    <a:pt x="60" y="1584"/>
                  </a:cubicBezTo>
                  <a:cubicBezTo>
                    <a:pt x="346" y="1691"/>
                    <a:pt x="1811" y="1750"/>
                    <a:pt x="1989" y="1750"/>
                  </a:cubicBezTo>
                  <a:cubicBezTo>
                    <a:pt x="2239" y="1750"/>
                    <a:pt x="2275" y="1739"/>
                    <a:pt x="2287" y="1715"/>
                  </a:cubicBezTo>
                  <a:cubicBezTo>
                    <a:pt x="2311" y="1679"/>
                    <a:pt x="2370" y="1596"/>
                    <a:pt x="1751" y="1012"/>
                  </a:cubicBezTo>
                  <a:cubicBezTo>
                    <a:pt x="1743" y="1004"/>
                    <a:pt x="1728" y="995"/>
                    <a:pt x="1716" y="995"/>
                  </a:cubicBezTo>
                  <a:cubicBezTo>
                    <a:pt x="1711" y="995"/>
                    <a:pt x="1707" y="997"/>
                    <a:pt x="1703" y="1000"/>
                  </a:cubicBezTo>
                  <a:cubicBezTo>
                    <a:pt x="1239" y="1143"/>
                    <a:pt x="596" y="1358"/>
                    <a:pt x="263" y="1441"/>
                  </a:cubicBezTo>
                  <a:cubicBezTo>
                    <a:pt x="572" y="1262"/>
                    <a:pt x="1251" y="893"/>
                    <a:pt x="1703" y="667"/>
                  </a:cubicBezTo>
                  <a:cubicBezTo>
                    <a:pt x="1715" y="655"/>
                    <a:pt x="1727" y="643"/>
                    <a:pt x="1727" y="631"/>
                  </a:cubicBezTo>
                  <a:cubicBezTo>
                    <a:pt x="1751" y="548"/>
                    <a:pt x="1858" y="143"/>
                    <a:pt x="1763" y="24"/>
                  </a:cubicBezTo>
                  <a:cubicBezTo>
                    <a:pt x="1751" y="12"/>
                    <a:pt x="1739" y="0"/>
                    <a:pt x="170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894613" y="2720248"/>
              <a:ext cx="20947" cy="21563"/>
            </a:xfrm>
            <a:custGeom>
              <a:avLst/>
              <a:gdLst/>
              <a:ahLst/>
              <a:cxnLst/>
              <a:rect l="l" t="t" r="r" b="b"/>
              <a:pathLst>
                <a:path w="680" h="700" extrusionOk="0">
                  <a:moveTo>
                    <a:pt x="61" y="1"/>
                  </a:moveTo>
                  <a:cubicBezTo>
                    <a:pt x="47" y="1"/>
                    <a:pt x="32" y="6"/>
                    <a:pt x="25" y="20"/>
                  </a:cubicBezTo>
                  <a:cubicBezTo>
                    <a:pt x="1" y="44"/>
                    <a:pt x="13" y="68"/>
                    <a:pt x="37" y="80"/>
                  </a:cubicBezTo>
                  <a:cubicBezTo>
                    <a:pt x="263" y="247"/>
                    <a:pt x="537" y="461"/>
                    <a:pt x="572" y="520"/>
                  </a:cubicBezTo>
                  <a:cubicBezTo>
                    <a:pt x="537" y="544"/>
                    <a:pt x="406" y="580"/>
                    <a:pt x="275" y="604"/>
                  </a:cubicBezTo>
                  <a:cubicBezTo>
                    <a:pt x="239" y="604"/>
                    <a:pt x="227" y="628"/>
                    <a:pt x="227" y="651"/>
                  </a:cubicBezTo>
                  <a:cubicBezTo>
                    <a:pt x="239" y="675"/>
                    <a:pt x="251" y="699"/>
                    <a:pt x="275" y="699"/>
                  </a:cubicBezTo>
                  <a:lnTo>
                    <a:pt x="287" y="699"/>
                  </a:lnTo>
                  <a:cubicBezTo>
                    <a:pt x="382" y="687"/>
                    <a:pt x="608" y="640"/>
                    <a:pt x="656" y="568"/>
                  </a:cubicBezTo>
                  <a:cubicBezTo>
                    <a:pt x="680" y="544"/>
                    <a:pt x="680" y="532"/>
                    <a:pt x="668" y="509"/>
                  </a:cubicBezTo>
                  <a:cubicBezTo>
                    <a:pt x="656" y="437"/>
                    <a:pt x="346" y="187"/>
                    <a:pt x="84" y="9"/>
                  </a:cubicBezTo>
                  <a:cubicBezTo>
                    <a:pt x="79" y="4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745516" y="3068437"/>
              <a:ext cx="113147" cy="64013"/>
            </a:xfrm>
            <a:custGeom>
              <a:avLst/>
              <a:gdLst/>
              <a:ahLst/>
              <a:cxnLst/>
              <a:rect l="l" t="t" r="r" b="b"/>
              <a:pathLst>
                <a:path w="3673" h="2078" extrusionOk="0">
                  <a:moveTo>
                    <a:pt x="2236" y="0"/>
                  </a:moveTo>
                  <a:cubicBezTo>
                    <a:pt x="2065" y="0"/>
                    <a:pt x="1915" y="93"/>
                    <a:pt x="1812" y="215"/>
                  </a:cubicBezTo>
                  <a:lnTo>
                    <a:pt x="1812" y="215"/>
                  </a:lnTo>
                  <a:cubicBezTo>
                    <a:pt x="1742" y="157"/>
                    <a:pt x="1650" y="104"/>
                    <a:pt x="1531" y="64"/>
                  </a:cubicBezTo>
                  <a:cubicBezTo>
                    <a:pt x="1433" y="31"/>
                    <a:pt x="1351" y="17"/>
                    <a:pt x="1282" y="17"/>
                  </a:cubicBezTo>
                  <a:cubicBezTo>
                    <a:pt x="853" y="17"/>
                    <a:pt x="924" y="564"/>
                    <a:pt x="924" y="564"/>
                  </a:cubicBezTo>
                  <a:cubicBezTo>
                    <a:pt x="879" y="535"/>
                    <a:pt x="830" y="522"/>
                    <a:pt x="781" y="522"/>
                  </a:cubicBezTo>
                  <a:cubicBezTo>
                    <a:pt x="421" y="522"/>
                    <a:pt x="1" y="1209"/>
                    <a:pt x="471" y="1564"/>
                  </a:cubicBezTo>
                  <a:cubicBezTo>
                    <a:pt x="623" y="1679"/>
                    <a:pt x="768" y="1730"/>
                    <a:pt x="892" y="1736"/>
                  </a:cubicBezTo>
                  <a:lnTo>
                    <a:pt x="892" y="1736"/>
                  </a:lnTo>
                  <a:cubicBezTo>
                    <a:pt x="934" y="1916"/>
                    <a:pt x="1065" y="2072"/>
                    <a:pt x="1341" y="2076"/>
                  </a:cubicBezTo>
                  <a:cubicBezTo>
                    <a:pt x="1366" y="2077"/>
                    <a:pt x="1392" y="2077"/>
                    <a:pt x="1416" y="2077"/>
                  </a:cubicBezTo>
                  <a:cubicBezTo>
                    <a:pt x="1771" y="2077"/>
                    <a:pt x="2011" y="1996"/>
                    <a:pt x="2148" y="1872"/>
                  </a:cubicBezTo>
                  <a:lnTo>
                    <a:pt x="2148" y="1872"/>
                  </a:lnTo>
                  <a:cubicBezTo>
                    <a:pt x="2177" y="1910"/>
                    <a:pt x="2213" y="1947"/>
                    <a:pt x="2257" y="1981"/>
                  </a:cubicBezTo>
                  <a:cubicBezTo>
                    <a:pt x="2324" y="2033"/>
                    <a:pt x="2404" y="2056"/>
                    <a:pt x="2490" y="2056"/>
                  </a:cubicBezTo>
                  <a:cubicBezTo>
                    <a:pt x="2979" y="2056"/>
                    <a:pt x="3672" y="1320"/>
                    <a:pt x="3257" y="886"/>
                  </a:cubicBezTo>
                  <a:cubicBezTo>
                    <a:pt x="3144" y="763"/>
                    <a:pt x="3022" y="717"/>
                    <a:pt x="2908" y="717"/>
                  </a:cubicBezTo>
                  <a:cubicBezTo>
                    <a:pt x="2899" y="717"/>
                    <a:pt x="2890" y="717"/>
                    <a:pt x="2881" y="718"/>
                  </a:cubicBezTo>
                  <a:lnTo>
                    <a:pt x="2881" y="718"/>
                  </a:lnTo>
                  <a:cubicBezTo>
                    <a:pt x="2888" y="505"/>
                    <a:pt x="2782" y="257"/>
                    <a:pt x="2519" y="88"/>
                  </a:cubicBezTo>
                  <a:cubicBezTo>
                    <a:pt x="2422" y="26"/>
                    <a:pt x="2326" y="0"/>
                    <a:pt x="2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750476" y="3067082"/>
              <a:ext cx="101995" cy="67155"/>
            </a:xfrm>
            <a:custGeom>
              <a:avLst/>
              <a:gdLst/>
              <a:ahLst/>
              <a:cxnLst/>
              <a:rect l="l" t="t" r="r" b="b"/>
              <a:pathLst>
                <a:path w="3311" h="2180" extrusionOk="0">
                  <a:moveTo>
                    <a:pt x="1656" y="322"/>
                  </a:moveTo>
                  <a:cubicBezTo>
                    <a:pt x="1787" y="453"/>
                    <a:pt x="1811" y="608"/>
                    <a:pt x="1775" y="703"/>
                  </a:cubicBezTo>
                  <a:cubicBezTo>
                    <a:pt x="1760" y="755"/>
                    <a:pt x="1727" y="784"/>
                    <a:pt x="1687" y="784"/>
                  </a:cubicBezTo>
                  <a:cubicBezTo>
                    <a:pt x="1662" y="784"/>
                    <a:pt x="1635" y="773"/>
                    <a:pt x="1608" y="751"/>
                  </a:cubicBezTo>
                  <a:cubicBezTo>
                    <a:pt x="1525" y="668"/>
                    <a:pt x="1537" y="489"/>
                    <a:pt x="1656" y="322"/>
                  </a:cubicBezTo>
                  <a:close/>
                  <a:moveTo>
                    <a:pt x="2668" y="811"/>
                  </a:moveTo>
                  <a:lnTo>
                    <a:pt x="2668" y="811"/>
                  </a:lnTo>
                  <a:cubicBezTo>
                    <a:pt x="2644" y="1001"/>
                    <a:pt x="2525" y="1132"/>
                    <a:pt x="2382" y="1144"/>
                  </a:cubicBezTo>
                  <a:lnTo>
                    <a:pt x="2358" y="1144"/>
                  </a:lnTo>
                  <a:cubicBezTo>
                    <a:pt x="2323" y="1144"/>
                    <a:pt x="2311" y="1132"/>
                    <a:pt x="2311" y="1120"/>
                  </a:cubicBezTo>
                  <a:cubicBezTo>
                    <a:pt x="2311" y="1049"/>
                    <a:pt x="2454" y="858"/>
                    <a:pt x="2668" y="811"/>
                  </a:cubicBezTo>
                  <a:close/>
                  <a:moveTo>
                    <a:pt x="930" y="1263"/>
                  </a:moveTo>
                  <a:cubicBezTo>
                    <a:pt x="953" y="1263"/>
                    <a:pt x="977" y="1287"/>
                    <a:pt x="989" y="1311"/>
                  </a:cubicBezTo>
                  <a:cubicBezTo>
                    <a:pt x="1060" y="1406"/>
                    <a:pt x="1084" y="1501"/>
                    <a:pt x="1037" y="1584"/>
                  </a:cubicBezTo>
                  <a:cubicBezTo>
                    <a:pt x="1001" y="1668"/>
                    <a:pt x="894" y="1727"/>
                    <a:pt x="763" y="1727"/>
                  </a:cubicBezTo>
                  <a:cubicBezTo>
                    <a:pt x="739" y="1561"/>
                    <a:pt x="787" y="1394"/>
                    <a:pt x="858" y="1311"/>
                  </a:cubicBezTo>
                  <a:cubicBezTo>
                    <a:pt x="882" y="1287"/>
                    <a:pt x="906" y="1263"/>
                    <a:pt x="930" y="1263"/>
                  </a:cubicBezTo>
                  <a:close/>
                  <a:moveTo>
                    <a:pt x="2025" y="1418"/>
                  </a:moveTo>
                  <a:cubicBezTo>
                    <a:pt x="2037" y="1418"/>
                    <a:pt x="2049" y="1430"/>
                    <a:pt x="2073" y="1489"/>
                  </a:cubicBezTo>
                  <a:cubicBezTo>
                    <a:pt x="2108" y="1620"/>
                    <a:pt x="2084" y="1739"/>
                    <a:pt x="2001" y="1834"/>
                  </a:cubicBezTo>
                  <a:cubicBezTo>
                    <a:pt x="1918" y="1703"/>
                    <a:pt x="1930" y="1549"/>
                    <a:pt x="1965" y="1465"/>
                  </a:cubicBezTo>
                  <a:cubicBezTo>
                    <a:pt x="1989" y="1430"/>
                    <a:pt x="2013" y="1418"/>
                    <a:pt x="2025" y="1418"/>
                  </a:cubicBezTo>
                  <a:close/>
                  <a:moveTo>
                    <a:pt x="2066" y="89"/>
                  </a:moveTo>
                  <a:cubicBezTo>
                    <a:pt x="2153" y="89"/>
                    <a:pt x="2241" y="115"/>
                    <a:pt x="2323" y="168"/>
                  </a:cubicBezTo>
                  <a:cubicBezTo>
                    <a:pt x="2537" y="299"/>
                    <a:pt x="2656" y="501"/>
                    <a:pt x="2668" y="715"/>
                  </a:cubicBezTo>
                  <a:cubicBezTo>
                    <a:pt x="2406" y="763"/>
                    <a:pt x="2215" y="989"/>
                    <a:pt x="2215" y="1132"/>
                  </a:cubicBezTo>
                  <a:cubicBezTo>
                    <a:pt x="2215" y="1186"/>
                    <a:pt x="2255" y="1241"/>
                    <a:pt x="2362" y="1241"/>
                  </a:cubicBezTo>
                  <a:cubicBezTo>
                    <a:pt x="2372" y="1241"/>
                    <a:pt x="2383" y="1240"/>
                    <a:pt x="2394" y="1239"/>
                  </a:cubicBezTo>
                  <a:cubicBezTo>
                    <a:pt x="2584" y="1215"/>
                    <a:pt x="2739" y="1037"/>
                    <a:pt x="2763" y="799"/>
                  </a:cubicBezTo>
                  <a:cubicBezTo>
                    <a:pt x="2870" y="811"/>
                    <a:pt x="2965" y="858"/>
                    <a:pt x="3061" y="953"/>
                  </a:cubicBezTo>
                  <a:cubicBezTo>
                    <a:pt x="3216" y="1120"/>
                    <a:pt x="3180" y="1323"/>
                    <a:pt x="3120" y="1453"/>
                  </a:cubicBezTo>
                  <a:cubicBezTo>
                    <a:pt x="2989" y="1775"/>
                    <a:pt x="2608" y="2061"/>
                    <a:pt x="2323" y="2061"/>
                  </a:cubicBezTo>
                  <a:cubicBezTo>
                    <a:pt x="2251" y="2061"/>
                    <a:pt x="2180" y="2037"/>
                    <a:pt x="2132" y="1989"/>
                  </a:cubicBezTo>
                  <a:cubicBezTo>
                    <a:pt x="2096" y="1965"/>
                    <a:pt x="2073" y="1942"/>
                    <a:pt x="2049" y="1918"/>
                  </a:cubicBezTo>
                  <a:cubicBezTo>
                    <a:pt x="2168" y="1787"/>
                    <a:pt x="2203" y="1620"/>
                    <a:pt x="2156" y="1453"/>
                  </a:cubicBezTo>
                  <a:cubicBezTo>
                    <a:pt x="2120" y="1334"/>
                    <a:pt x="2061" y="1323"/>
                    <a:pt x="2013" y="1323"/>
                  </a:cubicBezTo>
                  <a:cubicBezTo>
                    <a:pt x="1965" y="1323"/>
                    <a:pt x="1918" y="1358"/>
                    <a:pt x="1882" y="1418"/>
                  </a:cubicBezTo>
                  <a:cubicBezTo>
                    <a:pt x="1822" y="1537"/>
                    <a:pt x="1811" y="1727"/>
                    <a:pt x="1930" y="1906"/>
                  </a:cubicBezTo>
                  <a:cubicBezTo>
                    <a:pt x="1811" y="1989"/>
                    <a:pt x="1608" y="2084"/>
                    <a:pt x="1215" y="2084"/>
                  </a:cubicBezTo>
                  <a:lnTo>
                    <a:pt x="1180" y="2084"/>
                  </a:lnTo>
                  <a:cubicBezTo>
                    <a:pt x="941" y="2073"/>
                    <a:pt x="834" y="1954"/>
                    <a:pt x="787" y="1823"/>
                  </a:cubicBezTo>
                  <a:cubicBezTo>
                    <a:pt x="941" y="1823"/>
                    <a:pt x="1072" y="1739"/>
                    <a:pt x="1120" y="1620"/>
                  </a:cubicBezTo>
                  <a:cubicBezTo>
                    <a:pt x="1180" y="1513"/>
                    <a:pt x="1156" y="1370"/>
                    <a:pt x="1060" y="1251"/>
                  </a:cubicBezTo>
                  <a:cubicBezTo>
                    <a:pt x="1013" y="1180"/>
                    <a:pt x="965" y="1168"/>
                    <a:pt x="930" y="1168"/>
                  </a:cubicBezTo>
                  <a:cubicBezTo>
                    <a:pt x="870" y="1168"/>
                    <a:pt x="822" y="1203"/>
                    <a:pt x="787" y="1251"/>
                  </a:cubicBezTo>
                  <a:cubicBezTo>
                    <a:pt x="691" y="1358"/>
                    <a:pt x="656" y="1549"/>
                    <a:pt x="668" y="1715"/>
                  </a:cubicBezTo>
                  <a:cubicBezTo>
                    <a:pt x="560" y="1703"/>
                    <a:pt x="453" y="1644"/>
                    <a:pt x="346" y="1573"/>
                  </a:cubicBezTo>
                  <a:cubicBezTo>
                    <a:pt x="168" y="1442"/>
                    <a:pt x="108" y="1239"/>
                    <a:pt x="179" y="1025"/>
                  </a:cubicBezTo>
                  <a:cubicBezTo>
                    <a:pt x="251" y="799"/>
                    <a:pt x="453" y="608"/>
                    <a:pt x="620" y="608"/>
                  </a:cubicBezTo>
                  <a:cubicBezTo>
                    <a:pt x="668" y="608"/>
                    <a:pt x="703" y="620"/>
                    <a:pt x="739" y="644"/>
                  </a:cubicBezTo>
                  <a:cubicBezTo>
                    <a:pt x="745" y="650"/>
                    <a:pt x="754" y="653"/>
                    <a:pt x="763" y="653"/>
                  </a:cubicBezTo>
                  <a:cubicBezTo>
                    <a:pt x="772" y="653"/>
                    <a:pt x="781" y="650"/>
                    <a:pt x="787" y="644"/>
                  </a:cubicBezTo>
                  <a:cubicBezTo>
                    <a:pt x="810" y="632"/>
                    <a:pt x="810" y="620"/>
                    <a:pt x="810" y="596"/>
                  </a:cubicBezTo>
                  <a:cubicBezTo>
                    <a:pt x="810" y="596"/>
                    <a:pt x="775" y="334"/>
                    <a:pt x="906" y="203"/>
                  </a:cubicBezTo>
                  <a:cubicBezTo>
                    <a:pt x="954" y="141"/>
                    <a:pt x="1027" y="111"/>
                    <a:pt x="1122" y="111"/>
                  </a:cubicBezTo>
                  <a:cubicBezTo>
                    <a:pt x="1190" y="111"/>
                    <a:pt x="1269" y="126"/>
                    <a:pt x="1358" y="156"/>
                  </a:cubicBezTo>
                  <a:cubicBezTo>
                    <a:pt x="1441" y="180"/>
                    <a:pt x="1513" y="227"/>
                    <a:pt x="1584" y="263"/>
                  </a:cubicBezTo>
                  <a:cubicBezTo>
                    <a:pt x="1441" y="453"/>
                    <a:pt x="1394" y="691"/>
                    <a:pt x="1549" y="822"/>
                  </a:cubicBezTo>
                  <a:cubicBezTo>
                    <a:pt x="1596" y="858"/>
                    <a:pt x="1644" y="882"/>
                    <a:pt x="1692" y="882"/>
                  </a:cubicBezTo>
                  <a:cubicBezTo>
                    <a:pt x="1763" y="882"/>
                    <a:pt x="1834" y="822"/>
                    <a:pt x="1870" y="739"/>
                  </a:cubicBezTo>
                  <a:cubicBezTo>
                    <a:pt x="1918" y="608"/>
                    <a:pt x="1882" y="406"/>
                    <a:pt x="1715" y="251"/>
                  </a:cubicBezTo>
                  <a:cubicBezTo>
                    <a:pt x="1815" y="145"/>
                    <a:pt x="1939" y="89"/>
                    <a:pt x="2066" y="89"/>
                  </a:cubicBezTo>
                  <a:close/>
                  <a:moveTo>
                    <a:pt x="2073" y="1"/>
                  </a:moveTo>
                  <a:cubicBezTo>
                    <a:pt x="1918" y="1"/>
                    <a:pt x="1763" y="72"/>
                    <a:pt x="1644" y="191"/>
                  </a:cubicBezTo>
                  <a:cubicBezTo>
                    <a:pt x="1572" y="144"/>
                    <a:pt x="1489" y="96"/>
                    <a:pt x="1394" y="72"/>
                  </a:cubicBezTo>
                  <a:cubicBezTo>
                    <a:pt x="1292" y="40"/>
                    <a:pt x="1201" y="24"/>
                    <a:pt x="1121" y="24"/>
                  </a:cubicBezTo>
                  <a:cubicBezTo>
                    <a:pt x="996" y="24"/>
                    <a:pt x="900" y="64"/>
                    <a:pt x="834" y="144"/>
                  </a:cubicBezTo>
                  <a:cubicBezTo>
                    <a:pt x="727" y="263"/>
                    <a:pt x="715" y="430"/>
                    <a:pt x="715" y="537"/>
                  </a:cubicBezTo>
                  <a:cubicBezTo>
                    <a:pt x="691" y="525"/>
                    <a:pt x="656" y="525"/>
                    <a:pt x="620" y="525"/>
                  </a:cubicBezTo>
                  <a:cubicBezTo>
                    <a:pt x="418" y="525"/>
                    <a:pt x="179" y="727"/>
                    <a:pt x="96" y="989"/>
                  </a:cubicBezTo>
                  <a:cubicBezTo>
                    <a:pt x="1" y="1251"/>
                    <a:pt x="72" y="1489"/>
                    <a:pt x="287" y="1644"/>
                  </a:cubicBezTo>
                  <a:cubicBezTo>
                    <a:pt x="418" y="1739"/>
                    <a:pt x="560" y="1811"/>
                    <a:pt x="691" y="1823"/>
                  </a:cubicBezTo>
                  <a:cubicBezTo>
                    <a:pt x="751" y="2037"/>
                    <a:pt x="930" y="2168"/>
                    <a:pt x="1180" y="2180"/>
                  </a:cubicBezTo>
                  <a:lnTo>
                    <a:pt x="1215" y="2180"/>
                  </a:lnTo>
                  <a:cubicBezTo>
                    <a:pt x="1549" y="2180"/>
                    <a:pt x="1811" y="2108"/>
                    <a:pt x="1977" y="1977"/>
                  </a:cubicBezTo>
                  <a:cubicBezTo>
                    <a:pt x="2013" y="2013"/>
                    <a:pt x="2037" y="2037"/>
                    <a:pt x="2073" y="2073"/>
                  </a:cubicBezTo>
                  <a:cubicBezTo>
                    <a:pt x="2144" y="2120"/>
                    <a:pt x="2227" y="2156"/>
                    <a:pt x="2323" y="2156"/>
                  </a:cubicBezTo>
                  <a:cubicBezTo>
                    <a:pt x="2644" y="2156"/>
                    <a:pt x="3061" y="1846"/>
                    <a:pt x="3216" y="1501"/>
                  </a:cubicBezTo>
                  <a:cubicBezTo>
                    <a:pt x="3311" y="1275"/>
                    <a:pt x="3287" y="1061"/>
                    <a:pt x="3132" y="894"/>
                  </a:cubicBezTo>
                  <a:cubicBezTo>
                    <a:pt x="3025" y="775"/>
                    <a:pt x="2894" y="715"/>
                    <a:pt x="2763" y="715"/>
                  </a:cubicBezTo>
                  <a:cubicBezTo>
                    <a:pt x="2751" y="465"/>
                    <a:pt x="2608" y="239"/>
                    <a:pt x="2382" y="96"/>
                  </a:cubicBezTo>
                  <a:cubicBezTo>
                    <a:pt x="2275" y="25"/>
                    <a:pt x="2180" y="1"/>
                    <a:pt x="207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3096324" y="2669574"/>
              <a:ext cx="113547" cy="66015"/>
            </a:xfrm>
            <a:custGeom>
              <a:avLst/>
              <a:gdLst/>
              <a:ahLst/>
              <a:cxnLst/>
              <a:rect l="l" t="t" r="r" b="b"/>
              <a:pathLst>
                <a:path w="3686" h="2143" extrusionOk="0">
                  <a:moveTo>
                    <a:pt x="2189" y="0"/>
                  </a:moveTo>
                  <a:cubicBezTo>
                    <a:pt x="2007" y="0"/>
                    <a:pt x="1851" y="108"/>
                    <a:pt x="1751" y="246"/>
                  </a:cubicBezTo>
                  <a:lnTo>
                    <a:pt x="1751" y="246"/>
                  </a:lnTo>
                  <a:cubicBezTo>
                    <a:pt x="1678" y="194"/>
                    <a:pt x="1584" y="149"/>
                    <a:pt x="1466" y="118"/>
                  </a:cubicBezTo>
                  <a:cubicBezTo>
                    <a:pt x="1383" y="96"/>
                    <a:pt x="1312" y="86"/>
                    <a:pt x="1250" y="86"/>
                  </a:cubicBezTo>
                  <a:cubicBezTo>
                    <a:pt x="783" y="86"/>
                    <a:pt x="894" y="653"/>
                    <a:pt x="894" y="653"/>
                  </a:cubicBezTo>
                  <a:cubicBezTo>
                    <a:pt x="854" y="633"/>
                    <a:pt x="812" y="623"/>
                    <a:pt x="770" y="623"/>
                  </a:cubicBezTo>
                  <a:cubicBezTo>
                    <a:pt x="399" y="623"/>
                    <a:pt x="0" y="1357"/>
                    <a:pt x="513" y="1677"/>
                  </a:cubicBezTo>
                  <a:cubicBezTo>
                    <a:pt x="668" y="1779"/>
                    <a:pt x="811" y="1821"/>
                    <a:pt x="932" y="1822"/>
                  </a:cubicBezTo>
                  <a:lnTo>
                    <a:pt x="932" y="1822"/>
                  </a:lnTo>
                  <a:cubicBezTo>
                    <a:pt x="983" y="1996"/>
                    <a:pt x="1116" y="2142"/>
                    <a:pt x="1373" y="2142"/>
                  </a:cubicBezTo>
                  <a:cubicBezTo>
                    <a:pt x="1384" y="2142"/>
                    <a:pt x="1395" y="2142"/>
                    <a:pt x="1406" y="2142"/>
                  </a:cubicBezTo>
                  <a:cubicBezTo>
                    <a:pt x="1801" y="2123"/>
                    <a:pt x="2060" y="2018"/>
                    <a:pt x="2199" y="1875"/>
                  </a:cubicBezTo>
                  <a:lnTo>
                    <a:pt x="2199" y="1875"/>
                  </a:lnTo>
                  <a:cubicBezTo>
                    <a:pt x="2232" y="1915"/>
                    <a:pt x="2273" y="1952"/>
                    <a:pt x="2323" y="1987"/>
                  </a:cubicBezTo>
                  <a:cubicBezTo>
                    <a:pt x="2382" y="2027"/>
                    <a:pt x="2450" y="2045"/>
                    <a:pt x="2522" y="2045"/>
                  </a:cubicBezTo>
                  <a:cubicBezTo>
                    <a:pt x="3004" y="2045"/>
                    <a:pt x="3685" y="1234"/>
                    <a:pt x="3240" y="820"/>
                  </a:cubicBezTo>
                  <a:cubicBezTo>
                    <a:pt x="3129" y="717"/>
                    <a:pt x="3015" y="677"/>
                    <a:pt x="2910" y="677"/>
                  </a:cubicBezTo>
                  <a:cubicBezTo>
                    <a:pt x="2889" y="677"/>
                    <a:pt x="2868" y="678"/>
                    <a:pt x="2848" y="681"/>
                  </a:cubicBezTo>
                  <a:lnTo>
                    <a:pt x="2848" y="681"/>
                  </a:lnTo>
                  <a:cubicBezTo>
                    <a:pt x="2841" y="466"/>
                    <a:pt x="2719" y="223"/>
                    <a:pt x="2442" y="70"/>
                  </a:cubicBezTo>
                  <a:cubicBezTo>
                    <a:pt x="2354" y="21"/>
                    <a:pt x="2269" y="0"/>
                    <a:pt x="2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3101499" y="2668342"/>
              <a:ext cx="101995" cy="68695"/>
            </a:xfrm>
            <a:custGeom>
              <a:avLst/>
              <a:gdLst/>
              <a:ahLst/>
              <a:cxnLst/>
              <a:rect l="l" t="t" r="r" b="b"/>
              <a:pathLst>
                <a:path w="3311" h="2230" extrusionOk="0">
                  <a:moveTo>
                    <a:pt x="1596" y="360"/>
                  </a:moveTo>
                  <a:cubicBezTo>
                    <a:pt x="1738" y="479"/>
                    <a:pt x="1774" y="634"/>
                    <a:pt x="1738" y="729"/>
                  </a:cubicBezTo>
                  <a:cubicBezTo>
                    <a:pt x="1724" y="781"/>
                    <a:pt x="1690" y="810"/>
                    <a:pt x="1650" y="810"/>
                  </a:cubicBezTo>
                  <a:cubicBezTo>
                    <a:pt x="1626" y="810"/>
                    <a:pt x="1599" y="799"/>
                    <a:pt x="1572" y="777"/>
                  </a:cubicBezTo>
                  <a:cubicBezTo>
                    <a:pt x="1476" y="705"/>
                    <a:pt x="1488" y="527"/>
                    <a:pt x="1596" y="360"/>
                  </a:cubicBezTo>
                  <a:close/>
                  <a:moveTo>
                    <a:pt x="2631" y="777"/>
                  </a:moveTo>
                  <a:cubicBezTo>
                    <a:pt x="2619" y="955"/>
                    <a:pt x="2524" y="1098"/>
                    <a:pt x="2369" y="1122"/>
                  </a:cubicBezTo>
                  <a:cubicBezTo>
                    <a:pt x="2358" y="1122"/>
                    <a:pt x="2346" y="1134"/>
                    <a:pt x="2346" y="1134"/>
                  </a:cubicBezTo>
                  <a:cubicBezTo>
                    <a:pt x="2310" y="1134"/>
                    <a:pt x="2310" y="1122"/>
                    <a:pt x="2310" y="1110"/>
                  </a:cubicBezTo>
                  <a:cubicBezTo>
                    <a:pt x="2298" y="1027"/>
                    <a:pt x="2441" y="836"/>
                    <a:pt x="2631" y="777"/>
                  </a:cubicBezTo>
                  <a:close/>
                  <a:moveTo>
                    <a:pt x="929" y="1348"/>
                  </a:moveTo>
                  <a:cubicBezTo>
                    <a:pt x="953" y="1348"/>
                    <a:pt x="976" y="1360"/>
                    <a:pt x="1000" y="1384"/>
                  </a:cubicBezTo>
                  <a:cubicBezTo>
                    <a:pt x="1072" y="1467"/>
                    <a:pt x="1095" y="1574"/>
                    <a:pt x="1060" y="1658"/>
                  </a:cubicBezTo>
                  <a:cubicBezTo>
                    <a:pt x="1024" y="1741"/>
                    <a:pt x="917" y="1801"/>
                    <a:pt x="798" y="1813"/>
                  </a:cubicBezTo>
                  <a:cubicBezTo>
                    <a:pt x="762" y="1646"/>
                    <a:pt x="798" y="1467"/>
                    <a:pt x="869" y="1384"/>
                  </a:cubicBezTo>
                  <a:cubicBezTo>
                    <a:pt x="881" y="1372"/>
                    <a:pt x="905" y="1348"/>
                    <a:pt x="929" y="1348"/>
                  </a:cubicBezTo>
                  <a:close/>
                  <a:moveTo>
                    <a:pt x="2024" y="1408"/>
                  </a:moveTo>
                  <a:cubicBezTo>
                    <a:pt x="2036" y="1408"/>
                    <a:pt x="2060" y="1432"/>
                    <a:pt x="2084" y="1479"/>
                  </a:cubicBezTo>
                  <a:cubicBezTo>
                    <a:pt x="2131" y="1610"/>
                    <a:pt x="2108" y="1729"/>
                    <a:pt x="2036" y="1836"/>
                  </a:cubicBezTo>
                  <a:cubicBezTo>
                    <a:pt x="1941" y="1705"/>
                    <a:pt x="1941" y="1551"/>
                    <a:pt x="1988" y="1467"/>
                  </a:cubicBezTo>
                  <a:cubicBezTo>
                    <a:pt x="2000" y="1432"/>
                    <a:pt x="2024" y="1408"/>
                    <a:pt x="2024" y="1408"/>
                  </a:cubicBezTo>
                  <a:close/>
                  <a:moveTo>
                    <a:pt x="2014" y="93"/>
                  </a:moveTo>
                  <a:cubicBezTo>
                    <a:pt x="2092" y="93"/>
                    <a:pt x="2172" y="114"/>
                    <a:pt x="2250" y="158"/>
                  </a:cubicBezTo>
                  <a:cubicBezTo>
                    <a:pt x="2465" y="277"/>
                    <a:pt x="2608" y="467"/>
                    <a:pt x="2631" y="681"/>
                  </a:cubicBezTo>
                  <a:cubicBezTo>
                    <a:pt x="2381" y="741"/>
                    <a:pt x="2203" y="979"/>
                    <a:pt x="2215" y="1110"/>
                  </a:cubicBezTo>
                  <a:cubicBezTo>
                    <a:pt x="2215" y="1182"/>
                    <a:pt x="2262" y="1229"/>
                    <a:pt x="2346" y="1229"/>
                  </a:cubicBezTo>
                  <a:cubicBezTo>
                    <a:pt x="2358" y="1229"/>
                    <a:pt x="2369" y="1217"/>
                    <a:pt x="2393" y="1217"/>
                  </a:cubicBezTo>
                  <a:cubicBezTo>
                    <a:pt x="2584" y="1182"/>
                    <a:pt x="2727" y="991"/>
                    <a:pt x="2727" y="765"/>
                  </a:cubicBezTo>
                  <a:cubicBezTo>
                    <a:pt x="2737" y="764"/>
                    <a:pt x="2748" y="763"/>
                    <a:pt x="2759" y="763"/>
                  </a:cubicBezTo>
                  <a:cubicBezTo>
                    <a:pt x="2855" y="763"/>
                    <a:pt x="2952" y="810"/>
                    <a:pt x="3048" y="896"/>
                  </a:cubicBezTo>
                  <a:cubicBezTo>
                    <a:pt x="3215" y="1051"/>
                    <a:pt x="3191" y="1265"/>
                    <a:pt x="3131" y="1408"/>
                  </a:cubicBezTo>
                  <a:cubicBezTo>
                    <a:pt x="3000" y="1741"/>
                    <a:pt x="2631" y="2039"/>
                    <a:pt x="2358" y="2039"/>
                  </a:cubicBezTo>
                  <a:cubicBezTo>
                    <a:pt x="2286" y="2039"/>
                    <a:pt x="2227" y="2015"/>
                    <a:pt x="2179" y="1991"/>
                  </a:cubicBezTo>
                  <a:cubicBezTo>
                    <a:pt x="2155" y="1967"/>
                    <a:pt x="2119" y="1944"/>
                    <a:pt x="2096" y="1920"/>
                  </a:cubicBezTo>
                  <a:cubicBezTo>
                    <a:pt x="2203" y="1777"/>
                    <a:pt x="2227" y="1610"/>
                    <a:pt x="2167" y="1443"/>
                  </a:cubicBezTo>
                  <a:cubicBezTo>
                    <a:pt x="2131" y="1336"/>
                    <a:pt x="2072" y="1324"/>
                    <a:pt x="2036" y="1324"/>
                  </a:cubicBezTo>
                  <a:cubicBezTo>
                    <a:pt x="1977" y="1324"/>
                    <a:pt x="1929" y="1360"/>
                    <a:pt x="1905" y="1420"/>
                  </a:cubicBezTo>
                  <a:cubicBezTo>
                    <a:pt x="1846" y="1539"/>
                    <a:pt x="1846" y="1741"/>
                    <a:pt x="1965" y="1908"/>
                  </a:cubicBezTo>
                  <a:cubicBezTo>
                    <a:pt x="1857" y="2003"/>
                    <a:pt x="1643" y="2110"/>
                    <a:pt x="1238" y="2134"/>
                  </a:cubicBezTo>
                  <a:cubicBezTo>
                    <a:pt x="1227" y="2135"/>
                    <a:pt x="1215" y="2135"/>
                    <a:pt x="1204" y="2135"/>
                  </a:cubicBezTo>
                  <a:cubicBezTo>
                    <a:pt x="978" y="2135"/>
                    <a:pt x="879" y="2021"/>
                    <a:pt x="834" y="1908"/>
                  </a:cubicBezTo>
                  <a:cubicBezTo>
                    <a:pt x="976" y="1884"/>
                    <a:pt x="1095" y="1813"/>
                    <a:pt x="1143" y="1694"/>
                  </a:cubicBezTo>
                  <a:cubicBezTo>
                    <a:pt x="1203" y="1574"/>
                    <a:pt x="1167" y="1432"/>
                    <a:pt x="1060" y="1324"/>
                  </a:cubicBezTo>
                  <a:cubicBezTo>
                    <a:pt x="1024" y="1277"/>
                    <a:pt x="976" y="1253"/>
                    <a:pt x="929" y="1253"/>
                  </a:cubicBezTo>
                  <a:cubicBezTo>
                    <a:pt x="893" y="1253"/>
                    <a:pt x="845" y="1265"/>
                    <a:pt x="786" y="1336"/>
                  </a:cubicBezTo>
                  <a:cubicBezTo>
                    <a:pt x="703" y="1443"/>
                    <a:pt x="667" y="1646"/>
                    <a:pt x="703" y="1813"/>
                  </a:cubicBezTo>
                  <a:cubicBezTo>
                    <a:pt x="595" y="1801"/>
                    <a:pt x="476" y="1753"/>
                    <a:pt x="369" y="1682"/>
                  </a:cubicBezTo>
                  <a:cubicBezTo>
                    <a:pt x="95" y="1503"/>
                    <a:pt x="143" y="1241"/>
                    <a:pt x="179" y="1122"/>
                  </a:cubicBezTo>
                  <a:cubicBezTo>
                    <a:pt x="238" y="896"/>
                    <a:pt x="429" y="717"/>
                    <a:pt x="595" y="717"/>
                  </a:cubicBezTo>
                  <a:cubicBezTo>
                    <a:pt x="631" y="717"/>
                    <a:pt x="667" y="717"/>
                    <a:pt x="703" y="741"/>
                  </a:cubicBezTo>
                  <a:cubicBezTo>
                    <a:pt x="714" y="741"/>
                    <a:pt x="738" y="741"/>
                    <a:pt x="750" y="729"/>
                  </a:cubicBezTo>
                  <a:cubicBezTo>
                    <a:pt x="774" y="717"/>
                    <a:pt x="774" y="705"/>
                    <a:pt x="774" y="681"/>
                  </a:cubicBezTo>
                  <a:cubicBezTo>
                    <a:pt x="774" y="681"/>
                    <a:pt x="726" y="420"/>
                    <a:pt x="845" y="277"/>
                  </a:cubicBezTo>
                  <a:cubicBezTo>
                    <a:pt x="891" y="208"/>
                    <a:pt x="971" y="179"/>
                    <a:pt x="1078" y="179"/>
                  </a:cubicBezTo>
                  <a:cubicBezTo>
                    <a:pt x="1139" y="179"/>
                    <a:pt x="1209" y="188"/>
                    <a:pt x="1286" y="205"/>
                  </a:cubicBezTo>
                  <a:cubicBezTo>
                    <a:pt x="1369" y="229"/>
                    <a:pt x="1453" y="265"/>
                    <a:pt x="1512" y="300"/>
                  </a:cubicBezTo>
                  <a:cubicBezTo>
                    <a:pt x="1393" y="491"/>
                    <a:pt x="1369" y="741"/>
                    <a:pt x="1524" y="860"/>
                  </a:cubicBezTo>
                  <a:cubicBezTo>
                    <a:pt x="1566" y="894"/>
                    <a:pt x="1611" y="910"/>
                    <a:pt x="1654" y="910"/>
                  </a:cubicBezTo>
                  <a:cubicBezTo>
                    <a:pt x="1732" y="910"/>
                    <a:pt x="1803" y="857"/>
                    <a:pt x="1834" y="765"/>
                  </a:cubicBezTo>
                  <a:cubicBezTo>
                    <a:pt x="1869" y="622"/>
                    <a:pt x="1834" y="431"/>
                    <a:pt x="1655" y="277"/>
                  </a:cubicBezTo>
                  <a:cubicBezTo>
                    <a:pt x="1753" y="156"/>
                    <a:pt x="1880" y="93"/>
                    <a:pt x="2014" y="93"/>
                  </a:cubicBezTo>
                  <a:close/>
                  <a:moveTo>
                    <a:pt x="2028" y="0"/>
                  </a:moveTo>
                  <a:cubicBezTo>
                    <a:pt x="1859" y="0"/>
                    <a:pt x="1695" y="82"/>
                    <a:pt x="1572" y="229"/>
                  </a:cubicBezTo>
                  <a:cubicBezTo>
                    <a:pt x="1500" y="181"/>
                    <a:pt x="1405" y="146"/>
                    <a:pt x="1310" y="110"/>
                  </a:cubicBezTo>
                  <a:cubicBezTo>
                    <a:pt x="1232" y="91"/>
                    <a:pt x="1159" y="82"/>
                    <a:pt x="1094" y="82"/>
                  </a:cubicBezTo>
                  <a:cubicBezTo>
                    <a:pt x="949" y="82"/>
                    <a:pt x="836" y="127"/>
                    <a:pt x="762" y="217"/>
                  </a:cubicBezTo>
                  <a:cubicBezTo>
                    <a:pt x="667" y="336"/>
                    <a:pt x="667" y="515"/>
                    <a:pt x="667" y="622"/>
                  </a:cubicBezTo>
                  <a:cubicBezTo>
                    <a:pt x="647" y="618"/>
                    <a:pt x="626" y="616"/>
                    <a:pt x="605" y="616"/>
                  </a:cubicBezTo>
                  <a:cubicBezTo>
                    <a:pt x="395" y="616"/>
                    <a:pt x="170" y="827"/>
                    <a:pt x="83" y="1098"/>
                  </a:cubicBezTo>
                  <a:cubicBezTo>
                    <a:pt x="0" y="1372"/>
                    <a:pt x="95" y="1622"/>
                    <a:pt x="310" y="1765"/>
                  </a:cubicBezTo>
                  <a:cubicBezTo>
                    <a:pt x="453" y="1848"/>
                    <a:pt x="595" y="1908"/>
                    <a:pt x="726" y="1908"/>
                  </a:cubicBezTo>
                  <a:cubicBezTo>
                    <a:pt x="774" y="2039"/>
                    <a:pt x="893" y="2229"/>
                    <a:pt x="1203" y="2229"/>
                  </a:cubicBezTo>
                  <a:lnTo>
                    <a:pt x="1238" y="2229"/>
                  </a:lnTo>
                  <a:cubicBezTo>
                    <a:pt x="1584" y="2217"/>
                    <a:pt x="1857" y="2134"/>
                    <a:pt x="2024" y="1979"/>
                  </a:cubicBezTo>
                  <a:cubicBezTo>
                    <a:pt x="2060" y="2015"/>
                    <a:pt x="2084" y="2039"/>
                    <a:pt x="2119" y="2063"/>
                  </a:cubicBezTo>
                  <a:cubicBezTo>
                    <a:pt x="2191" y="2110"/>
                    <a:pt x="2262" y="2134"/>
                    <a:pt x="2346" y="2134"/>
                  </a:cubicBezTo>
                  <a:cubicBezTo>
                    <a:pt x="2667" y="2134"/>
                    <a:pt x="3072" y="1813"/>
                    <a:pt x="3215" y="1443"/>
                  </a:cubicBezTo>
                  <a:cubicBezTo>
                    <a:pt x="3310" y="1205"/>
                    <a:pt x="3274" y="979"/>
                    <a:pt x="3108" y="824"/>
                  </a:cubicBezTo>
                  <a:cubicBezTo>
                    <a:pt x="2999" y="726"/>
                    <a:pt x="2880" y="668"/>
                    <a:pt x="2760" y="668"/>
                  </a:cubicBezTo>
                  <a:cubicBezTo>
                    <a:pt x="2749" y="668"/>
                    <a:pt x="2738" y="669"/>
                    <a:pt x="2727" y="670"/>
                  </a:cubicBezTo>
                  <a:cubicBezTo>
                    <a:pt x="2691" y="431"/>
                    <a:pt x="2536" y="205"/>
                    <a:pt x="2298" y="74"/>
                  </a:cubicBezTo>
                  <a:cubicBezTo>
                    <a:pt x="2210" y="24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199582" y="3068437"/>
              <a:ext cx="113147" cy="64013"/>
            </a:xfrm>
            <a:custGeom>
              <a:avLst/>
              <a:gdLst/>
              <a:ahLst/>
              <a:cxnLst/>
              <a:rect l="l" t="t" r="r" b="b"/>
              <a:pathLst>
                <a:path w="3673" h="2078" extrusionOk="0">
                  <a:moveTo>
                    <a:pt x="2229" y="0"/>
                  </a:moveTo>
                  <a:cubicBezTo>
                    <a:pt x="2062" y="0"/>
                    <a:pt x="1913" y="93"/>
                    <a:pt x="1811" y="214"/>
                  </a:cubicBezTo>
                  <a:lnTo>
                    <a:pt x="1811" y="214"/>
                  </a:lnTo>
                  <a:cubicBezTo>
                    <a:pt x="1741" y="156"/>
                    <a:pt x="1649" y="104"/>
                    <a:pt x="1531" y="64"/>
                  </a:cubicBezTo>
                  <a:cubicBezTo>
                    <a:pt x="1433" y="31"/>
                    <a:pt x="1351" y="17"/>
                    <a:pt x="1282" y="17"/>
                  </a:cubicBezTo>
                  <a:cubicBezTo>
                    <a:pt x="853" y="17"/>
                    <a:pt x="924" y="564"/>
                    <a:pt x="924" y="564"/>
                  </a:cubicBezTo>
                  <a:cubicBezTo>
                    <a:pt x="879" y="535"/>
                    <a:pt x="830" y="522"/>
                    <a:pt x="781" y="522"/>
                  </a:cubicBezTo>
                  <a:cubicBezTo>
                    <a:pt x="421" y="522"/>
                    <a:pt x="1" y="1209"/>
                    <a:pt x="471" y="1564"/>
                  </a:cubicBezTo>
                  <a:cubicBezTo>
                    <a:pt x="620" y="1677"/>
                    <a:pt x="762" y="1728"/>
                    <a:pt x="883" y="1735"/>
                  </a:cubicBezTo>
                  <a:lnTo>
                    <a:pt x="883" y="1735"/>
                  </a:lnTo>
                  <a:cubicBezTo>
                    <a:pt x="923" y="1916"/>
                    <a:pt x="1053" y="2072"/>
                    <a:pt x="1329" y="2076"/>
                  </a:cubicBezTo>
                  <a:cubicBezTo>
                    <a:pt x="1354" y="2077"/>
                    <a:pt x="1380" y="2077"/>
                    <a:pt x="1404" y="2077"/>
                  </a:cubicBezTo>
                  <a:cubicBezTo>
                    <a:pt x="1762" y="2077"/>
                    <a:pt x="2006" y="1995"/>
                    <a:pt x="2146" y="1869"/>
                  </a:cubicBezTo>
                  <a:lnTo>
                    <a:pt x="2146" y="1869"/>
                  </a:lnTo>
                  <a:cubicBezTo>
                    <a:pt x="2175" y="1908"/>
                    <a:pt x="2212" y="1946"/>
                    <a:pt x="2257" y="1981"/>
                  </a:cubicBezTo>
                  <a:cubicBezTo>
                    <a:pt x="2322" y="2033"/>
                    <a:pt x="2401" y="2056"/>
                    <a:pt x="2486" y="2056"/>
                  </a:cubicBezTo>
                  <a:cubicBezTo>
                    <a:pt x="2970" y="2056"/>
                    <a:pt x="3672" y="1320"/>
                    <a:pt x="3257" y="886"/>
                  </a:cubicBezTo>
                  <a:cubicBezTo>
                    <a:pt x="3143" y="763"/>
                    <a:pt x="3021" y="717"/>
                    <a:pt x="2907" y="717"/>
                  </a:cubicBezTo>
                  <a:cubicBezTo>
                    <a:pt x="2897" y="717"/>
                    <a:pt x="2888" y="717"/>
                    <a:pt x="2878" y="718"/>
                  </a:cubicBezTo>
                  <a:lnTo>
                    <a:pt x="2878" y="718"/>
                  </a:lnTo>
                  <a:cubicBezTo>
                    <a:pt x="2884" y="505"/>
                    <a:pt x="2776" y="257"/>
                    <a:pt x="2507" y="88"/>
                  </a:cubicBezTo>
                  <a:cubicBezTo>
                    <a:pt x="2412" y="26"/>
                    <a:pt x="2318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3204542" y="3066743"/>
              <a:ext cx="101995" cy="67494"/>
            </a:xfrm>
            <a:custGeom>
              <a:avLst/>
              <a:gdLst/>
              <a:ahLst/>
              <a:cxnLst/>
              <a:rect l="l" t="t" r="r" b="b"/>
              <a:pathLst>
                <a:path w="3311" h="2191" extrusionOk="0">
                  <a:moveTo>
                    <a:pt x="1656" y="345"/>
                  </a:moveTo>
                  <a:cubicBezTo>
                    <a:pt x="1787" y="464"/>
                    <a:pt x="1811" y="619"/>
                    <a:pt x="1775" y="714"/>
                  </a:cubicBezTo>
                  <a:cubicBezTo>
                    <a:pt x="1760" y="766"/>
                    <a:pt x="1727" y="795"/>
                    <a:pt x="1686" y="795"/>
                  </a:cubicBezTo>
                  <a:cubicBezTo>
                    <a:pt x="1662" y="795"/>
                    <a:pt x="1635" y="784"/>
                    <a:pt x="1608" y="762"/>
                  </a:cubicBezTo>
                  <a:cubicBezTo>
                    <a:pt x="1513" y="691"/>
                    <a:pt x="1537" y="500"/>
                    <a:pt x="1656" y="345"/>
                  </a:cubicBezTo>
                  <a:close/>
                  <a:moveTo>
                    <a:pt x="2668" y="822"/>
                  </a:moveTo>
                  <a:cubicBezTo>
                    <a:pt x="2644" y="1012"/>
                    <a:pt x="2525" y="1143"/>
                    <a:pt x="2382" y="1155"/>
                  </a:cubicBezTo>
                  <a:lnTo>
                    <a:pt x="2358" y="1155"/>
                  </a:lnTo>
                  <a:cubicBezTo>
                    <a:pt x="2322" y="1155"/>
                    <a:pt x="2311" y="1143"/>
                    <a:pt x="2311" y="1131"/>
                  </a:cubicBezTo>
                  <a:cubicBezTo>
                    <a:pt x="2311" y="1060"/>
                    <a:pt x="2453" y="869"/>
                    <a:pt x="2668" y="822"/>
                  </a:cubicBezTo>
                  <a:close/>
                  <a:moveTo>
                    <a:pt x="929" y="1274"/>
                  </a:moveTo>
                  <a:cubicBezTo>
                    <a:pt x="953" y="1274"/>
                    <a:pt x="977" y="1298"/>
                    <a:pt x="989" y="1322"/>
                  </a:cubicBezTo>
                  <a:cubicBezTo>
                    <a:pt x="1060" y="1417"/>
                    <a:pt x="1072" y="1512"/>
                    <a:pt x="1037" y="1595"/>
                  </a:cubicBezTo>
                  <a:cubicBezTo>
                    <a:pt x="989" y="1679"/>
                    <a:pt x="894" y="1738"/>
                    <a:pt x="763" y="1738"/>
                  </a:cubicBezTo>
                  <a:cubicBezTo>
                    <a:pt x="739" y="1572"/>
                    <a:pt x="787" y="1405"/>
                    <a:pt x="858" y="1322"/>
                  </a:cubicBezTo>
                  <a:cubicBezTo>
                    <a:pt x="882" y="1298"/>
                    <a:pt x="906" y="1274"/>
                    <a:pt x="929" y="1274"/>
                  </a:cubicBezTo>
                  <a:close/>
                  <a:moveTo>
                    <a:pt x="2025" y="1429"/>
                  </a:moveTo>
                  <a:cubicBezTo>
                    <a:pt x="2025" y="1429"/>
                    <a:pt x="2049" y="1441"/>
                    <a:pt x="2061" y="1500"/>
                  </a:cubicBezTo>
                  <a:cubicBezTo>
                    <a:pt x="2108" y="1631"/>
                    <a:pt x="2084" y="1750"/>
                    <a:pt x="2001" y="1845"/>
                  </a:cubicBezTo>
                  <a:cubicBezTo>
                    <a:pt x="1918" y="1714"/>
                    <a:pt x="1930" y="1560"/>
                    <a:pt x="1965" y="1476"/>
                  </a:cubicBezTo>
                  <a:cubicBezTo>
                    <a:pt x="1989" y="1441"/>
                    <a:pt x="2013" y="1429"/>
                    <a:pt x="2025" y="1429"/>
                  </a:cubicBezTo>
                  <a:close/>
                  <a:moveTo>
                    <a:pt x="2066" y="100"/>
                  </a:moveTo>
                  <a:cubicBezTo>
                    <a:pt x="2153" y="100"/>
                    <a:pt x="2241" y="126"/>
                    <a:pt x="2322" y="179"/>
                  </a:cubicBezTo>
                  <a:cubicBezTo>
                    <a:pt x="2525" y="310"/>
                    <a:pt x="2656" y="512"/>
                    <a:pt x="2668" y="726"/>
                  </a:cubicBezTo>
                  <a:cubicBezTo>
                    <a:pt x="2406" y="774"/>
                    <a:pt x="2215" y="1000"/>
                    <a:pt x="2215" y="1143"/>
                  </a:cubicBezTo>
                  <a:cubicBezTo>
                    <a:pt x="2215" y="1197"/>
                    <a:pt x="2255" y="1252"/>
                    <a:pt x="2362" y="1252"/>
                  </a:cubicBezTo>
                  <a:cubicBezTo>
                    <a:pt x="2372" y="1252"/>
                    <a:pt x="2382" y="1251"/>
                    <a:pt x="2394" y="1250"/>
                  </a:cubicBezTo>
                  <a:cubicBezTo>
                    <a:pt x="2584" y="1226"/>
                    <a:pt x="2739" y="1048"/>
                    <a:pt x="2751" y="810"/>
                  </a:cubicBezTo>
                  <a:cubicBezTo>
                    <a:pt x="2870" y="822"/>
                    <a:pt x="2965" y="869"/>
                    <a:pt x="3061" y="964"/>
                  </a:cubicBezTo>
                  <a:cubicBezTo>
                    <a:pt x="3215" y="1131"/>
                    <a:pt x="3180" y="1334"/>
                    <a:pt x="3120" y="1464"/>
                  </a:cubicBezTo>
                  <a:cubicBezTo>
                    <a:pt x="2989" y="1786"/>
                    <a:pt x="2608" y="2072"/>
                    <a:pt x="2322" y="2072"/>
                  </a:cubicBezTo>
                  <a:cubicBezTo>
                    <a:pt x="2251" y="2072"/>
                    <a:pt x="2180" y="2048"/>
                    <a:pt x="2132" y="2000"/>
                  </a:cubicBezTo>
                  <a:cubicBezTo>
                    <a:pt x="2096" y="1976"/>
                    <a:pt x="2072" y="1953"/>
                    <a:pt x="2049" y="1929"/>
                  </a:cubicBezTo>
                  <a:cubicBezTo>
                    <a:pt x="2168" y="1798"/>
                    <a:pt x="2203" y="1631"/>
                    <a:pt x="2156" y="1464"/>
                  </a:cubicBezTo>
                  <a:cubicBezTo>
                    <a:pt x="2120" y="1345"/>
                    <a:pt x="2049" y="1334"/>
                    <a:pt x="2013" y="1334"/>
                  </a:cubicBezTo>
                  <a:cubicBezTo>
                    <a:pt x="1965" y="1334"/>
                    <a:pt x="1918" y="1369"/>
                    <a:pt x="1882" y="1429"/>
                  </a:cubicBezTo>
                  <a:cubicBezTo>
                    <a:pt x="1822" y="1548"/>
                    <a:pt x="1811" y="1738"/>
                    <a:pt x="1918" y="1917"/>
                  </a:cubicBezTo>
                  <a:cubicBezTo>
                    <a:pt x="1811" y="2000"/>
                    <a:pt x="1596" y="2095"/>
                    <a:pt x="1215" y="2095"/>
                  </a:cubicBezTo>
                  <a:lnTo>
                    <a:pt x="1179" y="2095"/>
                  </a:lnTo>
                  <a:cubicBezTo>
                    <a:pt x="941" y="2084"/>
                    <a:pt x="834" y="1965"/>
                    <a:pt x="787" y="1834"/>
                  </a:cubicBezTo>
                  <a:cubicBezTo>
                    <a:pt x="941" y="1834"/>
                    <a:pt x="1072" y="1750"/>
                    <a:pt x="1120" y="1643"/>
                  </a:cubicBezTo>
                  <a:cubicBezTo>
                    <a:pt x="1179" y="1524"/>
                    <a:pt x="1156" y="1381"/>
                    <a:pt x="1060" y="1262"/>
                  </a:cubicBezTo>
                  <a:cubicBezTo>
                    <a:pt x="1013" y="1203"/>
                    <a:pt x="965" y="1179"/>
                    <a:pt x="929" y="1179"/>
                  </a:cubicBezTo>
                  <a:cubicBezTo>
                    <a:pt x="870" y="1179"/>
                    <a:pt x="822" y="1214"/>
                    <a:pt x="787" y="1262"/>
                  </a:cubicBezTo>
                  <a:cubicBezTo>
                    <a:pt x="691" y="1369"/>
                    <a:pt x="656" y="1560"/>
                    <a:pt x="668" y="1738"/>
                  </a:cubicBezTo>
                  <a:cubicBezTo>
                    <a:pt x="560" y="1714"/>
                    <a:pt x="453" y="1667"/>
                    <a:pt x="346" y="1584"/>
                  </a:cubicBezTo>
                  <a:cubicBezTo>
                    <a:pt x="167" y="1453"/>
                    <a:pt x="108" y="1250"/>
                    <a:pt x="179" y="1036"/>
                  </a:cubicBezTo>
                  <a:cubicBezTo>
                    <a:pt x="251" y="810"/>
                    <a:pt x="453" y="619"/>
                    <a:pt x="620" y="619"/>
                  </a:cubicBezTo>
                  <a:cubicBezTo>
                    <a:pt x="668" y="619"/>
                    <a:pt x="703" y="631"/>
                    <a:pt x="739" y="655"/>
                  </a:cubicBezTo>
                  <a:cubicBezTo>
                    <a:pt x="745" y="661"/>
                    <a:pt x="754" y="664"/>
                    <a:pt x="763" y="664"/>
                  </a:cubicBezTo>
                  <a:cubicBezTo>
                    <a:pt x="772" y="664"/>
                    <a:pt x="781" y="661"/>
                    <a:pt x="787" y="655"/>
                  </a:cubicBezTo>
                  <a:cubicBezTo>
                    <a:pt x="810" y="643"/>
                    <a:pt x="810" y="631"/>
                    <a:pt x="810" y="607"/>
                  </a:cubicBezTo>
                  <a:cubicBezTo>
                    <a:pt x="810" y="607"/>
                    <a:pt x="775" y="345"/>
                    <a:pt x="906" y="214"/>
                  </a:cubicBezTo>
                  <a:cubicBezTo>
                    <a:pt x="954" y="152"/>
                    <a:pt x="1027" y="122"/>
                    <a:pt x="1122" y="122"/>
                  </a:cubicBezTo>
                  <a:cubicBezTo>
                    <a:pt x="1190" y="122"/>
                    <a:pt x="1269" y="137"/>
                    <a:pt x="1358" y="167"/>
                  </a:cubicBezTo>
                  <a:cubicBezTo>
                    <a:pt x="1441" y="191"/>
                    <a:pt x="1513" y="238"/>
                    <a:pt x="1584" y="274"/>
                  </a:cubicBezTo>
                  <a:cubicBezTo>
                    <a:pt x="1441" y="464"/>
                    <a:pt x="1394" y="702"/>
                    <a:pt x="1549" y="833"/>
                  </a:cubicBezTo>
                  <a:cubicBezTo>
                    <a:pt x="1596" y="869"/>
                    <a:pt x="1644" y="893"/>
                    <a:pt x="1691" y="893"/>
                  </a:cubicBezTo>
                  <a:cubicBezTo>
                    <a:pt x="1763" y="893"/>
                    <a:pt x="1834" y="833"/>
                    <a:pt x="1870" y="750"/>
                  </a:cubicBezTo>
                  <a:cubicBezTo>
                    <a:pt x="1918" y="619"/>
                    <a:pt x="1882" y="417"/>
                    <a:pt x="1715" y="262"/>
                  </a:cubicBezTo>
                  <a:cubicBezTo>
                    <a:pt x="1815" y="156"/>
                    <a:pt x="1939" y="100"/>
                    <a:pt x="2066" y="100"/>
                  </a:cubicBezTo>
                  <a:close/>
                  <a:moveTo>
                    <a:pt x="2072" y="0"/>
                  </a:moveTo>
                  <a:cubicBezTo>
                    <a:pt x="1918" y="0"/>
                    <a:pt x="1763" y="83"/>
                    <a:pt x="1644" y="202"/>
                  </a:cubicBezTo>
                  <a:cubicBezTo>
                    <a:pt x="1572" y="155"/>
                    <a:pt x="1489" y="107"/>
                    <a:pt x="1382" y="83"/>
                  </a:cubicBezTo>
                  <a:cubicBezTo>
                    <a:pt x="1285" y="51"/>
                    <a:pt x="1196" y="35"/>
                    <a:pt x="1119" y="35"/>
                  </a:cubicBezTo>
                  <a:cubicBezTo>
                    <a:pt x="996" y="35"/>
                    <a:pt x="900" y="75"/>
                    <a:pt x="834" y="155"/>
                  </a:cubicBezTo>
                  <a:cubicBezTo>
                    <a:pt x="727" y="274"/>
                    <a:pt x="715" y="441"/>
                    <a:pt x="715" y="548"/>
                  </a:cubicBezTo>
                  <a:cubicBezTo>
                    <a:pt x="679" y="536"/>
                    <a:pt x="656" y="536"/>
                    <a:pt x="620" y="536"/>
                  </a:cubicBezTo>
                  <a:cubicBezTo>
                    <a:pt x="417" y="536"/>
                    <a:pt x="179" y="738"/>
                    <a:pt x="84" y="1000"/>
                  </a:cubicBezTo>
                  <a:cubicBezTo>
                    <a:pt x="1" y="1262"/>
                    <a:pt x="72" y="1500"/>
                    <a:pt x="287" y="1655"/>
                  </a:cubicBezTo>
                  <a:cubicBezTo>
                    <a:pt x="417" y="1750"/>
                    <a:pt x="560" y="1822"/>
                    <a:pt x="691" y="1834"/>
                  </a:cubicBezTo>
                  <a:cubicBezTo>
                    <a:pt x="751" y="2048"/>
                    <a:pt x="929" y="2179"/>
                    <a:pt x="1179" y="2191"/>
                  </a:cubicBezTo>
                  <a:lnTo>
                    <a:pt x="1215" y="2191"/>
                  </a:lnTo>
                  <a:cubicBezTo>
                    <a:pt x="1549" y="2191"/>
                    <a:pt x="1811" y="2119"/>
                    <a:pt x="1977" y="1988"/>
                  </a:cubicBezTo>
                  <a:cubicBezTo>
                    <a:pt x="2001" y="2024"/>
                    <a:pt x="2037" y="2048"/>
                    <a:pt x="2072" y="2084"/>
                  </a:cubicBezTo>
                  <a:cubicBezTo>
                    <a:pt x="2144" y="2131"/>
                    <a:pt x="2227" y="2167"/>
                    <a:pt x="2322" y="2167"/>
                  </a:cubicBezTo>
                  <a:cubicBezTo>
                    <a:pt x="2644" y="2167"/>
                    <a:pt x="3061" y="1857"/>
                    <a:pt x="3215" y="1512"/>
                  </a:cubicBezTo>
                  <a:cubicBezTo>
                    <a:pt x="3311" y="1274"/>
                    <a:pt x="3287" y="1060"/>
                    <a:pt x="3132" y="905"/>
                  </a:cubicBezTo>
                  <a:cubicBezTo>
                    <a:pt x="3025" y="786"/>
                    <a:pt x="2894" y="726"/>
                    <a:pt x="2763" y="726"/>
                  </a:cubicBezTo>
                  <a:cubicBezTo>
                    <a:pt x="2751" y="476"/>
                    <a:pt x="2608" y="250"/>
                    <a:pt x="2382" y="95"/>
                  </a:cubicBezTo>
                  <a:cubicBezTo>
                    <a:pt x="2275" y="36"/>
                    <a:pt x="2180" y="0"/>
                    <a:pt x="20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784978" y="2735928"/>
              <a:ext cx="491124" cy="402252"/>
            </a:xfrm>
            <a:custGeom>
              <a:avLst/>
              <a:gdLst/>
              <a:ahLst/>
              <a:cxnLst/>
              <a:rect l="l" t="t" r="r" b="b"/>
              <a:pathLst>
                <a:path w="15943" h="13058" extrusionOk="0">
                  <a:moveTo>
                    <a:pt x="6551" y="0"/>
                  </a:moveTo>
                  <a:cubicBezTo>
                    <a:pt x="6388" y="0"/>
                    <a:pt x="6213" y="22"/>
                    <a:pt x="6025" y="71"/>
                  </a:cubicBezTo>
                  <a:cubicBezTo>
                    <a:pt x="4370" y="512"/>
                    <a:pt x="5727" y="4595"/>
                    <a:pt x="5084" y="5095"/>
                  </a:cubicBezTo>
                  <a:cubicBezTo>
                    <a:pt x="5047" y="5124"/>
                    <a:pt x="5010" y="5138"/>
                    <a:pt x="4974" y="5138"/>
                  </a:cubicBezTo>
                  <a:cubicBezTo>
                    <a:pt x="4455" y="5138"/>
                    <a:pt x="3990" y="2397"/>
                    <a:pt x="2839" y="2397"/>
                  </a:cubicBezTo>
                  <a:cubicBezTo>
                    <a:pt x="2674" y="2397"/>
                    <a:pt x="2494" y="2453"/>
                    <a:pt x="2298" y="2583"/>
                  </a:cubicBezTo>
                  <a:cubicBezTo>
                    <a:pt x="0" y="4095"/>
                    <a:pt x="3084" y="9179"/>
                    <a:pt x="3084" y="9179"/>
                  </a:cubicBezTo>
                  <a:cubicBezTo>
                    <a:pt x="2915" y="11720"/>
                    <a:pt x="6165" y="13058"/>
                    <a:pt x="8502" y="13058"/>
                  </a:cubicBezTo>
                  <a:cubicBezTo>
                    <a:pt x="9132" y="13058"/>
                    <a:pt x="9696" y="12960"/>
                    <a:pt x="10108" y="12763"/>
                  </a:cubicBezTo>
                  <a:cubicBezTo>
                    <a:pt x="10180" y="12727"/>
                    <a:pt x="10251" y="12692"/>
                    <a:pt x="10323" y="12644"/>
                  </a:cubicBezTo>
                  <a:cubicBezTo>
                    <a:pt x="11109" y="12596"/>
                    <a:pt x="11894" y="12453"/>
                    <a:pt x="12335" y="12275"/>
                  </a:cubicBezTo>
                  <a:cubicBezTo>
                    <a:pt x="13478" y="11799"/>
                    <a:pt x="13764" y="9239"/>
                    <a:pt x="14097" y="8286"/>
                  </a:cubicBezTo>
                  <a:cubicBezTo>
                    <a:pt x="14430" y="7334"/>
                    <a:pt x="15942" y="3964"/>
                    <a:pt x="15514" y="3250"/>
                  </a:cubicBezTo>
                  <a:cubicBezTo>
                    <a:pt x="15276" y="2857"/>
                    <a:pt x="14526" y="2631"/>
                    <a:pt x="14145" y="2583"/>
                  </a:cubicBezTo>
                  <a:cubicBezTo>
                    <a:pt x="14145" y="2143"/>
                    <a:pt x="13680" y="1488"/>
                    <a:pt x="13406" y="1321"/>
                  </a:cubicBezTo>
                  <a:cubicBezTo>
                    <a:pt x="13122" y="1146"/>
                    <a:pt x="12880" y="1079"/>
                    <a:pt x="12676" y="1079"/>
                  </a:cubicBezTo>
                  <a:cubicBezTo>
                    <a:pt x="12051" y="1079"/>
                    <a:pt x="11787" y="1702"/>
                    <a:pt x="11787" y="1702"/>
                  </a:cubicBezTo>
                  <a:cubicBezTo>
                    <a:pt x="11787" y="1702"/>
                    <a:pt x="11323" y="142"/>
                    <a:pt x="10180" y="71"/>
                  </a:cubicBezTo>
                  <a:cubicBezTo>
                    <a:pt x="10149" y="69"/>
                    <a:pt x="10118" y="68"/>
                    <a:pt x="10088" y="68"/>
                  </a:cubicBezTo>
                  <a:cubicBezTo>
                    <a:pt x="8987" y="68"/>
                    <a:pt x="8311" y="1297"/>
                    <a:pt x="8311" y="1297"/>
                  </a:cubicBezTo>
                  <a:cubicBezTo>
                    <a:pt x="8311" y="1297"/>
                    <a:pt x="7807" y="0"/>
                    <a:pt x="6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864917" y="2782104"/>
              <a:ext cx="108588" cy="90628"/>
            </a:xfrm>
            <a:custGeom>
              <a:avLst/>
              <a:gdLst/>
              <a:ahLst/>
              <a:cxnLst/>
              <a:rect l="l" t="t" r="r" b="b"/>
              <a:pathLst>
                <a:path w="3525" h="2942" extrusionOk="0">
                  <a:moveTo>
                    <a:pt x="3334" y="1"/>
                  </a:moveTo>
                  <a:cubicBezTo>
                    <a:pt x="1394" y="263"/>
                    <a:pt x="1" y="1799"/>
                    <a:pt x="1" y="1799"/>
                  </a:cubicBezTo>
                  <a:lnTo>
                    <a:pt x="382" y="2942"/>
                  </a:lnTo>
                  <a:cubicBezTo>
                    <a:pt x="286" y="2275"/>
                    <a:pt x="3525" y="1132"/>
                    <a:pt x="3525" y="1132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915160" y="3078295"/>
              <a:ext cx="217915" cy="95434"/>
            </a:xfrm>
            <a:custGeom>
              <a:avLst/>
              <a:gdLst/>
              <a:ahLst/>
              <a:cxnLst/>
              <a:rect l="l" t="t" r="r" b="b"/>
              <a:pathLst>
                <a:path w="7074" h="3098" extrusionOk="0">
                  <a:moveTo>
                    <a:pt x="2217" y="0"/>
                  </a:moveTo>
                  <a:cubicBezTo>
                    <a:pt x="1462" y="0"/>
                    <a:pt x="917" y="107"/>
                    <a:pt x="882" y="411"/>
                  </a:cubicBezTo>
                  <a:cubicBezTo>
                    <a:pt x="882" y="411"/>
                    <a:pt x="1" y="1994"/>
                    <a:pt x="787" y="2482"/>
                  </a:cubicBezTo>
                  <a:cubicBezTo>
                    <a:pt x="1340" y="2813"/>
                    <a:pt x="3872" y="3098"/>
                    <a:pt x="5449" y="3098"/>
                  </a:cubicBezTo>
                  <a:cubicBezTo>
                    <a:pt x="6145" y="3098"/>
                    <a:pt x="6655" y="3042"/>
                    <a:pt x="6728" y="2911"/>
                  </a:cubicBezTo>
                  <a:cubicBezTo>
                    <a:pt x="6966" y="2482"/>
                    <a:pt x="7073" y="625"/>
                    <a:pt x="7073" y="625"/>
                  </a:cubicBezTo>
                  <a:cubicBezTo>
                    <a:pt x="7073" y="625"/>
                    <a:pt x="4037" y="0"/>
                    <a:pt x="2217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034745" y="2782104"/>
              <a:ext cx="11028" cy="90628"/>
            </a:xfrm>
            <a:custGeom>
              <a:avLst/>
              <a:gdLst/>
              <a:ahLst/>
              <a:cxnLst/>
              <a:rect l="l" t="t" r="r" b="b"/>
              <a:pathLst>
                <a:path w="358" h="2942" extrusionOk="0">
                  <a:moveTo>
                    <a:pt x="203" y="1"/>
                  </a:moveTo>
                  <a:cubicBezTo>
                    <a:pt x="179" y="1"/>
                    <a:pt x="155" y="25"/>
                    <a:pt x="155" y="48"/>
                  </a:cubicBezTo>
                  <a:cubicBezTo>
                    <a:pt x="155" y="72"/>
                    <a:pt x="274" y="2132"/>
                    <a:pt x="12" y="2882"/>
                  </a:cubicBezTo>
                  <a:cubicBezTo>
                    <a:pt x="0" y="2906"/>
                    <a:pt x="12" y="2930"/>
                    <a:pt x="36" y="2942"/>
                  </a:cubicBezTo>
                  <a:lnTo>
                    <a:pt x="48" y="2942"/>
                  </a:lnTo>
                  <a:cubicBezTo>
                    <a:pt x="72" y="2942"/>
                    <a:pt x="95" y="2930"/>
                    <a:pt x="95" y="2906"/>
                  </a:cubicBezTo>
                  <a:cubicBezTo>
                    <a:pt x="357" y="2144"/>
                    <a:pt x="262" y="132"/>
                    <a:pt x="250" y="48"/>
                  </a:cubicBezTo>
                  <a:cubicBezTo>
                    <a:pt x="250" y="13"/>
                    <a:pt x="226" y="1"/>
                    <a:pt x="20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122755" y="2789436"/>
              <a:ext cx="28279" cy="111175"/>
            </a:xfrm>
            <a:custGeom>
              <a:avLst/>
              <a:gdLst/>
              <a:ahLst/>
              <a:cxnLst/>
              <a:rect l="l" t="t" r="r" b="b"/>
              <a:pathLst>
                <a:path w="918" h="3609" extrusionOk="0">
                  <a:moveTo>
                    <a:pt x="870" y="1"/>
                  </a:moveTo>
                  <a:cubicBezTo>
                    <a:pt x="846" y="1"/>
                    <a:pt x="822" y="13"/>
                    <a:pt x="822" y="49"/>
                  </a:cubicBezTo>
                  <a:cubicBezTo>
                    <a:pt x="822" y="72"/>
                    <a:pt x="810" y="2275"/>
                    <a:pt x="24" y="3537"/>
                  </a:cubicBezTo>
                  <a:cubicBezTo>
                    <a:pt x="1" y="3561"/>
                    <a:pt x="13" y="3585"/>
                    <a:pt x="36" y="3597"/>
                  </a:cubicBezTo>
                  <a:cubicBezTo>
                    <a:pt x="36" y="3608"/>
                    <a:pt x="48" y="3608"/>
                    <a:pt x="60" y="3608"/>
                  </a:cubicBezTo>
                  <a:cubicBezTo>
                    <a:pt x="72" y="3608"/>
                    <a:pt x="96" y="3597"/>
                    <a:pt x="96" y="3585"/>
                  </a:cubicBezTo>
                  <a:cubicBezTo>
                    <a:pt x="906" y="2311"/>
                    <a:pt x="917" y="72"/>
                    <a:pt x="917" y="49"/>
                  </a:cubicBezTo>
                  <a:cubicBezTo>
                    <a:pt x="917" y="13"/>
                    <a:pt x="894" y="1"/>
                    <a:pt x="8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190988" y="2820149"/>
              <a:ext cx="34132" cy="105415"/>
            </a:xfrm>
            <a:custGeom>
              <a:avLst/>
              <a:gdLst/>
              <a:ahLst/>
              <a:cxnLst/>
              <a:rect l="l" t="t" r="r" b="b"/>
              <a:pathLst>
                <a:path w="1108" h="3422" extrusionOk="0">
                  <a:moveTo>
                    <a:pt x="1047" y="1"/>
                  </a:moveTo>
                  <a:cubicBezTo>
                    <a:pt x="1028" y="1"/>
                    <a:pt x="1012" y="20"/>
                    <a:pt x="1012" y="40"/>
                  </a:cubicBezTo>
                  <a:cubicBezTo>
                    <a:pt x="1000" y="64"/>
                    <a:pt x="524" y="2552"/>
                    <a:pt x="12" y="3338"/>
                  </a:cubicBezTo>
                  <a:cubicBezTo>
                    <a:pt x="0" y="3362"/>
                    <a:pt x="12" y="3397"/>
                    <a:pt x="36" y="3409"/>
                  </a:cubicBezTo>
                  <a:cubicBezTo>
                    <a:pt x="36" y="3409"/>
                    <a:pt x="48" y="3421"/>
                    <a:pt x="60" y="3421"/>
                  </a:cubicBezTo>
                  <a:cubicBezTo>
                    <a:pt x="72" y="3421"/>
                    <a:pt x="84" y="3409"/>
                    <a:pt x="95" y="3397"/>
                  </a:cubicBezTo>
                  <a:cubicBezTo>
                    <a:pt x="619" y="2588"/>
                    <a:pt x="1084" y="159"/>
                    <a:pt x="1096" y="52"/>
                  </a:cubicBezTo>
                  <a:cubicBezTo>
                    <a:pt x="1108" y="28"/>
                    <a:pt x="1084" y="4"/>
                    <a:pt x="1060" y="4"/>
                  </a:cubicBezTo>
                  <a:cubicBezTo>
                    <a:pt x="1056" y="2"/>
                    <a:pt x="1051" y="1"/>
                    <a:pt x="104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013828" y="2800464"/>
              <a:ext cx="46978" cy="37058"/>
            </a:xfrm>
            <a:custGeom>
              <a:avLst/>
              <a:gdLst/>
              <a:ahLst/>
              <a:cxnLst/>
              <a:rect l="l" t="t" r="r" b="b"/>
              <a:pathLst>
                <a:path w="1525" h="1203" extrusionOk="0">
                  <a:moveTo>
                    <a:pt x="358" y="0"/>
                  </a:moveTo>
                  <a:cubicBezTo>
                    <a:pt x="358" y="0"/>
                    <a:pt x="96" y="155"/>
                    <a:pt x="48" y="250"/>
                  </a:cubicBezTo>
                  <a:cubicBezTo>
                    <a:pt x="1" y="333"/>
                    <a:pt x="1239" y="1203"/>
                    <a:pt x="1239" y="1203"/>
                  </a:cubicBezTo>
                  <a:cubicBezTo>
                    <a:pt x="1239" y="1203"/>
                    <a:pt x="1441" y="881"/>
                    <a:pt x="1489" y="822"/>
                  </a:cubicBezTo>
                  <a:cubicBezTo>
                    <a:pt x="1525" y="77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011980" y="2799078"/>
              <a:ext cx="49196" cy="39923"/>
            </a:xfrm>
            <a:custGeom>
              <a:avLst/>
              <a:gdLst/>
              <a:ahLst/>
              <a:cxnLst/>
              <a:rect l="l" t="t" r="r" b="b"/>
              <a:pathLst>
                <a:path w="1597" h="1296" extrusionOk="0">
                  <a:moveTo>
                    <a:pt x="418" y="105"/>
                  </a:moveTo>
                  <a:cubicBezTo>
                    <a:pt x="882" y="414"/>
                    <a:pt x="1394" y="771"/>
                    <a:pt x="1489" y="867"/>
                  </a:cubicBezTo>
                  <a:cubicBezTo>
                    <a:pt x="1442" y="938"/>
                    <a:pt x="1334" y="1093"/>
                    <a:pt x="1287" y="1176"/>
                  </a:cubicBezTo>
                  <a:cubicBezTo>
                    <a:pt x="775" y="807"/>
                    <a:pt x="227" y="402"/>
                    <a:pt x="168" y="295"/>
                  </a:cubicBezTo>
                  <a:cubicBezTo>
                    <a:pt x="203" y="247"/>
                    <a:pt x="322" y="164"/>
                    <a:pt x="418" y="105"/>
                  </a:cubicBezTo>
                  <a:close/>
                  <a:moveTo>
                    <a:pt x="418" y="0"/>
                  </a:moveTo>
                  <a:cubicBezTo>
                    <a:pt x="409" y="0"/>
                    <a:pt x="400" y="3"/>
                    <a:pt x="394" y="9"/>
                  </a:cubicBezTo>
                  <a:cubicBezTo>
                    <a:pt x="346" y="33"/>
                    <a:pt x="120" y="176"/>
                    <a:pt x="72" y="271"/>
                  </a:cubicBezTo>
                  <a:cubicBezTo>
                    <a:pt x="49" y="307"/>
                    <a:pt x="1" y="390"/>
                    <a:pt x="1275" y="1283"/>
                  </a:cubicBezTo>
                  <a:cubicBezTo>
                    <a:pt x="1287" y="1283"/>
                    <a:pt x="1287" y="1295"/>
                    <a:pt x="1299" y="1295"/>
                  </a:cubicBezTo>
                  <a:lnTo>
                    <a:pt x="1311" y="1295"/>
                  </a:lnTo>
                  <a:cubicBezTo>
                    <a:pt x="1323" y="1283"/>
                    <a:pt x="1334" y="1283"/>
                    <a:pt x="1346" y="1271"/>
                  </a:cubicBezTo>
                  <a:cubicBezTo>
                    <a:pt x="1418" y="1140"/>
                    <a:pt x="1549" y="938"/>
                    <a:pt x="1585" y="902"/>
                  </a:cubicBezTo>
                  <a:cubicBezTo>
                    <a:pt x="1596" y="890"/>
                    <a:pt x="1596" y="867"/>
                    <a:pt x="1596" y="855"/>
                  </a:cubicBezTo>
                  <a:cubicBezTo>
                    <a:pt x="1596" y="831"/>
                    <a:pt x="1585" y="759"/>
                    <a:pt x="442" y="9"/>
                  </a:cubicBezTo>
                  <a:cubicBezTo>
                    <a:pt x="436" y="3"/>
                    <a:pt x="427" y="0"/>
                    <a:pt x="41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018233" y="2798031"/>
              <a:ext cx="42203" cy="40231"/>
            </a:xfrm>
            <a:custGeom>
              <a:avLst/>
              <a:gdLst/>
              <a:ahLst/>
              <a:cxnLst/>
              <a:rect l="l" t="t" r="r" b="b"/>
              <a:pathLst>
                <a:path w="1370" h="1306" extrusionOk="0">
                  <a:moveTo>
                    <a:pt x="1127" y="0"/>
                  </a:moveTo>
                  <a:cubicBezTo>
                    <a:pt x="975" y="0"/>
                    <a:pt x="0" y="1008"/>
                    <a:pt x="0" y="1008"/>
                  </a:cubicBezTo>
                  <a:cubicBezTo>
                    <a:pt x="0" y="1008"/>
                    <a:pt x="227" y="1270"/>
                    <a:pt x="346" y="1305"/>
                  </a:cubicBezTo>
                  <a:cubicBezTo>
                    <a:pt x="347" y="1306"/>
                    <a:pt x="349" y="1306"/>
                    <a:pt x="350" y="1306"/>
                  </a:cubicBezTo>
                  <a:cubicBezTo>
                    <a:pt x="497" y="1306"/>
                    <a:pt x="1370" y="281"/>
                    <a:pt x="1370" y="281"/>
                  </a:cubicBezTo>
                  <a:cubicBezTo>
                    <a:pt x="1370" y="281"/>
                    <a:pt x="1227" y="103"/>
                    <a:pt x="1143" y="8"/>
                  </a:cubicBezTo>
                  <a:cubicBezTo>
                    <a:pt x="1140" y="3"/>
                    <a:pt x="1135" y="0"/>
                    <a:pt x="1127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016385" y="2796429"/>
              <a:ext cx="45899" cy="43312"/>
            </a:xfrm>
            <a:custGeom>
              <a:avLst/>
              <a:gdLst/>
              <a:ahLst/>
              <a:cxnLst/>
              <a:rect l="l" t="t" r="r" b="b"/>
              <a:pathLst>
                <a:path w="1490" h="1406" extrusionOk="0">
                  <a:moveTo>
                    <a:pt x="1180" y="95"/>
                  </a:moveTo>
                  <a:lnTo>
                    <a:pt x="1370" y="333"/>
                  </a:lnTo>
                  <a:cubicBezTo>
                    <a:pt x="965" y="810"/>
                    <a:pt x="513" y="1286"/>
                    <a:pt x="418" y="1310"/>
                  </a:cubicBezTo>
                  <a:cubicBezTo>
                    <a:pt x="346" y="1286"/>
                    <a:pt x="203" y="1155"/>
                    <a:pt x="120" y="1060"/>
                  </a:cubicBezTo>
                  <a:cubicBezTo>
                    <a:pt x="572" y="607"/>
                    <a:pt x="1072" y="143"/>
                    <a:pt x="1180" y="95"/>
                  </a:cubicBezTo>
                  <a:close/>
                  <a:moveTo>
                    <a:pt x="1191" y="0"/>
                  </a:moveTo>
                  <a:cubicBezTo>
                    <a:pt x="1025" y="0"/>
                    <a:pt x="251" y="786"/>
                    <a:pt x="25" y="1024"/>
                  </a:cubicBezTo>
                  <a:cubicBezTo>
                    <a:pt x="1" y="1048"/>
                    <a:pt x="1" y="1072"/>
                    <a:pt x="25" y="1095"/>
                  </a:cubicBezTo>
                  <a:cubicBezTo>
                    <a:pt x="48" y="1119"/>
                    <a:pt x="263" y="1369"/>
                    <a:pt x="394" y="1405"/>
                  </a:cubicBezTo>
                  <a:lnTo>
                    <a:pt x="418" y="1405"/>
                  </a:lnTo>
                  <a:cubicBezTo>
                    <a:pt x="560" y="1405"/>
                    <a:pt x="1203" y="679"/>
                    <a:pt x="1465" y="369"/>
                  </a:cubicBezTo>
                  <a:cubicBezTo>
                    <a:pt x="1489" y="345"/>
                    <a:pt x="1489" y="322"/>
                    <a:pt x="1477" y="310"/>
                  </a:cubicBezTo>
                  <a:lnTo>
                    <a:pt x="1251" y="24"/>
                  </a:lnTo>
                  <a:cubicBezTo>
                    <a:pt x="1239" y="12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3191727" y="2848120"/>
              <a:ext cx="44020" cy="40755"/>
            </a:xfrm>
            <a:custGeom>
              <a:avLst/>
              <a:gdLst/>
              <a:ahLst/>
              <a:cxnLst/>
              <a:rect l="l" t="t" r="r" b="b"/>
              <a:pathLst>
                <a:path w="1429" h="1323" extrusionOk="0">
                  <a:moveTo>
                    <a:pt x="393" y="1"/>
                  </a:moveTo>
                  <a:cubicBezTo>
                    <a:pt x="393" y="1"/>
                    <a:pt x="119" y="120"/>
                    <a:pt x="60" y="191"/>
                  </a:cubicBezTo>
                  <a:cubicBezTo>
                    <a:pt x="0" y="275"/>
                    <a:pt x="1084" y="1322"/>
                    <a:pt x="1084" y="1322"/>
                  </a:cubicBezTo>
                  <a:cubicBezTo>
                    <a:pt x="1084" y="1322"/>
                    <a:pt x="1334" y="1025"/>
                    <a:pt x="1381" y="989"/>
                  </a:cubicBezTo>
                  <a:cubicBezTo>
                    <a:pt x="1429" y="941"/>
                    <a:pt x="393" y="1"/>
                    <a:pt x="393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3189879" y="2846672"/>
              <a:ext cx="45869" cy="43681"/>
            </a:xfrm>
            <a:custGeom>
              <a:avLst/>
              <a:gdLst/>
              <a:ahLst/>
              <a:cxnLst/>
              <a:rect l="l" t="t" r="r" b="b"/>
              <a:pathLst>
                <a:path w="1489" h="1418" extrusionOk="0">
                  <a:moveTo>
                    <a:pt x="441" y="107"/>
                  </a:moveTo>
                  <a:cubicBezTo>
                    <a:pt x="858" y="477"/>
                    <a:pt x="1310" y="905"/>
                    <a:pt x="1382" y="1024"/>
                  </a:cubicBezTo>
                  <a:cubicBezTo>
                    <a:pt x="1322" y="1084"/>
                    <a:pt x="1203" y="1227"/>
                    <a:pt x="1144" y="1298"/>
                  </a:cubicBezTo>
                  <a:cubicBezTo>
                    <a:pt x="691" y="858"/>
                    <a:pt x="215" y="369"/>
                    <a:pt x="167" y="250"/>
                  </a:cubicBezTo>
                  <a:cubicBezTo>
                    <a:pt x="215" y="215"/>
                    <a:pt x="346" y="143"/>
                    <a:pt x="441" y="107"/>
                  </a:cubicBezTo>
                  <a:close/>
                  <a:moveTo>
                    <a:pt x="429" y="0"/>
                  </a:moveTo>
                  <a:cubicBezTo>
                    <a:pt x="382" y="24"/>
                    <a:pt x="143" y="131"/>
                    <a:pt x="84" y="215"/>
                  </a:cubicBezTo>
                  <a:cubicBezTo>
                    <a:pt x="48" y="250"/>
                    <a:pt x="1" y="322"/>
                    <a:pt x="1108" y="1405"/>
                  </a:cubicBezTo>
                  <a:cubicBezTo>
                    <a:pt x="1120" y="1405"/>
                    <a:pt x="1132" y="1417"/>
                    <a:pt x="1144" y="1417"/>
                  </a:cubicBezTo>
                  <a:cubicBezTo>
                    <a:pt x="1155" y="1417"/>
                    <a:pt x="1179" y="1405"/>
                    <a:pt x="1179" y="1393"/>
                  </a:cubicBezTo>
                  <a:cubicBezTo>
                    <a:pt x="1286" y="1286"/>
                    <a:pt x="1441" y="1096"/>
                    <a:pt x="1477" y="1072"/>
                  </a:cubicBezTo>
                  <a:cubicBezTo>
                    <a:pt x="1489" y="1060"/>
                    <a:pt x="1489" y="1048"/>
                    <a:pt x="1489" y="1036"/>
                  </a:cubicBezTo>
                  <a:cubicBezTo>
                    <a:pt x="1489" y="1000"/>
                    <a:pt x="1489" y="929"/>
                    <a:pt x="489" y="12"/>
                  </a:cubicBezTo>
                  <a:cubicBezTo>
                    <a:pt x="465" y="0"/>
                    <a:pt x="453" y="0"/>
                    <a:pt x="42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192805" y="2850060"/>
              <a:ext cx="45530" cy="35949"/>
            </a:xfrm>
            <a:custGeom>
              <a:avLst/>
              <a:gdLst/>
              <a:ahLst/>
              <a:cxnLst/>
              <a:rect l="l" t="t" r="r" b="b"/>
              <a:pathLst>
                <a:path w="1478" h="1167" extrusionOk="0">
                  <a:moveTo>
                    <a:pt x="1278" y="1"/>
                  </a:moveTo>
                  <a:cubicBezTo>
                    <a:pt x="1106" y="1"/>
                    <a:pt x="1" y="819"/>
                    <a:pt x="1" y="819"/>
                  </a:cubicBezTo>
                  <a:cubicBezTo>
                    <a:pt x="1" y="819"/>
                    <a:pt x="191" y="1117"/>
                    <a:pt x="298" y="1164"/>
                  </a:cubicBezTo>
                  <a:cubicBezTo>
                    <a:pt x="302" y="1165"/>
                    <a:pt x="305" y="1166"/>
                    <a:pt x="310" y="1166"/>
                  </a:cubicBezTo>
                  <a:cubicBezTo>
                    <a:pt x="472" y="1166"/>
                    <a:pt x="1477" y="319"/>
                    <a:pt x="1477" y="319"/>
                  </a:cubicBezTo>
                  <a:cubicBezTo>
                    <a:pt x="1477" y="319"/>
                    <a:pt x="1358" y="116"/>
                    <a:pt x="1299" y="9"/>
                  </a:cubicBezTo>
                  <a:cubicBezTo>
                    <a:pt x="1295" y="3"/>
                    <a:pt x="1288" y="1"/>
                    <a:pt x="1278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191357" y="2848489"/>
              <a:ext cx="48425" cy="38907"/>
            </a:xfrm>
            <a:custGeom>
              <a:avLst/>
              <a:gdLst/>
              <a:ahLst/>
              <a:cxnLst/>
              <a:rect l="l" t="t" r="r" b="b"/>
              <a:pathLst>
                <a:path w="1572" h="1263" extrusionOk="0">
                  <a:moveTo>
                    <a:pt x="1310" y="96"/>
                  </a:moveTo>
                  <a:lnTo>
                    <a:pt x="1465" y="358"/>
                  </a:lnTo>
                  <a:cubicBezTo>
                    <a:pt x="988" y="763"/>
                    <a:pt x="464" y="1168"/>
                    <a:pt x="369" y="1168"/>
                  </a:cubicBezTo>
                  <a:cubicBezTo>
                    <a:pt x="298" y="1144"/>
                    <a:pt x="179" y="989"/>
                    <a:pt x="119" y="882"/>
                  </a:cubicBezTo>
                  <a:cubicBezTo>
                    <a:pt x="548" y="560"/>
                    <a:pt x="1179" y="120"/>
                    <a:pt x="1310" y="96"/>
                  </a:cubicBezTo>
                  <a:close/>
                  <a:moveTo>
                    <a:pt x="1322" y="1"/>
                  </a:moveTo>
                  <a:cubicBezTo>
                    <a:pt x="1131" y="1"/>
                    <a:pt x="203" y="691"/>
                    <a:pt x="24" y="834"/>
                  </a:cubicBezTo>
                  <a:cubicBezTo>
                    <a:pt x="0" y="846"/>
                    <a:pt x="0" y="882"/>
                    <a:pt x="12" y="894"/>
                  </a:cubicBezTo>
                  <a:cubicBezTo>
                    <a:pt x="24" y="929"/>
                    <a:pt x="203" y="1203"/>
                    <a:pt x="334" y="1263"/>
                  </a:cubicBezTo>
                  <a:lnTo>
                    <a:pt x="357" y="1263"/>
                  </a:lnTo>
                  <a:cubicBezTo>
                    <a:pt x="536" y="1263"/>
                    <a:pt x="1381" y="548"/>
                    <a:pt x="1548" y="406"/>
                  </a:cubicBezTo>
                  <a:cubicBezTo>
                    <a:pt x="1572" y="394"/>
                    <a:pt x="1572" y="370"/>
                    <a:pt x="1560" y="346"/>
                  </a:cubicBezTo>
                  <a:lnTo>
                    <a:pt x="1381" y="37"/>
                  </a:lnTo>
                  <a:cubicBezTo>
                    <a:pt x="1381" y="25"/>
                    <a:pt x="1357" y="1"/>
                    <a:pt x="1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119828" y="2818793"/>
              <a:ext cx="44421" cy="40724"/>
            </a:xfrm>
            <a:custGeom>
              <a:avLst/>
              <a:gdLst/>
              <a:ahLst/>
              <a:cxnLst/>
              <a:rect l="l" t="t" r="r" b="b"/>
              <a:pathLst>
                <a:path w="1442" h="1322" extrusionOk="0">
                  <a:moveTo>
                    <a:pt x="393" y="0"/>
                  </a:moveTo>
                  <a:cubicBezTo>
                    <a:pt x="393" y="0"/>
                    <a:pt x="119" y="119"/>
                    <a:pt x="60" y="191"/>
                  </a:cubicBezTo>
                  <a:cubicBezTo>
                    <a:pt x="0" y="274"/>
                    <a:pt x="1096" y="1322"/>
                    <a:pt x="1096" y="1322"/>
                  </a:cubicBezTo>
                  <a:cubicBezTo>
                    <a:pt x="1096" y="1322"/>
                    <a:pt x="1334" y="1024"/>
                    <a:pt x="1393" y="989"/>
                  </a:cubicBezTo>
                  <a:cubicBezTo>
                    <a:pt x="1441" y="941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117980" y="2817315"/>
              <a:ext cx="46269" cy="43681"/>
            </a:xfrm>
            <a:custGeom>
              <a:avLst/>
              <a:gdLst/>
              <a:ahLst/>
              <a:cxnLst/>
              <a:rect l="l" t="t" r="r" b="b"/>
              <a:pathLst>
                <a:path w="1502" h="1418" extrusionOk="0">
                  <a:moveTo>
                    <a:pt x="441" y="108"/>
                  </a:moveTo>
                  <a:cubicBezTo>
                    <a:pt x="870" y="489"/>
                    <a:pt x="1311" y="906"/>
                    <a:pt x="1394" y="1025"/>
                  </a:cubicBezTo>
                  <a:cubicBezTo>
                    <a:pt x="1334" y="1084"/>
                    <a:pt x="1203" y="1227"/>
                    <a:pt x="1144" y="1299"/>
                  </a:cubicBezTo>
                  <a:cubicBezTo>
                    <a:pt x="691" y="858"/>
                    <a:pt x="227" y="370"/>
                    <a:pt x="168" y="251"/>
                  </a:cubicBezTo>
                  <a:cubicBezTo>
                    <a:pt x="227" y="215"/>
                    <a:pt x="358" y="144"/>
                    <a:pt x="441" y="108"/>
                  </a:cubicBezTo>
                  <a:close/>
                  <a:moveTo>
                    <a:pt x="441" y="1"/>
                  </a:moveTo>
                  <a:cubicBezTo>
                    <a:pt x="394" y="25"/>
                    <a:pt x="144" y="132"/>
                    <a:pt x="84" y="215"/>
                  </a:cubicBezTo>
                  <a:cubicBezTo>
                    <a:pt x="60" y="251"/>
                    <a:pt x="1" y="322"/>
                    <a:pt x="1120" y="1394"/>
                  </a:cubicBezTo>
                  <a:cubicBezTo>
                    <a:pt x="1132" y="1406"/>
                    <a:pt x="1144" y="1418"/>
                    <a:pt x="1156" y="1418"/>
                  </a:cubicBezTo>
                  <a:cubicBezTo>
                    <a:pt x="1168" y="1418"/>
                    <a:pt x="1180" y="1406"/>
                    <a:pt x="1192" y="1394"/>
                  </a:cubicBezTo>
                  <a:cubicBezTo>
                    <a:pt x="1287" y="1287"/>
                    <a:pt x="1442" y="1096"/>
                    <a:pt x="1477" y="1072"/>
                  </a:cubicBezTo>
                  <a:cubicBezTo>
                    <a:pt x="1489" y="1060"/>
                    <a:pt x="1501" y="1037"/>
                    <a:pt x="1501" y="1025"/>
                  </a:cubicBezTo>
                  <a:cubicBezTo>
                    <a:pt x="1501" y="1001"/>
                    <a:pt x="1501" y="929"/>
                    <a:pt x="489" y="13"/>
                  </a:cubicBezTo>
                  <a:cubicBezTo>
                    <a:pt x="477" y="1"/>
                    <a:pt x="453" y="1"/>
                    <a:pt x="44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121307" y="2820672"/>
              <a:ext cx="45129" cy="35980"/>
            </a:xfrm>
            <a:custGeom>
              <a:avLst/>
              <a:gdLst/>
              <a:ahLst/>
              <a:cxnLst/>
              <a:rect l="l" t="t" r="r" b="b"/>
              <a:pathLst>
                <a:path w="1465" h="1168" extrusionOk="0">
                  <a:moveTo>
                    <a:pt x="1263" y="0"/>
                  </a:moveTo>
                  <a:cubicBezTo>
                    <a:pt x="1083" y="0"/>
                    <a:pt x="0" y="820"/>
                    <a:pt x="0" y="820"/>
                  </a:cubicBezTo>
                  <a:cubicBezTo>
                    <a:pt x="0" y="820"/>
                    <a:pt x="179" y="1118"/>
                    <a:pt x="298" y="1166"/>
                  </a:cubicBezTo>
                  <a:cubicBezTo>
                    <a:pt x="301" y="1167"/>
                    <a:pt x="305" y="1168"/>
                    <a:pt x="309" y="1168"/>
                  </a:cubicBezTo>
                  <a:cubicBezTo>
                    <a:pt x="470" y="1168"/>
                    <a:pt x="1465" y="320"/>
                    <a:pt x="1465" y="320"/>
                  </a:cubicBezTo>
                  <a:cubicBezTo>
                    <a:pt x="1465" y="320"/>
                    <a:pt x="1357" y="118"/>
                    <a:pt x="1286" y="11"/>
                  </a:cubicBezTo>
                  <a:cubicBezTo>
                    <a:pt x="1282" y="4"/>
                    <a:pt x="1275" y="0"/>
                    <a:pt x="1263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119458" y="2819163"/>
              <a:ext cx="48826" cy="38907"/>
            </a:xfrm>
            <a:custGeom>
              <a:avLst/>
              <a:gdLst/>
              <a:ahLst/>
              <a:cxnLst/>
              <a:rect l="l" t="t" r="r" b="b"/>
              <a:pathLst>
                <a:path w="1585" h="1263" extrusionOk="0">
                  <a:moveTo>
                    <a:pt x="1322" y="96"/>
                  </a:moveTo>
                  <a:lnTo>
                    <a:pt x="1465" y="357"/>
                  </a:lnTo>
                  <a:cubicBezTo>
                    <a:pt x="1001" y="762"/>
                    <a:pt x="465" y="1167"/>
                    <a:pt x="370" y="1167"/>
                  </a:cubicBezTo>
                  <a:cubicBezTo>
                    <a:pt x="298" y="1131"/>
                    <a:pt x="191" y="989"/>
                    <a:pt x="120" y="881"/>
                  </a:cubicBezTo>
                  <a:cubicBezTo>
                    <a:pt x="560" y="560"/>
                    <a:pt x="1179" y="119"/>
                    <a:pt x="1322" y="96"/>
                  </a:cubicBezTo>
                  <a:close/>
                  <a:moveTo>
                    <a:pt x="1334" y="0"/>
                  </a:moveTo>
                  <a:cubicBezTo>
                    <a:pt x="1144" y="0"/>
                    <a:pt x="215" y="691"/>
                    <a:pt x="24" y="834"/>
                  </a:cubicBezTo>
                  <a:cubicBezTo>
                    <a:pt x="12" y="846"/>
                    <a:pt x="1" y="869"/>
                    <a:pt x="12" y="893"/>
                  </a:cubicBezTo>
                  <a:cubicBezTo>
                    <a:pt x="36" y="929"/>
                    <a:pt x="215" y="1203"/>
                    <a:pt x="334" y="1262"/>
                  </a:cubicBezTo>
                  <a:lnTo>
                    <a:pt x="370" y="1262"/>
                  </a:lnTo>
                  <a:cubicBezTo>
                    <a:pt x="536" y="1262"/>
                    <a:pt x="1394" y="548"/>
                    <a:pt x="1560" y="405"/>
                  </a:cubicBezTo>
                  <a:cubicBezTo>
                    <a:pt x="1572" y="393"/>
                    <a:pt x="1584" y="369"/>
                    <a:pt x="1572" y="346"/>
                  </a:cubicBezTo>
                  <a:lnTo>
                    <a:pt x="1394" y="36"/>
                  </a:lnTo>
                  <a:cubicBezTo>
                    <a:pt x="1382" y="24"/>
                    <a:pt x="1370" y="0"/>
                    <a:pt x="133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005757" y="2892510"/>
              <a:ext cx="165823" cy="52492"/>
            </a:xfrm>
            <a:custGeom>
              <a:avLst/>
              <a:gdLst/>
              <a:ahLst/>
              <a:cxnLst/>
              <a:rect l="l" t="t" r="r" b="b"/>
              <a:pathLst>
                <a:path w="5383" h="1704" extrusionOk="0">
                  <a:moveTo>
                    <a:pt x="1" y="1"/>
                  </a:moveTo>
                  <a:lnTo>
                    <a:pt x="5382" y="1703"/>
                  </a:lnTo>
                  <a:cubicBezTo>
                    <a:pt x="41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004278" y="2891031"/>
              <a:ext cx="168750" cy="55049"/>
            </a:xfrm>
            <a:custGeom>
              <a:avLst/>
              <a:gdLst/>
              <a:ahLst/>
              <a:cxnLst/>
              <a:rect l="l" t="t" r="r" b="b"/>
              <a:pathLst>
                <a:path w="5478" h="1787" extrusionOk="0">
                  <a:moveTo>
                    <a:pt x="49" y="1"/>
                  </a:moveTo>
                  <a:cubicBezTo>
                    <a:pt x="13" y="1"/>
                    <a:pt x="1" y="25"/>
                    <a:pt x="1" y="49"/>
                  </a:cubicBezTo>
                  <a:cubicBezTo>
                    <a:pt x="1" y="72"/>
                    <a:pt x="25" y="96"/>
                    <a:pt x="49" y="96"/>
                  </a:cubicBezTo>
                  <a:cubicBezTo>
                    <a:pt x="84" y="96"/>
                    <a:pt x="4216" y="120"/>
                    <a:pt x="5383" y="1775"/>
                  </a:cubicBezTo>
                  <a:cubicBezTo>
                    <a:pt x="5394" y="1787"/>
                    <a:pt x="5406" y="1787"/>
                    <a:pt x="5430" y="1787"/>
                  </a:cubicBezTo>
                  <a:lnTo>
                    <a:pt x="5454" y="1787"/>
                  </a:lnTo>
                  <a:cubicBezTo>
                    <a:pt x="5478" y="1763"/>
                    <a:pt x="5478" y="1739"/>
                    <a:pt x="5466" y="1715"/>
                  </a:cubicBezTo>
                  <a:cubicBezTo>
                    <a:pt x="4954" y="1001"/>
                    <a:pt x="3894" y="501"/>
                    <a:pt x="2299" y="215"/>
                  </a:cubicBezTo>
                  <a:cubicBezTo>
                    <a:pt x="1108" y="1"/>
                    <a:pt x="60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196471" y="2966904"/>
              <a:ext cx="18021" cy="32746"/>
            </a:xfrm>
            <a:custGeom>
              <a:avLst/>
              <a:gdLst/>
              <a:ahLst/>
              <a:cxnLst/>
              <a:rect l="l" t="t" r="r" b="b"/>
              <a:pathLst>
                <a:path w="585" h="1063" extrusionOk="0">
                  <a:moveTo>
                    <a:pt x="355" y="0"/>
                  </a:moveTo>
                  <a:cubicBezTo>
                    <a:pt x="330" y="0"/>
                    <a:pt x="303" y="8"/>
                    <a:pt x="275" y="26"/>
                  </a:cubicBezTo>
                  <a:cubicBezTo>
                    <a:pt x="275" y="26"/>
                    <a:pt x="179" y="705"/>
                    <a:pt x="1" y="931"/>
                  </a:cubicBezTo>
                  <a:cubicBezTo>
                    <a:pt x="1" y="931"/>
                    <a:pt x="150" y="1062"/>
                    <a:pt x="252" y="1062"/>
                  </a:cubicBezTo>
                  <a:cubicBezTo>
                    <a:pt x="269" y="1062"/>
                    <a:pt x="285" y="1059"/>
                    <a:pt x="298" y="1050"/>
                  </a:cubicBezTo>
                  <a:cubicBezTo>
                    <a:pt x="382" y="1003"/>
                    <a:pt x="584" y="122"/>
                    <a:pt x="537" y="86"/>
                  </a:cubicBezTo>
                  <a:cubicBezTo>
                    <a:pt x="493" y="59"/>
                    <a:pt x="429" y="0"/>
                    <a:pt x="355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195023" y="2965487"/>
              <a:ext cx="19838" cy="35611"/>
            </a:xfrm>
            <a:custGeom>
              <a:avLst/>
              <a:gdLst/>
              <a:ahLst/>
              <a:cxnLst/>
              <a:rect l="l" t="t" r="r" b="b"/>
              <a:pathLst>
                <a:path w="644" h="1156" extrusionOk="0">
                  <a:moveTo>
                    <a:pt x="413" y="93"/>
                  </a:moveTo>
                  <a:cubicBezTo>
                    <a:pt x="450" y="93"/>
                    <a:pt x="487" y="119"/>
                    <a:pt x="512" y="144"/>
                  </a:cubicBezTo>
                  <a:cubicBezTo>
                    <a:pt x="524" y="156"/>
                    <a:pt x="536" y="156"/>
                    <a:pt x="536" y="168"/>
                  </a:cubicBezTo>
                  <a:cubicBezTo>
                    <a:pt x="560" y="287"/>
                    <a:pt x="381" y="1001"/>
                    <a:pt x="322" y="1061"/>
                  </a:cubicBezTo>
                  <a:lnTo>
                    <a:pt x="298" y="1061"/>
                  </a:lnTo>
                  <a:cubicBezTo>
                    <a:pt x="250" y="1061"/>
                    <a:pt x="167" y="1013"/>
                    <a:pt x="119" y="965"/>
                  </a:cubicBezTo>
                  <a:cubicBezTo>
                    <a:pt x="262" y="739"/>
                    <a:pt x="345" y="227"/>
                    <a:pt x="369" y="108"/>
                  </a:cubicBezTo>
                  <a:cubicBezTo>
                    <a:pt x="383" y="98"/>
                    <a:pt x="398" y="93"/>
                    <a:pt x="413" y="93"/>
                  </a:cubicBezTo>
                  <a:close/>
                  <a:moveTo>
                    <a:pt x="405" y="1"/>
                  </a:moveTo>
                  <a:cubicBezTo>
                    <a:pt x="369" y="1"/>
                    <a:pt x="334" y="13"/>
                    <a:pt x="298" y="37"/>
                  </a:cubicBezTo>
                  <a:cubicBezTo>
                    <a:pt x="286" y="49"/>
                    <a:pt x="274" y="60"/>
                    <a:pt x="274" y="72"/>
                  </a:cubicBezTo>
                  <a:cubicBezTo>
                    <a:pt x="274" y="72"/>
                    <a:pt x="179" y="739"/>
                    <a:pt x="12" y="941"/>
                  </a:cubicBezTo>
                  <a:cubicBezTo>
                    <a:pt x="0" y="965"/>
                    <a:pt x="0" y="989"/>
                    <a:pt x="24" y="1013"/>
                  </a:cubicBezTo>
                  <a:cubicBezTo>
                    <a:pt x="36" y="1025"/>
                    <a:pt x="191" y="1156"/>
                    <a:pt x="298" y="1156"/>
                  </a:cubicBezTo>
                  <a:cubicBezTo>
                    <a:pt x="322" y="1156"/>
                    <a:pt x="345" y="1156"/>
                    <a:pt x="369" y="1144"/>
                  </a:cubicBezTo>
                  <a:cubicBezTo>
                    <a:pt x="476" y="1072"/>
                    <a:pt x="643" y="334"/>
                    <a:pt x="643" y="179"/>
                  </a:cubicBezTo>
                  <a:cubicBezTo>
                    <a:pt x="643" y="144"/>
                    <a:pt x="631" y="108"/>
                    <a:pt x="607" y="96"/>
                  </a:cubicBezTo>
                  <a:cubicBezTo>
                    <a:pt x="596" y="84"/>
                    <a:pt x="584" y="72"/>
                    <a:pt x="572" y="72"/>
                  </a:cubicBezTo>
                  <a:cubicBezTo>
                    <a:pt x="536" y="37"/>
                    <a:pt x="476" y="1"/>
                    <a:pt x="40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183286" y="3009815"/>
              <a:ext cx="17990" cy="32746"/>
            </a:xfrm>
            <a:custGeom>
              <a:avLst/>
              <a:gdLst/>
              <a:ahLst/>
              <a:cxnLst/>
              <a:rect l="l" t="t" r="r" b="b"/>
              <a:pathLst>
                <a:path w="584" h="1063" extrusionOk="0">
                  <a:moveTo>
                    <a:pt x="360" y="0"/>
                  </a:moveTo>
                  <a:cubicBezTo>
                    <a:pt x="334" y="0"/>
                    <a:pt x="305" y="8"/>
                    <a:pt x="274" y="26"/>
                  </a:cubicBezTo>
                  <a:cubicBezTo>
                    <a:pt x="274" y="26"/>
                    <a:pt x="191" y="705"/>
                    <a:pt x="0" y="931"/>
                  </a:cubicBezTo>
                  <a:cubicBezTo>
                    <a:pt x="0" y="931"/>
                    <a:pt x="149" y="1062"/>
                    <a:pt x="251" y="1062"/>
                  </a:cubicBezTo>
                  <a:cubicBezTo>
                    <a:pt x="268" y="1062"/>
                    <a:pt x="284" y="1059"/>
                    <a:pt x="298" y="1050"/>
                  </a:cubicBezTo>
                  <a:cubicBezTo>
                    <a:pt x="381" y="1003"/>
                    <a:pt x="584" y="122"/>
                    <a:pt x="536" y="86"/>
                  </a:cubicBezTo>
                  <a:cubicBezTo>
                    <a:pt x="492" y="59"/>
                    <a:pt x="435" y="0"/>
                    <a:pt x="360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181808" y="3008398"/>
              <a:ext cx="19838" cy="35611"/>
            </a:xfrm>
            <a:custGeom>
              <a:avLst/>
              <a:gdLst/>
              <a:ahLst/>
              <a:cxnLst/>
              <a:rect l="l" t="t" r="r" b="b"/>
              <a:pathLst>
                <a:path w="644" h="1156" extrusionOk="0">
                  <a:moveTo>
                    <a:pt x="403" y="100"/>
                  </a:moveTo>
                  <a:cubicBezTo>
                    <a:pt x="444" y="100"/>
                    <a:pt x="488" y="128"/>
                    <a:pt x="524" y="156"/>
                  </a:cubicBezTo>
                  <a:cubicBezTo>
                    <a:pt x="524" y="156"/>
                    <a:pt x="536" y="168"/>
                    <a:pt x="548" y="168"/>
                  </a:cubicBezTo>
                  <a:cubicBezTo>
                    <a:pt x="560" y="299"/>
                    <a:pt x="382" y="1001"/>
                    <a:pt x="322" y="1061"/>
                  </a:cubicBezTo>
                  <a:lnTo>
                    <a:pt x="298" y="1061"/>
                  </a:lnTo>
                  <a:cubicBezTo>
                    <a:pt x="251" y="1061"/>
                    <a:pt x="179" y="1013"/>
                    <a:pt x="120" y="965"/>
                  </a:cubicBezTo>
                  <a:cubicBezTo>
                    <a:pt x="274" y="739"/>
                    <a:pt x="346" y="227"/>
                    <a:pt x="370" y="108"/>
                  </a:cubicBezTo>
                  <a:cubicBezTo>
                    <a:pt x="380" y="103"/>
                    <a:pt x="392" y="100"/>
                    <a:pt x="403" y="100"/>
                  </a:cubicBezTo>
                  <a:close/>
                  <a:moveTo>
                    <a:pt x="405" y="1"/>
                  </a:moveTo>
                  <a:cubicBezTo>
                    <a:pt x="370" y="1"/>
                    <a:pt x="334" y="13"/>
                    <a:pt x="298" y="37"/>
                  </a:cubicBezTo>
                  <a:cubicBezTo>
                    <a:pt x="286" y="49"/>
                    <a:pt x="274" y="60"/>
                    <a:pt x="274" y="72"/>
                  </a:cubicBezTo>
                  <a:cubicBezTo>
                    <a:pt x="274" y="72"/>
                    <a:pt x="179" y="739"/>
                    <a:pt x="12" y="942"/>
                  </a:cubicBezTo>
                  <a:cubicBezTo>
                    <a:pt x="1" y="965"/>
                    <a:pt x="1" y="1001"/>
                    <a:pt x="24" y="1013"/>
                  </a:cubicBezTo>
                  <a:cubicBezTo>
                    <a:pt x="36" y="1025"/>
                    <a:pt x="191" y="1156"/>
                    <a:pt x="298" y="1156"/>
                  </a:cubicBezTo>
                  <a:cubicBezTo>
                    <a:pt x="334" y="1156"/>
                    <a:pt x="346" y="1156"/>
                    <a:pt x="370" y="1144"/>
                  </a:cubicBezTo>
                  <a:cubicBezTo>
                    <a:pt x="477" y="1072"/>
                    <a:pt x="644" y="334"/>
                    <a:pt x="644" y="180"/>
                  </a:cubicBezTo>
                  <a:cubicBezTo>
                    <a:pt x="644" y="144"/>
                    <a:pt x="632" y="108"/>
                    <a:pt x="608" y="96"/>
                  </a:cubicBezTo>
                  <a:cubicBezTo>
                    <a:pt x="596" y="84"/>
                    <a:pt x="584" y="84"/>
                    <a:pt x="572" y="72"/>
                  </a:cubicBezTo>
                  <a:cubicBezTo>
                    <a:pt x="536" y="37"/>
                    <a:pt x="477" y="1"/>
                    <a:pt x="40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844370" y="2875967"/>
              <a:ext cx="15064" cy="32130"/>
            </a:xfrm>
            <a:custGeom>
              <a:avLst/>
              <a:gdLst/>
              <a:ahLst/>
              <a:cxnLst/>
              <a:rect l="l" t="t" r="r" b="b"/>
              <a:pathLst>
                <a:path w="489" h="1043" extrusionOk="0">
                  <a:moveTo>
                    <a:pt x="179" y="0"/>
                  </a:moveTo>
                  <a:cubicBezTo>
                    <a:pt x="133" y="0"/>
                    <a:pt x="92" y="10"/>
                    <a:pt x="72" y="37"/>
                  </a:cubicBezTo>
                  <a:cubicBezTo>
                    <a:pt x="1" y="121"/>
                    <a:pt x="156" y="1014"/>
                    <a:pt x="227" y="1026"/>
                  </a:cubicBezTo>
                  <a:cubicBezTo>
                    <a:pt x="258" y="1026"/>
                    <a:pt x="306" y="1042"/>
                    <a:pt x="357" y="1042"/>
                  </a:cubicBezTo>
                  <a:cubicBezTo>
                    <a:pt x="402" y="1042"/>
                    <a:pt x="449" y="1029"/>
                    <a:pt x="489" y="978"/>
                  </a:cubicBezTo>
                  <a:cubicBezTo>
                    <a:pt x="489" y="978"/>
                    <a:pt x="310" y="311"/>
                    <a:pt x="382" y="37"/>
                  </a:cubicBezTo>
                  <a:cubicBezTo>
                    <a:pt x="382" y="37"/>
                    <a:pt x="271" y="0"/>
                    <a:pt x="179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2842922" y="2874550"/>
              <a:ext cx="17620" cy="34871"/>
            </a:xfrm>
            <a:custGeom>
              <a:avLst/>
              <a:gdLst/>
              <a:ahLst/>
              <a:cxnLst/>
              <a:rect l="l" t="t" r="r" b="b"/>
              <a:pathLst>
                <a:path w="572" h="1132" extrusionOk="0">
                  <a:moveTo>
                    <a:pt x="226" y="95"/>
                  </a:moveTo>
                  <a:cubicBezTo>
                    <a:pt x="274" y="95"/>
                    <a:pt x="334" y="107"/>
                    <a:pt x="369" y="119"/>
                  </a:cubicBezTo>
                  <a:cubicBezTo>
                    <a:pt x="322" y="393"/>
                    <a:pt x="453" y="893"/>
                    <a:pt x="476" y="1012"/>
                  </a:cubicBezTo>
                  <a:cubicBezTo>
                    <a:pt x="465" y="1036"/>
                    <a:pt x="441" y="1048"/>
                    <a:pt x="405" y="1048"/>
                  </a:cubicBezTo>
                  <a:cubicBezTo>
                    <a:pt x="381" y="1048"/>
                    <a:pt x="345" y="1036"/>
                    <a:pt x="322" y="1024"/>
                  </a:cubicBezTo>
                  <a:lnTo>
                    <a:pt x="298" y="1024"/>
                  </a:lnTo>
                  <a:cubicBezTo>
                    <a:pt x="226" y="917"/>
                    <a:pt x="119" y="191"/>
                    <a:pt x="155" y="107"/>
                  </a:cubicBezTo>
                  <a:cubicBezTo>
                    <a:pt x="167" y="95"/>
                    <a:pt x="191" y="95"/>
                    <a:pt x="226" y="95"/>
                  </a:cubicBezTo>
                  <a:close/>
                  <a:moveTo>
                    <a:pt x="226" y="0"/>
                  </a:moveTo>
                  <a:cubicBezTo>
                    <a:pt x="155" y="0"/>
                    <a:pt x="95" y="12"/>
                    <a:pt x="72" y="60"/>
                  </a:cubicBezTo>
                  <a:cubicBezTo>
                    <a:pt x="0" y="167"/>
                    <a:pt x="143" y="905"/>
                    <a:pt x="203" y="1048"/>
                  </a:cubicBezTo>
                  <a:cubicBezTo>
                    <a:pt x="215" y="1084"/>
                    <a:pt x="226" y="1107"/>
                    <a:pt x="262" y="1119"/>
                  </a:cubicBezTo>
                  <a:lnTo>
                    <a:pt x="298" y="1119"/>
                  </a:lnTo>
                  <a:cubicBezTo>
                    <a:pt x="334" y="1131"/>
                    <a:pt x="369" y="1131"/>
                    <a:pt x="405" y="1131"/>
                  </a:cubicBezTo>
                  <a:cubicBezTo>
                    <a:pt x="476" y="1131"/>
                    <a:pt x="536" y="1107"/>
                    <a:pt x="572" y="1048"/>
                  </a:cubicBezTo>
                  <a:cubicBezTo>
                    <a:pt x="572" y="1036"/>
                    <a:pt x="572" y="1024"/>
                    <a:pt x="572" y="1000"/>
                  </a:cubicBezTo>
                  <a:cubicBezTo>
                    <a:pt x="572" y="1000"/>
                    <a:pt x="405" y="357"/>
                    <a:pt x="476" y="95"/>
                  </a:cubicBezTo>
                  <a:cubicBezTo>
                    <a:pt x="476" y="72"/>
                    <a:pt x="465" y="48"/>
                    <a:pt x="441" y="36"/>
                  </a:cubicBezTo>
                  <a:cubicBezTo>
                    <a:pt x="441" y="36"/>
                    <a:pt x="322" y="0"/>
                    <a:pt x="22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2865656" y="2961636"/>
              <a:ext cx="19469" cy="30805"/>
            </a:xfrm>
            <a:custGeom>
              <a:avLst/>
              <a:gdLst/>
              <a:ahLst/>
              <a:cxnLst/>
              <a:rect l="l" t="t" r="r" b="b"/>
              <a:pathLst>
                <a:path w="632" h="1000" extrusionOk="0">
                  <a:moveTo>
                    <a:pt x="251" y="0"/>
                  </a:moveTo>
                  <a:cubicBezTo>
                    <a:pt x="172" y="0"/>
                    <a:pt x="75" y="12"/>
                    <a:pt x="48" y="66"/>
                  </a:cubicBezTo>
                  <a:cubicBezTo>
                    <a:pt x="1" y="161"/>
                    <a:pt x="317" y="995"/>
                    <a:pt x="392" y="995"/>
                  </a:cubicBezTo>
                  <a:cubicBezTo>
                    <a:pt x="392" y="995"/>
                    <a:pt x="393" y="995"/>
                    <a:pt x="393" y="995"/>
                  </a:cubicBezTo>
                  <a:cubicBezTo>
                    <a:pt x="414" y="995"/>
                    <a:pt x="444" y="999"/>
                    <a:pt x="476" y="999"/>
                  </a:cubicBezTo>
                  <a:cubicBezTo>
                    <a:pt x="535" y="999"/>
                    <a:pt x="601" y="985"/>
                    <a:pt x="631" y="900"/>
                  </a:cubicBezTo>
                  <a:cubicBezTo>
                    <a:pt x="631" y="900"/>
                    <a:pt x="334" y="293"/>
                    <a:pt x="358" y="7"/>
                  </a:cubicBezTo>
                  <a:cubicBezTo>
                    <a:pt x="358" y="7"/>
                    <a:pt x="309" y="0"/>
                    <a:pt x="251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2864177" y="2960003"/>
              <a:ext cx="22426" cy="33762"/>
            </a:xfrm>
            <a:custGeom>
              <a:avLst/>
              <a:gdLst/>
              <a:ahLst/>
              <a:cxnLst/>
              <a:rect l="l" t="t" r="r" b="b"/>
              <a:pathLst>
                <a:path w="728" h="1096" extrusionOk="0">
                  <a:moveTo>
                    <a:pt x="358" y="96"/>
                  </a:moveTo>
                  <a:cubicBezTo>
                    <a:pt x="370" y="381"/>
                    <a:pt x="584" y="846"/>
                    <a:pt x="632" y="953"/>
                  </a:cubicBezTo>
                  <a:cubicBezTo>
                    <a:pt x="608" y="989"/>
                    <a:pt x="584" y="1000"/>
                    <a:pt x="525" y="1000"/>
                  </a:cubicBezTo>
                  <a:lnTo>
                    <a:pt x="453" y="1000"/>
                  </a:lnTo>
                  <a:cubicBezTo>
                    <a:pt x="370" y="905"/>
                    <a:pt x="120" y="227"/>
                    <a:pt x="144" y="131"/>
                  </a:cubicBezTo>
                  <a:cubicBezTo>
                    <a:pt x="144" y="119"/>
                    <a:pt x="191" y="96"/>
                    <a:pt x="298" y="96"/>
                  </a:cubicBezTo>
                  <a:close/>
                  <a:moveTo>
                    <a:pt x="298" y="0"/>
                  </a:moveTo>
                  <a:cubicBezTo>
                    <a:pt x="167" y="0"/>
                    <a:pt x="84" y="36"/>
                    <a:pt x="48" y="96"/>
                  </a:cubicBezTo>
                  <a:cubicBezTo>
                    <a:pt x="1" y="215"/>
                    <a:pt x="275" y="905"/>
                    <a:pt x="358" y="1036"/>
                  </a:cubicBezTo>
                  <a:cubicBezTo>
                    <a:pt x="382" y="1072"/>
                    <a:pt x="406" y="1096"/>
                    <a:pt x="441" y="1096"/>
                  </a:cubicBezTo>
                  <a:lnTo>
                    <a:pt x="513" y="1096"/>
                  </a:lnTo>
                  <a:cubicBezTo>
                    <a:pt x="560" y="1096"/>
                    <a:pt x="679" y="1096"/>
                    <a:pt x="727" y="965"/>
                  </a:cubicBezTo>
                  <a:cubicBezTo>
                    <a:pt x="727" y="953"/>
                    <a:pt x="727" y="941"/>
                    <a:pt x="727" y="929"/>
                  </a:cubicBezTo>
                  <a:cubicBezTo>
                    <a:pt x="727" y="929"/>
                    <a:pt x="429" y="334"/>
                    <a:pt x="453" y="60"/>
                  </a:cubicBezTo>
                  <a:cubicBezTo>
                    <a:pt x="453" y="36"/>
                    <a:pt x="441" y="12"/>
                    <a:pt x="417" y="12"/>
                  </a:cubicBezTo>
                  <a:cubicBezTo>
                    <a:pt x="406" y="12"/>
                    <a:pt x="358" y="0"/>
                    <a:pt x="29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2850253" y="2921651"/>
              <a:ext cx="19469" cy="30805"/>
            </a:xfrm>
            <a:custGeom>
              <a:avLst/>
              <a:gdLst/>
              <a:ahLst/>
              <a:cxnLst/>
              <a:rect l="l" t="t" r="r" b="b"/>
              <a:pathLst>
                <a:path w="632" h="1000" extrusionOk="0">
                  <a:moveTo>
                    <a:pt x="247" y="0"/>
                  </a:moveTo>
                  <a:cubicBezTo>
                    <a:pt x="167" y="0"/>
                    <a:pt x="68" y="12"/>
                    <a:pt x="48" y="67"/>
                  </a:cubicBezTo>
                  <a:cubicBezTo>
                    <a:pt x="0" y="162"/>
                    <a:pt x="322" y="995"/>
                    <a:pt x="381" y="995"/>
                  </a:cubicBezTo>
                  <a:cubicBezTo>
                    <a:pt x="407" y="995"/>
                    <a:pt x="439" y="1000"/>
                    <a:pt x="473" y="1000"/>
                  </a:cubicBezTo>
                  <a:cubicBezTo>
                    <a:pt x="535" y="1000"/>
                    <a:pt x="601" y="985"/>
                    <a:pt x="631" y="900"/>
                  </a:cubicBezTo>
                  <a:cubicBezTo>
                    <a:pt x="631" y="900"/>
                    <a:pt x="334" y="293"/>
                    <a:pt x="358" y="7"/>
                  </a:cubicBezTo>
                  <a:cubicBezTo>
                    <a:pt x="358" y="7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2848775" y="2920018"/>
              <a:ext cx="22395" cy="33762"/>
            </a:xfrm>
            <a:custGeom>
              <a:avLst/>
              <a:gdLst/>
              <a:ahLst/>
              <a:cxnLst/>
              <a:rect l="l" t="t" r="r" b="b"/>
              <a:pathLst>
                <a:path w="727" h="1096" extrusionOk="0">
                  <a:moveTo>
                    <a:pt x="298" y="96"/>
                  </a:moveTo>
                  <a:cubicBezTo>
                    <a:pt x="310" y="96"/>
                    <a:pt x="334" y="96"/>
                    <a:pt x="358" y="108"/>
                  </a:cubicBezTo>
                  <a:cubicBezTo>
                    <a:pt x="358" y="382"/>
                    <a:pt x="572" y="846"/>
                    <a:pt x="632" y="953"/>
                  </a:cubicBezTo>
                  <a:cubicBezTo>
                    <a:pt x="608" y="989"/>
                    <a:pt x="572" y="1013"/>
                    <a:pt x="513" y="1013"/>
                  </a:cubicBezTo>
                  <a:cubicBezTo>
                    <a:pt x="501" y="1013"/>
                    <a:pt x="489" y="1001"/>
                    <a:pt x="477" y="1001"/>
                  </a:cubicBezTo>
                  <a:lnTo>
                    <a:pt x="441" y="1001"/>
                  </a:lnTo>
                  <a:cubicBezTo>
                    <a:pt x="358" y="905"/>
                    <a:pt x="108" y="215"/>
                    <a:pt x="132" y="143"/>
                  </a:cubicBezTo>
                  <a:cubicBezTo>
                    <a:pt x="144" y="120"/>
                    <a:pt x="179" y="96"/>
                    <a:pt x="298" y="96"/>
                  </a:cubicBezTo>
                  <a:close/>
                  <a:moveTo>
                    <a:pt x="286" y="1"/>
                  </a:moveTo>
                  <a:cubicBezTo>
                    <a:pt x="155" y="1"/>
                    <a:pt x="72" y="36"/>
                    <a:pt x="48" y="96"/>
                  </a:cubicBezTo>
                  <a:cubicBezTo>
                    <a:pt x="1" y="215"/>
                    <a:pt x="263" y="905"/>
                    <a:pt x="358" y="1036"/>
                  </a:cubicBezTo>
                  <a:cubicBezTo>
                    <a:pt x="370" y="1072"/>
                    <a:pt x="394" y="1096"/>
                    <a:pt x="429" y="1096"/>
                  </a:cubicBezTo>
                  <a:lnTo>
                    <a:pt x="513" y="1096"/>
                  </a:lnTo>
                  <a:cubicBezTo>
                    <a:pt x="548" y="1096"/>
                    <a:pt x="667" y="1096"/>
                    <a:pt x="715" y="965"/>
                  </a:cubicBezTo>
                  <a:cubicBezTo>
                    <a:pt x="727" y="953"/>
                    <a:pt x="727" y="941"/>
                    <a:pt x="715" y="929"/>
                  </a:cubicBezTo>
                  <a:cubicBezTo>
                    <a:pt x="715" y="929"/>
                    <a:pt x="429" y="334"/>
                    <a:pt x="453" y="60"/>
                  </a:cubicBezTo>
                  <a:cubicBezTo>
                    <a:pt x="453" y="36"/>
                    <a:pt x="429" y="12"/>
                    <a:pt x="406" y="12"/>
                  </a:cubicBezTo>
                  <a:cubicBezTo>
                    <a:pt x="406" y="12"/>
                    <a:pt x="358" y="1"/>
                    <a:pt x="28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171180" y="3050016"/>
              <a:ext cx="17990" cy="32869"/>
            </a:xfrm>
            <a:custGeom>
              <a:avLst/>
              <a:gdLst/>
              <a:ahLst/>
              <a:cxnLst/>
              <a:rect l="l" t="t" r="r" b="b"/>
              <a:pathLst>
                <a:path w="584" h="1067" extrusionOk="0">
                  <a:moveTo>
                    <a:pt x="357" y="0"/>
                  </a:moveTo>
                  <a:cubicBezTo>
                    <a:pt x="331" y="0"/>
                    <a:pt x="303" y="9"/>
                    <a:pt x="274" y="31"/>
                  </a:cubicBezTo>
                  <a:cubicBezTo>
                    <a:pt x="274" y="31"/>
                    <a:pt x="191" y="710"/>
                    <a:pt x="0" y="924"/>
                  </a:cubicBezTo>
                  <a:cubicBezTo>
                    <a:pt x="0" y="924"/>
                    <a:pt x="152" y="1066"/>
                    <a:pt x="254" y="1066"/>
                  </a:cubicBezTo>
                  <a:cubicBezTo>
                    <a:pt x="270" y="1066"/>
                    <a:pt x="285" y="1063"/>
                    <a:pt x="298" y="1055"/>
                  </a:cubicBezTo>
                  <a:cubicBezTo>
                    <a:pt x="381" y="995"/>
                    <a:pt x="584" y="126"/>
                    <a:pt x="536" y="91"/>
                  </a:cubicBezTo>
                  <a:cubicBezTo>
                    <a:pt x="493" y="64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169701" y="3048753"/>
              <a:ext cx="19838" cy="35611"/>
            </a:xfrm>
            <a:custGeom>
              <a:avLst/>
              <a:gdLst/>
              <a:ahLst/>
              <a:cxnLst/>
              <a:rect l="l" t="t" r="r" b="b"/>
              <a:pathLst>
                <a:path w="644" h="1156" extrusionOk="0">
                  <a:moveTo>
                    <a:pt x="404" y="88"/>
                  </a:moveTo>
                  <a:cubicBezTo>
                    <a:pt x="444" y="88"/>
                    <a:pt x="488" y="116"/>
                    <a:pt x="525" y="143"/>
                  </a:cubicBezTo>
                  <a:cubicBezTo>
                    <a:pt x="525" y="155"/>
                    <a:pt x="536" y="155"/>
                    <a:pt x="548" y="155"/>
                  </a:cubicBezTo>
                  <a:cubicBezTo>
                    <a:pt x="560" y="286"/>
                    <a:pt x="382" y="1001"/>
                    <a:pt x="322" y="1060"/>
                  </a:cubicBezTo>
                  <a:lnTo>
                    <a:pt x="298" y="1060"/>
                  </a:lnTo>
                  <a:cubicBezTo>
                    <a:pt x="251" y="1060"/>
                    <a:pt x="179" y="1013"/>
                    <a:pt x="120" y="965"/>
                  </a:cubicBezTo>
                  <a:cubicBezTo>
                    <a:pt x="275" y="727"/>
                    <a:pt x="346" y="215"/>
                    <a:pt x="370" y="96"/>
                  </a:cubicBezTo>
                  <a:cubicBezTo>
                    <a:pt x="380" y="90"/>
                    <a:pt x="392" y="88"/>
                    <a:pt x="404" y="88"/>
                  </a:cubicBezTo>
                  <a:close/>
                  <a:moveTo>
                    <a:pt x="405" y="1"/>
                  </a:moveTo>
                  <a:cubicBezTo>
                    <a:pt x="370" y="1"/>
                    <a:pt x="334" y="13"/>
                    <a:pt x="298" y="36"/>
                  </a:cubicBezTo>
                  <a:cubicBezTo>
                    <a:pt x="286" y="36"/>
                    <a:pt x="275" y="48"/>
                    <a:pt x="275" y="60"/>
                  </a:cubicBezTo>
                  <a:cubicBezTo>
                    <a:pt x="275" y="72"/>
                    <a:pt x="191" y="727"/>
                    <a:pt x="13" y="941"/>
                  </a:cubicBezTo>
                  <a:cubicBezTo>
                    <a:pt x="1" y="965"/>
                    <a:pt x="1" y="989"/>
                    <a:pt x="24" y="1013"/>
                  </a:cubicBezTo>
                  <a:cubicBezTo>
                    <a:pt x="36" y="1025"/>
                    <a:pt x="191" y="1156"/>
                    <a:pt x="298" y="1156"/>
                  </a:cubicBezTo>
                  <a:cubicBezTo>
                    <a:pt x="334" y="1156"/>
                    <a:pt x="346" y="1144"/>
                    <a:pt x="370" y="1132"/>
                  </a:cubicBezTo>
                  <a:cubicBezTo>
                    <a:pt x="477" y="1072"/>
                    <a:pt x="644" y="334"/>
                    <a:pt x="644" y="167"/>
                  </a:cubicBezTo>
                  <a:cubicBezTo>
                    <a:pt x="644" y="143"/>
                    <a:pt x="632" y="108"/>
                    <a:pt x="608" y="84"/>
                  </a:cubicBezTo>
                  <a:cubicBezTo>
                    <a:pt x="596" y="84"/>
                    <a:pt x="584" y="72"/>
                    <a:pt x="572" y="72"/>
                  </a:cubicBezTo>
                  <a:cubicBezTo>
                    <a:pt x="536" y="36"/>
                    <a:pt x="477" y="1"/>
                    <a:pt x="40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2940112" y="3100104"/>
              <a:ext cx="177190" cy="28248"/>
            </a:xfrm>
            <a:custGeom>
              <a:avLst/>
              <a:gdLst/>
              <a:ahLst/>
              <a:cxnLst/>
              <a:rect l="l" t="t" r="r" b="b"/>
              <a:pathLst>
                <a:path w="5752" h="917" extrusionOk="0">
                  <a:moveTo>
                    <a:pt x="0" y="0"/>
                  </a:moveTo>
                  <a:cubicBezTo>
                    <a:pt x="0" y="1"/>
                    <a:pt x="1917" y="917"/>
                    <a:pt x="4306" y="917"/>
                  </a:cubicBezTo>
                  <a:cubicBezTo>
                    <a:pt x="4773" y="917"/>
                    <a:pt x="5259" y="882"/>
                    <a:pt x="5751" y="7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2938263" y="3098503"/>
              <a:ext cx="180856" cy="30959"/>
            </a:xfrm>
            <a:custGeom>
              <a:avLst/>
              <a:gdLst/>
              <a:ahLst/>
              <a:cxnLst/>
              <a:rect l="l" t="t" r="r" b="b"/>
              <a:pathLst>
                <a:path w="5871" h="1005" extrusionOk="0">
                  <a:moveTo>
                    <a:pt x="63" y="0"/>
                  </a:moveTo>
                  <a:cubicBezTo>
                    <a:pt x="43" y="0"/>
                    <a:pt x="21" y="11"/>
                    <a:pt x="13" y="29"/>
                  </a:cubicBezTo>
                  <a:cubicBezTo>
                    <a:pt x="1" y="52"/>
                    <a:pt x="13" y="76"/>
                    <a:pt x="37" y="88"/>
                  </a:cubicBezTo>
                  <a:cubicBezTo>
                    <a:pt x="60" y="100"/>
                    <a:pt x="2001" y="1005"/>
                    <a:pt x="4382" y="1005"/>
                  </a:cubicBezTo>
                  <a:cubicBezTo>
                    <a:pt x="4847" y="1005"/>
                    <a:pt x="5335" y="969"/>
                    <a:pt x="5823" y="886"/>
                  </a:cubicBezTo>
                  <a:cubicBezTo>
                    <a:pt x="5847" y="886"/>
                    <a:pt x="5871" y="862"/>
                    <a:pt x="5859" y="838"/>
                  </a:cubicBezTo>
                  <a:cubicBezTo>
                    <a:pt x="5859" y="819"/>
                    <a:pt x="5843" y="799"/>
                    <a:pt x="5824" y="799"/>
                  </a:cubicBezTo>
                  <a:cubicBezTo>
                    <a:pt x="5820" y="799"/>
                    <a:pt x="5815" y="800"/>
                    <a:pt x="5811" y="803"/>
                  </a:cubicBezTo>
                  <a:cubicBezTo>
                    <a:pt x="5329" y="884"/>
                    <a:pt x="4853" y="918"/>
                    <a:pt x="4393" y="918"/>
                  </a:cubicBezTo>
                  <a:cubicBezTo>
                    <a:pt x="2027" y="918"/>
                    <a:pt x="104" y="15"/>
                    <a:pt x="84" y="5"/>
                  </a:cubicBezTo>
                  <a:cubicBezTo>
                    <a:pt x="78" y="2"/>
                    <a:pt x="71" y="0"/>
                    <a:pt x="6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3091580" y="3125765"/>
              <a:ext cx="8102" cy="46269"/>
            </a:xfrm>
            <a:custGeom>
              <a:avLst/>
              <a:gdLst/>
              <a:ahLst/>
              <a:cxnLst/>
              <a:rect l="l" t="t" r="r" b="b"/>
              <a:pathLst>
                <a:path w="263" h="1502" extrusionOk="0">
                  <a:moveTo>
                    <a:pt x="60" y="1"/>
                  </a:moveTo>
                  <a:lnTo>
                    <a:pt x="1" y="1501"/>
                  </a:lnTo>
                  <a:cubicBezTo>
                    <a:pt x="263" y="125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3090132" y="3124317"/>
              <a:ext cx="11028" cy="49165"/>
            </a:xfrm>
            <a:custGeom>
              <a:avLst/>
              <a:gdLst/>
              <a:ahLst/>
              <a:cxnLst/>
              <a:rect l="l" t="t" r="r" b="b"/>
              <a:pathLst>
                <a:path w="358" h="1596" extrusionOk="0">
                  <a:moveTo>
                    <a:pt x="95" y="0"/>
                  </a:moveTo>
                  <a:cubicBezTo>
                    <a:pt x="71" y="0"/>
                    <a:pt x="60" y="24"/>
                    <a:pt x="60" y="60"/>
                  </a:cubicBezTo>
                  <a:cubicBezTo>
                    <a:pt x="119" y="393"/>
                    <a:pt x="214" y="1322"/>
                    <a:pt x="12" y="1512"/>
                  </a:cubicBezTo>
                  <a:cubicBezTo>
                    <a:pt x="0" y="1536"/>
                    <a:pt x="0" y="1560"/>
                    <a:pt x="12" y="1584"/>
                  </a:cubicBezTo>
                  <a:cubicBezTo>
                    <a:pt x="24" y="1596"/>
                    <a:pt x="36" y="1596"/>
                    <a:pt x="48" y="1596"/>
                  </a:cubicBezTo>
                  <a:cubicBezTo>
                    <a:pt x="60" y="1596"/>
                    <a:pt x="71" y="1596"/>
                    <a:pt x="83" y="1584"/>
                  </a:cubicBezTo>
                  <a:cubicBezTo>
                    <a:pt x="357" y="1322"/>
                    <a:pt x="179" y="167"/>
                    <a:pt x="155" y="36"/>
                  </a:cubicBezTo>
                  <a:cubicBezTo>
                    <a:pt x="155" y="12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3045372" y="3129092"/>
              <a:ext cx="1140" cy="39985"/>
            </a:xfrm>
            <a:custGeom>
              <a:avLst/>
              <a:gdLst/>
              <a:ahLst/>
              <a:cxnLst/>
              <a:rect l="l" t="t" r="r" b="b"/>
              <a:pathLst>
                <a:path w="37" h="1298" extrusionOk="0">
                  <a:moveTo>
                    <a:pt x="12" y="0"/>
                  </a:moveTo>
                  <a:lnTo>
                    <a:pt x="0" y="1298"/>
                  </a:lnTo>
                  <a:cubicBezTo>
                    <a:pt x="0" y="1298"/>
                    <a:pt x="36" y="310"/>
                    <a:pt x="12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3043894" y="3127521"/>
              <a:ext cx="4066" cy="43035"/>
            </a:xfrm>
            <a:custGeom>
              <a:avLst/>
              <a:gdLst/>
              <a:ahLst/>
              <a:cxnLst/>
              <a:rect l="l" t="t" r="r" b="b"/>
              <a:pathLst>
                <a:path w="132" h="1397" extrusionOk="0">
                  <a:moveTo>
                    <a:pt x="73" y="0"/>
                  </a:moveTo>
                  <a:cubicBezTo>
                    <a:pt x="69" y="0"/>
                    <a:pt x="65" y="1"/>
                    <a:pt x="60" y="3"/>
                  </a:cubicBezTo>
                  <a:cubicBezTo>
                    <a:pt x="25" y="3"/>
                    <a:pt x="13" y="27"/>
                    <a:pt x="13" y="51"/>
                  </a:cubicBezTo>
                  <a:cubicBezTo>
                    <a:pt x="37" y="361"/>
                    <a:pt x="1" y="1337"/>
                    <a:pt x="1" y="1349"/>
                  </a:cubicBezTo>
                  <a:cubicBezTo>
                    <a:pt x="1" y="1373"/>
                    <a:pt x="25" y="1396"/>
                    <a:pt x="48" y="1396"/>
                  </a:cubicBezTo>
                  <a:cubicBezTo>
                    <a:pt x="72" y="1396"/>
                    <a:pt x="96" y="1385"/>
                    <a:pt x="96" y="1349"/>
                  </a:cubicBezTo>
                  <a:cubicBezTo>
                    <a:pt x="96" y="1313"/>
                    <a:pt x="132" y="361"/>
                    <a:pt x="108" y="39"/>
                  </a:cubicBezTo>
                  <a:cubicBezTo>
                    <a:pt x="108" y="20"/>
                    <a:pt x="92" y="0"/>
                    <a:pt x="7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2992911" y="3123208"/>
              <a:ext cx="5545" cy="40755"/>
            </a:xfrm>
            <a:custGeom>
              <a:avLst/>
              <a:gdLst/>
              <a:ahLst/>
              <a:cxnLst/>
              <a:rect l="l" t="t" r="r" b="b"/>
              <a:pathLst>
                <a:path w="180" h="1323" extrusionOk="0">
                  <a:moveTo>
                    <a:pt x="179" y="1"/>
                  </a:moveTo>
                  <a:lnTo>
                    <a:pt x="179" y="1"/>
                  </a:lnTo>
                  <a:cubicBezTo>
                    <a:pt x="48" y="429"/>
                    <a:pt x="1" y="1322"/>
                    <a:pt x="1" y="1322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2991464" y="3121976"/>
              <a:ext cx="8471" cy="43435"/>
            </a:xfrm>
            <a:custGeom>
              <a:avLst/>
              <a:gdLst/>
              <a:ahLst/>
              <a:cxnLst/>
              <a:rect l="l" t="t" r="r" b="b"/>
              <a:pathLst>
                <a:path w="275" h="1410" extrusionOk="0">
                  <a:moveTo>
                    <a:pt x="212" y="0"/>
                  </a:moveTo>
                  <a:cubicBezTo>
                    <a:pt x="192" y="0"/>
                    <a:pt x="179" y="11"/>
                    <a:pt x="179" y="29"/>
                  </a:cubicBezTo>
                  <a:cubicBezTo>
                    <a:pt x="60" y="457"/>
                    <a:pt x="0" y="1326"/>
                    <a:pt x="0" y="1362"/>
                  </a:cubicBezTo>
                  <a:cubicBezTo>
                    <a:pt x="0" y="1386"/>
                    <a:pt x="24" y="1410"/>
                    <a:pt x="48" y="1410"/>
                  </a:cubicBezTo>
                  <a:cubicBezTo>
                    <a:pt x="72" y="1410"/>
                    <a:pt x="95" y="1398"/>
                    <a:pt x="95" y="1362"/>
                  </a:cubicBezTo>
                  <a:cubicBezTo>
                    <a:pt x="95" y="1362"/>
                    <a:pt x="143" y="469"/>
                    <a:pt x="262" y="52"/>
                  </a:cubicBezTo>
                  <a:cubicBezTo>
                    <a:pt x="274" y="29"/>
                    <a:pt x="262" y="5"/>
                    <a:pt x="238" y="5"/>
                  </a:cubicBezTo>
                  <a:cubicBezTo>
                    <a:pt x="229" y="2"/>
                    <a:pt x="220" y="0"/>
                    <a:pt x="2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2950000" y="3118064"/>
              <a:ext cx="10689" cy="37089"/>
            </a:xfrm>
            <a:custGeom>
              <a:avLst/>
              <a:gdLst/>
              <a:ahLst/>
              <a:cxnLst/>
              <a:rect l="l" t="t" r="r" b="b"/>
              <a:pathLst>
                <a:path w="347" h="1204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44" y="263"/>
                    <a:pt x="1" y="1203"/>
                    <a:pt x="1" y="1203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2948552" y="3116462"/>
              <a:ext cx="13585" cy="40170"/>
            </a:xfrm>
            <a:custGeom>
              <a:avLst/>
              <a:gdLst/>
              <a:ahLst/>
              <a:cxnLst/>
              <a:rect l="l" t="t" r="r" b="b"/>
              <a:pathLst>
                <a:path w="441" h="1304" extrusionOk="0">
                  <a:moveTo>
                    <a:pt x="396" y="0"/>
                  </a:moveTo>
                  <a:cubicBezTo>
                    <a:pt x="380" y="0"/>
                    <a:pt x="366" y="9"/>
                    <a:pt x="357" y="17"/>
                  </a:cubicBezTo>
                  <a:cubicBezTo>
                    <a:pt x="155" y="303"/>
                    <a:pt x="12" y="1208"/>
                    <a:pt x="0" y="1243"/>
                  </a:cubicBezTo>
                  <a:cubicBezTo>
                    <a:pt x="0" y="1267"/>
                    <a:pt x="24" y="1291"/>
                    <a:pt x="48" y="1303"/>
                  </a:cubicBezTo>
                  <a:cubicBezTo>
                    <a:pt x="72" y="1303"/>
                    <a:pt x="95" y="1279"/>
                    <a:pt x="95" y="1267"/>
                  </a:cubicBezTo>
                  <a:cubicBezTo>
                    <a:pt x="95" y="1255"/>
                    <a:pt x="238" y="339"/>
                    <a:pt x="429" y="77"/>
                  </a:cubicBezTo>
                  <a:cubicBezTo>
                    <a:pt x="441" y="53"/>
                    <a:pt x="441" y="29"/>
                    <a:pt x="417" y="5"/>
                  </a:cubicBezTo>
                  <a:cubicBezTo>
                    <a:pt x="410" y="2"/>
                    <a:pt x="403" y="0"/>
                    <a:pt x="39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2949292" y="3081036"/>
              <a:ext cx="35580" cy="16850"/>
            </a:xfrm>
            <a:custGeom>
              <a:avLst/>
              <a:gdLst/>
              <a:ahLst/>
              <a:cxnLst/>
              <a:rect l="l" t="t" r="r" b="b"/>
              <a:pathLst>
                <a:path w="1155" h="547" extrusionOk="0">
                  <a:moveTo>
                    <a:pt x="179" y="0"/>
                  </a:moveTo>
                  <a:cubicBezTo>
                    <a:pt x="179" y="0"/>
                    <a:pt x="0" y="203"/>
                    <a:pt x="60" y="298"/>
                  </a:cubicBezTo>
                  <a:cubicBezTo>
                    <a:pt x="101" y="371"/>
                    <a:pt x="790" y="546"/>
                    <a:pt x="978" y="546"/>
                  </a:cubicBezTo>
                  <a:cubicBezTo>
                    <a:pt x="1003" y="546"/>
                    <a:pt x="1020" y="543"/>
                    <a:pt x="1024" y="536"/>
                  </a:cubicBezTo>
                  <a:cubicBezTo>
                    <a:pt x="1048" y="489"/>
                    <a:pt x="1155" y="393"/>
                    <a:pt x="1083" y="286"/>
                  </a:cubicBezTo>
                  <a:cubicBezTo>
                    <a:pt x="1083" y="286"/>
                    <a:pt x="405" y="191"/>
                    <a:pt x="179" y="0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947443" y="3079681"/>
              <a:ext cx="38907" cy="19715"/>
            </a:xfrm>
            <a:custGeom>
              <a:avLst/>
              <a:gdLst/>
              <a:ahLst/>
              <a:cxnLst/>
              <a:rect l="l" t="t" r="r" b="b"/>
              <a:pathLst>
                <a:path w="1263" h="640" extrusionOk="0">
                  <a:moveTo>
                    <a:pt x="251" y="116"/>
                  </a:moveTo>
                  <a:cubicBezTo>
                    <a:pt x="477" y="259"/>
                    <a:pt x="989" y="354"/>
                    <a:pt x="1108" y="366"/>
                  </a:cubicBezTo>
                  <a:cubicBezTo>
                    <a:pt x="1132" y="425"/>
                    <a:pt x="1108" y="473"/>
                    <a:pt x="1060" y="521"/>
                  </a:cubicBezTo>
                  <a:cubicBezTo>
                    <a:pt x="1060" y="533"/>
                    <a:pt x="1048" y="544"/>
                    <a:pt x="1048" y="544"/>
                  </a:cubicBezTo>
                  <a:lnTo>
                    <a:pt x="1036" y="544"/>
                  </a:lnTo>
                  <a:cubicBezTo>
                    <a:pt x="858" y="544"/>
                    <a:pt x="215" y="378"/>
                    <a:pt x="155" y="318"/>
                  </a:cubicBezTo>
                  <a:cubicBezTo>
                    <a:pt x="131" y="282"/>
                    <a:pt x="191" y="187"/>
                    <a:pt x="251" y="116"/>
                  </a:cubicBezTo>
                  <a:close/>
                  <a:moveTo>
                    <a:pt x="245" y="1"/>
                  </a:moveTo>
                  <a:cubicBezTo>
                    <a:pt x="231" y="1"/>
                    <a:pt x="217" y="7"/>
                    <a:pt x="203" y="21"/>
                  </a:cubicBezTo>
                  <a:cubicBezTo>
                    <a:pt x="167" y="56"/>
                    <a:pt x="0" y="247"/>
                    <a:pt x="72" y="366"/>
                  </a:cubicBezTo>
                  <a:cubicBezTo>
                    <a:pt x="143" y="473"/>
                    <a:pt x="882" y="640"/>
                    <a:pt x="1036" y="640"/>
                  </a:cubicBezTo>
                  <a:cubicBezTo>
                    <a:pt x="1072" y="640"/>
                    <a:pt x="1096" y="640"/>
                    <a:pt x="1120" y="616"/>
                  </a:cubicBezTo>
                  <a:cubicBezTo>
                    <a:pt x="1120" y="604"/>
                    <a:pt x="1132" y="592"/>
                    <a:pt x="1143" y="580"/>
                  </a:cubicBezTo>
                  <a:cubicBezTo>
                    <a:pt x="1179" y="521"/>
                    <a:pt x="1263" y="425"/>
                    <a:pt x="1179" y="306"/>
                  </a:cubicBezTo>
                  <a:cubicBezTo>
                    <a:pt x="1167" y="282"/>
                    <a:pt x="1155" y="282"/>
                    <a:pt x="1143" y="282"/>
                  </a:cubicBezTo>
                  <a:cubicBezTo>
                    <a:pt x="1143" y="282"/>
                    <a:pt x="477" y="187"/>
                    <a:pt x="274" y="9"/>
                  </a:cubicBezTo>
                  <a:cubicBezTo>
                    <a:pt x="264" y="4"/>
                    <a:pt x="255" y="1"/>
                    <a:pt x="2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3036192" y="3095699"/>
              <a:ext cx="36350" cy="12322"/>
            </a:xfrm>
            <a:custGeom>
              <a:avLst/>
              <a:gdLst/>
              <a:ahLst/>
              <a:cxnLst/>
              <a:rect l="l" t="t" r="r" b="b"/>
              <a:pathLst>
                <a:path w="1180" h="400" extrusionOk="0">
                  <a:moveTo>
                    <a:pt x="144" y="1"/>
                  </a:moveTo>
                  <a:cubicBezTo>
                    <a:pt x="144" y="1"/>
                    <a:pt x="1" y="239"/>
                    <a:pt x="72" y="310"/>
                  </a:cubicBezTo>
                  <a:cubicBezTo>
                    <a:pt x="119" y="365"/>
                    <a:pt x="527" y="399"/>
                    <a:pt x="808" y="399"/>
                  </a:cubicBezTo>
                  <a:cubicBezTo>
                    <a:pt x="953" y="399"/>
                    <a:pt x="1064" y="390"/>
                    <a:pt x="1072" y="370"/>
                  </a:cubicBezTo>
                  <a:cubicBezTo>
                    <a:pt x="1096" y="310"/>
                    <a:pt x="1180" y="203"/>
                    <a:pt x="1072" y="108"/>
                  </a:cubicBezTo>
                  <a:cubicBezTo>
                    <a:pt x="1072" y="108"/>
                    <a:pt x="997" y="112"/>
                    <a:pt x="887" y="112"/>
                  </a:cubicBezTo>
                  <a:cubicBezTo>
                    <a:pt x="668" y="112"/>
                    <a:pt x="310" y="96"/>
                    <a:pt x="144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34745" y="3094375"/>
              <a:ext cx="38907" cy="15310"/>
            </a:xfrm>
            <a:custGeom>
              <a:avLst/>
              <a:gdLst/>
              <a:ahLst/>
              <a:cxnLst/>
              <a:rect l="l" t="t" r="r" b="b"/>
              <a:pathLst>
                <a:path w="1263" h="497" extrusionOk="0">
                  <a:moveTo>
                    <a:pt x="214" y="115"/>
                  </a:moveTo>
                  <a:cubicBezTo>
                    <a:pt x="393" y="186"/>
                    <a:pt x="703" y="198"/>
                    <a:pt x="953" y="210"/>
                  </a:cubicBezTo>
                  <a:cubicBezTo>
                    <a:pt x="1024" y="210"/>
                    <a:pt x="1072" y="198"/>
                    <a:pt x="1107" y="198"/>
                  </a:cubicBezTo>
                  <a:cubicBezTo>
                    <a:pt x="1143" y="246"/>
                    <a:pt x="1119" y="294"/>
                    <a:pt x="1096" y="365"/>
                  </a:cubicBezTo>
                  <a:cubicBezTo>
                    <a:pt x="1084" y="365"/>
                    <a:pt x="1084" y="377"/>
                    <a:pt x="1084" y="389"/>
                  </a:cubicBezTo>
                  <a:cubicBezTo>
                    <a:pt x="1060" y="389"/>
                    <a:pt x="1012" y="401"/>
                    <a:pt x="869" y="401"/>
                  </a:cubicBezTo>
                  <a:cubicBezTo>
                    <a:pt x="536" y="401"/>
                    <a:pt x="203" y="353"/>
                    <a:pt x="155" y="329"/>
                  </a:cubicBezTo>
                  <a:cubicBezTo>
                    <a:pt x="131" y="306"/>
                    <a:pt x="167" y="198"/>
                    <a:pt x="214" y="115"/>
                  </a:cubicBezTo>
                  <a:close/>
                  <a:moveTo>
                    <a:pt x="186" y="0"/>
                  </a:moveTo>
                  <a:cubicBezTo>
                    <a:pt x="173" y="0"/>
                    <a:pt x="162" y="6"/>
                    <a:pt x="155" y="20"/>
                  </a:cubicBezTo>
                  <a:cubicBezTo>
                    <a:pt x="119" y="67"/>
                    <a:pt x="0" y="294"/>
                    <a:pt x="84" y="389"/>
                  </a:cubicBezTo>
                  <a:cubicBezTo>
                    <a:pt x="179" y="484"/>
                    <a:pt x="857" y="496"/>
                    <a:pt x="857" y="496"/>
                  </a:cubicBezTo>
                  <a:cubicBezTo>
                    <a:pt x="1119" y="496"/>
                    <a:pt x="1143" y="472"/>
                    <a:pt x="1155" y="437"/>
                  </a:cubicBezTo>
                  <a:cubicBezTo>
                    <a:pt x="1167" y="425"/>
                    <a:pt x="1167" y="413"/>
                    <a:pt x="1179" y="401"/>
                  </a:cubicBezTo>
                  <a:cubicBezTo>
                    <a:pt x="1203" y="341"/>
                    <a:pt x="1262" y="222"/>
                    <a:pt x="1155" y="115"/>
                  </a:cubicBezTo>
                  <a:cubicBezTo>
                    <a:pt x="1143" y="115"/>
                    <a:pt x="1131" y="103"/>
                    <a:pt x="1119" y="103"/>
                  </a:cubicBezTo>
                  <a:lnTo>
                    <a:pt x="941" y="103"/>
                  </a:lnTo>
                  <a:cubicBezTo>
                    <a:pt x="738" y="103"/>
                    <a:pt x="381" y="91"/>
                    <a:pt x="214" y="8"/>
                  </a:cubicBezTo>
                  <a:cubicBezTo>
                    <a:pt x="205" y="3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2993281" y="3094221"/>
              <a:ext cx="36350" cy="12322"/>
            </a:xfrm>
            <a:custGeom>
              <a:avLst/>
              <a:gdLst/>
              <a:ahLst/>
              <a:cxnLst/>
              <a:rect l="l" t="t" r="r" b="b"/>
              <a:pathLst>
                <a:path w="1180" h="400" extrusionOk="0">
                  <a:moveTo>
                    <a:pt x="144" y="1"/>
                  </a:moveTo>
                  <a:cubicBezTo>
                    <a:pt x="144" y="1"/>
                    <a:pt x="1" y="227"/>
                    <a:pt x="72" y="311"/>
                  </a:cubicBezTo>
                  <a:cubicBezTo>
                    <a:pt x="119" y="365"/>
                    <a:pt x="527" y="400"/>
                    <a:pt x="808" y="400"/>
                  </a:cubicBezTo>
                  <a:cubicBezTo>
                    <a:pt x="953" y="400"/>
                    <a:pt x="1064" y="390"/>
                    <a:pt x="1072" y="370"/>
                  </a:cubicBezTo>
                  <a:cubicBezTo>
                    <a:pt x="1096" y="311"/>
                    <a:pt x="1179" y="203"/>
                    <a:pt x="1072" y="108"/>
                  </a:cubicBezTo>
                  <a:cubicBezTo>
                    <a:pt x="1072" y="108"/>
                    <a:pt x="997" y="112"/>
                    <a:pt x="887" y="112"/>
                  </a:cubicBezTo>
                  <a:cubicBezTo>
                    <a:pt x="668" y="112"/>
                    <a:pt x="310" y="96"/>
                    <a:pt x="144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2991833" y="3092896"/>
              <a:ext cx="38907" cy="15310"/>
            </a:xfrm>
            <a:custGeom>
              <a:avLst/>
              <a:gdLst/>
              <a:ahLst/>
              <a:cxnLst/>
              <a:rect l="l" t="t" r="r" b="b"/>
              <a:pathLst>
                <a:path w="1263" h="497" extrusionOk="0">
                  <a:moveTo>
                    <a:pt x="214" y="104"/>
                  </a:moveTo>
                  <a:cubicBezTo>
                    <a:pt x="393" y="187"/>
                    <a:pt x="703" y="199"/>
                    <a:pt x="953" y="199"/>
                  </a:cubicBezTo>
                  <a:lnTo>
                    <a:pt x="1107" y="199"/>
                  </a:lnTo>
                  <a:cubicBezTo>
                    <a:pt x="1143" y="246"/>
                    <a:pt x="1119" y="294"/>
                    <a:pt x="1096" y="354"/>
                  </a:cubicBezTo>
                  <a:cubicBezTo>
                    <a:pt x="1084" y="365"/>
                    <a:pt x="1084" y="377"/>
                    <a:pt x="1084" y="377"/>
                  </a:cubicBezTo>
                  <a:cubicBezTo>
                    <a:pt x="1060" y="389"/>
                    <a:pt x="1012" y="401"/>
                    <a:pt x="857" y="401"/>
                  </a:cubicBezTo>
                  <a:cubicBezTo>
                    <a:pt x="536" y="401"/>
                    <a:pt x="203" y="354"/>
                    <a:pt x="155" y="318"/>
                  </a:cubicBezTo>
                  <a:cubicBezTo>
                    <a:pt x="131" y="294"/>
                    <a:pt x="167" y="199"/>
                    <a:pt x="214" y="104"/>
                  </a:cubicBezTo>
                  <a:close/>
                  <a:moveTo>
                    <a:pt x="186" y="0"/>
                  </a:moveTo>
                  <a:cubicBezTo>
                    <a:pt x="173" y="0"/>
                    <a:pt x="162" y="6"/>
                    <a:pt x="155" y="20"/>
                  </a:cubicBezTo>
                  <a:cubicBezTo>
                    <a:pt x="119" y="68"/>
                    <a:pt x="0" y="294"/>
                    <a:pt x="83" y="389"/>
                  </a:cubicBezTo>
                  <a:cubicBezTo>
                    <a:pt x="179" y="485"/>
                    <a:pt x="857" y="496"/>
                    <a:pt x="857" y="496"/>
                  </a:cubicBezTo>
                  <a:cubicBezTo>
                    <a:pt x="1119" y="496"/>
                    <a:pt x="1143" y="461"/>
                    <a:pt x="1155" y="425"/>
                  </a:cubicBezTo>
                  <a:cubicBezTo>
                    <a:pt x="1167" y="425"/>
                    <a:pt x="1167" y="413"/>
                    <a:pt x="1179" y="401"/>
                  </a:cubicBezTo>
                  <a:cubicBezTo>
                    <a:pt x="1203" y="342"/>
                    <a:pt x="1262" y="223"/>
                    <a:pt x="1155" y="115"/>
                  </a:cubicBezTo>
                  <a:cubicBezTo>
                    <a:pt x="1143" y="104"/>
                    <a:pt x="1131" y="104"/>
                    <a:pt x="1119" y="104"/>
                  </a:cubicBezTo>
                  <a:lnTo>
                    <a:pt x="941" y="104"/>
                  </a:lnTo>
                  <a:cubicBezTo>
                    <a:pt x="738" y="104"/>
                    <a:pt x="381" y="92"/>
                    <a:pt x="214" y="8"/>
                  </a:cubicBezTo>
                  <a:cubicBezTo>
                    <a:pt x="205" y="3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889869" y="2821843"/>
              <a:ext cx="29357" cy="45037"/>
            </a:xfrm>
            <a:custGeom>
              <a:avLst/>
              <a:gdLst/>
              <a:ahLst/>
              <a:cxnLst/>
              <a:rect l="l" t="t" r="r" b="b"/>
              <a:pathLst>
                <a:path w="953" h="1462" extrusionOk="0">
                  <a:moveTo>
                    <a:pt x="54" y="1"/>
                  </a:moveTo>
                  <a:cubicBezTo>
                    <a:pt x="44" y="1"/>
                    <a:pt x="34" y="4"/>
                    <a:pt x="24" y="9"/>
                  </a:cubicBezTo>
                  <a:cubicBezTo>
                    <a:pt x="0" y="32"/>
                    <a:pt x="0" y="56"/>
                    <a:pt x="24" y="80"/>
                  </a:cubicBezTo>
                  <a:cubicBezTo>
                    <a:pt x="24" y="92"/>
                    <a:pt x="500" y="616"/>
                    <a:pt x="857" y="1437"/>
                  </a:cubicBezTo>
                  <a:cubicBezTo>
                    <a:pt x="857" y="1449"/>
                    <a:pt x="881" y="1461"/>
                    <a:pt x="893" y="1461"/>
                  </a:cubicBezTo>
                  <a:lnTo>
                    <a:pt x="917" y="1461"/>
                  </a:lnTo>
                  <a:cubicBezTo>
                    <a:pt x="941" y="1449"/>
                    <a:pt x="953" y="1413"/>
                    <a:pt x="941" y="1390"/>
                  </a:cubicBezTo>
                  <a:cubicBezTo>
                    <a:pt x="584" y="556"/>
                    <a:pt x="95" y="20"/>
                    <a:pt x="95" y="20"/>
                  </a:cubicBezTo>
                  <a:cubicBezTo>
                    <a:pt x="81" y="7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943408" y="2790915"/>
              <a:ext cx="7362" cy="71560"/>
            </a:xfrm>
            <a:custGeom>
              <a:avLst/>
              <a:gdLst/>
              <a:ahLst/>
              <a:cxnLst/>
              <a:rect l="l" t="t" r="r" b="b"/>
              <a:pathLst>
                <a:path w="239" h="2323" extrusionOk="0">
                  <a:moveTo>
                    <a:pt x="108" y="1"/>
                  </a:moveTo>
                  <a:cubicBezTo>
                    <a:pt x="84" y="1"/>
                    <a:pt x="60" y="12"/>
                    <a:pt x="60" y="48"/>
                  </a:cubicBezTo>
                  <a:cubicBezTo>
                    <a:pt x="60" y="108"/>
                    <a:pt x="1" y="1596"/>
                    <a:pt x="143" y="2287"/>
                  </a:cubicBezTo>
                  <a:cubicBezTo>
                    <a:pt x="143" y="2298"/>
                    <a:pt x="167" y="2322"/>
                    <a:pt x="191" y="2322"/>
                  </a:cubicBezTo>
                  <a:lnTo>
                    <a:pt x="203" y="2322"/>
                  </a:lnTo>
                  <a:cubicBezTo>
                    <a:pt x="227" y="2310"/>
                    <a:pt x="239" y="2287"/>
                    <a:pt x="239" y="2263"/>
                  </a:cubicBezTo>
                  <a:cubicBezTo>
                    <a:pt x="96" y="1584"/>
                    <a:pt x="155" y="60"/>
                    <a:pt x="155" y="48"/>
                  </a:cubicBezTo>
                  <a:cubicBezTo>
                    <a:pt x="155" y="24"/>
                    <a:pt x="131" y="1"/>
                    <a:pt x="10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2951479" y="2909391"/>
              <a:ext cx="171307" cy="170937"/>
            </a:xfrm>
            <a:custGeom>
              <a:avLst/>
              <a:gdLst/>
              <a:ahLst/>
              <a:cxnLst/>
              <a:rect l="l" t="t" r="r" b="b"/>
              <a:pathLst>
                <a:path w="5561" h="5549" extrusionOk="0">
                  <a:moveTo>
                    <a:pt x="2808" y="0"/>
                  </a:moveTo>
                  <a:cubicBezTo>
                    <a:pt x="2801" y="0"/>
                    <a:pt x="2794" y="0"/>
                    <a:pt x="2787" y="0"/>
                  </a:cubicBezTo>
                  <a:cubicBezTo>
                    <a:pt x="1263" y="12"/>
                    <a:pt x="12" y="1250"/>
                    <a:pt x="0" y="2774"/>
                  </a:cubicBezTo>
                  <a:cubicBezTo>
                    <a:pt x="0" y="4310"/>
                    <a:pt x="1251" y="5549"/>
                    <a:pt x="2787" y="5549"/>
                  </a:cubicBezTo>
                  <a:cubicBezTo>
                    <a:pt x="4311" y="5549"/>
                    <a:pt x="5561" y="4310"/>
                    <a:pt x="5561" y="2774"/>
                  </a:cubicBezTo>
                  <a:cubicBezTo>
                    <a:pt x="5561" y="1246"/>
                    <a:pt x="4322" y="0"/>
                    <a:pt x="2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3038041" y="2944971"/>
              <a:ext cx="64198" cy="127286"/>
            </a:xfrm>
            <a:custGeom>
              <a:avLst/>
              <a:gdLst/>
              <a:ahLst/>
              <a:cxnLst/>
              <a:rect l="l" t="t" r="r" b="b"/>
              <a:pathLst>
                <a:path w="2084" h="4132" extrusionOk="0">
                  <a:moveTo>
                    <a:pt x="2024" y="0"/>
                  </a:moveTo>
                  <a:cubicBezTo>
                    <a:pt x="2012" y="0"/>
                    <a:pt x="798" y="238"/>
                    <a:pt x="346" y="1226"/>
                  </a:cubicBezTo>
                  <a:cubicBezTo>
                    <a:pt x="0" y="1977"/>
                    <a:pt x="179" y="2941"/>
                    <a:pt x="869" y="4108"/>
                  </a:cubicBezTo>
                  <a:cubicBezTo>
                    <a:pt x="881" y="4132"/>
                    <a:pt x="893" y="4132"/>
                    <a:pt x="917" y="4132"/>
                  </a:cubicBezTo>
                  <a:lnTo>
                    <a:pt x="941" y="4132"/>
                  </a:lnTo>
                  <a:cubicBezTo>
                    <a:pt x="965" y="4120"/>
                    <a:pt x="965" y="4084"/>
                    <a:pt x="953" y="4060"/>
                  </a:cubicBezTo>
                  <a:cubicBezTo>
                    <a:pt x="286" y="2929"/>
                    <a:pt x="107" y="1988"/>
                    <a:pt x="429" y="1262"/>
                  </a:cubicBezTo>
                  <a:cubicBezTo>
                    <a:pt x="858" y="322"/>
                    <a:pt x="2024" y="95"/>
                    <a:pt x="2036" y="95"/>
                  </a:cubicBezTo>
                  <a:cubicBezTo>
                    <a:pt x="2072" y="95"/>
                    <a:pt x="2084" y="72"/>
                    <a:pt x="2084" y="48"/>
                  </a:cubicBezTo>
                  <a:cubicBezTo>
                    <a:pt x="2072" y="12"/>
                    <a:pt x="2048" y="0"/>
                    <a:pt x="20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2965033" y="2920234"/>
              <a:ext cx="54679" cy="117182"/>
            </a:xfrm>
            <a:custGeom>
              <a:avLst/>
              <a:gdLst/>
              <a:ahLst/>
              <a:cxnLst/>
              <a:rect l="l" t="t" r="r" b="b"/>
              <a:pathLst>
                <a:path w="1775" h="3804" extrusionOk="0">
                  <a:moveTo>
                    <a:pt x="923" y="1"/>
                  </a:moveTo>
                  <a:cubicBezTo>
                    <a:pt x="906" y="1"/>
                    <a:pt x="891" y="12"/>
                    <a:pt x="882" y="29"/>
                  </a:cubicBezTo>
                  <a:cubicBezTo>
                    <a:pt x="870" y="53"/>
                    <a:pt x="870" y="77"/>
                    <a:pt x="894" y="89"/>
                  </a:cubicBezTo>
                  <a:cubicBezTo>
                    <a:pt x="906" y="101"/>
                    <a:pt x="1537" y="458"/>
                    <a:pt x="1608" y="1184"/>
                  </a:cubicBezTo>
                  <a:cubicBezTo>
                    <a:pt x="1680" y="1922"/>
                    <a:pt x="1144" y="2780"/>
                    <a:pt x="25" y="3720"/>
                  </a:cubicBezTo>
                  <a:cubicBezTo>
                    <a:pt x="1" y="3732"/>
                    <a:pt x="1" y="3768"/>
                    <a:pt x="13" y="3780"/>
                  </a:cubicBezTo>
                  <a:cubicBezTo>
                    <a:pt x="25" y="3792"/>
                    <a:pt x="37" y="3804"/>
                    <a:pt x="61" y="3804"/>
                  </a:cubicBezTo>
                  <a:cubicBezTo>
                    <a:pt x="61" y="3804"/>
                    <a:pt x="72" y="3792"/>
                    <a:pt x="84" y="3792"/>
                  </a:cubicBezTo>
                  <a:cubicBezTo>
                    <a:pt x="1227" y="2839"/>
                    <a:pt x="1775" y="1946"/>
                    <a:pt x="1704" y="1172"/>
                  </a:cubicBezTo>
                  <a:cubicBezTo>
                    <a:pt x="1632" y="398"/>
                    <a:pt x="965" y="29"/>
                    <a:pt x="942" y="5"/>
                  </a:cubicBezTo>
                  <a:cubicBezTo>
                    <a:pt x="935" y="2"/>
                    <a:pt x="929" y="1"/>
                    <a:pt x="92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3050147" y="3054729"/>
              <a:ext cx="22395" cy="15341"/>
            </a:xfrm>
            <a:custGeom>
              <a:avLst/>
              <a:gdLst/>
              <a:ahLst/>
              <a:cxnLst/>
              <a:rect l="l" t="t" r="r" b="b"/>
              <a:pathLst>
                <a:path w="727" h="498" extrusionOk="0">
                  <a:moveTo>
                    <a:pt x="250" y="0"/>
                  </a:moveTo>
                  <a:cubicBezTo>
                    <a:pt x="241" y="0"/>
                    <a:pt x="232" y="3"/>
                    <a:pt x="226" y="9"/>
                  </a:cubicBezTo>
                  <a:cubicBezTo>
                    <a:pt x="203" y="9"/>
                    <a:pt x="143" y="33"/>
                    <a:pt x="12" y="438"/>
                  </a:cubicBezTo>
                  <a:cubicBezTo>
                    <a:pt x="0" y="461"/>
                    <a:pt x="12" y="485"/>
                    <a:pt x="48" y="497"/>
                  </a:cubicBezTo>
                  <a:lnTo>
                    <a:pt x="60" y="497"/>
                  </a:lnTo>
                  <a:cubicBezTo>
                    <a:pt x="84" y="497"/>
                    <a:pt x="95" y="485"/>
                    <a:pt x="107" y="461"/>
                  </a:cubicBezTo>
                  <a:cubicBezTo>
                    <a:pt x="155" y="330"/>
                    <a:pt x="215" y="164"/>
                    <a:pt x="250" y="104"/>
                  </a:cubicBezTo>
                  <a:cubicBezTo>
                    <a:pt x="346" y="164"/>
                    <a:pt x="596" y="295"/>
                    <a:pt x="643" y="319"/>
                  </a:cubicBezTo>
                  <a:cubicBezTo>
                    <a:pt x="653" y="323"/>
                    <a:pt x="665" y="326"/>
                    <a:pt x="676" y="326"/>
                  </a:cubicBezTo>
                  <a:cubicBezTo>
                    <a:pt x="692" y="326"/>
                    <a:pt x="708" y="321"/>
                    <a:pt x="715" y="307"/>
                  </a:cubicBezTo>
                  <a:cubicBezTo>
                    <a:pt x="727" y="283"/>
                    <a:pt x="715" y="247"/>
                    <a:pt x="691" y="235"/>
                  </a:cubicBezTo>
                  <a:cubicBezTo>
                    <a:pt x="548" y="164"/>
                    <a:pt x="310" y="45"/>
                    <a:pt x="274" y="9"/>
                  </a:cubicBezTo>
                  <a:cubicBezTo>
                    <a:pt x="268" y="3"/>
                    <a:pt x="259" y="0"/>
                    <a:pt x="25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3040598" y="3028452"/>
              <a:ext cx="21317" cy="14817"/>
            </a:xfrm>
            <a:custGeom>
              <a:avLst/>
              <a:gdLst/>
              <a:ahLst/>
              <a:cxnLst/>
              <a:rect l="l" t="t" r="r" b="b"/>
              <a:pathLst>
                <a:path w="692" h="481" extrusionOk="0">
                  <a:moveTo>
                    <a:pt x="208" y="1"/>
                  </a:moveTo>
                  <a:cubicBezTo>
                    <a:pt x="173" y="1"/>
                    <a:pt x="120" y="52"/>
                    <a:pt x="1" y="421"/>
                  </a:cubicBezTo>
                  <a:cubicBezTo>
                    <a:pt x="1" y="445"/>
                    <a:pt x="13" y="481"/>
                    <a:pt x="36" y="481"/>
                  </a:cubicBezTo>
                  <a:lnTo>
                    <a:pt x="48" y="481"/>
                  </a:lnTo>
                  <a:cubicBezTo>
                    <a:pt x="72" y="481"/>
                    <a:pt x="84" y="469"/>
                    <a:pt x="96" y="457"/>
                  </a:cubicBezTo>
                  <a:cubicBezTo>
                    <a:pt x="144" y="314"/>
                    <a:pt x="203" y="160"/>
                    <a:pt x="227" y="100"/>
                  </a:cubicBezTo>
                  <a:cubicBezTo>
                    <a:pt x="286" y="136"/>
                    <a:pt x="453" y="255"/>
                    <a:pt x="608" y="350"/>
                  </a:cubicBezTo>
                  <a:cubicBezTo>
                    <a:pt x="617" y="359"/>
                    <a:pt x="626" y="363"/>
                    <a:pt x="635" y="363"/>
                  </a:cubicBezTo>
                  <a:cubicBezTo>
                    <a:pt x="648" y="363"/>
                    <a:pt x="660" y="353"/>
                    <a:pt x="667" y="338"/>
                  </a:cubicBezTo>
                  <a:cubicBezTo>
                    <a:pt x="691" y="326"/>
                    <a:pt x="679" y="291"/>
                    <a:pt x="656" y="279"/>
                  </a:cubicBezTo>
                  <a:cubicBezTo>
                    <a:pt x="525" y="171"/>
                    <a:pt x="286" y="17"/>
                    <a:pt x="227" y="5"/>
                  </a:cubicBezTo>
                  <a:cubicBezTo>
                    <a:pt x="221" y="3"/>
                    <a:pt x="215" y="1"/>
                    <a:pt x="20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3036192" y="3004732"/>
              <a:ext cx="20208" cy="13616"/>
            </a:xfrm>
            <a:custGeom>
              <a:avLst/>
              <a:gdLst/>
              <a:ahLst/>
              <a:cxnLst/>
              <a:rect l="l" t="t" r="r" b="b"/>
              <a:pathLst>
                <a:path w="656" h="442" extrusionOk="0">
                  <a:moveTo>
                    <a:pt x="275" y="1"/>
                  </a:moveTo>
                  <a:cubicBezTo>
                    <a:pt x="203" y="25"/>
                    <a:pt x="96" y="203"/>
                    <a:pt x="13" y="358"/>
                  </a:cubicBezTo>
                  <a:cubicBezTo>
                    <a:pt x="1" y="382"/>
                    <a:pt x="13" y="418"/>
                    <a:pt x="37" y="429"/>
                  </a:cubicBezTo>
                  <a:cubicBezTo>
                    <a:pt x="43" y="433"/>
                    <a:pt x="49" y="434"/>
                    <a:pt x="55" y="434"/>
                  </a:cubicBezTo>
                  <a:cubicBezTo>
                    <a:pt x="72" y="434"/>
                    <a:pt x="87" y="423"/>
                    <a:pt x="96" y="406"/>
                  </a:cubicBezTo>
                  <a:cubicBezTo>
                    <a:pt x="167" y="287"/>
                    <a:pt x="251" y="144"/>
                    <a:pt x="287" y="108"/>
                  </a:cubicBezTo>
                  <a:cubicBezTo>
                    <a:pt x="334" y="156"/>
                    <a:pt x="465" y="299"/>
                    <a:pt x="560" y="418"/>
                  </a:cubicBezTo>
                  <a:cubicBezTo>
                    <a:pt x="572" y="429"/>
                    <a:pt x="584" y="441"/>
                    <a:pt x="608" y="441"/>
                  </a:cubicBezTo>
                  <a:cubicBezTo>
                    <a:pt x="608" y="441"/>
                    <a:pt x="620" y="441"/>
                    <a:pt x="632" y="429"/>
                  </a:cubicBezTo>
                  <a:cubicBezTo>
                    <a:pt x="656" y="418"/>
                    <a:pt x="656" y="382"/>
                    <a:pt x="632" y="358"/>
                  </a:cubicBezTo>
                  <a:cubicBezTo>
                    <a:pt x="572" y="287"/>
                    <a:pt x="370" y="37"/>
                    <a:pt x="322" y="13"/>
                  </a:cubicBezTo>
                  <a:cubicBezTo>
                    <a:pt x="310" y="1"/>
                    <a:pt x="287" y="1"/>
                    <a:pt x="27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3039150" y="2980088"/>
              <a:ext cx="17620" cy="16604"/>
            </a:xfrm>
            <a:custGeom>
              <a:avLst/>
              <a:gdLst/>
              <a:ahLst/>
              <a:cxnLst/>
              <a:rect l="l" t="t" r="r" b="b"/>
              <a:pathLst>
                <a:path w="572" h="539" extrusionOk="0">
                  <a:moveTo>
                    <a:pt x="375" y="1"/>
                  </a:moveTo>
                  <a:cubicBezTo>
                    <a:pt x="285" y="1"/>
                    <a:pt x="112" y="152"/>
                    <a:pt x="12" y="241"/>
                  </a:cubicBezTo>
                  <a:cubicBezTo>
                    <a:pt x="0" y="265"/>
                    <a:pt x="0" y="289"/>
                    <a:pt x="12" y="313"/>
                  </a:cubicBezTo>
                  <a:cubicBezTo>
                    <a:pt x="24" y="319"/>
                    <a:pt x="36" y="322"/>
                    <a:pt x="48" y="322"/>
                  </a:cubicBezTo>
                  <a:cubicBezTo>
                    <a:pt x="60" y="322"/>
                    <a:pt x="71" y="319"/>
                    <a:pt x="83" y="313"/>
                  </a:cubicBezTo>
                  <a:cubicBezTo>
                    <a:pt x="191" y="206"/>
                    <a:pt x="322" y="110"/>
                    <a:pt x="369" y="98"/>
                  </a:cubicBezTo>
                  <a:cubicBezTo>
                    <a:pt x="393" y="170"/>
                    <a:pt x="441" y="372"/>
                    <a:pt x="476" y="503"/>
                  </a:cubicBezTo>
                  <a:cubicBezTo>
                    <a:pt x="476" y="515"/>
                    <a:pt x="500" y="539"/>
                    <a:pt x="512" y="539"/>
                  </a:cubicBezTo>
                  <a:lnTo>
                    <a:pt x="524" y="539"/>
                  </a:lnTo>
                  <a:cubicBezTo>
                    <a:pt x="548" y="527"/>
                    <a:pt x="572" y="503"/>
                    <a:pt x="560" y="479"/>
                  </a:cubicBezTo>
                  <a:cubicBezTo>
                    <a:pt x="560" y="444"/>
                    <a:pt x="488" y="110"/>
                    <a:pt x="441" y="39"/>
                  </a:cubicBezTo>
                  <a:cubicBezTo>
                    <a:pt x="429" y="15"/>
                    <a:pt x="417" y="3"/>
                    <a:pt x="393" y="3"/>
                  </a:cubicBezTo>
                  <a:cubicBezTo>
                    <a:pt x="387" y="2"/>
                    <a:pt x="382" y="1"/>
                    <a:pt x="37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3056739" y="2958956"/>
              <a:ext cx="15803" cy="16111"/>
            </a:xfrm>
            <a:custGeom>
              <a:avLst/>
              <a:gdLst/>
              <a:ahLst/>
              <a:cxnLst/>
              <a:rect l="l" t="t" r="r" b="b"/>
              <a:pathLst>
                <a:path w="513" h="523" extrusionOk="0">
                  <a:moveTo>
                    <a:pt x="395" y="1"/>
                  </a:moveTo>
                  <a:cubicBezTo>
                    <a:pt x="348" y="1"/>
                    <a:pt x="252" y="11"/>
                    <a:pt x="48" y="46"/>
                  </a:cubicBezTo>
                  <a:cubicBezTo>
                    <a:pt x="24" y="58"/>
                    <a:pt x="1" y="82"/>
                    <a:pt x="12" y="106"/>
                  </a:cubicBezTo>
                  <a:cubicBezTo>
                    <a:pt x="12" y="125"/>
                    <a:pt x="28" y="145"/>
                    <a:pt x="47" y="145"/>
                  </a:cubicBezTo>
                  <a:cubicBezTo>
                    <a:pt x="51" y="145"/>
                    <a:pt x="56" y="144"/>
                    <a:pt x="60" y="141"/>
                  </a:cubicBezTo>
                  <a:cubicBezTo>
                    <a:pt x="191" y="118"/>
                    <a:pt x="334" y="94"/>
                    <a:pt x="393" y="94"/>
                  </a:cubicBezTo>
                  <a:cubicBezTo>
                    <a:pt x="382" y="153"/>
                    <a:pt x="358" y="320"/>
                    <a:pt x="322" y="463"/>
                  </a:cubicBezTo>
                  <a:cubicBezTo>
                    <a:pt x="322" y="499"/>
                    <a:pt x="334" y="522"/>
                    <a:pt x="358" y="522"/>
                  </a:cubicBezTo>
                  <a:lnTo>
                    <a:pt x="370" y="522"/>
                  </a:lnTo>
                  <a:cubicBezTo>
                    <a:pt x="393" y="522"/>
                    <a:pt x="405" y="511"/>
                    <a:pt x="417" y="487"/>
                  </a:cubicBezTo>
                  <a:cubicBezTo>
                    <a:pt x="513" y="46"/>
                    <a:pt x="477" y="22"/>
                    <a:pt x="441" y="10"/>
                  </a:cubicBezTo>
                  <a:cubicBezTo>
                    <a:pt x="436" y="6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075068" y="2947158"/>
              <a:ext cx="13985" cy="15803"/>
            </a:xfrm>
            <a:custGeom>
              <a:avLst/>
              <a:gdLst/>
              <a:ahLst/>
              <a:cxnLst/>
              <a:rect l="l" t="t" r="r" b="b"/>
              <a:pathLst>
                <a:path w="454" h="513" extrusionOk="0">
                  <a:moveTo>
                    <a:pt x="60" y="1"/>
                  </a:moveTo>
                  <a:cubicBezTo>
                    <a:pt x="37" y="1"/>
                    <a:pt x="1" y="12"/>
                    <a:pt x="1" y="36"/>
                  </a:cubicBezTo>
                  <a:cubicBezTo>
                    <a:pt x="1" y="60"/>
                    <a:pt x="13" y="84"/>
                    <a:pt x="37" y="96"/>
                  </a:cubicBezTo>
                  <a:lnTo>
                    <a:pt x="334" y="143"/>
                  </a:lnTo>
                  <a:lnTo>
                    <a:pt x="203" y="441"/>
                  </a:lnTo>
                  <a:cubicBezTo>
                    <a:pt x="191" y="465"/>
                    <a:pt x="203" y="501"/>
                    <a:pt x="227" y="513"/>
                  </a:cubicBezTo>
                  <a:lnTo>
                    <a:pt x="251" y="513"/>
                  </a:lnTo>
                  <a:cubicBezTo>
                    <a:pt x="263" y="513"/>
                    <a:pt x="287" y="501"/>
                    <a:pt x="287" y="489"/>
                  </a:cubicBezTo>
                  <a:lnTo>
                    <a:pt x="441" y="132"/>
                  </a:lnTo>
                  <a:cubicBezTo>
                    <a:pt x="453" y="120"/>
                    <a:pt x="453" y="108"/>
                    <a:pt x="441" y="96"/>
                  </a:cubicBezTo>
                  <a:cubicBezTo>
                    <a:pt x="441" y="84"/>
                    <a:pt x="429" y="72"/>
                    <a:pt x="406" y="7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996238" y="2924701"/>
              <a:ext cx="17620" cy="15895"/>
            </a:xfrm>
            <a:custGeom>
              <a:avLst/>
              <a:gdLst/>
              <a:ahLst/>
              <a:cxnLst/>
              <a:rect l="l" t="t" r="r" b="b"/>
              <a:pathLst>
                <a:path w="572" h="516" extrusionOk="0">
                  <a:moveTo>
                    <a:pt x="477" y="0"/>
                  </a:moveTo>
                  <a:cubicBezTo>
                    <a:pt x="473" y="0"/>
                    <a:pt x="469" y="1"/>
                    <a:pt x="464" y="3"/>
                  </a:cubicBezTo>
                  <a:cubicBezTo>
                    <a:pt x="429" y="3"/>
                    <a:pt x="417" y="27"/>
                    <a:pt x="417" y="51"/>
                  </a:cubicBezTo>
                  <a:cubicBezTo>
                    <a:pt x="441" y="194"/>
                    <a:pt x="452" y="360"/>
                    <a:pt x="452" y="420"/>
                  </a:cubicBezTo>
                  <a:cubicBezTo>
                    <a:pt x="393" y="408"/>
                    <a:pt x="214" y="349"/>
                    <a:pt x="71" y="289"/>
                  </a:cubicBezTo>
                  <a:cubicBezTo>
                    <a:pt x="65" y="286"/>
                    <a:pt x="58" y="284"/>
                    <a:pt x="51" y="284"/>
                  </a:cubicBezTo>
                  <a:cubicBezTo>
                    <a:pt x="31" y="284"/>
                    <a:pt x="12" y="295"/>
                    <a:pt x="12" y="313"/>
                  </a:cubicBezTo>
                  <a:cubicBezTo>
                    <a:pt x="0" y="337"/>
                    <a:pt x="12" y="360"/>
                    <a:pt x="36" y="372"/>
                  </a:cubicBezTo>
                  <a:cubicBezTo>
                    <a:pt x="298" y="480"/>
                    <a:pt x="417" y="515"/>
                    <a:pt x="476" y="515"/>
                  </a:cubicBezTo>
                  <a:cubicBezTo>
                    <a:pt x="512" y="515"/>
                    <a:pt x="512" y="503"/>
                    <a:pt x="524" y="491"/>
                  </a:cubicBezTo>
                  <a:cubicBezTo>
                    <a:pt x="536" y="480"/>
                    <a:pt x="572" y="444"/>
                    <a:pt x="512" y="39"/>
                  </a:cubicBezTo>
                  <a:cubicBezTo>
                    <a:pt x="512" y="20"/>
                    <a:pt x="496" y="0"/>
                    <a:pt x="47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3007236" y="2949961"/>
              <a:ext cx="19099" cy="16666"/>
            </a:xfrm>
            <a:custGeom>
              <a:avLst/>
              <a:gdLst/>
              <a:ahLst/>
              <a:cxnLst/>
              <a:rect l="l" t="t" r="r" b="b"/>
              <a:pathLst>
                <a:path w="620" h="541" extrusionOk="0">
                  <a:moveTo>
                    <a:pt x="563" y="0"/>
                  </a:moveTo>
                  <a:cubicBezTo>
                    <a:pt x="542" y="0"/>
                    <a:pt x="521" y="11"/>
                    <a:pt x="512" y="29"/>
                  </a:cubicBezTo>
                  <a:cubicBezTo>
                    <a:pt x="429" y="195"/>
                    <a:pt x="334" y="386"/>
                    <a:pt x="286" y="433"/>
                  </a:cubicBezTo>
                  <a:cubicBezTo>
                    <a:pt x="250" y="398"/>
                    <a:pt x="167" y="279"/>
                    <a:pt x="95" y="148"/>
                  </a:cubicBezTo>
                  <a:cubicBezTo>
                    <a:pt x="87" y="130"/>
                    <a:pt x="65" y="119"/>
                    <a:pt x="45" y="119"/>
                  </a:cubicBezTo>
                  <a:cubicBezTo>
                    <a:pt x="38" y="119"/>
                    <a:pt x="30" y="121"/>
                    <a:pt x="24" y="124"/>
                  </a:cubicBezTo>
                  <a:cubicBezTo>
                    <a:pt x="12" y="136"/>
                    <a:pt x="0" y="160"/>
                    <a:pt x="12" y="183"/>
                  </a:cubicBezTo>
                  <a:cubicBezTo>
                    <a:pt x="72" y="302"/>
                    <a:pt x="191" y="505"/>
                    <a:pt x="274" y="529"/>
                  </a:cubicBezTo>
                  <a:cubicBezTo>
                    <a:pt x="274" y="529"/>
                    <a:pt x="286" y="541"/>
                    <a:pt x="286" y="541"/>
                  </a:cubicBezTo>
                  <a:cubicBezTo>
                    <a:pt x="298" y="541"/>
                    <a:pt x="310" y="529"/>
                    <a:pt x="322" y="529"/>
                  </a:cubicBezTo>
                  <a:cubicBezTo>
                    <a:pt x="381" y="493"/>
                    <a:pt x="536" y="195"/>
                    <a:pt x="607" y="64"/>
                  </a:cubicBezTo>
                  <a:cubicBezTo>
                    <a:pt x="619" y="41"/>
                    <a:pt x="607" y="17"/>
                    <a:pt x="584" y="5"/>
                  </a:cubicBezTo>
                  <a:cubicBezTo>
                    <a:pt x="577" y="2"/>
                    <a:pt x="570" y="0"/>
                    <a:pt x="56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3004278" y="2973927"/>
              <a:ext cx="17651" cy="14355"/>
            </a:xfrm>
            <a:custGeom>
              <a:avLst/>
              <a:gdLst/>
              <a:ahLst/>
              <a:cxnLst/>
              <a:rect l="l" t="t" r="r" b="b"/>
              <a:pathLst>
                <a:path w="573" h="466" extrusionOk="0">
                  <a:moveTo>
                    <a:pt x="49" y="1"/>
                  </a:moveTo>
                  <a:cubicBezTo>
                    <a:pt x="25" y="13"/>
                    <a:pt x="1" y="36"/>
                    <a:pt x="1" y="60"/>
                  </a:cubicBezTo>
                  <a:cubicBezTo>
                    <a:pt x="60" y="429"/>
                    <a:pt x="108" y="453"/>
                    <a:pt x="120" y="465"/>
                  </a:cubicBezTo>
                  <a:lnTo>
                    <a:pt x="156" y="465"/>
                  </a:lnTo>
                  <a:cubicBezTo>
                    <a:pt x="191" y="465"/>
                    <a:pt x="287" y="441"/>
                    <a:pt x="537" y="263"/>
                  </a:cubicBezTo>
                  <a:cubicBezTo>
                    <a:pt x="561" y="239"/>
                    <a:pt x="572" y="215"/>
                    <a:pt x="549" y="191"/>
                  </a:cubicBezTo>
                  <a:cubicBezTo>
                    <a:pt x="542" y="177"/>
                    <a:pt x="531" y="172"/>
                    <a:pt x="518" y="172"/>
                  </a:cubicBezTo>
                  <a:cubicBezTo>
                    <a:pt x="509" y="172"/>
                    <a:pt x="499" y="174"/>
                    <a:pt x="489" y="179"/>
                  </a:cubicBezTo>
                  <a:cubicBezTo>
                    <a:pt x="370" y="263"/>
                    <a:pt x="227" y="358"/>
                    <a:pt x="168" y="370"/>
                  </a:cubicBezTo>
                  <a:cubicBezTo>
                    <a:pt x="144" y="322"/>
                    <a:pt x="120" y="167"/>
                    <a:pt x="96" y="48"/>
                  </a:cubicBezTo>
                  <a:cubicBezTo>
                    <a:pt x="96" y="25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990724" y="2992626"/>
              <a:ext cx="17990" cy="17651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48" y="1"/>
                  </a:moveTo>
                  <a:cubicBezTo>
                    <a:pt x="24" y="1"/>
                    <a:pt x="0" y="37"/>
                    <a:pt x="0" y="60"/>
                  </a:cubicBezTo>
                  <a:cubicBezTo>
                    <a:pt x="0" y="72"/>
                    <a:pt x="60" y="465"/>
                    <a:pt x="72" y="525"/>
                  </a:cubicBezTo>
                  <a:cubicBezTo>
                    <a:pt x="84" y="537"/>
                    <a:pt x="96" y="561"/>
                    <a:pt x="108" y="561"/>
                  </a:cubicBezTo>
                  <a:cubicBezTo>
                    <a:pt x="119" y="572"/>
                    <a:pt x="131" y="572"/>
                    <a:pt x="155" y="572"/>
                  </a:cubicBezTo>
                  <a:cubicBezTo>
                    <a:pt x="227" y="572"/>
                    <a:pt x="358" y="537"/>
                    <a:pt x="548" y="453"/>
                  </a:cubicBezTo>
                  <a:cubicBezTo>
                    <a:pt x="572" y="441"/>
                    <a:pt x="584" y="406"/>
                    <a:pt x="572" y="382"/>
                  </a:cubicBezTo>
                  <a:cubicBezTo>
                    <a:pt x="563" y="365"/>
                    <a:pt x="548" y="353"/>
                    <a:pt x="531" y="353"/>
                  </a:cubicBezTo>
                  <a:cubicBezTo>
                    <a:pt x="525" y="353"/>
                    <a:pt x="519" y="355"/>
                    <a:pt x="512" y="358"/>
                  </a:cubicBezTo>
                  <a:cubicBezTo>
                    <a:pt x="381" y="418"/>
                    <a:pt x="227" y="477"/>
                    <a:pt x="167" y="477"/>
                  </a:cubicBezTo>
                  <a:cubicBezTo>
                    <a:pt x="143" y="370"/>
                    <a:pt x="96" y="49"/>
                    <a:pt x="96" y="49"/>
                  </a:cubicBezTo>
                  <a:cubicBezTo>
                    <a:pt x="96" y="13"/>
                    <a:pt x="72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974582" y="3006581"/>
              <a:ext cx="17651" cy="19469"/>
            </a:xfrm>
            <a:custGeom>
              <a:avLst/>
              <a:gdLst/>
              <a:ahLst/>
              <a:cxnLst/>
              <a:rect l="l" t="t" r="r" b="b"/>
              <a:pathLst>
                <a:path w="573" h="632" extrusionOk="0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cubicBezTo>
                    <a:pt x="12" y="72"/>
                    <a:pt x="84" y="489"/>
                    <a:pt x="108" y="572"/>
                  </a:cubicBezTo>
                  <a:cubicBezTo>
                    <a:pt x="108" y="584"/>
                    <a:pt x="120" y="608"/>
                    <a:pt x="143" y="620"/>
                  </a:cubicBezTo>
                  <a:cubicBezTo>
                    <a:pt x="167" y="631"/>
                    <a:pt x="191" y="631"/>
                    <a:pt x="227" y="631"/>
                  </a:cubicBezTo>
                  <a:cubicBezTo>
                    <a:pt x="322" y="631"/>
                    <a:pt x="477" y="584"/>
                    <a:pt x="536" y="572"/>
                  </a:cubicBezTo>
                  <a:cubicBezTo>
                    <a:pt x="560" y="560"/>
                    <a:pt x="572" y="536"/>
                    <a:pt x="560" y="500"/>
                  </a:cubicBezTo>
                  <a:cubicBezTo>
                    <a:pt x="551" y="483"/>
                    <a:pt x="536" y="472"/>
                    <a:pt x="520" y="472"/>
                  </a:cubicBezTo>
                  <a:cubicBezTo>
                    <a:pt x="513" y="472"/>
                    <a:pt x="507" y="473"/>
                    <a:pt x="501" y="477"/>
                  </a:cubicBezTo>
                  <a:cubicBezTo>
                    <a:pt x="392" y="516"/>
                    <a:pt x="275" y="539"/>
                    <a:pt x="218" y="539"/>
                  </a:cubicBezTo>
                  <a:cubicBezTo>
                    <a:pt x="206" y="539"/>
                    <a:pt x="197" y="538"/>
                    <a:pt x="191" y="536"/>
                  </a:cubicBezTo>
                  <a:cubicBezTo>
                    <a:pt x="167" y="465"/>
                    <a:pt x="120" y="179"/>
                    <a:pt x="96" y="36"/>
                  </a:cubicBezTo>
                  <a:cubicBezTo>
                    <a:pt x="96" y="12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810269" y="2990808"/>
              <a:ext cx="27909" cy="28279"/>
            </a:xfrm>
            <a:custGeom>
              <a:avLst/>
              <a:gdLst/>
              <a:ahLst/>
              <a:cxnLst/>
              <a:rect l="l" t="t" r="r" b="b"/>
              <a:pathLst>
                <a:path w="906" h="918" extrusionOk="0">
                  <a:moveTo>
                    <a:pt x="489" y="143"/>
                  </a:moveTo>
                  <a:cubicBezTo>
                    <a:pt x="501" y="179"/>
                    <a:pt x="513" y="227"/>
                    <a:pt x="513" y="250"/>
                  </a:cubicBezTo>
                  <a:cubicBezTo>
                    <a:pt x="536" y="346"/>
                    <a:pt x="548" y="358"/>
                    <a:pt x="548" y="381"/>
                  </a:cubicBezTo>
                  <a:cubicBezTo>
                    <a:pt x="560" y="393"/>
                    <a:pt x="584" y="405"/>
                    <a:pt x="667" y="429"/>
                  </a:cubicBezTo>
                  <a:cubicBezTo>
                    <a:pt x="703" y="441"/>
                    <a:pt x="739" y="453"/>
                    <a:pt x="763" y="465"/>
                  </a:cubicBezTo>
                  <a:cubicBezTo>
                    <a:pt x="715" y="489"/>
                    <a:pt x="643" y="512"/>
                    <a:pt x="584" y="536"/>
                  </a:cubicBezTo>
                  <a:cubicBezTo>
                    <a:pt x="572" y="548"/>
                    <a:pt x="560" y="548"/>
                    <a:pt x="560" y="560"/>
                  </a:cubicBezTo>
                  <a:cubicBezTo>
                    <a:pt x="524" y="643"/>
                    <a:pt x="489" y="727"/>
                    <a:pt x="453" y="774"/>
                  </a:cubicBezTo>
                  <a:cubicBezTo>
                    <a:pt x="441" y="715"/>
                    <a:pt x="417" y="631"/>
                    <a:pt x="393" y="548"/>
                  </a:cubicBezTo>
                  <a:cubicBezTo>
                    <a:pt x="393" y="536"/>
                    <a:pt x="370" y="524"/>
                    <a:pt x="358" y="512"/>
                  </a:cubicBezTo>
                  <a:cubicBezTo>
                    <a:pt x="286" y="500"/>
                    <a:pt x="191" y="477"/>
                    <a:pt x="143" y="465"/>
                  </a:cubicBezTo>
                  <a:cubicBezTo>
                    <a:pt x="203" y="441"/>
                    <a:pt x="298" y="393"/>
                    <a:pt x="382" y="370"/>
                  </a:cubicBezTo>
                  <a:cubicBezTo>
                    <a:pt x="393" y="358"/>
                    <a:pt x="405" y="346"/>
                    <a:pt x="405" y="334"/>
                  </a:cubicBezTo>
                  <a:cubicBezTo>
                    <a:pt x="429" y="274"/>
                    <a:pt x="465" y="203"/>
                    <a:pt x="489" y="143"/>
                  </a:cubicBezTo>
                  <a:close/>
                  <a:moveTo>
                    <a:pt x="501" y="0"/>
                  </a:moveTo>
                  <a:cubicBezTo>
                    <a:pt x="465" y="0"/>
                    <a:pt x="429" y="0"/>
                    <a:pt x="322" y="286"/>
                  </a:cubicBezTo>
                  <a:cubicBezTo>
                    <a:pt x="24" y="405"/>
                    <a:pt x="12" y="441"/>
                    <a:pt x="1" y="465"/>
                  </a:cubicBezTo>
                  <a:cubicBezTo>
                    <a:pt x="1" y="477"/>
                    <a:pt x="1" y="500"/>
                    <a:pt x="12" y="512"/>
                  </a:cubicBezTo>
                  <a:cubicBezTo>
                    <a:pt x="24" y="524"/>
                    <a:pt x="48" y="548"/>
                    <a:pt x="310" y="596"/>
                  </a:cubicBezTo>
                  <a:cubicBezTo>
                    <a:pt x="382" y="917"/>
                    <a:pt x="417" y="917"/>
                    <a:pt x="453" y="917"/>
                  </a:cubicBezTo>
                  <a:cubicBezTo>
                    <a:pt x="477" y="917"/>
                    <a:pt x="501" y="905"/>
                    <a:pt x="632" y="620"/>
                  </a:cubicBezTo>
                  <a:cubicBezTo>
                    <a:pt x="727" y="584"/>
                    <a:pt x="858" y="536"/>
                    <a:pt x="894" y="512"/>
                  </a:cubicBezTo>
                  <a:cubicBezTo>
                    <a:pt x="905" y="500"/>
                    <a:pt x="905" y="477"/>
                    <a:pt x="905" y="453"/>
                  </a:cubicBezTo>
                  <a:cubicBezTo>
                    <a:pt x="894" y="417"/>
                    <a:pt x="858" y="393"/>
                    <a:pt x="703" y="346"/>
                  </a:cubicBezTo>
                  <a:cubicBezTo>
                    <a:pt x="679" y="334"/>
                    <a:pt x="643" y="322"/>
                    <a:pt x="620" y="310"/>
                  </a:cubicBezTo>
                  <a:cubicBezTo>
                    <a:pt x="620" y="298"/>
                    <a:pt x="608" y="250"/>
                    <a:pt x="608" y="227"/>
                  </a:cubicBezTo>
                  <a:cubicBezTo>
                    <a:pt x="572" y="96"/>
                    <a:pt x="560" y="48"/>
                    <a:pt x="536" y="24"/>
                  </a:cubicBezTo>
                  <a:cubicBezTo>
                    <a:pt x="524" y="12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200876" y="2727456"/>
              <a:ext cx="27909" cy="28279"/>
            </a:xfrm>
            <a:custGeom>
              <a:avLst/>
              <a:gdLst/>
              <a:ahLst/>
              <a:cxnLst/>
              <a:rect l="l" t="t" r="r" b="b"/>
              <a:pathLst>
                <a:path w="906" h="918" extrusionOk="0">
                  <a:moveTo>
                    <a:pt x="489" y="144"/>
                  </a:moveTo>
                  <a:cubicBezTo>
                    <a:pt x="501" y="179"/>
                    <a:pt x="513" y="215"/>
                    <a:pt x="513" y="251"/>
                  </a:cubicBezTo>
                  <a:cubicBezTo>
                    <a:pt x="536" y="334"/>
                    <a:pt x="536" y="358"/>
                    <a:pt x="548" y="382"/>
                  </a:cubicBezTo>
                  <a:cubicBezTo>
                    <a:pt x="560" y="394"/>
                    <a:pt x="584" y="406"/>
                    <a:pt x="667" y="429"/>
                  </a:cubicBezTo>
                  <a:cubicBezTo>
                    <a:pt x="703" y="441"/>
                    <a:pt x="739" y="453"/>
                    <a:pt x="763" y="465"/>
                  </a:cubicBezTo>
                  <a:cubicBezTo>
                    <a:pt x="715" y="489"/>
                    <a:pt x="644" y="513"/>
                    <a:pt x="584" y="537"/>
                  </a:cubicBezTo>
                  <a:cubicBezTo>
                    <a:pt x="572" y="548"/>
                    <a:pt x="560" y="548"/>
                    <a:pt x="560" y="560"/>
                  </a:cubicBezTo>
                  <a:cubicBezTo>
                    <a:pt x="525" y="644"/>
                    <a:pt x="489" y="727"/>
                    <a:pt x="453" y="775"/>
                  </a:cubicBezTo>
                  <a:cubicBezTo>
                    <a:pt x="441" y="715"/>
                    <a:pt x="406" y="632"/>
                    <a:pt x="394" y="548"/>
                  </a:cubicBezTo>
                  <a:cubicBezTo>
                    <a:pt x="394" y="537"/>
                    <a:pt x="370" y="513"/>
                    <a:pt x="358" y="513"/>
                  </a:cubicBezTo>
                  <a:cubicBezTo>
                    <a:pt x="275" y="501"/>
                    <a:pt x="191" y="477"/>
                    <a:pt x="144" y="465"/>
                  </a:cubicBezTo>
                  <a:cubicBezTo>
                    <a:pt x="203" y="441"/>
                    <a:pt x="298" y="394"/>
                    <a:pt x="382" y="358"/>
                  </a:cubicBezTo>
                  <a:cubicBezTo>
                    <a:pt x="394" y="358"/>
                    <a:pt x="406" y="346"/>
                    <a:pt x="406" y="334"/>
                  </a:cubicBezTo>
                  <a:cubicBezTo>
                    <a:pt x="429" y="275"/>
                    <a:pt x="465" y="191"/>
                    <a:pt x="489" y="144"/>
                  </a:cubicBezTo>
                  <a:close/>
                  <a:moveTo>
                    <a:pt x="501" y="1"/>
                  </a:moveTo>
                  <a:cubicBezTo>
                    <a:pt x="465" y="1"/>
                    <a:pt x="429" y="1"/>
                    <a:pt x="322" y="286"/>
                  </a:cubicBezTo>
                  <a:cubicBezTo>
                    <a:pt x="25" y="406"/>
                    <a:pt x="13" y="441"/>
                    <a:pt x="1" y="465"/>
                  </a:cubicBezTo>
                  <a:cubicBezTo>
                    <a:pt x="1" y="477"/>
                    <a:pt x="1" y="501"/>
                    <a:pt x="13" y="513"/>
                  </a:cubicBezTo>
                  <a:cubicBezTo>
                    <a:pt x="25" y="525"/>
                    <a:pt x="48" y="548"/>
                    <a:pt x="310" y="608"/>
                  </a:cubicBezTo>
                  <a:cubicBezTo>
                    <a:pt x="382" y="918"/>
                    <a:pt x="417" y="918"/>
                    <a:pt x="453" y="918"/>
                  </a:cubicBezTo>
                  <a:cubicBezTo>
                    <a:pt x="477" y="918"/>
                    <a:pt x="501" y="918"/>
                    <a:pt x="632" y="620"/>
                  </a:cubicBezTo>
                  <a:cubicBezTo>
                    <a:pt x="727" y="584"/>
                    <a:pt x="858" y="537"/>
                    <a:pt x="894" y="513"/>
                  </a:cubicBezTo>
                  <a:cubicBezTo>
                    <a:pt x="906" y="501"/>
                    <a:pt x="906" y="477"/>
                    <a:pt x="906" y="465"/>
                  </a:cubicBezTo>
                  <a:cubicBezTo>
                    <a:pt x="906" y="417"/>
                    <a:pt x="858" y="406"/>
                    <a:pt x="703" y="346"/>
                  </a:cubicBezTo>
                  <a:cubicBezTo>
                    <a:pt x="679" y="334"/>
                    <a:pt x="644" y="322"/>
                    <a:pt x="632" y="310"/>
                  </a:cubicBezTo>
                  <a:cubicBezTo>
                    <a:pt x="620" y="298"/>
                    <a:pt x="608" y="263"/>
                    <a:pt x="608" y="227"/>
                  </a:cubicBezTo>
                  <a:cubicBezTo>
                    <a:pt x="572" y="108"/>
                    <a:pt x="560" y="48"/>
                    <a:pt x="536" y="25"/>
                  </a:cubicBezTo>
                  <a:cubicBezTo>
                    <a:pt x="536" y="13"/>
                    <a:pt x="513" y="1"/>
                    <a:pt x="50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263965" y="3001066"/>
              <a:ext cx="27909" cy="28279"/>
            </a:xfrm>
            <a:custGeom>
              <a:avLst/>
              <a:gdLst/>
              <a:ahLst/>
              <a:cxnLst/>
              <a:rect l="l" t="t" r="r" b="b"/>
              <a:pathLst>
                <a:path w="906" h="918" extrusionOk="0">
                  <a:moveTo>
                    <a:pt x="477" y="144"/>
                  </a:moveTo>
                  <a:cubicBezTo>
                    <a:pt x="489" y="179"/>
                    <a:pt x="501" y="227"/>
                    <a:pt x="513" y="251"/>
                  </a:cubicBezTo>
                  <a:cubicBezTo>
                    <a:pt x="536" y="334"/>
                    <a:pt x="536" y="358"/>
                    <a:pt x="548" y="382"/>
                  </a:cubicBezTo>
                  <a:cubicBezTo>
                    <a:pt x="560" y="394"/>
                    <a:pt x="584" y="406"/>
                    <a:pt x="667" y="429"/>
                  </a:cubicBezTo>
                  <a:cubicBezTo>
                    <a:pt x="691" y="441"/>
                    <a:pt x="727" y="453"/>
                    <a:pt x="763" y="465"/>
                  </a:cubicBezTo>
                  <a:cubicBezTo>
                    <a:pt x="715" y="489"/>
                    <a:pt x="644" y="513"/>
                    <a:pt x="572" y="537"/>
                  </a:cubicBezTo>
                  <a:cubicBezTo>
                    <a:pt x="560" y="548"/>
                    <a:pt x="560" y="548"/>
                    <a:pt x="548" y="560"/>
                  </a:cubicBezTo>
                  <a:cubicBezTo>
                    <a:pt x="513" y="644"/>
                    <a:pt x="477" y="727"/>
                    <a:pt x="453" y="775"/>
                  </a:cubicBezTo>
                  <a:cubicBezTo>
                    <a:pt x="429" y="715"/>
                    <a:pt x="405" y="632"/>
                    <a:pt x="382" y="548"/>
                  </a:cubicBezTo>
                  <a:cubicBezTo>
                    <a:pt x="382" y="537"/>
                    <a:pt x="370" y="513"/>
                    <a:pt x="346" y="513"/>
                  </a:cubicBezTo>
                  <a:cubicBezTo>
                    <a:pt x="274" y="501"/>
                    <a:pt x="191" y="477"/>
                    <a:pt x="132" y="465"/>
                  </a:cubicBezTo>
                  <a:cubicBezTo>
                    <a:pt x="191" y="441"/>
                    <a:pt x="286" y="394"/>
                    <a:pt x="370" y="358"/>
                  </a:cubicBezTo>
                  <a:cubicBezTo>
                    <a:pt x="382" y="358"/>
                    <a:pt x="393" y="346"/>
                    <a:pt x="405" y="334"/>
                  </a:cubicBezTo>
                  <a:cubicBezTo>
                    <a:pt x="429" y="275"/>
                    <a:pt x="453" y="191"/>
                    <a:pt x="477" y="144"/>
                  </a:cubicBezTo>
                  <a:close/>
                  <a:moveTo>
                    <a:pt x="489" y="1"/>
                  </a:moveTo>
                  <a:cubicBezTo>
                    <a:pt x="465" y="1"/>
                    <a:pt x="429" y="1"/>
                    <a:pt x="322" y="275"/>
                  </a:cubicBezTo>
                  <a:cubicBezTo>
                    <a:pt x="12" y="394"/>
                    <a:pt x="12" y="441"/>
                    <a:pt x="1" y="453"/>
                  </a:cubicBezTo>
                  <a:cubicBezTo>
                    <a:pt x="1" y="477"/>
                    <a:pt x="1" y="489"/>
                    <a:pt x="12" y="513"/>
                  </a:cubicBezTo>
                  <a:cubicBezTo>
                    <a:pt x="24" y="525"/>
                    <a:pt x="48" y="548"/>
                    <a:pt x="298" y="596"/>
                  </a:cubicBezTo>
                  <a:cubicBezTo>
                    <a:pt x="382" y="918"/>
                    <a:pt x="405" y="918"/>
                    <a:pt x="441" y="918"/>
                  </a:cubicBezTo>
                  <a:cubicBezTo>
                    <a:pt x="441" y="918"/>
                    <a:pt x="441" y="918"/>
                    <a:pt x="441" y="906"/>
                  </a:cubicBezTo>
                  <a:cubicBezTo>
                    <a:pt x="477" y="906"/>
                    <a:pt x="501" y="906"/>
                    <a:pt x="632" y="620"/>
                  </a:cubicBezTo>
                  <a:cubicBezTo>
                    <a:pt x="715" y="584"/>
                    <a:pt x="858" y="537"/>
                    <a:pt x="882" y="501"/>
                  </a:cubicBezTo>
                  <a:cubicBezTo>
                    <a:pt x="894" y="489"/>
                    <a:pt x="905" y="477"/>
                    <a:pt x="905" y="453"/>
                  </a:cubicBezTo>
                  <a:cubicBezTo>
                    <a:pt x="894" y="418"/>
                    <a:pt x="858" y="394"/>
                    <a:pt x="691" y="334"/>
                  </a:cubicBezTo>
                  <a:cubicBezTo>
                    <a:pt x="667" y="334"/>
                    <a:pt x="632" y="322"/>
                    <a:pt x="620" y="310"/>
                  </a:cubicBezTo>
                  <a:cubicBezTo>
                    <a:pt x="620" y="287"/>
                    <a:pt x="608" y="251"/>
                    <a:pt x="596" y="215"/>
                  </a:cubicBezTo>
                  <a:cubicBezTo>
                    <a:pt x="572" y="96"/>
                    <a:pt x="548" y="48"/>
                    <a:pt x="536" y="13"/>
                  </a:cubicBezTo>
                  <a:cubicBezTo>
                    <a:pt x="524" y="1"/>
                    <a:pt x="513" y="1"/>
                    <a:pt x="48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070663" y="3183740"/>
              <a:ext cx="27909" cy="28248"/>
            </a:xfrm>
            <a:custGeom>
              <a:avLst/>
              <a:gdLst/>
              <a:ahLst/>
              <a:cxnLst/>
              <a:rect l="l" t="t" r="r" b="b"/>
              <a:pathLst>
                <a:path w="906" h="917" extrusionOk="0">
                  <a:moveTo>
                    <a:pt x="489" y="155"/>
                  </a:moveTo>
                  <a:cubicBezTo>
                    <a:pt x="501" y="191"/>
                    <a:pt x="513" y="226"/>
                    <a:pt x="513" y="250"/>
                  </a:cubicBezTo>
                  <a:cubicBezTo>
                    <a:pt x="537" y="345"/>
                    <a:pt x="537" y="369"/>
                    <a:pt x="549" y="381"/>
                  </a:cubicBezTo>
                  <a:cubicBezTo>
                    <a:pt x="561" y="405"/>
                    <a:pt x="584" y="405"/>
                    <a:pt x="668" y="441"/>
                  </a:cubicBezTo>
                  <a:cubicBezTo>
                    <a:pt x="703" y="453"/>
                    <a:pt x="739" y="464"/>
                    <a:pt x="763" y="476"/>
                  </a:cubicBezTo>
                  <a:cubicBezTo>
                    <a:pt x="715" y="500"/>
                    <a:pt x="644" y="524"/>
                    <a:pt x="584" y="548"/>
                  </a:cubicBezTo>
                  <a:cubicBezTo>
                    <a:pt x="572" y="548"/>
                    <a:pt x="561" y="560"/>
                    <a:pt x="561" y="572"/>
                  </a:cubicBezTo>
                  <a:cubicBezTo>
                    <a:pt x="525" y="643"/>
                    <a:pt x="489" y="726"/>
                    <a:pt x="453" y="786"/>
                  </a:cubicBezTo>
                  <a:cubicBezTo>
                    <a:pt x="442" y="726"/>
                    <a:pt x="406" y="631"/>
                    <a:pt x="394" y="560"/>
                  </a:cubicBezTo>
                  <a:cubicBezTo>
                    <a:pt x="382" y="536"/>
                    <a:pt x="370" y="524"/>
                    <a:pt x="358" y="524"/>
                  </a:cubicBezTo>
                  <a:cubicBezTo>
                    <a:pt x="275" y="512"/>
                    <a:pt x="191" y="488"/>
                    <a:pt x="144" y="476"/>
                  </a:cubicBezTo>
                  <a:cubicBezTo>
                    <a:pt x="203" y="441"/>
                    <a:pt x="299" y="405"/>
                    <a:pt x="382" y="369"/>
                  </a:cubicBezTo>
                  <a:cubicBezTo>
                    <a:pt x="394" y="369"/>
                    <a:pt x="406" y="357"/>
                    <a:pt x="406" y="345"/>
                  </a:cubicBezTo>
                  <a:cubicBezTo>
                    <a:pt x="430" y="274"/>
                    <a:pt x="465" y="202"/>
                    <a:pt x="489" y="155"/>
                  </a:cubicBezTo>
                  <a:close/>
                  <a:moveTo>
                    <a:pt x="501" y="0"/>
                  </a:moveTo>
                  <a:cubicBezTo>
                    <a:pt x="465" y="0"/>
                    <a:pt x="430" y="0"/>
                    <a:pt x="322" y="286"/>
                  </a:cubicBezTo>
                  <a:cubicBezTo>
                    <a:pt x="25" y="405"/>
                    <a:pt x="13" y="453"/>
                    <a:pt x="1" y="464"/>
                  </a:cubicBezTo>
                  <a:cubicBezTo>
                    <a:pt x="1" y="476"/>
                    <a:pt x="1" y="500"/>
                    <a:pt x="13" y="512"/>
                  </a:cubicBezTo>
                  <a:cubicBezTo>
                    <a:pt x="25" y="524"/>
                    <a:pt x="49" y="560"/>
                    <a:pt x="311" y="607"/>
                  </a:cubicBezTo>
                  <a:cubicBezTo>
                    <a:pt x="382" y="917"/>
                    <a:pt x="418" y="917"/>
                    <a:pt x="453" y="917"/>
                  </a:cubicBezTo>
                  <a:cubicBezTo>
                    <a:pt x="477" y="917"/>
                    <a:pt x="501" y="917"/>
                    <a:pt x="632" y="631"/>
                  </a:cubicBezTo>
                  <a:cubicBezTo>
                    <a:pt x="727" y="595"/>
                    <a:pt x="858" y="548"/>
                    <a:pt x="894" y="512"/>
                  </a:cubicBezTo>
                  <a:cubicBezTo>
                    <a:pt x="906" y="500"/>
                    <a:pt x="906" y="476"/>
                    <a:pt x="906" y="464"/>
                  </a:cubicBezTo>
                  <a:cubicBezTo>
                    <a:pt x="906" y="429"/>
                    <a:pt x="858" y="405"/>
                    <a:pt x="703" y="345"/>
                  </a:cubicBezTo>
                  <a:cubicBezTo>
                    <a:pt x="680" y="345"/>
                    <a:pt x="644" y="322"/>
                    <a:pt x="632" y="322"/>
                  </a:cubicBezTo>
                  <a:cubicBezTo>
                    <a:pt x="620" y="298"/>
                    <a:pt x="608" y="262"/>
                    <a:pt x="608" y="226"/>
                  </a:cubicBezTo>
                  <a:cubicBezTo>
                    <a:pt x="572" y="107"/>
                    <a:pt x="561" y="48"/>
                    <a:pt x="537" y="24"/>
                  </a:cubicBezTo>
                  <a:cubicBezTo>
                    <a:pt x="537" y="12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2835590" y="2775882"/>
              <a:ext cx="20917" cy="20947"/>
            </a:xfrm>
            <a:custGeom>
              <a:avLst/>
              <a:gdLst/>
              <a:ahLst/>
              <a:cxnLst/>
              <a:rect l="l" t="t" r="r" b="b"/>
              <a:pathLst>
                <a:path w="679" h="680" extrusionOk="0">
                  <a:moveTo>
                    <a:pt x="345" y="96"/>
                  </a:moveTo>
                  <a:cubicBezTo>
                    <a:pt x="476" y="96"/>
                    <a:pt x="583" y="215"/>
                    <a:pt x="583" y="346"/>
                  </a:cubicBezTo>
                  <a:cubicBezTo>
                    <a:pt x="583" y="477"/>
                    <a:pt x="476" y="584"/>
                    <a:pt x="345" y="584"/>
                  </a:cubicBezTo>
                  <a:lnTo>
                    <a:pt x="345" y="631"/>
                  </a:lnTo>
                  <a:lnTo>
                    <a:pt x="333" y="584"/>
                  </a:lnTo>
                  <a:cubicBezTo>
                    <a:pt x="202" y="584"/>
                    <a:pt x="95" y="477"/>
                    <a:pt x="95" y="346"/>
                  </a:cubicBezTo>
                  <a:cubicBezTo>
                    <a:pt x="95" y="203"/>
                    <a:pt x="202" y="96"/>
                    <a:pt x="345" y="96"/>
                  </a:cubicBezTo>
                  <a:close/>
                  <a:moveTo>
                    <a:pt x="333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24"/>
                    <a:pt x="155" y="679"/>
                    <a:pt x="333" y="679"/>
                  </a:cubicBezTo>
                  <a:cubicBezTo>
                    <a:pt x="524" y="679"/>
                    <a:pt x="679" y="524"/>
                    <a:pt x="679" y="346"/>
                  </a:cubicBezTo>
                  <a:cubicBezTo>
                    <a:pt x="679" y="155"/>
                    <a:pt x="524" y="0"/>
                    <a:pt x="33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3270187" y="2923684"/>
              <a:ext cx="20947" cy="20947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334" y="96"/>
                  </a:moveTo>
                  <a:cubicBezTo>
                    <a:pt x="465" y="96"/>
                    <a:pt x="584" y="203"/>
                    <a:pt x="584" y="346"/>
                  </a:cubicBezTo>
                  <a:cubicBezTo>
                    <a:pt x="584" y="477"/>
                    <a:pt x="465" y="584"/>
                    <a:pt x="334" y="584"/>
                  </a:cubicBezTo>
                  <a:cubicBezTo>
                    <a:pt x="203" y="584"/>
                    <a:pt x="96" y="477"/>
                    <a:pt x="96" y="346"/>
                  </a:cubicBezTo>
                  <a:cubicBezTo>
                    <a:pt x="96" y="203"/>
                    <a:pt x="203" y="96"/>
                    <a:pt x="334" y="96"/>
                  </a:cubicBezTo>
                  <a:close/>
                  <a:moveTo>
                    <a:pt x="334" y="1"/>
                  </a:moveTo>
                  <a:cubicBezTo>
                    <a:pt x="156" y="1"/>
                    <a:pt x="1" y="155"/>
                    <a:pt x="1" y="334"/>
                  </a:cubicBezTo>
                  <a:cubicBezTo>
                    <a:pt x="1" y="524"/>
                    <a:pt x="144" y="679"/>
                    <a:pt x="334" y="679"/>
                  </a:cubicBezTo>
                  <a:cubicBezTo>
                    <a:pt x="525" y="679"/>
                    <a:pt x="668" y="524"/>
                    <a:pt x="668" y="346"/>
                  </a:cubicBezTo>
                  <a:cubicBezTo>
                    <a:pt x="680" y="155"/>
                    <a:pt x="525" y="1"/>
                    <a:pt x="33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229124" y="3162454"/>
              <a:ext cx="20947" cy="20578"/>
            </a:xfrm>
            <a:custGeom>
              <a:avLst/>
              <a:gdLst/>
              <a:ahLst/>
              <a:cxnLst/>
              <a:rect l="l" t="t" r="r" b="b"/>
              <a:pathLst>
                <a:path w="680" h="668" extrusionOk="0">
                  <a:moveTo>
                    <a:pt x="346" y="84"/>
                  </a:moveTo>
                  <a:cubicBezTo>
                    <a:pt x="477" y="84"/>
                    <a:pt x="584" y="203"/>
                    <a:pt x="584" y="334"/>
                  </a:cubicBezTo>
                  <a:cubicBezTo>
                    <a:pt x="584" y="465"/>
                    <a:pt x="477" y="572"/>
                    <a:pt x="346" y="572"/>
                  </a:cubicBezTo>
                  <a:lnTo>
                    <a:pt x="346" y="620"/>
                  </a:lnTo>
                  <a:lnTo>
                    <a:pt x="334" y="572"/>
                  </a:lnTo>
                  <a:cubicBezTo>
                    <a:pt x="203" y="572"/>
                    <a:pt x="96" y="465"/>
                    <a:pt x="96" y="334"/>
                  </a:cubicBezTo>
                  <a:cubicBezTo>
                    <a:pt x="96" y="191"/>
                    <a:pt x="203" y="84"/>
                    <a:pt x="346" y="84"/>
                  </a:cubicBezTo>
                  <a:close/>
                  <a:moveTo>
                    <a:pt x="334" y="1"/>
                  </a:moveTo>
                  <a:cubicBezTo>
                    <a:pt x="155" y="1"/>
                    <a:pt x="0" y="143"/>
                    <a:pt x="0" y="334"/>
                  </a:cubicBezTo>
                  <a:cubicBezTo>
                    <a:pt x="0" y="512"/>
                    <a:pt x="155" y="667"/>
                    <a:pt x="334" y="667"/>
                  </a:cubicBezTo>
                  <a:cubicBezTo>
                    <a:pt x="524" y="667"/>
                    <a:pt x="679" y="512"/>
                    <a:pt x="679" y="334"/>
                  </a:cubicBezTo>
                  <a:cubicBezTo>
                    <a:pt x="679" y="143"/>
                    <a:pt x="524" y="1"/>
                    <a:pt x="33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2813565" y="3156601"/>
              <a:ext cx="20947" cy="20547"/>
            </a:xfrm>
            <a:custGeom>
              <a:avLst/>
              <a:gdLst/>
              <a:ahLst/>
              <a:cxnLst/>
              <a:rect l="l" t="t" r="r" b="b"/>
              <a:pathLst>
                <a:path w="680" h="667" extrusionOk="0">
                  <a:moveTo>
                    <a:pt x="346" y="83"/>
                  </a:moveTo>
                  <a:cubicBezTo>
                    <a:pt x="477" y="95"/>
                    <a:pt x="584" y="202"/>
                    <a:pt x="584" y="333"/>
                  </a:cubicBezTo>
                  <a:cubicBezTo>
                    <a:pt x="584" y="464"/>
                    <a:pt x="477" y="572"/>
                    <a:pt x="346" y="572"/>
                  </a:cubicBezTo>
                  <a:cubicBezTo>
                    <a:pt x="203" y="572"/>
                    <a:pt x="96" y="464"/>
                    <a:pt x="96" y="333"/>
                  </a:cubicBezTo>
                  <a:cubicBezTo>
                    <a:pt x="96" y="191"/>
                    <a:pt x="203" y="83"/>
                    <a:pt x="346" y="83"/>
                  </a:cubicBezTo>
                  <a:close/>
                  <a:moveTo>
                    <a:pt x="346" y="0"/>
                  </a:moveTo>
                  <a:cubicBezTo>
                    <a:pt x="155" y="0"/>
                    <a:pt x="13" y="143"/>
                    <a:pt x="1" y="333"/>
                  </a:cubicBezTo>
                  <a:cubicBezTo>
                    <a:pt x="1" y="512"/>
                    <a:pt x="155" y="667"/>
                    <a:pt x="346" y="667"/>
                  </a:cubicBezTo>
                  <a:cubicBezTo>
                    <a:pt x="525" y="667"/>
                    <a:pt x="679" y="512"/>
                    <a:pt x="679" y="333"/>
                  </a:cubicBezTo>
                  <a:cubicBezTo>
                    <a:pt x="679" y="143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932041" y="2652261"/>
              <a:ext cx="137945" cy="74148"/>
            </a:xfrm>
            <a:custGeom>
              <a:avLst/>
              <a:gdLst/>
              <a:ahLst/>
              <a:cxnLst/>
              <a:rect l="l" t="t" r="r" b="b"/>
              <a:pathLst>
                <a:path w="4478" h="2407" extrusionOk="0">
                  <a:moveTo>
                    <a:pt x="2977" y="1"/>
                  </a:moveTo>
                  <a:cubicBezTo>
                    <a:pt x="2917" y="1"/>
                    <a:pt x="2846" y="13"/>
                    <a:pt x="2786" y="25"/>
                  </a:cubicBezTo>
                  <a:cubicBezTo>
                    <a:pt x="2763" y="25"/>
                    <a:pt x="2751" y="61"/>
                    <a:pt x="2763" y="84"/>
                  </a:cubicBezTo>
                  <a:cubicBezTo>
                    <a:pt x="2763" y="96"/>
                    <a:pt x="2786" y="120"/>
                    <a:pt x="2798" y="120"/>
                  </a:cubicBezTo>
                  <a:cubicBezTo>
                    <a:pt x="2810" y="120"/>
                    <a:pt x="2810" y="120"/>
                    <a:pt x="2810" y="108"/>
                  </a:cubicBezTo>
                  <a:cubicBezTo>
                    <a:pt x="2870" y="96"/>
                    <a:pt x="2917" y="96"/>
                    <a:pt x="2977" y="96"/>
                  </a:cubicBezTo>
                  <a:lnTo>
                    <a:pt x="2989" y="96"/>
                  </a:lnTo>
                  <a:cubicBezTo>
                    <a:pt x="3013" y="96"/>
                    <a:pt x="3037" y="72"/>
                    <a:pt x="3037" y="49"/>
                  </a:cubicBezTo>
                  <a:cubicBezTo>
                    <a:pt x="3037" y="25"/>
                    <a:pt x="3013" y="1"/>
                    <a:pt x="2989" y="1"/>
                  </a:cubicBezTo>
                  <a:close/>
                  <a:moveTo>
                    <a:pt x="3191" y="25"/>
                  </a:moveTo>
                  <a:cubicBezTo>
                    <a:pt x="3167" y="25"/>
                    <a:pt x="3144" y="37"/>
                    <a:pt x="3132" y="61"/>
                  </a:cubicBezTo>
                  <a:cubicBezTo>
                    <a:pt x="3132" y="84"/>
                    <a:pt x="3144" y="108"/>
                    <a:pt x="3167" y="120"/>
                  </a:cubicBezTo>
                  <a:cubicBezTo>
                    <a:pt x="3227" y="132"/>
                    <a:pt x="3287" y="156"/>
                    <a:pt x="3346" y="180"/>
                  </a:cubicBezTo>
                  <a:lnTo>
                    <a:pt x="3358" y="180"/>
                  </a:lnTo>
                  <a:cubicBezTo>
                    <a:pt x="3382" y="180"/>
                    <a:pt x="3394" y="168"/>
                    <a:pt x="3406" y="156"/>
                  </a:cubicBezTo>
                  <a:cubicBezTo>
                    <a:pt x="3418" y="132"/>
                    <a:pt x="3406" y="96"/>
                    <a:pt x="3382" y="84"/>
                  </a:cubicBezTo>
                  <a:cubicBezTo>
                    <a:pt x="3310" y="61"/>
                    <a:pt x="3251" y="37"/>
                    <a:pt x="3191" y="25"/>
                  </a:cubicBezTo>
                  <a:close/>
                  <a:moveTo>
                    <a:pt x="2627" y="92"/>
                  </a:moveTo>
                  <a:cubicBezTo>
                    <a:pt x="2621" y="92"/>
                    <a:pt x="2614" y="93"/>
                    <a:pt x="2608" y="96"/>
                  </a:cubicBezTo>
                  <a:cubicBezTo>
                    <a:pt x="2548" y="132"/>
                    <a:pt x="2501" y="168"/>
                    <a:pt x="2441" y="215"/>
                  </a:cubicBezTo>
                  <a:cubicBezTo>
                    <a:pt x="2429" y="239"/>
                    <a:pt x="2429" y="263"/>
                    <a:pt x="2441" y="287"/>
                  </a:cubicBezTo>
                  <a:cubicBezTo>
                    <a:pt x="2453" y="299"/>
                    <a:pt x="2465" y="299"/>
                    <a:pt x="2477" y="299"/>
                  </a:cubicBezTo>
                  <a:cubicBezTo>
                    <a:pt x="2489" y="299"/>
                    <a:pt x="2501" y="299"/>
                    <a:pt x="2513" y="287"/>
                  </a:cubicBezTo>
                  <a:cubicBezTo>
                    <a:pt x="2560" y="251"/>
                    <a:pt x="2608" y="215"/>
                    <a:pt x="2656" y="180"/>
                  </a:cubicBezTo>
                  <a:cubicBezTo>
                    <a:pt x="2679" y="168"/>
                    <a:pt x="2679" y="144"/>
                    <a:pt x="2667" y="120"/>
                  </a:cubicBezTo>
                  <a:cubicBezTo>
                    <a:pt x="2659" y="103"/>
                    <a:pt x="2644" y="92"/>
                    <a:pt x="2627" y="92"/>
                  </a:cubicBezTo>
                  <a:close/>
                  <a:moveTo>
                    <a:pt x="3520" y="172"/>
                  </a:moveTo>
                  <a:cubicBezTo>
                    <a:pt x="3507" y="172"/>
                    <a:pt x="3496" y="178"/>
                    <a:pt x="3489" y="191"/>
                  </a:cubicBezTo>
                  <a:cubicBezTo>
                    <a:pt x="3477" y="215"/>
                    <a:pt x="3489" y="239"/>
                    <a:pt x="3501" y="263"/>
                  </a:cubicBezTo>
                  <a:cubicBezTo>
                    <a:pt x="3560" y="287"/>
                    <a:pt x="3608" y="322"/>
                    <a:pt x="3668" y="358"/>
                  </a:cubicBezTo>
                  <a:cubicBezTo>
                    <a:pt x="3668" y="358"/>
                    <a:pt x="3679" y="370"/>
                    <a:pt x="3691" y="370"/>
                  </a:cubicBezTo>
                  <a:cubicBezTo>
                    <a:pt x="3703" y="370"/>
                    <a:pt x="3715" y="358"/>
                    <a:pt x="3727" y="346"/>
                  </a:cubicBezTo>
                  <a:cubicBezTo>
                    <a:pt x="3739" y="322"/>
                    <a:pt x="3739" y="299"/>
                    <a:pt x="3715" y="275"/>
                  </a:cubicBezTo>
                  <a:cubicBezTo>
                    <a:pt x="3668" y="239"/>
                    <a:pt x="3608" y="203"/>
                    <a:pt x="3548" y="180"/>
                  </a:cubicBezTo>
                  <a:cubicBezTo>
                    <a:pt x="3539" y="175"/>
                    <a:pt x="3529" y="172"/>
                    <a:pt x="3520" y="172"/>
                  </a:cubicBezTo>
                  <a:close/>
                  <a:moveTo>
                    <a:pt x="3841" y="386"/>
                  </a:moveTo>
                  <a:cubicBezTo>
                    <a:pt x="3828" y="386"/>
                    <a:pt x="3817" y="392"/>
                    <a:pt x="3810" y="406"/>
                  </a:cubicBezTo>
                  <a:cubicBezTo>
                    <a:pt x="3787" y="418"/>
                    <a:pt x="3787" y="453"/>
                    <a:pt x="3810" y="465"/>
                  </a:cubicBezTo>
                  <a:cubicBezTo>
                    <a:pt x="3858" y="501"/>
                    <a:pt x="3906" y="549"/>
                    <a:pt x="3953" y="584"/>
                  </a:cubicBezTo>
                  <a:cubicBezTo>
                    <a:pt x="3965" y="596"/>
                    <a:pt x="3977" y="596"/>
                    <a:pt x="3989" y="596"/>
                  </a:cubicBezTo>
                  <a:cubicBezTo>
                    <a:pt x="4001" y="596"/>
                    <a:pt x="4013" y="596"/>
                    <a:pt x="4025" y="584"/>
                  </a:cubicBezTo>
                  <a:cubicBezTo>
                    <a:pt x="4049" y="561"/>
                    <a:pt x="4037" y="537"/>
                    <a:pt x="4025" y="513"/>
                  </a:cubicBezTo>
                  <a:cubicBezTo>
                    <a:pt x="3977" y="477"/>
                    <a:pt x="3918" y="430"/>
                    <a:pt x="3870" y="394"/>
                  </a:cubicBezTo>
                  <a:cubicBezTo>
                    <a:pt x="3860" y="389"/>
                    <a:pt x="3850" y="386"/>
                    <a:pt x="3841" y="386"/>
                  </a:cubicBezTo>
                  <a:close/>
                  <a:moveTo>
                    <a:pt x="2353" y="350"/>
                  </a:moveTo>
                  <a:cubicBezTo>
                    <a:pt x="2340" y="350"/>
                    <a:pt x="2329" y="356"/>
                    <a:pt x="2322" y="370"/>
                  </a:cubicBezTo>
                  <a:cubicBezTo>
                    <a:pt x="2275" y="418"/>
                    <a:pt x="2239" y="477"/>
                    <a:pt x="2215" y="537"/>
                  </a:cubicBezTo>
                  <a:cubicBezTo>
                    <a:pt x="2203" y="561"/>
                    <a:pt x="2203" y="584"/>
                    <a:pt x="2227" y="596"/>
                  </a:cubicBezTo>
                  <a:cubicBezTo>
                    <a:pt x="2239" y="608"/>
                    <a:pt x="2239" y="608"/>
                    <a:pt x="2251" y="608"/>
                  </a:cubicBezTo>
                  <a:cubicBezTo>
                    <a:pt x="2263" y="608"/>
                    <a:pt x="2286" y="596"/>
                    <a:pt x="2298" y="584"/>
                  </a:cubicBezTo>
                  <a:cubicBezTo>
                    <a:pt x="2322" y="525"/>
                    <a:pt x="2358" y="477"/>
                    <a:pt x="2394" y="430"/>
                  </a:cubicBezTo>
                  <a:cubicBezTo>
                    <a:pt x="2405" y="406"/>
                    <a:pt x="2405" y="370"/>
                    <a:pt x="2382" y="358"/>
                  </a:cubicBezTo>
                  <a:cubicBezTo>
                    <a:pt x="2372" y="353"/>
                    <a:pt x="2362" y="350"/>
                    <a:pt x="2353" y="350"/>
                  </a:cubicBezTo>
                  <a:close/>
                  <a:moveTo>
                    <a:pt x="4127" y="626"/>
                  </a:moveTo>
                  <a:cubicBezTo>
                    <a:pt x="4114" y="626"/>
                    <a:pt x="4102" y="632"/>
                    <a:pt x="4096" y="644"/>
                  </a:cubicBezTo>
                  <a:cubicBezTo>
                    <a:pt x="4072" y="668"/>
                    <a:pt x="4072" y="692"/>
                    <a:pt x="4096" y="715"/>
                  </a:cubicBezTo>
                  <a:cubicBezTo>
                    <a:pt x="4144" y="751"/>
                    <a:pt x="4191" y="799"/>
                    <a:pt x="4227" y="846"/>
                  </a:cubicBezTo>
                  <a:cubicBezTo>
                    <a:pt x="4239" y="858"/>
                    <a:pt x="4251" y="858"/>
                    <a:pt x="4263" y="858"/>
                  </a:cubicBezTo>
                  <a:cubicBezTo>
                    <a:pt x="4275" y="858"/>
                    <a:pt x="4287" y="858"/>
                    <a:pt x="4299" y="846"/>
                  </a:cubicBezTo>
                  <a:cubicBezTo>
                    <a:pt x="4322" y="822"/>
                    <a:pt x="4322" y="799"/>
                    <a:pt x="4299" y="775"/>
                  </a:cubicBezTo>
                  <a:cubicBezTo>
                    <a:pt x="4251" y="727"/>
                    <a:pt x="4203" y="680"/>
                    <a:pt x="4168" y="644"/>
                  </a:cubicBezTo>
                  <a:cubicBezTo>
                    <a:pt x="4156" y="632"/>
                    <a:pt x="4141" y="626"/>
                    <a:pt x="4127" y="626"/>
                  </a:cubicBezTo>
                  <a:close/>
                  <a:moveTo>
                    <a:pt x="2170" y="675"/>
                  </a:moveTo>
                  <a:cubicBezTo>
                    <a:pt x="2150" y="675"/>
                    <a:pt x="2128" y="686"/>
                    <a:pt x="2120" y="703"/>
                  </a:cubicBezTo>
                  <a:cubicBezTo>
                    <a:pt x="2096" y="763"/>
                    <a:pt x="2072" y="822"/>
                    <a:pt x="2048" y="894"/>
                  </a:cubicBezTo>
                  <a:cubicBezTo>
                    <a:pt x="2048" y="918"/>
                    <a:pt x="2060" y="942"/>
                    <a:pt x="2084" y="953"/>
                  </a:cubicBezTo>
                  <a:lnTo>
                    <a:pt x="2096" y="953"/>
                  </a:lnTo>
                  <a:cubicBezTo>
                    <a:pt x="2120" y="953"/>
                    <a:pt x="2132" y="942"/>
                    <a:pt x="2144" y="918"/>
                  </a:cubicBezTo>
                  <a:cubicBezTo>
                    <a:pt x="2167" y="858"/>
                    <a:pt x="2191" y="799"/>
                    <a:pt x="2215" y="751"/>
                  </a:cubicBezTo>
                  <a:cubicBezTo>
                    <a:pt x="2227" y="727"/>
                    <a:pt x="2215" y="692"/>
                    <a:pt x="2191" y="680"/>
                  </a:cubicBezTo>
                  <a:cubicBezTo>
                    <a:pt x="2185" y="676"/>
                    <a:pt x="2178" y="675"/>
                    <a:pt x="2170" y="675"/>
                  </a:cubicBezTo>
                  <a:close/>
                  <a:moveTo>
                    <a:pt x="4430" y="918"/>
                  </a:moveTo>
                  <a:lnTo>
                    <a:pt x="4358" y="989"/>
                  </a:lnTo>
                  <a:lnTo>
                    <a:pt x="4394" y="1013"/>
                  </a:lnTo>
                  <a:cubicBezTo>
                    <a:pt x="4406" y="1025"/>
                    <a:pt x="4418" y="1025"/>
                    <a:pt x="4430" y="1025"/>
                  </a:cubicBezTo>
                  <a:cubicBezTo>
                    <a:pt x="4441" y="1025"/>
                    <a:pt x="4453" y="1025"/>
                    <a:pt x="4465" y="1013"/>
                  </a:cubicBezTo>
                  <a:cubicBezTo>
                    <a:pt x="4477" y="1001"/>
                    <a:pt x="4477" y="965"/>
                    <a:pt x="4465" y="953"/>
                  </a:cubicBezTo>
                  <a:lnTo>
                    <a:pt x="4430" y="918"/>
                  </a:lnTo>
                  <a:close/>
                  <a:moveTo>
                    <a:pt x="2048" y="1037"/>
                  </a:moveTo>
                  <a:cubicBezTo>
                    <a:pt x="2024" y="1037"/>
                    <a:pt x="2001" y="1049"/>
                    <a:pt x="2001" y="1073"/>
                  </a:cubicBezTo>
                  <a:cubicBezTo>
                    <a:pt x="1977" y="1132"/>
                    <a:pt x="1965" y="1203"/>
                    <a:pt x="1953" y="1263"/>
                  </a:cubicBezTo>
                  <a:cubicBezTo>
                    <a:pt x="1941" y="1287"/>
                    <a:pt x="1953" y="1311"/>
                    <a:pt x="1989" y="1311"/>
                  </a:cubicBezTo>
                  <a:cubicBezTo>
                    <a:pt x="1989" y="1323"/>
                    <a:pt x="1989" y="1323"/>
                    <a:pt x="1989" y="1323"/>
                  </a:cubicBezTo>
                  <a:cubicBezTo>
                    <a:pt x="2013" y="1323"/>
                    <a:pt x="2036" y="1299"/>
                    <a:pt x="2036" y="1275"/>
                  </a:cubicBezTo>
                  <a:cubicBezTo>
                    <a:pt x="2048" y="1215"/>
                    <a:pt x="2072" y="1156"/>
                    <a:pt x="2084" y="1096"/>
                  </a:cubicBezTo>
                  <a:cubicBezTo>
                    <a:pt x="2096" y="1073"/>
                    <a:pt x="2072" y="1049"/>
                    <a:pt x="2048" y="1037"/>
                  </a:cubicBezTo>
                  <a:close/>
                  <a:moveTo>
                    <a:pt x="1239" y="1227"/>
                  </a:moveTo>
                  <a:cubicBezTo>
                    <a:pt x="1167" y="1239"/>
                    <a:pt x="1108" y="1239"/>
                    <a:pt x="1036" y="1263"/>
                  </a:cubicBezTo>
                  <a:cubicBezTo>
                    <a:pt x="1012" y="1263"/>
                    <a:pt x="1001" y="1287"/>
                    <a:pt x="1001" y="1311"/>
                  </a:cubicBezTo>
                  <a:cubicBezTo>
                    <a:pt x="1012" y="1334"/>
                    <a:pt x="1024" y="1346"/>
                    <a:pt x="1048" y="1346"/>
                  </a:cubicBezTo>
                  <a:lnTo>
                    <a:pt x="1060" y="1346"/>
                  </a:lnTo>
                  <a:cubicBezTo>
                    <a:pt x="1120" y="1334"/>
                    <a:pt x="1179" y="1334"/>
                    <a:pt x="1239" y="1323"/>
                  </a:cubicBezTo>
                  <a:cubicBezTo>
                    <a:pt x="1274" y="1323"/>
                    <a:pt x="1286" y="1299"/>
                    <a:pt x="1286" y="1275"/>
                  </a:cubicBezTo>
                  <a:cubicBezTo>
                    <a:pt x="1286" y="1251"/>
                    <a:pt x="1262" y="1227"/>
                    <a:pt x="1239" y="1227"/>
                  </a:cubicBezTo>
                  <a:close/>
                  <a:moveTo>
                    <a:pt x="1429" y="1227"/>
                  </a:moveTo>
                  <a:cubicBezTo>
                    <a:pt x="1405" y="1227"/>
                    <a:pt x="1382" y="1251"/>
                    <a:pt x="1382" y="1275"/>
                  </a:cubicBezTo>
                  <a:cubicBezTo>
                    <a:pt x="1382" y="1299"/>
                    <a:pt x="1393" y="1323"/>
                    <a:pt x="1429" y="1323"/>
                  </a:cubicBezTo>
                  <a:cubicBezTo>
                    <a:pt x="1489" y="1334"/>
                    <a:pt x="1548" y="1334"/>
                    <a:pt x="1608" y="1346"/>
                  </a:cubicBezTo>
                  <a:lnTo>
                    <a:pt x="1620" y="1346"/>
                  </a:lnTo>
                  <a:cubicBezTo>
                    <a:pt x="1643" y="1346"/>
                    <a:pt x="1655" y="1334"/>
                    <a:pt x="1667" y="1311"/>
                  </a:cubicBezTo>
                  <a:cubicBezTo>
                    <a:pt x="1667" y="1287"/>
                    <a:pt x="1655" y="1263"/>
                    <a:pt x="1620" y="1251"/>
                  </a:cubicBezTo>
                  <a:cubicBezTo>
                    <a:pt x="1560" y="1239"/>
                    <a:pt x="1489" y="1239"/>
                    <a:pt x="1429" y="1227"/>
                  </a:cubicBezTo>
                  <a:close/>
                  <a:moveTo>
                    <a:pt x="867" y="1318"/>
                  </a:moveTo>
                  <a:cubicBezTo>
                    <a:pt x="859" y="1318"/>
                    <a:pt x="852" y="1319"/>
                    <a:pt x="846" y="1323"/>
                  </a:cubicBezTo>
                  <a:cubicBezTo>
                    <a:pt x="786" y="1346"/>
                    <a:pt x="739" y="1370"/>
                    <a:pt x="679" y="1406"/>
                  </a:cubicBezTo>
                  <a:cubicBezTo>
                    <a:pt x="655" y="1418"/>
                    <a:pt x="643" y="1454"/>
                    <a:pt x="667" y="1477"/>
                  </a:cubicBezTo>
                  <a:cubicBezTo>
                    <a:pt x="667" y="1489"/>
                    <a:pt x="679" y="1489"/>
                    <a:pt x="703" y="1489"/>
                  </a:cubicBezTo>
                  <a:lnTo>
                    <a:pt x="727" y="1489"/>
                  </a:lnTo>
                  <a:cubicBezTo>
                    <a:pt x="774" y="1454"/>
                    <a:pt x="834" y="1430"/>
                    <a:pt x="893" y="1406"/>
                  </a:cubicBezTo>
                  <a:cubicBezTo>
                    <a:pt x="917" y="1394"/>
                    <a:pt x="929" y="1370"/>
                    <a:pt x="917" y="1346"/>
                  </a:cubicBezTo>
                  <a:cubicBezTo>
                    <a:pt x="908" y="1329"/>
                    <a:pt x="887" y="1318"/>
                    <a:pt x="867" y="1318"/>
                  </a:cubicBezTo>
                  <a:close/>
                  <a:moveTo>
                    <a:pt x="1810" y="1299"/>
                  </a:moveTo>
                  <a:cubicBezTo>
                    <a:pt x="1786" y="1299"/>
                    <a:pt x="1763" y="1311"/>
                    <a:pt x="1751" y="1334"/>
                  </a:cubicBezTo>
                  <a:cubicBezTo>
                    <a:pt x="1751" y="1358"/>
                    <a:pt x="1763" y="1394"/>
                    <a:pt x="1786" y="1394"/>
                  </a:cubicBezTo>
                  <a:cubicBezTo>
                    <a:pt x="1834" y="1406"/>
                    <a:pt x="1870" y="1418"/>
                    <a:pt x="1917" y="1442"/>
                  </a:cubicBezTo>
                  <a:cubicBezTo>
                    <a:pt x="1905" y="1442"/>
                    <a:pt x="1905" y="1442"/>
                    <a:pt x="1905" y="1454"/>
                  </a:cubicBezTo>
                  <a:cubicBezTo>
                    <a:pt x="1894" y="1513"/>
                    <a:pt x="1882" y="1584"/>
                    <a:pt x="1882" y="1632"/>
                  </a:cubicBezTo>
                  <a:cubicBezTo>
                    <a:pt x="1870" y="1668"/>
                    <a:pt x="1894" y="1692"/>
                    <a:pt x="1917" y="1692"/>
                  </a:cubicBezTo>
                  <a:lnTo>
                    <a:pt x="1929" y="1692"/>
                  </a:lnTo>
                  <a:cubicBezTo>
                    <a:pt x="1941" y="1692"/>
                    <a:pt x="1965" y="1680"/>
                    <a:pt x="1965" y="1656"/>
                  </a:cubicBezTo>
                  <a:cubicBezTo>
                    <a:pt x="1977" y="1596"/>
                    <a:pt x="1989" y="1537"/>
                    <a:pt x="2001" y="1465"/>
                  </a:cubicBezTo>
                  <a:lnTo>
                    <a:pt x="2001" y="1454"/>
                  </a:lnTo>
                  <a:cubicBezTo>
                    <a:pt x="2013" y="1454"/>
                    <a:pt x="2024" y="1442"/>
                    <a:pt x="2024" y="1430"/>
                  </a:cubicBezTo>
                  <a:cubicBezTo>
                    <a:pt x="2036" y="1406"/>
                    <a:pt x="2024" y="1382"/>
                    <a:pt x="2001" y="1370"/>
                  </a:cubicBezTo>
                  <a:cubicBezTo>
                    <a:pt x="1941" y="1346"/>
                    <a:pt x="1882" y="1323"/>
                    <a:pt x="1810" y="1299"/>
                  </a:cubicBezTo>
                  <a:close/>
                  <a:moveTo>
                    <a:pt x="2146" y="1458"/>
                  </a:moveTo>
                  <a:cubicBezTo>
                    <a:pt x="2130" y="1458"/>
                    <a:pt x="2115" y="1463"/>
                    <a:pt x="2108" y="1477"/>
                  </a:cubicBezTo>
                  <a:cubicBezTo>
                    <a:pt x="2096" y="1501"/>
                    <a:pt x="2096" y="1525"/>
                    <a:pt x="2120" y="1549"/>
                  </a:cubicBezTo>
                  <a:cubicBezTo>
                    <a:pt x="2167" y="1584"/>
                    <a:pt x="2203" y="1620"/>
                    <a:pt x="2227" y="1668"/>
                  </a:cubicBezTo>
                  <a:cubicBezTo>
                    <a:pt x="2227" y="1692"/>
                    <a:pt x="2251" y="1704"/>
                    <a:pt x="2263" y="1704"/>
                  </a:cubicBezTo>
                  <a:cubicBezTo>
                    <a:pt x="2275" y="1704"/>
                    <a:pt x="2275" y="1704"/>
                    <a:pt x="2286" y="1692"/>
                  </a:cubicBezTo>
                  <a:cubicBezTo>
                    <a:pt x="2310" y="1680"/>
                    <a:pt x="2322" y="1656"/>
                    <a:pt x="2310" y="1632"/>
                  </a:cubicBezTo>
                  <a:cubicBezTo>
                    <a:pt x="2286" y="1573"/>
                    <a:pt x="2239" y="1513"/>
                    <a:pt x="2179" y="1465"/>
                  </a:cubicBezTo>
                  <a:cubicBezTo>
                    <a:pt x="2169" y="1461"/>
                    <a:pt x="2157" y="1458"/>
                    <a:pt x="2146" y="1458"/>
                  </a:cubicBezTo>
                  <a:close/>
                  <a:moveTo>
                    <a:pt x="546" y="1511"/>
                  </a:moveTo>
                  <a:cubicBezTo>
                    <a:pt x="535" y="1511"/>
                    <a:pt x="522" y="1515"/>
                    <a:pt x="512" y="1525"/>
                  </a:cubicBezTo>
                  <a:cubicBezTo>
                    <a:pt x="465" y="1561"/>
                    <a:pt x="417" y="1608"/>
                    <a:pt x="381" y="1668"/>
                  </a:cubicBezTo>
                  <a:cubicBezTo>
                    <a:pt x="358" y="1680"/>
                    <a:pt x="370" y="1715"/>
                    <a:pt x="381" y="1727"/>
                  </a:cubicBezTo>
                  <a:cubicBezTo>
                    <a:pt x="393" y="1739"/>
                    <a:pt x="405" y="1739"/>
                    <a:pt x="417" y="1739"/>
                  </a:cubicBezTo>
                  <a:cubicBezTo>
                    <a:pt x="429" y="1739"/>
                    <a:pt x="441" y="1739"/>
                    <a:pt x="453" y="1727"/>
                  </a:cubicBezTo>
                  <a:cubicBezTo>
                    <a:pt x="489" y="1680"/>
                    <a:pt x="536" y="1632"/>
                    <a:pt x="584" y="1596"/>
                  </a:cubicBezTo>
                  <a:cubicBezTo>
                    <a:pt x="596" y="1573"/>
                    <a:pt x="608" y="1549"/>
                    <a:pt x="584" y="1525"/>
                  </a:cubicBezTo>
                  <a:cubicBezTo>
                    <a:pt x="577" y="1518"/>
                    <a:pt x="562" y="1511"/>
                    <a:pt x="546" y="1511"/>
                  </a:cubicBezTo>
                  <a:close/>
                  <a:moveTo>
                    <a:pt x="2286" y="1787"/>
                  </a:moveTo>
                  <a:cubicBezTo>
                    <a:pt x="2263" y="1787"/>
                    <a:pt x="2239" y="1799"/>
                    <a:pt x="2227" y="1823"/>
                  </a:cubicBezTo>
                  <a:cubicBezTo>
                    <a:pt x="2203" y="1870"/>
                    <a:pt x="2167" y="1906"/>
                    <a:pt x="2132" y="1942"/>
                  </a:cubicBezTo>
                  <a:cubicBezTo>
                    <a:pt x="2108" y="1954"/>
                    <a:pt x="2096" y="1989"/>
                    <a:pt x="2108" y="2013"/>
                  </a:cubicBezTo>
                  <a:cubicBezTo>
                    <a:pt x="2120" y="2025"/>
                    <a:pt x="2132" y="2025"/>
                    <a:pt x="2155" y="2025"/>
                  </a:cubicBezTo>
                  <a:lnTo>
                    <a:pt x="2179" y="2025"/>
                  </a:lnTo>
                  <a:cubicBezTo>
                    <a:pt x="2239" y="1977"/>
                    <a:pt x="2286" y="1918"/>
                    <a:pt x="2310" y="1846"/>
                  </a:cubicBezTo>
                  <a:cubicBezTo>
                    <a:pt x="2322" y="1823"/>
                    <a:pt x="2310" y="1799"/>
                    <a:pt x="2286" y="1787"/>
                  </a:cubicBezTo>
                  <a:close/>
                  <a:moveTo>
                    <a:pt x="1905" y="1787"/>
                  </a:moveTo>
                  <a:cubicBezTo>
                    <a:pt x="1882" y="1787"/>
                    <a:pt x="1858" y="1811"/>
                    <a:pt x="1858" y="1835"/>
                  </a:cubicBezTo>
                  <a:cubicBezTo>
                    <a:pt x="1858" y="1965"/>
                    <a:pt x="1905" y="2013"/>
                    <a:pt x="1953" y="2037"/>
                  </a:cubicBezTo>
                  <a:cubicBezTo>
                    <a:pt x="1953" y="2049"/>
                    <a:pt x="1965" y="2049"/>
                    <a:pt x="1977" y="2049"/>
                  </a:cubicBezTo>
                  <a:cubicBezTo>
                    <a:pt x="1989" y="2049"/>
                    <a:pt x="2001" y="2037"/>
                    <a:pt x="2013" y="2025"/>
                  </a:cubicBezTo>
                  <a:cubicBezTo>
                    <a:pt x="2024" y="2001"/>
                    <a:pt x="2024" y="1977"/>
                    <a:pt x="2001" y="1965"/>
                  </a:cubicBezTo>
                  <a:cubicBezTo>
                    <a:pt x="1965" y="1942"/>
                    <a:pt x="1953" y="1894"/>
                    <a:pt x="1953" y="1835"/>
                  </a:cubicBezTo>
                  <a:cubicBezTo>
                    <a:pt x="1953" y="1811"/>
                    <a:pt x="1929" y="1787"/>
                    <a:pt x="1905" y="1787"/>
                  </a:cubicBezTo>
                  <a:close/>
                  <a:moveTo>
                    <a:pt x="295" y="1798"/>
                  </a:moveTo>
                  <a:cubicBezTo>
                    <a:pt x="282" y="1798"/>
                    <a:pt x="270" y="1808"/>
                    <a:pt x="262" y="1823"/>
                  </a:cubicBezTo>
                  <a:cubicBezTo>
                    <a:pt x="227" y="1870"/>
                    <a:pt x="191" y="1930"/>
                    <a:pt x="155" y="1989"/>
                  </a:cubicBezTo>
                  <a:cubicBezTo>
                    <a:pt x="143" y="2013"/>
                    <a:pt x="155" y="2037"/>
                    <a:pt x="179" y="2049"/>
                  </a:cubicBezTo>
                  <a:cubicBezTo>
                    <a:pt x="179" y="2049"/>
                    <a:pt x="191" y="2061"/>
                    <a:pt x="203" y="2061"/>
                  </a:cubicBezTo>
                  <a:cubicBezTo>
                    <a:pt x="215" y="2061"/>
                    <a:pt x="239" y="2049"/>
                    <a:pt x="239" y="2037"/>
                  </a:cubicBezTo>
                  <a:cubicBezTo>
                    <a:pt x="274" y="1977"/>
                    <a:pt x="310" y="1918"/>
                    <a:pt x="334" y="1870"/>
                  </a:cubicBezTo>
                  <a:cubicBezTo>
                    <a:pt x="346" y="1846"/>
                    <a:pt x="346" y="1823"/>
                    <a:pt x="322" y="1811"/>
                  </a:cubicBezTo>
                  <a:cubicBezTo>
                    <a:pt x="313" y="1802"/>
                    <a:pt x="304" y="1798"/>
                    <a:pt x="295" y="1798"/>
                  </a:cubicBezTo>
                  <a:close/>
                  <a:moveTo>
                    <a:pt x="112" y="2128"/>
                  </a:moveTo>
                  <a:cubicBezTo>
                    <a:pt x="96" y="2128"/>
                    <a:pt x="81" y="2139"/>
                    <a:pt x="72" y="2156"/>
                  </a:cubicBezTo>
                  <a:cubicBezTo>
                    <a:pt x="36" y="2275"/>
                    <a:pt x="12" y="2346"/>
                    <a:pt x="12" y="2346"/>
                  </a:cubicBezTo>
                  <a:cubicBezTo>
                    <a:pt x="0" y="2370"/>
                    <a:pt x="24" y="2406"/>
                    <a:pt x="48" y="2406"/>
                  </a:cubicBezTo>
                  <a:lnTo>
                    <a:pt x="60" y="2406"/>
                  </a:lnTo>
                  <a:cubicBezTo>
                    <a:pt x="84" y="2406"/>
                    <a:pt x="96" y="2394"/>
                    <a:pt x="108" y="2370"/>
                  </a:cubicBezTo>
                  <a:cubicBezTo>
                    <a:pt x="108" y="2370"/>
                    <a:pt x="119" y="2299"/>
                    <a:pt x="167" y="2204"/>
                  </a:cubicBezTo>
                  <a:cubicBezTo>
                    <a:pt x="167" y="2168"/>
                    <a:pt x="155" y="2144"/>
                    <a:pt x="131" y="2132"/>
                  </a:cubicBezTo>
                  <a:cubicBezTo>
                    <a:pt x="125" y="2129"/>
                    <a:pt x="119" y="2128"/>
                    <a:pt x="112" y="2128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875175" y="3171172"/>
              <a:ext cx="257899" cy="78245"/>
            </a:xfrm>
            <a:custGeom>
              <a:avLst/>
              <a:gdLst/>
              <a:ahLst/>
              <a:cxnLst/>
              <a:rect l="l" t="t" r="r" b="b"/>
              <a:pathLst>
                <a:path w="8372" h="2540" extrusionOk="0">
                  <a:moveTo>
                    <a:pt x="95" y="0"/>
                  </a:moveTo>
                  <a:cubicBezTo>
                    <a:pt x="76" y="0"/>
                    <a:pt x="58" y="20"/>
                    <a:pt x="49" y="39"/>
                  </a:cubicBezTo>
                  <a:cubicBezTo>
                    <a:pt x="49" y="39"/>
                    <a:pt x="37" y="110"/>
                    <a:pt x="25" y="229"/>
                  </a:cubicBezTo>
                  <a:cubicBezTo>
                    <a:pt x="13" y="253"/>
                    <a:pt x="37" y="277"/>
                    <a:pt x="60" y="277"/>
                  </a:cubicBezTo>
                  <a:lnTo>
                    <a:pt x="72" y="277"/>
                  </a:lnTo>
                  <a:cubicBezTo>
                    <a:pt x="96" y="277"/>
                    <a:pt x="108" y="265"/>
                    <a:pt x="108" y="241"/>
                  </a:cubicBezTo>
                  <a:cubicBezTo>
                    <a:pt x="132" y="134"/>
                    <a:pt x="144" y="63"/>
                    <a:pt x="144" y="63"/>
                  </a:cubicBezTo>
                  <a:cubicBezTo>
                    <a:pt x="156" y="27"/>
                    <a:pt x="132" y="3"/>
                    <a:pt x="108" y="3"/>
                  </a:cubicBezTo>
                  <a:cubicBezTo>
                    <a:pt x="104" y="1"/>
                    <a:pt x="99" y="0"/>
                    <a:pt x="95" y="0"/>
                  </a:cubicBezTo>
                  <a:close/>
                  <a:moveTo>
                    <a:pt x="49" y="372"/>
                  </a:moveTo>
                  <a:cubicBezTo>
                    <a:pt x="25" y="372"/>
                    <a:pt x="1" y="396"/>
                    <a:pt x="1" y="420"/>
                  </a:cubicBezTo>
                  <a:cubicBezTo>
                    <a:pt x="1" y="456"/>
                    <a:pt x="1" y="491"/>
                    <a:pt x="1" y="527"/>
                  </a:cubicBezTo>
                  <a:cubicBezTo>
                    <a:pt x="1" y="551"/>
                    <a:pt x="1" y="587"/>
                    <a:pt x="1" y="610"/>
                  </a:cubicBezTo>
                  <a:cubicBezTo>
                    <a:pt x="1" y="646"/>
                    <a:pt x="25" y="658"/>
                    <a:pt x="49" y="658"/>
                  </a:cubicBezTo>
                  <a:cubicBezTo>
                    <a:pt x="72" y="658"/>
                    <a:pt x="96" y="634"/>
                    <a:pt x="96" y="610"/>
                  </a:cubicBezTo>
                  <a:cubicBezTo>
                    <a:pt x="96" y="575"/>
                    <a:pt x="96" y="551"/>
                    <a:pt x="96" y="515"/>
                  </a:cubicBezTo>
                  <a:cubicBezTo>
                    <a:pt x="96" y="491"/>
                    <a:pt x="96" y="456"/>
                    <a:pt x="96" y="420"/>
                  </a:cubicBezTo>
                  <a:cubicBezTo>
                    <a:pt x="96" y="396"/>
                    <a:pt x="72" y="372"/>
                    <a:pt x="49" y="372"/>
                  </a:cubicBezTo>
                  <a:close/>
                  <a:moveTo>
                    <a:pt x="60" y="753"/>
                  </a:moveTo>
                  <a:cubicBezTo>
                    <a:pt x="37" y="765"/>
                    <a:pt x="13" y="789"/>
                    <a:pt x="25" y="813"/>
                  </a:cubicBezTo>
                  <a:cubicBezTo>
                    <a:pt x="37" y="872"/>
                    <a:pt x="49" y="944"/>
                    <a:pt x="60" y="1003"/>
                  </a:cubicBezTo>
                  <a:cubicBezTo>
                    <a:pt x="60" y="1027"/>
                    <a:pt x="84" y="1039"/>
                    <a:pt x="108" y="1039"/>
                  </a:cubicBezTo>
                  <a:lnTo>
                    <a:pt x="120" y="1039"/>
                  </a:lnTo>
                  <a:cubicBezTo>
                    <a:pt x="144" y="1027"/>
                    <a:pt x="156" y="1003"/>
                    <a:pt x="156" y="980"/>
                  </a:cubicBezTo>
                  <a:cubicBezTo>
                    <a:pt x="132" y="920"/>
                    <a:pt x="120" y="861"/>
                    <a:pt x="120" y="801"/>
                  </a:cubicBezTo>
                  <a:cubicBezTo>
                    <a:pt x="108" y="777"/>
                    <a:pt x="84" y="753"/>
                    <a:pt x="60" y="753"/>
                  </a:cubicBezTo>
                  <a:close/>
                  <a:moveTo>
                    <a:pt x="2802" y="1061"/>
                  </a:moveTo>
                  <a:cubicBezTo>
                    <a:pt x="2766" y="1061"/>
                    <a:pt x="2725" y="1073"/>
                    <a:pt x="2680" y="1099"/>
                  </a:cubicBezTo>
                  <a:cubicBezTo>
                    <a:pt x="2680" y="1111"/>
                    <a:pt x="2668" y="1111"/>
                    <a:pt x="2656" y="1122"/>
                  </a:cubicBezTo>
                  <a:cubicBezTo>
                    <a:pt x="2632" y="1134"/>
                    <a:pt x="2632" y="1170"/>
                    <a:pt x="2644" y="1182"/>
                  </a:cubicBezTo>
                  <a:cubicBezTo>
                    <a:pt x="2656" y="1206"/>
                    <a:pt x="2668" y="1206"/>
                    <a:pt x="2680" y="1206"/>
                  </a:cubicBezTo>
                  <a:cubicBezTo>
                    <a:pt x="2692" y="1206"/>
                    <a:pt x="2704" y="1206"/>
                    <a:pt x="2716" y="1194"/>
                  </a:cubicBezTo>
                  <a:cubicBezTo>
                    <a:pt x="2716" y="1194"/>
                    <a:pt x="2727" y="1182"/>
                    <a:pt x="2739" y="1182"/>
                  </a:cubicBezTo>
                  <a:cubicBezTo>
                    <a:pt x="2766" y="1165"/>
                    <a:pt x="2792" y="1154"/>
                    <a:pt x="2808" y="1154"/>
                  </a:cubicBezTo>
                  <a:cubicBezTo>
                    <a:pt x="2815" y="1154"/>
                    <a:pt x="2820" y="1155"/>
                    <a:pt x="2823" y="1158"/>
                  </a:cubicBezTo>
                  <a:cubicBezTo>
                    <a:pt x="2833" y="1163"/>
                    <a:pt x="2844" y="1166"/>
                    <a:pt x="2856" y="1166"/>
                  </a:cubicBezTo>
                  <a:cubicBezTo>
                    <a:pt x="2872" y="1166"/>
                    <a:pt x="2887" y="1160"/>
                    <a:pt x="2894" y="1146"/>
                  </a:cubicBezTo>
                  <a:cubicBezTo>
                    <a:pt x="2906" y="1122"/>
                    <a:pt x="2906" y="1099"/>
                    <a:pt x="2882" y="1087"/>
                  </a:cubicBezTo>
                  <a:cubicBezTo>
                    <a:pt x="2860" y="1070"/>
                    <a:pt x="2833" y="1061"/>
                    <a:pt x="2802" y="1061"/>
                  </a:cubicBezTo>
                  <a:close/>
                  <a:moveTo>
                    <a:pt x="144" y="1122"/>
                  </a:moveTo>
                  <a:cubicBezTo>
                    <a:pt x="120" y="1134"/>
                    <a:pt x="108" y="1170"/>
                    <a:pt x="120" y="1194"/>
                  </a:cubicBezTo>
                  <a:cubicBezTo>
                    <a:pt x="144" y="1253"/>
                    <a:pt x="180" y="1313"/>
                    <a:pt x="215" y="1361"/>
                  </a:cubicBezTo>
                  <a:cubicBezTo>
                    <a:pt x="215" y="1384"/>
                    <a:pt x="239" y="1384"/>
                    <a:pt x="251" y="1384"/>
                  </a:cubicBezTo>
                  <a:lnTo>
                    <a:pt x="275" y="1384"/>
                  </a:lnTo>
                  <a:cubicBezTo>
                    <a:pt x="299" y="1372"/>
                    <a:pt x="299" y="1337"/>
                    <a:pt x="287" y="1313"/>
                  </a:cubicBezTo>
                  <a:cubicBezTo>
                    <a:pt x="263" y="1265"/>
                    <a:pt x="227" y="1206"/>
                    <a:pt x="203" y="1158"/>
                  </a:cubicBezTo>
                  <a:cubicBezTo>
                    <a:pt x="203" y="1134"/>
                    <a:pt x="168" y="1122"/>
                    <a:pt x="144" y="1122"/>
                  </a:cubicBezTo>
                  <a:close/>
                  <a:moveTo>
                    <a:pt x="2564" y="1249"/>
                  </a:moveTo>
                  <a:cubicBezTo>
                    <a:pt x="2543" y="1249"/>
                    <a:pt x="2522" y="1260"/>
                    <a:pt x="2513" y="1277"/>
                  </a:cubicBezTo>
                  <a:cubicBezTo>
                    <a:pt x="2477" y="1325"/>
                    <a:pt x="2454" y="1396"/>
                    <a:pt x="2430" y="1456"/>
                  </a:cubicBezTo>
                  <a:cubicBezTo>
                    <a:pt x="2430" y="1480"/>
                    <a:pt x="2442" y="1515"/>
                    <a:pt x="2466" y="1515"/>
                  </a:cubicBezTo>
                  <a:lnTo>
                    <a:pt x="2477" y="1515"/>
                  </a:lnTo>
                  <a:cubicBezTo>
                    <a:pt x="2501" y="1515"/>
                    <a:pt x="2513" y="1503"/>
                    <a:pt x="2525" y="1480"/>
                  </a:cubicBezTo>
                  <a:cubicBezTo>
                    <a:pt x="2537" y="1432"/>
                    <a:pt x="2561" y="1372"/>
                    <a:pt x="2597" y="1325"/>
                  </a:cubicBezTo>
                  <a:cubicBezTo>
                    <a:pt x="2608" y="1301"/>
                    <a:pt x="2597" y="1277"/>
                    <a:pt x="2585" y="1253"/>
                  </a:cubicBezTo>
                  <a:cubicBezTo>
                    <a:pt x="2578" y="1250"/>
                    <a:pt x="2571" y="1249"/>
                    <a:pt x="2564" y="1249"/>
                  </a:cubicBezTo>
                  <a:close/>
                  <a:moveTo>
                    <a:pt x="2875" y="1249"/>
                  </a:moveTo>
                  <a:cubicBezTo>
                    <a:pt x="2858" y="1249"/>
                    <a:pt x="2843" y="1260"/>
                    <a:pt x="2835" y="1277"/>
                  </a:cubicBezTo>
                  <a:cubicBezTo>
                    <a:pt x="2823" y="1325"/>
                    <a:pt x="2787" y="1384"/>
                    <a:pt x="2751" y="1432"/>
                  </a:cubicBezTo>
                  <a:cubicBezTo>
                    <a:pt x="2739" y="1456"/>
                    <a:pt x="2739" y="1480"/>
                    <a:pt x="2763" y="1503"/>
                  </a:cubicBezTo>
                  <a:cubicBezTo>
                    <a:pt x="2775" y="1503"/>
                    <a:pt x="2775" y="1515"/>
                    <a:pt x="2787" y="1515"/>
                  </a:cubicBezTo>
                  <a:cubicBezTo>
                    <a:pt x="2811" y="1515"/>
                    <a:pt x="2823" y="1503"/>
                    <a:pt x="2823" y="1492"/>
                  </a:cubicBezTo>
                  <a:cubicBezTo>
                    <a:pt x="2870" y="1432"/>
                    <a:pt x="2906" y="1372"/>
                    <a:pt x="2930" y="1313"/>
                  </a:cubicBezTo>
                  <a:cubicBezTo>
                    <a:pt x="2930" y="1289"/>
                    <a:pt x="2918" y="1253"/>
                    <a:pt x="2894" y="1253"/>
                  </a:cubicBezTo>
                  <a:cubicBezTo>
                    <a:pt x="2888" y="1250"/>
                    <a:pt x="2881" y="1249"/>
                    <a:pt x="2875" y="1249"/>
                  </a:cubicBezTo>
                  <a:close/>
                  <a:moveTo>
                    <a:pt x="364" y="1447"/>
                  </a:moveTo>
                  <a:cubicBezTo>
                    <a:pt x="352" y="1447"/>
                    <a:pt x="340" y="1450"/>
                    <a:pt x="334" y="1456"/>
                  </a:cubicBezTo>
                  <a:cubicBezTo>
                    <a:pt x="311" y="1480"/>
                    <a:pt x="311" y="1503"/>
                    <a:pt x="322" y="1527"/>
                  </a:cubicBezTo>
                  <a:cubicBezTo>
                    <a:pt x="370" y="1575"/>
                    <a:pt x="418" y="1623"/>
                    <a:pt x="465" y="1658"/>
                  </a:cubicBezTo>
                  <a:cubicBezTo>
                    <a:pt x="477" y="1670"/>
                    <a:pt x="489" y="1670"/>
                    <a:pt x="501" y="1670"/>
                  </a:cubicBezTo>
                  <a:cubicBezTo>
                    <a:pt x="513" y="1670"/>
                    <a:pt x="525" y="1658"/>
                    <a:pt x="537" y="1646"/>
                  </a:cubicBezTo>
                  <a:cubicBezTo>
                    <a:pt x="549" y="1634"/>
                    <a:pt x="549" y="1599"/>
                    <a:pt x="525" y="1587"/>
                  </a:cubicBezTo>
                  <a:cubicBezTo>
                    <a:pt x="477" y="1551"/>
                    <a:pt x="441" y="1503"/>
                    <a:pt x="394" y="1456"/>
                  </a:cubicBezTo>
                  <a:cubicBezTo>
                    <a:pt x="388" y="1450"/>
                    <a:pt x="376" y="1447"/>
                    <a:pt x="364" y="1447"/>
                  </a:cubicBezTo>
                  <a:close/>
                  <a:moveTo>
                    <a:pt x="8318" y="1436"/>
                  </a:moveTo>
                  <a:cubicBezTo>
                    <a:pt x="8304" y="1436"/>
                    <a:pt x="8290" y="1442"/>
                    <a:pt x="8276" y="1456"/>
                  </a:cubicBezTo>
                  <a:cubicBezTo>
                    <a:pt x="8252" y="1480"/>
                    <a:pt x="8216" y="1539"/>
                    <a:pt x="8157" y="1599"/>
                  </a:cubicBezTo>
                  <a:cubicBezTo>
                    <a:pt x="8133" y="1611"/>
                    <a:pt x="8145" y="1646"/>
                    <a:pt x="8157" y="1658"/>
                  </a:cubicBezTo>
                  <a:cubicBezTo>
                    <a:pt x="8169" y="1670"/>
                    <a:pt x="8181" y="1670"/>
                    <a:pt x="8192" y="1670"/>
                  </a:cubicBezTo>
                  <a:cubicBezTo>
                    <a:pt x="8204" y="1670"/>
                    <a:pt x="8216" y="1670"/>
                    <a:pt x="8228" y="1658"/>
                  </a:cubicBezTo>
                  <a:cubicBezTo>
                    <a:pt x="8276" y="1611"/>
                    <a:pt x="8312" y="1563"/>
                    <a:pt x="8359" y="1515"/>
                  </a:cubicBezTo>
                  <a:cubicBezTo>
                    <a:pt x="8371" y="1492"/>
                    <a:pt x="8371" y="1468"/>
                    <a:pt x="8347" y="1444"/>
                  </a:cubicBezTo>
                  <a:cubicBezTo>
                    <a:pt x="8337" y="1439"/>
                    <a:pt x="8327" y="1436"/>
                    <a:pt x="8318" y="1436"/>
                  </a:cubicBezTo>
                  <a:close/>
                  <a:moveTo>
                    <a:pt x="5156" y="1611"/>
                  </a:moveTo>
                  <a:cubicBezTo>
                    <a:pt x="5133" y="1611"/>
                    <a:pt x="5109" y="1623"/>
                    <a:pt x="5109" y="1646"/>
                  </a:cubicBezTo>
                  <a:cubicBezTo>
                    <a:pt x="5109" y="1682"/>
                    <a:pt x="5121" y="1706"/>
                    <a:pt x="5156" y="1706"/>
                  </a:cubicBezTo>
                  <a:lnTo>
                    <a:pt x="5216" y="1706"/>
                  </a:lnTo>
                  <a:cubicBezTo>
                    <a:pt x="5264" y="1718"/>
                    <a:pt x="5287" y="1730"/>
                    <a:pt x="5323" y="1742"/>
                  </a:cubicBezTo>
                  <a:lnTo>
                    <a:pt x="5335" y="1742"/>
                  </a:lnTo>
                  <a:cubicBezTo>
                    <a:pt x="5359" y="1742"/>
                    <a:pt x="5371" y="1742"/>
                    <a:pt x="5383" y="1718"/>
                  </a:cubicBezTo>
                  <a:cubicBezTo>
                    <a:pt x="5394" y="1706"/>
                    <a:pt x="5383" y="1670"/>
                    <a:pt x="5359" y="1658"/>
                  </a:cubicBezTo>
                  <a:cubicBezTo>
                    <a:pt x="5323" y="1634"/>
                    <a:pt x="5287" y="1623"/>
                    <a:pt x="5240" y="1623"/>
                  </a:cubicBezTo>
                  <a:cubicBezTo>
                    <a:pt x="5204" y="1611"/>
                    <a:pt x="5180" y="1611"/>
                    <a:pt x="5156" y="1611"/>
                  </a:cubicBezTo>
                  <a:close/>
                  <a:moveTo>
                    <a:pt x="4972" y="1618"/>
                  </a:moveTo>
                  <a:cubicBezTo>
                    <a:pt x="4966" y="1618"/>
                    <a:pt x="4960" y="1620"/>
                    <a:pt x="4954" y="1623"/>
                  </a:cubicBezTo>
                  <a:cubicBezTo>
                    <a:pt x="4871" y="1634"/>
                    <a:pt x="4811" y="1670"/>
                    <a:pt x="4763" y="1718"/>
                  </a:cubicBezTo>
                  <a:cubicBezTo>
                    <a:pt x="4752" y="1730"/>
                    <a:pt x="4752" y="1765"/>
                    <a:pt x="4763" y="1777"/>
                  </a:cubicBezTo>
                  <a:cubicBezTo>
                    <a:pt x="4775" y="1789"/>
                    <a:pt x="4787" y="1801"/>
                    <a:pt x="4799" y="1801"/>
                  </a:cubicBezTo>
                  <a:cubicBezTo>
                    <a:pt x="4811" y="1801"/>
                    <a:pt x="4823" y="1789"/>
                    <a:pt x="4835" y="1777"/>
                  </a:cubicBezTo>
                  <a:cubicBezTo>
                    <a:pt x="4859" y="1753"/>
                    <a:pt x="4918" y="1718"/>
                    <a:pt x="4978" y="1706"/>
                  </a:cubicBezTo>
                  <a:cubicBezTo>
                    <a:pt x="5002" y="1706"/>
                    <a:pt x="5013" y="1682"/>
                    <a:pt x="5013" y="1658"/>
                  </a:cubicBezTo>
                  <a:cubicBezTo>
                    <a:pt x="5005" y="1631"/>
                    <a:pt x="4989" y="1618"/>
                    <a:pt x="4972" y="1618"/>
                  </a:cubicBezTo>
                  <a:close/>
                  <a:moveTo>
                    <a:pt x="661" y="1677"/>
                  </a:moveTo>
                  <a:cubicBezTo>
                    <a:pt x="644" y="1677"/>
                    <a:pt x="629" y="1688"/>
                    <a:pt x="620" y="1706"/>
                  </a:cubicBezTo>
                  <a:cubicBezTo>
                    <a:pt x="608" y="1730"/>
                    <a:pt x="608" y="1753"/>
                    <a:pt x="632" y="1765"/>
                  </a:cubicBezTo>
                  <a:cubicBezTo>
                    <a:pt x="692" y="1801"/>
                    <a:pt x="751" y="1825"/>
                    <a:pt x="811" y="1849"/>
                  </a:cubicBezTo>
                  <a:lnTo>
                    <a:pt x="834" y="1849"/>
                  </a:lnTo>
                  <a:cubicBezTo>
                    <a:pt x="846" y="1849"/>
                    <a:pt x="870" y="1837"/>
                    <a:pt x="870" y="1825"/>
                  </a:cubicBezTo>
                  <a:cubicBezTo>
                    <a:pt x="882" y="1789"/>
                    <a:pt x="870" y="1765"/>
                    <a:pt x="846" y="1753"/>
                  </a:cubicBezTo>
                  <a:cubicBezTo>
                    <a:pt x="787" y="1742"/>
                    <a:pt x="727" y="1718"/>
                    <a:pt x="680" y="1682"/>
                  </a:cubicBezTo>
                  <a:cubicBezTo>
                    <a:pt x="673" y="1679"/>
                    <a:pt x="667" y="1677"/>
                    <a:pt x="661" y="1677"/>
                  </a:cubicBezTo>
                  <a:close/>
                  <a:moveTo>
                    <a:pt x="2311" y="1730"/>
                  </a:moveTo>
                  <a:cubicBezTo>
                    <a:pt x="2251" y="1753"/>
                    <a:pt x="2192" y="1777"/>
                    <a:pt x="2132" y="1789"/>
                  </a:cubicBezTo>
                  <a:cubicBezTo>
                    <a:pt x="2108" y="1801"/>
                    <a:pt x="2096" y="1825"/>
                    <a:pt x="2096" y="1849"/>
                  </a:cubicBezTo>
                  <a:cubicBezTo>
                    <a:pt x="2108" y="1873"/>
                    <a:pt x="2120" y="1884"/>
                    <a:pt x="2144" y="1884"/>
                  </a:cubicBezTo>
                  <a:lnTo>
                    <a:pt x="2156" y="1884"/>
                  </a:lnTo>
                  <a:cubicBezTo>
                    <a:pt x="2216" y="1861"/>
                    <a:pt x="2287" y="1849"/>
                    <a:pt x="2346" y="1825"/>
                  </a:cubicBezTo>
                  <a:cubicBezTo>
                    <a:pt x="2370" y="1813"/>
                    <a:pt x="2382" y="1789"/>
                    <a:pt x="2370" y="1765"/>
                  </a:cubicBezTo>
                  <a:cubicBezTo>
                    <a:pt x="2358" y="1742"/>
                    <a:pt x="2335" y="1730"/>
                    <a:pt x="2311" y="1730"/>
                  </a:cubicBezTo>
                  <a:close/>
                  <a:moveTo>
                    <a:pt x="2656" y="1549"/>
                  </a:moveTo>
                  <a:cubicBezTo>
                    <a:pt x="2647" y="1549"/>
                    <a:pt x="2637" y="1553"/>
                    <a:pt x="2632" y="1563"/>
                  </a:cubicBezTo>
                  <a:cubicBezTo>
                    <a:pt x="2585" y="1587"/>
                    <a:pt x="2549" y="1623"/>
                    <a:pt x="2501" y="1646"/>
                  </a:cubicBezTo>
                  <a:cubicBezTo>
                    <a:pt x="2501" y="1623"/>
                    <a:pt x="2477" y="1611"/>
                    <a:pt x="2454" y="1611"/>
                  </a:cubicBezTo>
                  <a:cubicBezTo>
                    <a:pt x="2430" y="1611"/>
                    <a:pt x="2406" y="1634"/>
                    <a:pt x="2418" y="1658"/>
                  </a:cubicBezTo>
                  <a:cubicBezTo>
                    <a:pt x="2418" y="1730"/>
                    <a:pt x="2430" y="1801"/>
                    <a:pt x="2466" y="1861"/>
                  </a:cubicBezTo>
                  <a:cubicBezTo>
                    <a:pt x="2466" y="1884"/>
                    <a:pt x="2489" y="1884"/>
                    <a:pt x="2501" y="1884"/>
                  </a:cubicBezTo>
                  <a:lnTo>
                    <a:pt x="2525" y="1884"/>
                  </a:lnTo>
                  <a:cubicBezTo>
                    <a:pt x="2549" y="1873"/>
                    <a:pt x="2561" y="1849"/>
                    <a:pt x="2549" y="1825"/>
                  </a:cubicBezTo>
                  <a:cubicBezTo>
                    <a:pt x="2537" y="1801"/>
                    <a:pt x="2525" y="1777"/>
                    <a:pt x="2525" y="1742"/>
                  </a:cubicBezTo>
                  <a:cubicBezTo>
                    <a:pt x="2585" y="1706"/>
                    <a:pt x="2632" y="1670"/>
                    <a:pt x="2692" y="1634"/>
                  </a:cubicBezTo>
                  <a:cubicBezTo>
                    <a:pt x="2704" y="1623"/>
                    <a:pt x="2716" y="1587"/>
                    <a:pt x="2692" y="1563"/>
                  </a:cubicBezTo>
                  <a:cubicBezTo>
                    <a:pt x="2685" y="1556"/>
                    <a:pt x="2670" y="1549"/>
                    <a:pt x="2656" y="1549"/>
                  </a:cubicBezTo>
                  <a:close/>
                  <a:moveTo>
                    <a:pt x="1012" y="1810"/>
                  </a:moveTo>
                  <a:cubicBezTo>
                    <a:pt x="993" y="1810"/>
                    <a:pt x="975" y="1829"/>
                    <a:pt x="965" y="1849"/>
                  </a:cubicBezTo>
                  <a:cubicBezTo>
                    <a:pt x="965" y="1873"/>
                    <a:pt x="977" y="1896"/>
                    <a:pt x="1001" y="1908"/>
                  </a:cubicBezTo>
                  <a:cubicBezTo>
                    <a:pt x="1061" y="1920"/>
                    <a:pt x="1132" y="1932"/>
                    <a:pt x="1192" y="1932"/>
                  </a:cubicBezTo>
                  <a:lnTo>
                    <a:pt x="1203" y="1932"/>
                  </a:lnTo>
                  <a:cubicBezTo>
                    <a:pt x="1227" y="1932"/>
                    <a:pt x="1239" y="1920"/>
                    <a:pt x="1251" y="1896"/>
                  </a:cubicBezTo>
                  <a:cubicBezTo>
                    <a:pt x="1251" y="1873"/>
                    <a:pt x="1227" y="1849"/>
                    <a:pt x="1203" y="1837"/>
                  </a:cubicBezTo>
                  <a:cubicBezTo>
                    <a:pt x="1144" y="1837"/>
                    <a:pt x="1084" y="1825"/>
                    <a:pt x="1025" y="1813"/>
                  </a:cubicBezTo>
                  <a:cubicBezTo>
                    <a:pt x="1021" y="1811"/>
                    <a:pt x="1016" y="1810"/>
                    <a:pt x="1012" y="1810"/>
                  </a:cubicBezTo>
                  <a:close/>
                  <a:moveTo>
                    <a:pt x="8056" y="1712"/>
                  </a:moveTo>
                  <a:cubicBezTo>
                    <a:pt x="8044" y="1712"/>
                    <a:pt x="8032" y="1718"/>
                    <a:pt x="8026" y="1730"/>
                  </a:cubicBezTo>
                  <a:cubicBezTo>
                    <a:pt x="7978" y="1765"/>
                    <a:pt x="7931" y="1813"/>
                    <a:pt x="7883" y="1849"/>
                  </a:cubicBezTo>
                  <a:cubicBezTo>
                    <a:pt x="7859" y="1861"/>
                    <a:pt x="7859" y="1896"/>
                    <a:pt x="7871" y="1920"/>
                  </a:cubicBezTo>
                  <a:cubicBezTo>
                    <a:pt x="7883" y="1932"/>
                    <a:pt x="7895" y="1932"/>
                    <a:pt x="7907" y="1932"/>
                  </a:cubicBezTo>
                  <a:cubicBezTo>
                    <a:pt x="7919" y="1932"/>
                    <a:pt x="7931" y="1932"/>
                    <a:pt x="7942" y="1920"/>
                  </a:cubicBezTo>
                  <a:cubicBezTo>
                    <a:pt x="7990" y="1884"/>
                    <a:pt x="8038" y="1837"/>
                    <a:pt x="8085" y="1801"/>
                  </a:cubicBezTo>
                  <a:cubicBezTo>
                    <a:pt x="8109" y="1777"/>
                    <a:pt x="8109" y="1753"/>
                    <a:pt x="8085" y="1730"/>
                  </a:cubicBezTo>
                  <a:cubicBezTo>
                    <a:pt x="8079" y="1718"/>
                    <a:pt x="8067" y="1712"/>
                    <a:pt x="8056" y="1712"/>
                  </a:cubicBezTo>
                  <a:close/>
                  <a:moveTo>
                    <a:pt x="1954" y="1825"/>
                  </a:moveTo>
                  <a:cubicBezTo>
                    <a:pt x="1894" y="1837"/>
                    <a:pt x="1823" y="1849"/>
                    <a:pt x="1763" y="1849"/>
                  </a:cubicBezTo>
                  <a:cubicBezTo>
                    <a:pt x="1739" y="1849"/>
                    <a:pt x="1715" y="1873"/>
                    <a:pt x="1727" y="1896"/>
                  </a:cubicBezTo>
                  <a:cubicBezTo>
                    <a:pt x="1727" y="1920"/>
                    <a:pt x="1751" y="1944"/>
                    <a:pt x="1775" y="1944"/>
                  </a:cubicBezTo>
                  <a:cubicBezTo>
                    <a:pt x="1835" y="1944"/>
                    <a:pt x="1906" y="1932"/>
                    <a:pt x="1965" y="1920"/>
                  </a:cubicBezTo>
                  <a:cubicBezTo>
                    <a:pt x="1989" y="1920"/>
                    <a:pt x="2013" y="1896"/>
                    <a:pt x="2001" y="1873"/>
                  </a:cubicBezTo>
                  <a:cubicBezTo>
                    <a:pt x="2001" y="1837"/>
                    <a:pt x="1977" y="1825"/>
                    <a:pt x="1954" y="1825"/>
                  </a:cubicBezTo>
                  <a:close/>
                  <a:moveTo>
                    <a:pt x="1394" y="1861"/>
                  </a:moveTo>
                  <a:cubicBezTo>
                    <a:pt x="1370" y="1861"/>
                    <a:pt x="1346" y="1873"/>
                    <a:pt x="1346" y="1896"/>
                  </a:cubicBezTo>
                  <a:cubicBezTo>
                    <a:pt x="1346" y="1932"/>
                    <a:pt x="1358" y="1944"/>
                    <a:pt x="1394" y="1956"/>
                  </a:cubicBezTo>
                  <a:lnTo>
                    <a:pt x="1584" y="1956"/>
                  </a:lnTo>
                  <a:cubicBezTo>
                    <a:pt x="1608" y="1956"/>
                    <a:pt x="1620" y="1932"/>
                    <a:pt x="1620" y="1908"/>
                  </a:cubicBezTo>
                  <a:cubicBezTo>
                    <a:pt x="1620" y="1884"/>
                    <a:pt x="1596" y="1861"/>
                    <a:pt x="1573" y="1861"/>
                  </a:cubicBezTo>
                  <a:close/>
                  <a:moveTo>
                    <a:pt x="5442" y="1801"/>
                  </a:moveTo>
                  <a:cubicBezTo>
                    <a:pt x="5418" y="1801"/>
                    <a:pt x="5394" y="1825"/>
                    <a:pt x="5394" y="1849"/>
                  </a:cubicBezTo>
                  <a:lnTo>
                    <a:pt x="5394" y="1861"/>
                  </a:lnTo>
                  <a:cubicBezTo>
                    <a:pt x="5394" y="1908"/>
                    <a:pt x="5383" y="1944"/>
                    <a:pt x="5347" y="2004"/>
                  </a:cubicBezTo>
                  <a:cubicBezTo>
                    <a:pt x="5335" y="2027"/>
                    <a:pt x="5335" y="2051"/>
                    <a:pt x="5359" y="2063"/>
                  </a:cubicBezTo>
                  <a:cubicBezTo>
                    <a:pt x="5371" y="2075"/>
                    <a:pt x="5383" y="2075"/>
                    <a:pt x="5383" y="2075"/>
                  </a:cubicBezTo>
                  <a:cubicBezTo>
                    <a:pt x="5406" y="2075"/>
                    <a:pt x="5418" y="2063"/>
                    <a:pt x="5430" y="2051"/>
                  </a:cubicBezTo>
                  <a:cubicBezTo>
                    <a:pt x="5466" y="1980"/>
                    <a:pt x="5490" y="1920"/>
                    <a:pt x="5490" y="1861"/>
                  </a:cubicBezTo>
                  <a:lnTo>
                    <a:pt x="5490" y="1837"/>
                  </a:lnTo>
                  <a:cubicBezTo>
                    <a:pt x="5490" y="1813"/>
                    <a:pt x="5466" y="1801"/>
                    <a:pt x="5442" y="1801"/>
                  </a:cubicBezTo>
                  <a:close/>
                  <a:moveTo>
                    <a:pt x="4770" y="1880"/>
                  </a:moveTo>
                  <a:cubicBezTo>
                    <a:pt x="4764" y="1880"/>
                    <a:pt x="4758" y="1881"/>
                    <a:pt x="4752" y="1884"/>
                  </a:cubicBezTo>
                  <a:cubicBezTo>
                    <a:pt x="4728" y="1896"/>
                    <a:pt x="4716" y="1920"/>
                    <a:pt x="4728" y="1944"/>
                  </a:cubicBezTo>
                  <a:cubicBezTo>
                    <a:pt x="4752" y="2004"/>
                    <a:pt x="4799" y="2051"/>
                    <a:pt x="4859" y="2111"/>
                  </a:cubicBezTo>
                  <a:lnTo>
                    <a:pt x="4894" y="2111"/>
                  </a:lnTo>
                  <a:cubicBezTo>
                    <a:pt x="4906" y="2111"/>
                    <a:pt x="4918" y="2111"/>
                    <a:pt x="4930" y="2099"/>
                  </a:cubicBezTo>
                  <a:cubicBezTo>
                    <a:pt x="4942" y="2075"/>
                    <a:pt x="4942" y="2051"/>
                    <a:pt x="4918" y="2027"/>
                  </a:cubicBezTo>
                  <a:cubicBezTo>
                    <a:pt x="4871" y="1992"/>
                    <a:pt x="4835" y="1944"/>
                    <a:pt x="4811" y="1908"/>
                  </a:cubicBezTo>
                  <a:cubicBezTo>
                    <a:pt x="4802" y="1891"/>
                    <a:pt x="4787" y="1880"/>
                    <a:pt x="4770" y="1880"/>
                  </a:cubicBezTo>
                  <a:close/>
                  <a:moveTo>
                    <a:pt x="7761" y="1955"/>
                  </a:moveTo>
                  <a:cubicBezTo>
                    <a:pt x="7753" y="1955"/>
                    <a:pt x="7745" y="1959"/>
                    <a:pt x="7740" y="1968"/>
                  </a:cubicBezTo>
                  <a:cubicBezTo>
                    <a:pt x="7680" y="2004"/>
                    <a:pt x="7633" y="2027"/>
                    <a:pt x="7573" y="2063"/>
                  </a:cubicBezTo>
                  <a:cubicBezTo>
                    <a:pt x="7561" y="2075"/>
                    <a:pt x="7550" y="2111"/>
                    <a:pt x="7561" y="2134"/>
                  </a:cubicBezTo>
                  <a:cubicBezTo>
                    <a:pt x="7573" y="2146"/>
                    <a:pt x="7585" y="2158"/>
                    <a:pt x="7597" y="2158"/>
                  </a:cubicBezTo>
                  <a:cubicBezTo>
                    <a:pt x="7609" y="2158"/>
                    <a:pt x="7621" y="2146"/>
                    <a:pt x="7621" y="2146"/>
                  </a:cubicBezTo>
                  <a:cubicBezTo>
                    <a:pt x="7680" y="2111"/>
                    <a:pt x="7740" y="2075"/>
                    <a:pt x="7788" y="2039"/>
                  </a:cubicBezTo>
                  <a:cubicBezTo>
                    <a:pt x="7811" y="2027"/>
                    <a:pt x="7811" y="1992"/>
                    <a:pt x="7800" y="1980"/>
                  </a:cubicBezTo>
                  <a:cubicBezTo>
                    <a:pt x="7792" y="1965"/>
                    <a:pt x="7776" y="1955"/>
                    <a:pt x="7761" y="1955"/>
                  </a:cubicBezTo>
                  <a:close/>
                  <a:moveTo>
                    <a:pt x="2603" y="1954"/>
                  </a:moveTo>
                  <a:cubicBezTo>
                    <a:pt x="2593" y="1954"/>
                    <a:pt x="2583" y="1958"/>
                    <a:pt x="2573" y="1968"/>
                  </a:cubicBezTo>
                  <a:cubicBezTo>
                    <a:pt x="2549" y="1980"/>
                    <a:pt x="2549" y="2015"/>
                    <a:pt x="2561" y="2039"/>
                  </a:cubicBezTo>
                  <a:cubicBezTo>
                    <a:pt x="2608" y="2087"/>
                    <a:pt x="2656" y="2134"/>
                    <a:pt x="2716" y="2170"/>
                  </a:cubicBezTo>
                  <a:cubicBezTo>
                    <a:pt x="2716" y="2182"/>
                    <a:pt x="2727" y="2182"/>
                    <a:pt x="2739" y="2182"/>
                  </a:cubicBezTo>
                  <a:cubicBezTo>
                    <a:pt x="2751" y="2182"/>
                    <a:pt x="2763" y="2182"/>
                    <a:pt x="2775" y="2170"/>
                  </a:cubicBezTo>
                  <a:cubicBezTo>
                    <a:pt x="2787" y="2146"/>
                    <a:pt x="2787" y="2111"/>
                    <a:pt x="2763" y="2099"/>
                  </a:cubicBezTo>
                  <a:cubicBezTo>
                    <a:pt x="2716" y="2063"/>
                    <a:pt x="2680" y="2015"/>
                    <a:pt x="2644" y="1968"/>
                  </a:cubicBezTo>
                  <a:cubicBezTo>
                    <a:pt x="2630" y="1961"/>
                    <a:pt x="2617" y="1954"/>
                    <a:pt x="2603" y="1954"/>
                  </a:cubicBezTo>
                  <a:close/>
                  <a:moveTo>
                    <a:pt x="5264" y="2117"/>
                  </a:moveTo>
                  <a:cubicBezTo>
                    <a:pt x="5252" y="2117"/>
                    <a:pt x="5240" y="2123"/>
                    <a:pt x="5228" y="2134"/>
                  </a:cubicBezTo>
                  <a:cubicBezTo>
                    <a:pt x="5216" y="2146"/>
                    <a:pt x="5192" y="2158"/>
                    <a:pt x="5180" y="2170"/>
                  </a:cubicBezTo>
                  <a:cubicBezTo>
                    <a:pt x="5144" y="2158"/>
                    <a:pt x="5109" y="2146"/>
                    <a:pt x="5073" y="2123"/>
                  </a:cubicBezTo>
                  <a:cubicBezTo>
                    <a:pt x="5067" y="2119"/>
                    <a:pt x="5060" y="2118"/>
                    <a:pt x="5054" y="2118"/>
                  </a:cubicBezTo>
                  <a:cubicBezTo>
                    <a:pt x="5037" y="2118"/>
                    <a:pt x="5022" y="2129"/>
                    <a:pt x="5013" y="2146"/>
                  </a:cubicBezTo>
                  <a:cubicBezTo>
                    <a:pt x="5002" y="2170"/>
                    <a:pt x="5013" y="2194"/>
                    <a:pt x="5037" y="2206"/>
                  </a:cubicBezTo>
                  <a:cubicBezTo>
                    <a:pt x="5049" y="2218"/>
                    <a:pt x="5061" y="2230"/>
                    <a:pt x="5073" y="2230"/>
                  </a:cubicBezTo>
                  <a:cubicBezTo>
                    <a:pt x="5061" y="2254"/>
                    <a:pt x="5049" y="2277"/>
                    <a:pt x="5061" y="2301"/>
                  </a:cubicBezTo>
                  <a:cubicBezTo>
                    <a:pt x="5073" y="2313"/>
                    <a:pt x="5085" y="2325"/>
                    <a:pt x="5109" y="2325"/>
                  </a:cubicBezTo>
                  <a:cubicBezTo>
                    <a:pt x="5109" y="2325"/>
                    <a:pt x="5121" y="2313"/>
                    <a:pt x="5133" y="2313"/>
                  </a:cubicBezTo>
                  <a:cubicBezTo>
                    <a:pt x="5144" y="2301"/>
                    <a:pt x="5168" y="2289"/>
                    <a:pt x="5180" y="2277"/>
                  </a:cubicBezTo>
                  <a:cubicBezTo>
                    <a:pt x="5192" y="2277"/>
                    <a:pt x="5204" y="2289"/>
                    <a:pt x="5216" y="2289"/>
                  </a:cubicBezTo>
                  <a:cubicBezTo>
                    <a:pt x="5222" y="2292"/>
                    <a:pt x="5229" y="2294"/>
                    <a:pt x="5235" y="2294"/>
                  </a:cubicBezTo>
                  <a:cubicBezTo>
                    <a:pt x="5252" y="2294"/>
                    <a:pt x="5267" y="2283"/>
                    <a:pt x="5275" y="2265"/>
                  </a:cubicBezTo>
                  <a:cubicBezTo>
                    <a:pt x="5275" y="2242"/>
                    <a:pt x="5275" y="2230"/>
                    <a:pt x="5264" y="2218"/>
                  </a:cubicBezTo>
                  <a:lnTo>
                    <a:pt x="5287" y="2206"/>
                  </a:lnTo>
                  <a:cubicBezTo>
                    <a:pt x="5311" y="2182"/>
                    <a:pt x="5311" y="2158"/>
                    <a:pt x="5299" y="2134"/>
                  </a:cubicBezTo>
                  <a:cubicBezTo>
                    <a:pt x="5287" y="2123"/>
                    <a:pt x="5275" y="2117"/>
                    <a:pt x="5264" y="2117"/>
                  </a:cubicBezTo>
                  <a:close/>
                  <a:moveTo>
                    <a:pt x="7437" y="2154"/>
                  </a:moveTo>
                  <a:cubicBezTo>
                    <a:pt x="7431" y="2154"/>
                    <a:pt x="7425" y="2155"/>
                    <a:pt x="7419" y="2158"/>
                  </a:cubicBezTo>
                  <a:cubicBezTo>
                    <a:pt x="7359" y="2182"/>
                    <a:pt x="7299" y="2218"/>
                    <a:pt x="7252" y="2242"/>
                  </a:cubicBezTo>
                  <a:cubicBezTo>
                    <a:pt x="7228" y="2242"/>
                    <a:pt x="7216" y="2277"/>
                    <a:pt x="7216" y="2301"/>
                  </a:cubicBezTo>
                  <a:cubicBezTo>
                    <a:pt x="7228" y="2313"/>
                    <a:pt x="7252" y="2325"/>
                    <a:pt x="7264" y="2325"/>
                  </a:cubicBezTo>
                  <a:lnTo>
                    <a:pt x="7288" y="2325"/>
                  </a:lnTo>
                  <a:cubicBezTo>
                    <a:pt x="7347" y="2301"/>
                    <a:pt x="7395" y="2277"/>
                    <a:pt x="7454" y="2242"/>
                  </a:cubicBezTo>
                  <a:cubicBezTo>
                    <a:pt x="7478" y="2230"/>
                    <a:pt x="7490" y="2206"/>
                    <a:pt x="7478" y="2182"/>
                  </a:cubicBezTo>
                  <a:cubicBezTo>
                    <a:pt x="7469" y="2165"/>
                    <a:pt x="7454" y="2154"/>
                    <a:pt x="7437" y="2154"/>
                  </a:cubicBezTo>
                  <a:close/>
                  <a:moveTo>
                    <a:pt x="2899" y="2189"/>
                  </a:moveTo>
                  <a:cubicBezTo>
                    <a:pt x="2882" y="2189"/>
                    <a:pt x="2867" y="2200"/>
                    <a:pt x="2858" y="2218"/>
                  </a:cubicBezTo>
                  <a:cubicBezTo>
                    <a:pt x="2847" y="2242"/>
                    <a:pt x="2858" y="2265"/>
                    <a:pt x="2882" y="2277"/>
                  </a:cubicBezTo>
                  <a:cubicBezTo>
                    <a:pt x="2930" y="2313"/>
                    <a:pt x="2989" y="2337"/>
                    <a:pt x="3049" y="2361"/>
                  </a:cubicBezTo>
                  <a:lnTo>
                    <a:pt x="3073" y="2361"/>
                  </a:lnTo>
                  <a:cubicBezTo>
                    <a:pt x="3097" y="2361"/>
                    <a:pt x="3108" y="2349"/>
                    <a:pt x="3108" y="2337"/>
                  </a:cubicBezTo>
                  <a:cubicBezTo>
                    <a:pt x="3120" y="2313"/>
                    <a:pt x="3108" y="2289"/>
                    <a:pt x="3085" y="2277"/>
                  </a:cubicBezTo>
                  <a:cubicBezTo>
                    <a:pt x="3025" y="2254"/>
                    <a:pt x="2978" y="2230"/>
                    <a:pt x="2918" y="2194"/>
                  </a:cubicBezTo>
                  <a:cubicBezTo>
                    <a:pt x="2912" y="2191"/>
                    <a:pt x="2905" y="2189"/>
                    <a:pt x="2899" y="2189"/>
                  </a:cubicBezTo>
                  <a:close/>
                  <a:moveTo>
                    <a:pt x="5399" y="2261"/>
                  </a:moveTo>
                  <a:cubicBezTo>
                    <a:pt x="5383" y="2261"/>
                    <a:pt x="5367" y="2272"/>
                    <a:pt x="5359" y="2289"/>
                  </a:cubicBezTo>
                  <a:cubicBezTo>
                    <a:pt x="5359" y="2313"/>
                    <a:pt x="5371" y="2349"/>
                    <a:pt x="5394" y="2349"/>
                  </a:cubicBezTo>
                  <a:cubicBezTo>
                    <a:pt x="5454" y="2373"/>
                    <a:pt x="5514" y="2385"/>
                    <a:pt x="5573" y="2408"/>
                  </a:cubicBezTo>
                  <a:lnTo>
                    <a:pt x="5585" y="2408"/>
                  </a:lnTo>
                  <a:cubicBezTo>
                    <a:pt x="5609" y="2408"/>
                    <a:pt x="5633" y="2385"/>
                    <a:pt x="5633" y="2373"/>
                  </a:cubicBezTo>
                  <a:cubicBezTo>
                    <a:pt x="5645" y="2349"/>
                    <a:pt x="5621" y="2313"/>
                    <a:pt x="5597" y="2313"/>
                  </a:cubicBezTo>
                  <a:cubicBezTo>
                    <a:pt x="5537" y="2301"/>
                    <a:pt x="5478" y="2277"/>
                    <a:pt x="5418" y="2265"/>
                  </a:cubicBezTo>
                  <a:cubicBezTo>
                    <a:pt x="5412" y="2262"/>
                    <a:pt x="5406" y="2261"/>
                    <a:pt x="5399" y="2261"/>
                  </a:cubicBezTo>
                  <a:close/>
                  <a:moveTo>
                    <a:pt x="7092" y="2297"/>
                  </a:moveTo>
                  <a:cubicBezTo>
                    <a:pt x="7086" y="2297"/>
                    <a:pt x="7080" y="2298"/>
                    <a:pt x="7073" y="2301"/>
                  </a:cubicBezTo>
                  <a:cubicBezTo>
                    <a:pt x="7014" y="2313"/>
                    <a:pt x="6954" y="2337"/>
                    <a:pt x="6895" y="2349"/>
                  </a:cubicBezTo>
                  <a:cubicBezTo>
                    <a:pt x="6871" y="2361"/>
                    <a:pt x="6847" y="2385"/>
                    <a:pt x="6859" y="2408"/>
                  </a:cubicBezTo>
                  <a:cubicBezTo>
                    <a:pt x="6859" y="2432"/>
                    <a:pt x="6883" y="2444"/>
                    <a:pt x="6907" y="2444"/>
                  </a:cubicBezTo>
                  <a:lnTo>
                    <a:pt x="6918" y="2444"/>
                  </a:lnTo>
                  <a:cubicBezTo>
                    <a:pt x="6978" y="2432"/>
                    <a:pt x="7038" y="2408"/>
                    <a:pt x="7097" y="2385"/>
                  </a:cubicBezTo>
                  <a:cubicBezTo>
                    <a:pt x="7121" y="2385"/>
                    <a:pt x="7145" y="2349"/>
                    <a:pt x="7133" y="2325"/>
                  </a:cubicBezTo>
                  <a:cubicBezTo>
                    <a:pt x="7124" y="2308"/>
                    <a:pt x="7109" y="2297"/>
                    <a:pt x="7092" y="2297"/>
                  </a:cubicBezTo>
                  <a:close/>
                  <a:moveTo>
                    <a:pt x="3246" y="2332"/>
                  </a:moveTo>
                  <a:cubicBezTo>
                    <a:pt x="3228" y="2332"/>
                    <a:pt x="3213" y="2346"/>
                    <a:pt x="3204" y="2373"/>
                  </a:cubicBezTo>
                  <a:cubicBezTo>
                    <a:pt x="3204" y="2396"/>
                    <a:pt x="3216" y="2420"/>
                    <a:pt x="3239" y="2420"/>
                  </a:cubicBezTo>
                  <a:cubicBezTo>
                    <a:pt x="3299" y="2444"/>
                    <a:pt x="3359" y="2456"/>
                    <a:pt x="3430" y="2468"/>
                  </a:cubicBezTo>
                  <a:lnTo>
                    <a:pt x="3442" y="2468"/>
                  </a:lnTo>
                  <a:cubicBezTo>
                    <a:pt x="3454" y="2468"/>
                    <a:pt x="3478" y="2456"/>
                    <a:pt x="3478" y="2432"/>
                  </a:cubicBezTo>
                  <a:cubicBezTo>
                    <a:pt x="3489" y="2408"/>
                    <a:pt x="3466" y="2385"/>
                    <a:pt x="3442" y="2385"/>
                  </a:cubicBezTo>
                  <a:cubicBezTo>
                    <a:pt x="3382" y="2361"/>
                    <a:pt x="3323" y="2349"/>
                    <a:pt x="3263" y="2337"/>
                  </a:cubicBezTo>
                  <a:cubicBezTo>
                    <a:pt x="3257" y="2334"/>
                    <a:pt x="3251" y="2332"/>
                    <a:pt x="3246" y="2332"/>
                  </a:cubicBezTo>
                  <a:close/>
                  <a:moveTo>
                    <a:pt x="4937" y="2308"/>
                  </a:moveTo>
                  <a:cubicBezTo>
                    <a:pt x="4931" y="2308"/>
                    <a:pt x="4925" y="2310"/>
                    <a:pt x="4918" y="2313"/>
                  </a:cubicBezTo>
                  <a:cubicBezTo>
                    <a:pt x="4859" y="2337"/>
                    <a:pt x="4799" y="2349"/>
                    <a:pt x="4740" y="2373"/>
                  </a:cubicBezTo>
                  <a:cubicBezTo>
                    <a:pt x="4716" y="2373"/>
                    <a:pt x="4704" y="2408"/>
                    <a:pt x="4704" y="2432"/>
                  </a:cubicBezTo>
                  <a:cubicBezTo>
                    <a:pt x="4716" y="2444"/>
                    <a:pt x="4728" y="2468"/>
                    <a:pt x="4752" y="2468"/>
                  </a:cubicBezTo>
                  <a:cubicBezTo>
                    <a:pt x="4763" y="2468"/>
                    <a:pt x="4763" y="2468"/>
                    <a:pt x="4763" y="2456"/>
                  </a:cubicBezTo>
                  <a:cubicBezTo>
                    <a:pt x="4835" y="2444"/>
                    <a:pt x="4894" y="2420"/>
                    <a:pt x="4954" y="2396"/>
                  </a:cubicBezTo>
                  <a:cubicBezTo>
                    <a:pt x="4978" y="2385"/>
                    <a:pt x="4990" y="2361"/>
                    <a:pt x="4978" y="2337"/>
                  </a:cubicBezTo>
                  <a:cubicBezTo>
                    <a:pt x="4969" y="2319"/>
                    <a:pt x="4954" y="2308"/>
                    <a:pt x="4937" y="2308"/>
                  </a:cubicBezTo>
                  <a:close/>
                  <a:moveTo>
                    <a:pt x="5787" y="2349"/>
                  </a:moveTo>
                  <a:cubicBezTo>
                    <a:pt x="5764" y="2349"/>
                    <a:pt x="5740" y="2361"/>
                    <a:pt x="5728" y="2385"/>
                  </a:cubicBezTo>
                  <a:cubicBezTo>
                    <a:pt x="5728" y="2408"/>
                    <a:pt x="5740" y="2444"/>
                    <a:pt x="5764" y="2444"/>
                  </a:cubicBezTo>
                  <a:cubicBezTo>
                    <a:pt x="5799" y="2456"/>
                    <a:pt x="5847" y="2468"/>
                    <a:pt x="5883" y="2468"/>
                  </a:cubicBezTo>
                  <a:cubicBezTo>
                    <a:pt x="5906" y="2480"/>
                    <a:pt x="5930" y="2480"/>
                    <a:pt x="5954" y="2480"/>
                  </a:cubicBezTo>
                  <a:lnTo>
                    <a:pt x="5966" y="2480"/>
                  </a:lnTo>
                  <a:cubicBezTo>
                    <a:pt x="5990" y="2480"/>
                    <a:pt x="6002" y="2468"/>
                    <a:pt x="6014" y="2444"/>
                  </a:cubicBezTo>
                  <a:cubicBezTo>
                    <a:pt x="6014" y="2420"/>
                    <a:pt x="5990" y="2396"/>
                    <a:pt x="5966" y="2385"/>
                  </a:cubicBezTo>
                  <a:cubicBezTo>
                    <a:pt x="5942" y="2385"/>
                    <a:pt x="5918" y="2385"/>
                    <a:pt x="5906" y="2373"/>
                  </a:cubicBezTo>
                  <a:cubicBezTo>
                    <a:pt x="5859" y="2373"/>
                    <a:pt x="5823" y="2361"/>
                    <a:pt x="5787" y="2349"/>
                  </a:cubicBezTo>
                  <a:close/>
                  <a:moveTo>
                    <a:pt x="6704" y="2385"/>
                  </a:moveTo>
                  <a:cubicBezTo>
                    <a:pt x="6645" y="2396"/>
                    <a:pt x="6585" y="2408"/>
                    <a:pt x="6526" y="2408"/>
                  </a:cubicBezTo>
                  <a:cubicBezTo>
                    <a:pt x="6502" y="2408"/>
                    <a:pt x="6478" y="2432"/>
                    <a:pt x="6478" y="2468"/>
                  </a:cubicBezTo>
                  <a:cubicBezTo>
                    <a:pt x="6490" y="2492"/>
                    <a:pt x="6502" y="2504"/>
                    <a:pt x="6526" y="2504"/>
                  </a:cubicBezTo>
                  <a:lnTo>
                    <a:pt x="6537" y="2504"/>
                  </a:lnTo>
                  <a:cubicBezTo>
                    <a:pt x="6597" y="2504"/>
                    <a:pt x="6657" y="2492"/>
                    <a:pt x="6728" y="2480"/>
                  </a:cubicBezTo>
                  <a:cubicBezTo>
                    <a:pt x="6752" y="2480"/>
                    <a:pt x="6764" y="2456"/>
                    <a:pt x="6764" y="2432"/>
                  </a:cubicBezTo>
                  <a:cubicBezTo>
                    <a:pt x="6764" y="2408"/>
                    <a:pt x="6728" y="2385"/>
                    <a:pt x="6704" y="2385"/>
                  </a:cubicBezTo>
                  <a:close/>
                  <a:moveTo>
                    <a:pt x="6156" y="2408"/>
                  </a:moveTo>
                  <a:cubicBezTo>
                    <a:pt x="6133" y="2408"/>
                    <a:pt x="6109" y="2432"/>
                    <a:pt x="6109" y="2456"/>
                  </a:cubicBezTo>
                  <a:cubicBezTo>
                    <a:pt x="6097" y="2480"/>
                    <a:pt x="6121" y="2504"/>
                    <a:pt x="6145" y="2504"/>
                  </a:cubicBezTo>
                  <a:cubicBezTo>
                    <a:pt x="6216" y="2515"/>
                    <a:pt x="6276" y="2515"/>
                    <a:pt x="6335" y="2515"/>
                  </a:cubicBezTo>
                  <a:cubicBezTo>
                    <a:pt x="6371" y="2515"/>
                    <a:pt x="6383" y="2492"/>
                    <a:pt x="6383" y="2468"/>
                  </a:cubicBezTo>
                  <a:cubicBezTo>
                    <a:pt x="6383" y="2444"/>
                    <a:pt x="6371" y="2420"/>
                    <a:pt x="6335" y="2420"/>
                  </a:cubicBezTo>
                  <a:cubicBezTo>
                    <a:pt x="6276" y="2420"/>
                    <a:pt x="6216" y="2420"/>
                    <a:pt x="6156" y="2408"/>
                  </a:cubicBezTo>
                  <a:close/>
                  <a:moveTo>
                    <a:pt x="3632" y="2408"/>
                  </a:moveTo>
                  <a:cubicBezTo>
                    <a:pt x="3609" y="2408"/>
                    <a:pt x="3585" y="2420"/>
                    <a:pt x="3573" y="2444"/>
                  </a:cubicBezTo>
                  <a:cubicBezTo>
                    <a:pt x="3573" y="2480"/>
                    <a:pt x="3585" y="2504"/>
                    <a:pt x="3620" y="2504"/>
                  </a:cubicBezTo>
                  <a:cubicBezTo>
                    <a:pt x="3644" y="2504"/>
                    <a:pt x="3668" y="2515"/>
                    <a:pt x="3704" y="2515"/>
                  </a:cubicBezTo>
                  <a:cubicBezTo>
                    <a:pt x="3740" y="2515"/>
                    <a:pt x="3775" y="2527"/>
                    <a:pt x="3811" y="2527"/>
                  </a:cubicBezTo>
                  <a:cubicBezTo>
                    <a:pt x="3835" y="2527"/>
                    <a:pt x="3859" y="2515"/>
                    <a:pt x="3859" y="2480"/>
                  </a:cubicBezTo>
                  <a:cubicBezTo>
                    <a:pt x="3859" y="2456"/>
                    <a:pt x="3847" y="2432"/>
                    <a:pt x="3811" y="2432"/>
                  </a:cubicBezTo>
                  <a:cubicBezTo>
                    <a:pt x="3787" y="2432"/>
                    <a:pt x="3751" y="2432"/>
                    <a:pt x="3716" y="2420"/>
                  </a:cubicBezTo>
                  <a:cubicBezTo>
                    <a:pt x="3680" y="2420"/>
                    <a:pt x="3656" y="2408"/>
                    <a:pt x="3632" y="2408"/>
                  </a:cubicBezTo>
                  <a:close/>
                  <a:moveTo>
                    <a:pt x="4561" y="2408"/>
                  </a:moveTo>
                  <a:cubicBezTo>
                    <a:pt x="4502" y="2420"/>
                    <a:pt x="4442" y="2432"/>
                    <a:pt x="4371" y="2432"/>
                  </a:cubicBezTo>
                  <a:cubicBezTo>
                    <a:pt x="4347" y="2444"/>
                    <a:pt x="4335" y="2456"/>
                    <a:pt x="4335" y="2492"/>
                  </a:cubicBezTo>
                  <a:cubicBezTo>
                    <a:pt x="4335" y="2515"/>
                    <a:pt x="4359" y="2527"/>
                    <a:pt x="4382" y="2527"/>
                  </a:cubicBezTo>
                  <a:cubicBezTo>
                    <a:pt x="4454" y="2527"/>
                    <a:pt x="4513" y="2515"/>
                    <a:pt x="4573" y="2504"/>
                  </a:cubicBezTo>
                  <a:cubicBezTo>
                    <a:pt x="4597" y="2504"/>
                    <a:pt x="4621" y="2480"/>
                    <a:pt x="4609" y="2444"/>
                  </a:cubicBezTo>
                  <a:cubicBezTo>
                    <a:pt x="4609" y="2420"/>
                    <a:pt x="4585" y="2408"/>
                    <a:pt x="4561" y="2408"/>
                  </a:cubicBezTo>
                  <a:close/>
                  <a:moveTo>
                    <a:pt x="4001" y="2444"/>
                  </a:moveTo>
                  <a:cubicBezTo>
                    <a:pt x="3978" y="2444"/>
                    <a:pt x="3954" y="2468"/>
                    <a:pt x="3954" y="2492"/>
                  </a:cubicBezTo>
                  <a:cubicBezTo>
                    <a:pt x="3954" y="2515"/>
                    <a:pt x="3978" y="2539"/>
                    <a:pt x="4001" y="2539"/>
                  </a:cubicBezTo>
                  <a:lnTo>
                    <a:pt x="4192" y="2539"/>
                  </a:lnTo>
                  <a:cubicBezTo>
                    <a:pt x="4216" y="2539"/>
                    <a:pt x="4240" y="2515"/>
                    <a:pt x="4240" y="2492"/>
                  </a:cubicBezTo>
                  <a:cubicBezTo>
                    <a:pt x="4240" y="2468"/>
                    <a:pt x="4216" y="2444"/>
                    <a:pt x="4192" y="244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4" descr="Download football clipart png photo | TOP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740" y="846651"/>
            <a:ext cx="1454804" cy="148771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"/>
          <p:cNvSpPr txBox="1">
            <a:spLocks noGrp="1"/>
          </p:cNvSpPr>
          <p:nvPr>
            <p:ph type="title"/>
          </p:nvPr>
        </p:nvSpPr>
        <p:spPr>
          <a:xfrm rot="-30193">
            <a:off x="1033893" y="1316146"/>
            <a:ext cx="4666092" cy="548721"/>
          </a:xfrm>
          <a:prstGeom prst="rect">
            <a:avLst/>
          </a:prstGeom>
          <a:solidFill>
            <a:srgbClr val="01A7C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Do you like football?</a:t>
            </a:r>
            <a:endParaRPr/>
          </a:p>
        </p:txBody>
      </p:sp>
      <p:sp>
        <p:nvSpPr>
          <p:cNvPr id="629" name="Google Shape;629;p4"/>
          <p:cNvSpPr txBox="1"/>
          <p:nvPr/>
        </p:nvSpPr>
        <p:spPr>
          <a:xfrm rot="-30228">
            <a:off x="1036553" y="3031814"/>
            <a:ext cx="4844887" cy="1153588"/>
          </a:xfrm>
          <a:prstGeom prst="rect">
            <a:avLst/>
          </a:prstGeom>
          <a:solidFill>
            <a:srgbClr val="C9E0E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you name some famous football players?</a:t>
            </a:r>
            <a:endParaRPr/>
          </a:p>
        </p:txBody>
      </p:sp>
      <p:pic>
        <p:nvPicPr>
          <p:cNvPr id="630" name="Google Shape;630;p4" descr="Black And White Recreation Football Player Silhouette, PNG, 6468x8000px,  Football Player, American Football, American Football Player,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740" y="2530077"/>
            <a:ext cx="1791699" cy="221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6;p5"/>
          <p:cNvSpPr txBox="1">
            <a:spLocks/>
          </p:cNvSpPr>
          <p:nvPr/>
        </p:nvSpPr>
        <p:spPr>
          <a:xfrm rot="-30228">
            <a:off x="12227" y="25125"/>
            <a:ext cx="3826704" cy="432738"/>
          </a:xfrm>
          <a:prstGeom prst="rect">
            <a:avLst/>
          </a:prstGeom>
          <a:solidFill>
            <a:srgbClr val="EA942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2000" dirty="0" smtClean="0"/>
              <a:t>Who is he?</a:t>
            </a:r>
            <a:endParaRPr lang="en-US" sz="2000" dirty="0"/>
          </a:p>
        </p:txBody>
      </p:sp>
      <p:pic>
        <p:nvPicPr>
          <p:cNvPr id="3" name="Pelé _ Official Teaser _ Netfli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915" y="474679"/>
            <a:ext cx="8300126" cy="46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5" descr="Hình ảnh"/>
          <p:cNvPicPr preferRelativeResize="0"/>
          <p:nvPr/>
        </p:nvPicPr>
        <p:blipFill rotWithShape="1">
          <a:blip r:embed="rId3">
            <a:alphaModFix/>
          </a:blip>
          <a:srcRect l="8498" t="6695" r="9337"/>
          <a:stretch/>
        </p:blipFill>
        <p:spPr>
          <a:xfrm>
            <a:off x="3846136" y="8307"/>
            <a:ext cx="4522029" cy="5135193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5"/>
          <p:cNvSpPr txBox="1">
            <a:spLocks noGrp="1"/>
          </p:cNvSpPr>
          <p:nvPr>
            <p:ph type="title" idx="4294967295"/>
          </p:nvPr>
        </p:nvSpPr>
        <p:spPr>
          <a:xfrm rot="-30228">
            <a:off x="12227" y="25125"/>
            <a:ext cx="3826704" cy="432738"/>
          </a:xfrm>
          <a:prstGeom prst="rect">
            <a:avLst/>
          </a:prstGeom>
          <a:solidFill>
            <a:srgbClr val="EA942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000"/>
              <a:t>Who is he?</a:t>
            </a:r>
            <a:endParaRPr sz="2000"/>
          </a:p>
        </p:txBody>
      </p:sp>
      <p:pic>
        <p:nvPicPr>
          <p:cNvPr id="637" name="Google Shape;637;p5" descr="Pin oleh Ernesto Grazianni di Athlete Signature Logo&amp;#39;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2" y="271760"/>
            <a:ext cx="2579553" cy="2579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"/>
          <p:cNvSpPr txBox="1"/>
          <p:nvPr/>
        </p:nvSpPr>
        <p:spPr>
          <a:xfrm rot="-30228">
            <a:off x="13475" y="2665204"/>
            <a:ext cx="3826704" cy="717039"/>
          </a:xfrm>
          <a:prstGeom prst="rect">
            <a:avLst/>
          </a:prstGeom>
          <a:solidFill>
            <a:srgbClr val="EA942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 you know about him?</a:t>
            </a:r>
            <a:b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is special about him?</a:t>
            </a:r>
            <a:endParaRPr/>
          </a:p>
        </p:txBody>
      </p:sp>
      <p:sp>
        <p:nvSpPr>
          <p:cNvPr id="639" name="Google Shape;639;p5"/>
          <p:cNvSpPr/>
          <p:nvPr/>
        </p:nvSpPr>
        <p:spPr>
          <a:xfrm>
            <a:off x="193000" y="3598138"/>
            <a:ext cx="3427530" cy="958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dialogue on p. 22 quickly to check your ideas.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"/>
          <p:cNvSpPr txBox="1">
            <a:spLocks noGrp="1"/>
          </p:cNvSpPr>
          <p:nvPr>
            <p:ph type="title"/>
          </p:nvPr>
        </p:nvSpPr>
        <p:spPr>
          <a:xfrm rot="-30121">
            <a:off x="720009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/>
              <a:t>Ex 3: Read the text again and answer the questions. </a:t>
            </a:r>
            <a:endParaRPr sz="2400"/>
          </a:p>
        </p:txBody>
      </p:sp>
      <p:sp>
        <p:nvSpPr>
          <p:cNvPr id="645" name="Google Shape;645;p6"/>
          <p:cNvSpPr txBox="1">
            <a:spLocks noGrp="1"/>
          </p:cNvSpPr>
          <p:nvPr>
            <p:ph type="body" idx="1"/>
          </p:nvPr>
        </p:nvSpPr>
        <p:spPr>
          <a:xfrm>
            <a:off x="363470" y="1028878"/>
            <a:ext cx="7926186" cy="304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1. When was Pele born?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4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2. Who first taught him to play football?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4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3. How many goals did he score in total? </a:t>
            </a:r>
            <a:endParaRPr sz="24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4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3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When did he become "Football Player of the Century"? </a:t>
            </a:r>
            <a:endParaRPr sz="23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3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5. What do people call him? </a:t>
            </a:r>
            <a:endParaRPr sz="240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6" name="Google Shape;646;p6"/>
          <p:cNvCxnSpPr/>
          <p:nvPr/>
        </p:nvCxnSpPr>
        <p:spPr>
          <a:xfrm>
            <a:off x="818910" y="1457864"/>
            <a:ext cx="785004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7" name="Google Shape;647;p6"/>
          <p:cNvCxnSpPr/>
          <p:nvPr/>
        </p:nvCxnSpPr>
        <p:spPr>
          <a:xfrm>
            <a:off x="3010020" y="1457864"/>
            <a:ext cx="612475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6"/>
          <p:cNvCxnSpPr/>
          <p:nvPr/>
        </p:nvCxnSpPr>
        <p:spPr>
          <a:xfrm>
            <a:off x="831250" y="2191107"/>
            <a:ext cx="612475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9" name="Google Shape;649;p6"/>
          <p:cNvSpPr/>
          <p:nvPr/>
        </p:nvSpPr>
        <p:spPr>
          <a:xfrm>
            <a:off x="806103" y="1518253"/>
            <a:ext cx="797811" cy="342180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0" name="Google Shape;650;p6"/>
          <p:cNvCxnSpPr/>
          <p:nvPr/>
        </p:nvCxnSpPr>
        <p:spPr>
          <a:xfrm>
            <a:off x="2096219" y="2191107"/>
            <a:ext cx="827537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6"/>
          <p:cNvCxnSpPr/>
          <p:nvPr/>
        </p:nvCxnSpPr>
        <p:spPr>
          <a:xfrm>
            <a:off x="4588653" y="2191107"/>
            <a:ext cx="966159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2" name="Google Shape;652;p6"/>
          <p:cNvSpPr/>
          <p:nvPr/>
        </p:nvSpPr>
        <p:spPr>
          <a:xfrm>
            <a:off x="806103" y="2231233"/>
            <a:ext cx="1022697" cy="362442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p6"/>
          <p:cNvCxnSpPr/>
          <p:nvPr/>
        </p:nvCxnSpPr>
        <p:spPr>
          <a:xfrm>
            <a:off x="818909" y="2910285"/>
            <a:ext cx="2191111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6"/>
          <p:cNvCxnSpPr/>
          <p:nvPr/>
        </p:nvCxnSpPr>
        <p:spPr>
          <a:xfrm>
            <a:off x="5201128" y="2910285"/>
            <a:ext cx="638356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p6"/>
          <p:cNvSpPr/>
          <p:nvPr/>
        </p:nvSpPr>
        <p:spPr>
          <a:xfrm>
            <a:off x="818909" y="2991342"/>
            <a:ext cx="1190446" cy="359104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p6"/>
          <p:cNvCxnSpPr/>
          <p:nvPr/>
        </p:nvCxnSpPr>
        <p:spPr>
          <a:xfrm>
            <a:off x="831250" y="3651848"/>
            <a:ext cx="69874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7" name="Google Shape;657;p6"/>
          <p:cNvCxnSpPr/>
          <p:nvPr/>
        </p:nvCxnSpPr>
        <p:spPr>
          <a:xfrm>
            <a:off x="3764232" y="3651848"/>
            <a:ext cx="377897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8" name="Google Shape;658;p6"/>
          <p:cNvSpPr/>
          <p:nvPr/>
        </p:nvSpPr>
        <p:spPr>
          <a:xfrm>
            <a:off x="831250" y="3739241"/>
            <a:ext cx="787424" cy="337874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6"/>
          <p:cNvCxnSpPr/>
          <p:nvPr/>
        </p:nvCxnSpPr>
        <p:spPr>
          <a:xfrm>
            <a:off x="818909" y="4356338"/>
            <a:ext cx="69874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0" name="Google Shape;660;p6"/>
          <p:cNvCxnSpPr/>
          <p:nvPr/>
        </p:nvCxnSpPr>
        <p:spPr>
          <a:xfrm>
            <a:off x="2009355" y="4356338"/>
            <a:ext cx="146709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1" name="Google Shape;661;p6"/>
          <p:cNvSpPr/>
          <p:nvPr/>
        </p:nvSpPr>
        <p:spPr>
          <a:xfrm>
            <a:off x="831250" y="4442738"/>
            <a:ext cx="1434673" cy="362637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nick name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"/>
          <p:cNvSpPr txBox="1">
            <a:spLocks noGrp="1"/>
          </p:cNvSpPr>
          <p:nvPr>
            <p:ph type="title"/>
          </p:nvPr>
        </p:nvSpPr>
        <p:spPr>
          <a:xfrm rot="-30121">
            <a:off x="720009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/>
              <a:t>Ex 3: Read the text again and answer the questions. </a:t>
            </a:r>
            <a:endParaRPr/>
          </a:p>
        </p:txBody>
      </p:sp>
      <p:sp>
        <p:nvSpPr>
          <p:cNvPr id="667" name="Google Shape;667;p7"/>
          <p:cNvSpPr/>
          <p:nvPr/>
        </p:nvSpPr>
        <p:spPr>
          <a:xfrm>
            <a:off x="298607" y="917021"/>
            <a:ext cx="362471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1. When was Pele born? </a:t>
            </a:r>
            <a:endParaRPr/>
          </a:p>
        </p:txBody>
      </p:sp>
      <p:cxnSp>
        <p:nvCxnSpPr>
          <p:cNvPr id="668" name="Google Shape;668;p7"/>
          <p:cNvCxnSpPr/>
          <p:nvPr/>
        </p:nvCxnSpPr>
        <p:spPr>
          <a:xfrm>
            <a:off x="717753" y="1419799"/>
            <a:ext cx="785004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7"/>
          <p:cNvCxnSpPr/>
          <p:nvPr/>
        </p:nvCxnSpPr>
        <p:spPr>
          <a:xfrm>
            <a:off x="2908863" y="1419799"/>
            <a:ext cx="612475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0" name="Google Shape;670;p7"/>
          <p:cNvSpPr/>
          <p:nvPr/>
        </p:nvSpPr>
        <p:spPr>
          <a:xfrm>
            <a:off x="717753" y="1533222"/>
            <a:ext cx="797811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7"/>
          <p:cNvSpPr/>
          <p:nvPr/>
        </p:nvSpPr>
        <p:spPr>
          <a:xfrm>
            <a:off x="717752" y="1995082"/>
            <a:ext cx="6729203" cy="586265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r>
              <a:rPr lang="en-US" sz="24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: Right. He was </a:t>
            </a:r>
            <a:r>
              <a:rPr lang="en-US" sz="24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born</a:t>
            </a:r>
            <a:r>
              <a:rPr lang="en-US" sz="24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4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1940</a:t>
            </a:r>
            <a:r>
              <a:rPr lang="en-US" sz="24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in Brazil. </a:t>
            </a:r>
            <a:endParaRPr/>
          </a:p>
        </p:txBody>
      </p:sp>
      <p:sp>
        <p:nvSpPr>
          <p:cNvPr id="672" name="Google Shape;672;p7"/>
          <p:cNvSpPr/>
          <p:nvPr/>
        </p:nvSpPr>
        <p:spPr>
          <a:xfrm>
            <a:off x="717753" y="1537886"/>
            <a:ext cx="2803585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was born in 1940.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7"/>
          <p:cNvSpPr/>
          <p:nvPr/>
        </p:nvSpPr>
        <p:spPr>
          <a:xfrm>
            <a:off x="333113" y="2672361"/>
            <a:ext cx="558999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2. Who first taught him to play football? </a:t>
            </a:r>
            <a:endParaRPr/>
          </a:p>
        </p:txBody>
      </p:sp>
      <p:cxnSp>
        <p:nvCxnSpPr>
          <p:cNvPr id="674" name="Google Shape;674;p7"/>
          <p:cNvCxnSpPr/>
          <p:nvPr/>
        </p:nvCxnSpPr>
        <p:spPr>
          <a:xfrm>
            <a:off x="786763" y="3172577"/>
            <a:ext cx="612475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75" name="Google Shape;675;p7"/>
          <p:cNvCxnSpPr/>
          <p:nvPr/>
        </p:nvCxnSpPr>
        <p:spPr>
          <a:xfrm>
            <a:off x="1485502" y="3172577"/>
            <a:ext cx="1406107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76" name="Google Shape;676;p7"/>
          <p:cNvCxnSpPr/>
          <p:nvPr/>
        </p:nvCxnSpPr>
        <p:spPr>
          <a:xfrm>
            <a:off x="4556506" y="3172577"/>
            <a:ext cx="966159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677" name="Google Shape;677;p7"/>
          <p:cNvSpPr/>
          <p:nvPr/>
        </p:nvSpPr>
        <p:spPr>
          <a:xfrm>
            <a:off x="786763" y="3301854"/>
            <a:ext cx="1027144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7"/>
          <p:cNvSpPr/>
          <p:nvPr/>
        </p:nvSpPr>
        <p:spPr>
          <a:xfrm>
            <a:off x="717752" y="3944843"/>
            <a:ext cx="7708510" cy="88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Teacher: Right. He was born in 1940 in Brazil. </a:t>
            </a:r>
            <a:r>
              <a:rPr lang="en-US" sz="23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His father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taught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 him to play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football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 at a very young age.</a:t>
            </a:r>
            <a:endParaRPr/>
          </a:p>
        </p:txBody>
      </p:sp>
      <p:sp>
        <p:nvSpPr>
          <p:cNvPr id="679" name="Google Shape;679;p7"/>
          <p:cNvSpPr/>
          <p:nvPr/>
        </p:nvSpPr>
        <p:spPr>
          <a:xfrm>
            <a:off x="785583" y="3301854"/>
            <a:ext cx="7572848" cy="644882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father did. / His father taught him. / His father taught him to play football.</a:t>
            </a:r>
            <a:endParaRPr/>
          </a:p>
        </p:txBody>
      </p:sp>
      <p:cxnSp>
        <p:nvCxnSpPr>
          <p:cNvPr id="680" name="Google Shape;680;p7"/>
          <p:cNvCxnSpPr/>
          <p:nvPr/>
        </p:nvCxnSpPr>
        <p:spPr>
          <a:xfrm>
            <a:off x="805372" y="3163949"/>
            <a:ext cx="612475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1" name="Google Shape;681;p7"/>
          <p:cNvCxnSpPr/>
          <p:nvPr/>
        </p:nvCxnSpPr>
        <p:spPr>
          <a:xfrm>
            <a:off x="2044460" y="3163949"/>
            <a:ext cx="853418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2" name="Google Shape;682;p7"/>
          <p:cNvCxnSpPr/>
          <p:nvPr/>
        </p:nvCxnSpPr>
        <p:spPr>
          <a:xfrm>
            <a:off x="4562775" y="3163949"/>
            <a:ext cx="966159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"/>
          <p:cNvSpPr txBox="1">
            <a:spLocks noGrp="1"/>
          </p:cNvSpPr>
          <p:nvPr>
            <p:ph type="title"/>
          </p:nvPr>
        </p:nvSpPr>
        <p:spPr>
          <a:xfrm rot="-30121">
            <a:off x="720009" y="446417"/>
            <a:ext cx="7703996" cy="5487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/>
              <a:t>Ex 3: Read the text again and answer the questions. </a:t>
            </a:r>
            <a:endParaRPr/>
          </a:p>
        </p:txBody>
      </p:sp>
      <p:sp>
        <p:nvSpPr>
          <p:cNvPr id="688" name="Google Shape;688;p8"/>
          <p:cNvSpPr/>
          <p:nvPr/>
        </p:nvSpPr>
        <p:spPr>
          <a:xfrm>
            <a:off x="399764" y="959866"/>
            <a:ext cx="5816016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3. How many goals did he score in total? </a:t>
            </a:r>
            <a:endParaRPr/>
          </a:p>
        </p:txBody>
      </p:sp>
      <p:cxnSp>
        <p:nvCxnSpPr>
          <p:cNvPr id="689" name="Google Shape;689;p8"/>
          <p:cNvCxnSpPr/>
          <p:nvPr/>
        </p:nvCxnSpPr>
        <p:spPr>
          <a:xfrm>
            <a:off x="818909" y="1456659"/>
            <a:ext cx="2260721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0" name="Google Shape;690;p8"/>
          <p:cNvCxnSpPr/>
          <p:nvPr/>
        </p:nvCxnSpPr>
        <p:spPr>
          <a:xfrm>
            <a:off x="5201128" y="1456659"/>
            <a:ext cx="638356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1" name="Google Shape;691;p8"/>
          <p:cNvSpPr/>
          <p:nvPr/>
        </p:nvSpPr>
        <p:spPr>
          <a:xfrm>
            <a:off x="818909" y="1537715"/>
            <a:ext cx="1190446" cy="448744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8"/>
          <p:cNvSpPr/>
          <p:nvPr/>
        </p:nvSpPr>
        <p:spPr>
          <a:xfrm>
            <a:off x="818909" y="1537886"/>
            <a:ext cx="3888752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scored 1,281 goals in total.</a:t>
            </a: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818909" y="1965497"/>
            <a:ext cx="7708510" cy="7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Nick: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many goals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 did he score in his career?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Teacher: </a:t>
            </a:r>
            <a:r>
              <a:rPr lang="en-US" sz="23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1,281 goals 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, I think.</a:t>
            </a:r>
            <a:endParaRPr/>
          </a:p>
        </p:txBody>
      </p:sp>
      <p:sp>
        <p:nvSpPr>
          <p:cNvPr id="694" name="Google Shape;694;p8"/>
          <p:cNvSpPr/>
          <p:nvPr/>
        </p:nvSpPr>
        <p:spPr>
          <a:xfrm>
            <a:off x="333113" y="2923078"/>
            <a:ext cx="8069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4. When did he become "Football Player of the Century"? </a:t>
            </a:r>
            <a:endParaRPr/>
          </a:p>
        </p:txBody>
      </p:sp>
      <p:sp>
        <p:nvSpPr>
          <p:cNvPr id="695" name="Google Shape;695;p8"/>
          <p:cNvSpPr/>
          <p:nvPr/>
        </p:nvSpPr>
        <p:spPr>
          <a:xfrm>
            <a:off x="818909" y="3500928"/>
            <a:ext cx="797811" cy="454700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8"/>
          <p:cNvCxnSpPr/>
          <p:nvPr/>
        </p:nvCxnSpPr>
        <p:spPr>
          <a:xfrm>
            <a:off x="831250" y="3413079"/>
            <a:ext cx="698740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7" name="Google Shape;697;p8"/>
          <p:cNvCxnSpPr/>
          <p:nvPr/>
        </p:nvCxnSpPr>
        <p:spPr>
          <a:xfrm>
            <a:off x="3841870" y="3413079"/>
            <a:ext cx="3999541" cy="0"/>
          </a:xfrm>
          <a:prstGeom prst="straightConnector1">
            <a:avLst/>
          </a:prstGeom>
          <a:noFill/>
          <a:ln w="38100" cap="flat" cmpd="sng">
            <a:solidFill>
              <a:srgbClr val="DB4E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8" name="Google Shape;698;p8"/>
          <p:cNvSpPr/>
          <p:nvPr/>
        </p:nvSpPr>
        <p:spPr>
          <a:xfrm>
            <a:off x="717752" y="3886310"/>
            <a:ext cx="8012180" cy="88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Teacher: And he became “</a:t>
            </a:r>
            <a:r>
              <a:rPr lang="en-US" sz="230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Football Player of the Century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” in </a:t>
            </a:r>
            <a:r>
              <a:rPr lang="en-US" sz="23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r>
              <a:rPr lang="en-US" sz="2300" b="0" i="1" u="none" strike="noStrike" cap="none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99" name="Google Shape;699;p8"/>
          <p:cNvSpPr/>
          <p:nvPr/>
        </p:nvSpPr>
        <p:spPr>
          <a:xfrm>
            <a:off x="818909" y="3506560"/>
            <a:ext cx="6470412" cy="448573"/>
          </a:xfrm>
          <a:prstGeom prst="rect">
            <a:avLst/>
          </a:prstGeom>
          <a:solidFill>
            <a:srgbClr val="DE5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became “Football Player of the Century” in 1999.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642</Words>
  <Application>Microsoft Office PowerPoint</Application>
  <PresentationFormat>On-screen Show (16:9)</PresentationFormat>
  <Paragraphs>116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Bebas Neue</vt:lpstr>
      <vt:lpstr>Proxima Nova</vt:lpstr>
      <vt:lpstr>Nunito</vt:lpstr>
      <vt:lpstr>Roboto Condensed Light</vt:lpstr>
      <vt:lpstr>Arial</vt:lpstr>
      <vt:lpstr>Proxima Nova Semibold</vt:lpstr>
      <vt:lpstr>Arial Rounded</vt:lpstr>
      <vt:lpstr>Roboto</vt:lpstr>
      <vt:lpstr>P.E. Subject for Middle School - 6th Grade: Sports &amp; Games by Slidesgo</vt:lpstr>
      <vt:lpstr>Slidesgo Final Pages</vt:lpstr>
      <vt:lpstr>UNIT 8 Sports &amp; Games</vt:lpstr>
      <vt:lpstr>Objectives</vt:lpstr>
      <vt:lpstr>Reading</vt:lpstr>
      <vt:lpstr>Do you like football?</vt:lpstr>
      <vt:lpstr>PowerPoint Presentation</vt:lpstr>
      <vt:lpstr>Who is he?</vt:lpstr>
      <vt:lpstr>Ex 3: Read the text again and answer the questions. </vt:lpstr>
      <vt:lpstr>Ex 3: Read the text again and answer the questions. </vt:lpstr>
      <vt:lpstr>Ex 3: Read the text again and answer the questions. </vt:lpstr>
      <vt:lpstr>Ex 3: Read the text again and answer the questions. </vt:lpstr>
      <vt:lpstr>talk about famous sportspeople</vt:lpstr>
      <vt:lpstr>Ex 4: Read the facts about 2 sportspeople and fill in the timeline. </vt:lpstr>
      <vt:lpstr>Ex 5: Choose 1 sportsperson. Take  note. </vt:lpstr>
      <vt:lpstr>Wrap up</vt:lpstr>
      <vt:lpstr>Thanks</vt:lpstr>
      <vt:lpstr>Resources</vt:lpstr>
      <vt:lpstr>Icon Pack: Active Lifestyle</vt:lpstr>
      <vt:lpstr>Fonts &amp; colors used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Sports &amp; Games</dc:title>
  <cp:lastModifiedBy>Microsoft account</cp:lastModifiedBy>
  <cp:revision>4</cp:revision>
  <dcterms:modified xsi:type="dcterms:W3CDTF">2022-12-30T02:46:43Z</dcterms:modified>
</cp:coreProperties>
</file>