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5"/>
  </p:notesMasterIdLst>
  <p:sldIdLst>
    <p:sldId id="268" r:id="rId2"/>
    <p:sldId id="269" r:id="rId3"/>
    <p:sldId id="270" r:id="rId4"/>
    <p:sldId id="273" r:id="rId5"/>
    <p:sldId id="18944" r:id="rId6"/>
    <p:sldId id="18939" r:id="rId7"/>
    <p:sldId id="18941" r:id="rId8"/>
    <p:sldId id="18945" r:id="rId9"/>
    <p:sldId id="18946" r:id="rId10"/>
    <p:sldId id="18947" r:id="rId11"/>
    <p:sldId id="18949" r:id="rId12"/>
    <p:sldId id="18942" r:id="rId13"/>
    <p:sldId id="18943" r:id="rId14"/>
    <p:sldId id="260" r:id="rId15"/>
    <p:sldId id="18931" r:id="rId16"/>
    <p:sldId id="18932" r:id="rId17"/>
    <p:sldId id="18940" r:id="rId18"/>
    <p:sldId id="18937" r:id="rId19"/>
    <p:sldId id="18938" r:id="rId20"/>
    <p:sldId id="18934" r:id="rId21"/>
    <p:sldId id="18935" r:id="rId22"/>
    <p:sldId id="294" r:id="rId23"/>
    <p:sldId id="288" r:id="rId24"/>
    <p:sldId id="18854" r:id="rId25"/>
    <p:sldId id="18926" r:id="rId26"/>
    <p:sldId id="18844" r:id="rId27"/>
    <p:sldId id="18857" r:id="rId28"/>
    <p:sldId id="18916" r:id="rId29"/>
    <p:sldId id="18849" r:id="rId30"/>
    <p:sldId id="291" r:id="rId31"/>
    <p:sldId id="18799" r:id="rId32"/>
    <p:sldId id="18847" r:id="rId33"/>
    <p:sldId id="18851" r:id="rId34"/>
  </p:sldIdLst>
  <p:sldSz cx="9144000" cy="5143500" type="screen16x9"/>
  <p:notesSz cx="6858000" cy="9144000"/>
  <p:embeddedFontLst>
    <p:embeddedFont>
      <p:font typeface="Kirang Haerang" panose="020B0604020202020204" charset="-127"/>
      <p:regular r:id="rId36"/>
    </p:embeddedFont>
    <p:embeddedFont>
      <p:font typeface="#9Slide03 AllRoundGothic" panose="020B0604020202020204" charset="0"/>
      <p:regular r:id="rId37"/>
    </p:embeddedFont>
    <p:embeddedFont>
      <p:font typeface="#9Slide03 Ample" panose="020B0604020202020204" charset="0"/>
      <p:regular r:id="rId38"/>
    </p:embeddedFont>
    <p:embeddedFont>
      <p:font typeface="#9Slide03 AmpleSoft" panose="020B0604020202020204" charset="0"/>
      <p:regular r:id="rId39"/>
    </p:embeddedFont>
    <p:embeddedFont>
      <p:font typeface="#9Slide03 Arima Madurai" panose="020B0604020202020204" charset="0"/>
      <p:regular r:id="rId40"/>
    </p:embeddedFont>
    <p:embeddedFont>
      <p:font typeface="#9Slide03 Arima Madurai Black" panose="020B0604020202020204" charset="0"/>
      <p:bold r:id="rId41"/>
    </p:embeddedFont>
    <p:embeddedFont>
      <p:font typeface="#9Slide04 SFU CenturySchoolbook" panose="020B0604020202020204" charset="0"/>
      <p:regular r:id="rId42"/>
      <p:bold r:id="rId43"/>
      <p:italic r:id="rId44"/>
    </p:embeddedFont>
    <p:embeddedFont>
      <p:font typeface="#9Slide05 Filmotype Honey" panose="020B0604020202020204" charset="0"/>
      <p:regular r:id="rId45"/>
    </p:embeddedFont>
    <p:embeddedFont>
      <p:font typeface="#9Slide05 Gullever Font" panose="020B0604020202020204" charset="0"/>
      <p:regular r:id="rId46"/>
    </p:embeddedFont>
    <p:embeddedFont>
      <p:font typeface="#9Slide07 SVNBeachwood Sans" charset="0"/>
      <p:bold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  <a:srgbClr val="EEF8E4"/>
    <a:srgbClr val="EBF6FF"/>
    <a:srgbClr val="E1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69CE8-9B42-4B15-8D67-39E0AA774490}">
  <a:tblStyle styleId="{4BD69CE8-9B42-4B15-8D67-39E0AA7744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181" autoAdjust="0"/>
  </p:normalViewPr>
  <p:slideViewPr>
    <p:cSldViewPr snapToGrid="0">
      <p:cViewPr varScale="1">
        <p:scale>
          <a:sx n="69" d="100"/>
          <a:sy n="69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08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09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15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d8e9c843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d8e9c843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ca28b5af42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ca28b5af42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550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38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: “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hay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,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con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.”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7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err="1"/>
              <a:t>Cách</a:t>
            </a:r>
            <a:r>
              <a:rPr lang="en-US" sz="1100" dirty="0"/>
              <a:t> </a:t>
            </a:r>
            <a:r>
              <a:rPr lang="en-US" sz="1100" dirty="0" err="1"/>
              <a:t>phân</a:t>
            </a:r>
            <a:r>
              <a:rPr lang="en-US" sz="1100" dirty="0"/>
              <a:t> </a:t>
            </a:r>
            <a:r>
              <a:rPr lang="en-US" sz="1100" dirty="0" err="1"/>
              <a:t>tích</a:t>
            </a:r>
            <a:r>
              <a:rPr lang="en-US" sz="1100" dirty="0"/>
              <a:t> </a:t>
            </a:r>
            <a:r>
              <a:rPr lang="en-US" sz="1100" dirty="0" err="1"/>
              <a:t>của</a:t>
            </a:r>
            <a:r>
              <a:rPr lang="en-US" sz="1100" dirty="0"/>
              <a:t> </a:t>
            </a:r>
            <a:r>
              <a:rPr lang="en-US" sz="1100" dirty="0" err="1"/>
              <a:t>tác</a:t>
            </a:r>
            <a:r>
              <a:rPr lang="en-US" sz="1100" dirty="0"/>
              <a:t> </a:t>
            </a:r>
            <a:r>
              <a:rPr lang="en-US" sz="1100" dirty="0" err="1"/>
              <a:t>giả</a:t>
            </a:r>
            <a:r>
              <a:rPr lang="en-US" sz="1100" dirty="0"/>
              <a:t>:</a:t>
            </a:r>
          </a:p>
          <a:p>
            <a:pPr marL="457200" indent="-298450">
              <a:buFontTx/>
              <a:buChar char="-"/>
            </a:pPr>
            <a:r>
              <a:rPr lang="en-US" sz="1100" dirty="0" err="1"/>
              <a:t>Bám</a:t>
            </a:r>
            <a:r>
              <a:rPr lang="en-US" sz="1100" dirty="0"/>
              <a:t> </a:t>
            </a:r>
            <a:r>
              <a:rPr lang="en-US" sz="1100" dirty="0" err="1"/>
              <a:t>sát</a:t>
            </a:r>
            <a:r>
              <a:rPr lang="en-US" sz="1100" dirty="0"/>
              <a:t> </a:t>
            </a:r>
            <a:r>
              <a:rPr lang="en-US" sz="1100" dirty="0" err="1"/>
              <a:t>các</a:t>
            </a:r>
            <a:r>
              <a:rPr lang="en-US" sz="1100" dirty="0"/>
              <a:t> </a:t>
            </a:r>
            <a:r>
              <a:rPr lang="en-US" sz="1100" dirty="0" err="1"/>
              <a:t>tín</a:t>
            </a:r>
            <a:r>
              <a:rPr lang="en-US" sz="1100" dirty="0"/>
              <a:t> </a:t>
            </a:r>
            <a:r>
              <a:rPr lang="en-US" sz="1100" dirty="0" err="1"/>
              <a:t>hiệu</a:t>
            </a:r>
            <a:r>
              <a:rPr lang="en-US" sz="1100" dirty="0"/>
              <a:t> </a:t>
            </a:r>
            <a:r>
              <a:rPr lang="en-US" sz="1100" dirty="0" err="1"/>
              <a:t>thẩm</a:t>
            </a:r>
            <a:r>
              <a:rPr lang="en-US" sz="1100" dirty="0"/>
              <a:t> </a:t>
            </a:r>
            <a:r>
              <a:rPr lang="en-US" sz="1100" dirty="0" err="1"/>
              <a:t>mĩ</a:t>
            </a:r>
            <a:r>
              <a:rPr lang="en-US" sz="1100" dirty="0"/>
              <a:t>, </a:t>
            </a:r>
            <a:r>
              <a:rPr lang="en-US" sz="1100" dirty="0" err="1"/>
              <a:t>vẻ</a:t>
            </a:r>
            <a:r>
              <a:rPr lang="en-US" sz="1100" dirty="0"/>
              <a:t> </a:t>
            </a:r>
            <a:r>
              <a:rPr lang="en-US" sz="1100" dirty="0" err="1"/>
              <a:t>đẹp</a:t>
            </a:r>
            <a:r>
              <a:rPr lang="en-US" sz="1100" dirty="0"/>
              <a:t> </a:t>
            </a:r>
            <a:r>
              <a:rPr lang="en-US" sz="1100" dirty="0" err="1"/>
              <a:t>ngôn</a:t>
            </a:r>
            <a:r>
              <a:rPr lang="en-US" sz="1100" dirty="0"/>
              <a:t> </a:t>
            </a:r>
            <a:r>
              <a:rPr lang="en-US" sz="1100" dirty="0" err="1"/>
              <a:t>từ</a:t>
            </a:r>
            <a:r>
              <a:rPr lang="en-US" sz="1100" dirty="0"/>
              <a:t>, </a:t>
            </a:r>
            <a:r>
              <a:rPr lang="en-US" sz="1100" dirty="0" err="1"/>
              <a:t>từ</a:t>
            </a:r>
            <a:r>
              <a:rPr lang="en-US" sz="1100" dirty="0"/>
              <a:t> </a:t>
            </a:r>
            <a:r>
              <a:rPr lang="en-US" sz="1100" dirty="0" err="1"/>
              <a:t>đó</a:t>
            </a:r>
            <a:r>
              <a:rPr lang="en-US" sz="1100" dirty="0"/>
              <a:t> </a:t>
            </a:r>
            <a:r>
              <a:rPr lang="en-US" sz="1100" dirty="0" err="1"/>
              <a:t>suy</a:t>
            </a:r>
            <a:r>
              <a:rPr lang="en-US" sz="1100" dirty="0"/>
              <a:t> </a:t>
            </a:r>
            <a:r>
              <a:rPr lang="en-US" sz="1100" dirty="0" err="1"/>
              <a:t>luận</a:t>
            </a:r>
            <a:r>
              <a:rPr lang="en-US" sz="1100" dirty="0"/>
              <a:t> </a:t>
            </a:r>
            <a:r>
              <a:rPr lang="en-US" sz="1100" dirty="0" err="1"/>
              <a:t>ra</a:t>
            </a:r>
            <a:r>
              <a:rPr lang="en-US" sz="1100" dirty="0"/>
              <a:t> </a:t>
            </a:r>
            <a:r>
              <a:rPr lang="en-US" sz="1100" dirty="0" err="1"/>
              <a:t>vẻ</a:t>
            </a:r>
            <a:r>
              <a:rPr lang="en-US" sz="1100" dirty="0"/>
              <a:t> </a:t>
            </a:r>
            <a:r>
              <a:rPr lang="en-US" sz="1100" dirty="0" err="1"/>
              <a:t>đẹp</a:t>
            </a:r>
            <a:r>
              <a:rPr lang="en-US" sz="1100" dirty="0"/>
              <a:t> </a:t>
            </a:r>
            <a:r>
              <a:rPr lang="en-US" sz="1100" dirty="0" err="1"/>
              <a:t>nội</a:t>
            </a:r>
            <a:r>
              <a:rPr lang="en-US" sz="1100" dirty="0"/>
              <a:t> dung. </a:t>
            </a:r>
          </a:p>
          <a:p>
            <a:pPr marL="457200" indent="-298450">
              <a:buFontTx/>
              <a:buChar char="-"/>
            </a:pPr>
            <a:r>
              <a:rPr lang="en-US" sz="1100" dirty="0"/>
              <a:t>Theo </a:t>
            </a:r>
            <a:r>
              <a:rPr lang="en-US" sz="1100" dirty="0" err="1"/>
              <a:t>bố</a:t>
            </a:r>
            <a:r>
              <a:rPr lang="en-US" sz="1100" dirty="0"/>
              <a:t> </a:t>
            </a:r>
            <a:r>
              <a:rPr lang="en-US" sz="1100" dirty="0" err="1"/>
              <a:t>cục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thơ</a:t>
            </a:r>
            <a:r>
              <a:rPr lang="en-US" sz="1100" dirty="0"/>
              <a:t> </a:t>
            </a:r>
            <a:r>
              <a:rPr lang="en-US" sz="1100" dirty="0" err="1"/>
              <a:t>nên</a:t>
            </a:r>
            <a:r>
              <a:rPr lang="en-US" sz="1100" dirty="0"/>
              <a:t> </a:t>
            </a:r>
            <a:r>
              <a:rPr lang="en-US" sz="1100" dirty="0" err="1"/>
              <a:t>dễ</a:t>
            </a:r>
            <a:r>
              <a:rPr lang="en-US" sz="1100" dirty="0"/>
              <a:t> </a:t>
            </a:r>
            <a:r>
              <a:rPr lang="en-US" sz="1100" dirty="0" err="1"/>
              <a:t>theo</a:t>
            </a:r>
            <a:r>
              <a:rPr lang="en-US" sz="1100" dirty="0"/>
              <a:t> </a:t>
            </a:r>
            <a:r>
              <a:rPr lang="en-US" sz="1100" dirty="0" err="1"/>
              <a:t>dõi</a:t>
            </a:r>
            <a:r>
              <a:rPr lang="en-US" sz="1100" dirty="0"/>
              <a:t>, </a:t>
            </a:r>
            <a:r>
              <a:rPr lang="en-US" sz="1100" dirty="0" err="1"/>
              <a:t>cảm</a:t>
            </a:r>
            <a:r>
              <a:rPr lang="en-US" sz="1100" dirty="0"/>
              <a:t> </a:t>
            </a:r>
            <a:r>
              <a:rPr lang="en-US" sz="1100" dirty="0" err="1"/>
              <a:t>nhận</a:t>
            </a:r>
            <a:endParaRPr lang="en-US" sz="1100" dirty="0"/>
          </a:p>
          <a:p>
            <a:pPr marL="457200" indent="-298450">
              <a:buFontTx/>
              <a:buChar char="-"/>
            </a:pPr>
            <a:r>
              <a:rPr lang="en-US" sz="1100" dirty="0" err="1"/>
              <a:t>Đan</a:t>
            </a:r>
            <a:r>
              <a:rPr lang="en-US" sz="1100" dirty="0"/>
              <a:t> xen </a:t>
            </a:r>
            <a:r>
              <a:rPr lang="en-US" sz="1100" dirty="0" err="1"/>
              <a:t>những</a:t>
            </a:r>
            <a:r>
              <a:rPr lang="en-US" sz="1100" dirty="0"/>
              <a:t> </a:t>
            </a:r>
            <a:r>
              <a:rPr lang="en-US" sz="1100" dirty="0" err="1"/>
              <a:t>lời</a:t>
            </a:r>
            <a:r>
              <a:rPr lang="en-US" sz="1100" dirty="0"/>
              <a:t> </a:t>
            </a:r>
            <a:r>
              <a:rPr lang="en-US" sz="1100" dirty="0" err="1"/>
              <a:t>bình</a:t>
            </a:r>
            <a:r>
              <a:rPr lang="en-US" sz="1100" dirty="0"/>
              <a:t> </a:t>
            </a:r>
            <a:r>
              <a:rPr lang="en-US" sz="1100" dirty="0" err="1"/>
              <a:t>luận</a:t>
            </a:r>
            <a:r>
              <a:rPr lang="en-US" sz="1100" dirty="0"/>
              <a:t>, </a:t>
            </a:r>
            <a:r>
              <a:rPr lang="en-US" sz="1100" dirty="0" err="1"/>
              <a:t>nhận</a:t>
            </a:r>
            <a:r>
              <a:rPr lang="en-US" sz="1100" dirty="0"/>
              <a:t> </a:t>
            </a:r>
            <a:r>
              <a:rPr lang="en-US" sz="1100" dirty="0" err="1"/>
              <a:t>xét</a:t>
            </a:r>
            <a:r>
              <a:rPr lang="en-US" sz="1100" dirty="0"/>
              <a:t>, so </a:t>
            </a:r>
            <a:r>
              <a:rPr lang="en-US" sz="1100" dirty="0" err="1"/>
              <a:t>sánh</a:t>
            </a:r>
            <a:r>
              <a:rPr lang="en-US" sz="1100" dirty="0"/>
              <a:t> </a:t>
            </a:r>
            <a:r>
              <a:rPr lang="en-US" sz="1100" dirty="0" err="1"/>
              <a:t>giữa</a:t>
            </a:r>
            <a:r>
              <a:rPr lang="en-US" sz="1100" dirty="0"/>
              <a:t> </a:t>
            </a:r>
            <a:r>
              <a:rPr lang="en-US" sz="1100" dirty="0" err="1"/>
              <a:t>các</a:t>
            </a:r>
            <a:r>
              <a:rPr lang="en-US" sz="1100" dirty="0"/>
              <a:t> </a:t>
            </a:r>
            <a:r>
              <a:rPr lang="en-US" sz="1100" dirty="0" err="1"/>
              <a:t>khổ</a:t>
            </a:r>
            <a:r>
              <a:rPr lang="en-US" sz="1100" dirty="0"/>
              <a:t> </a:t>
            </a:r>
            <a:r>
              <a:rPr lang="en-US" sz="1100" dirty="0" err="1"/>
              <a:t>thơ</a:t>
            </a:r>
            <a:r>
              <a:rPr lang="en-US" sz="1100" dirty="0"/>
              <a:t>, so </a:t>
            </a:r>
            <a:r>
              <a:rPr lang="en-US" sz="1100" dirty="0" err="1"/>
              <a:t>sánh</a:t>
            </a:r>
            <a:r>
              <a:rPr lang="en-US" sz="1100" dirty="0"/>
              <a:t> </a:t>
            </a:r>
            <a:r>
              <a:rPr lang="en-US" sz="1100" dirty="0" err="1"/>
              <a:t>với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thơ</a:t>
            </a:r>
            <a:r>
              <a:rPr lang="en-US" sz="1100" dirty="0"/>
              <a:t> </a:t>
            </a:r>
            <a:r>
              <a:rPr lang="en-US" sz="1100" dirty="0" err="1"/>
              <a:t>khác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làm</a:t>
            </a:r>
            <a:r>
              <a:rPr lang="en-US" sz="1100" dirty="0"/>
              <a:t> </a:t>
            </a:r>
            <a:r>
              <a:rPr lang="en-US" sz="1100" dirty="0" err="1"/>
              <a:t>rõ</a:t>
            </a:r>
            <a:r>
              <a:rPr lang="en-US" sz="1100" dirty="0"/>
              <a:t> </a:t>
            </a:r>
            <a:r>
              <a:rPr lang="en-US" sz="1100" dirty="0" err="1"/>
              <a:t>đặc</a:t>
            </a:r>
            <a:r>
              <a:rPr lang="en-US" sz="1100" dirty="0"/>
              <a:t> </a:t>
            </a:r>
            <a:r>
              <a:rPr lang="en-US" sz="1100" dirty="0" err="1"/>
              <a:t>trưng</a:t>
            </a:r>
            <a:r>
              <a:rPr lang="en-US" sz="1100" dirty="0"/>
              <a:t>, </a:t>
            </a:r>
            <a:r>
              <a:rPr lang="en-US" sz="1100" dirty="0" err="1"/>
              <a:t>nét</a:t>
            </a:r>
            <a:r>
              <a:rPr lang="en-US" sz="1100" dirty="0"/>
              <a:t> </a:t>
            </a:r>
            <a:r>
              <a:rPr lang="en-US" sz="1100" dirty="0" err="1"/>
              <a:t>đẹp</a:t>
            </a:r>
            <a:r>
              <a:rPr lang="en-US" sz="1100" dirty="0"/>
              <a:t> </a:t>
            </a:r>
            <a:r>
              <a:rPr lang="en-US" sz="1100" dirty="0" err="1"/>
              <a:t>của</a:t>
            </a:r>
            <a:r>
              <a:rPr lang="en-US" sz="1100" dirty="0"/>
              <a:t> </a:t>
            </a:r>
            <a:r>
              <a:rPr lang="en-US" sz="1100" dirty="0" err="1"/>
              <a:t>từng</a:t>
            </a:r>
            <a:r>
              <a:rPr lang="en-US" sz="1100" dirty="0"/>
              <a:t> </a:t>
            </a:r>
            <a:r>
              <a:rPr lang="en-US" sz="1100" dirty="0" err="1"/>
              <a:t>phần</a:t>
            </a:r>
            <a:r>
              <a:rPr lang="en-US" sz="1100" dirty="0"/>
              <a:t>, </a:t>
            </a:r>
            <a:r>
              <a:rPr lang="en-US" sz="1100" dirty="0" err="1"/>
              <a:t>của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thơ</a:t>
            </a:r>
            <a:endParaRPr lang="en-US" sz="1100" dirty="0"/>
          </a:p>
          <a:p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1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75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8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30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ca28b5af42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ca28b5af42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01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92d6869e4b_2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92d6869e4b_2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55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  <a:p>
            <a:r>
              <a:rPr lang="en-US" dirty="0"/>
              <a:t>Web: Thivien.net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hay do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khiếu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hay </a:t>
            </a:r>
            <a:r>
              <a:rPr lang="en-US" dirty="0" err="1"/>
              <a:t>luôn</a:t>
            </a:r>
            <a:r>
              <a:rPr lang="en-US" dirty="0"/>
              <a:t>,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2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rung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(</a:t>
            </a:r>
            <a:r>
              <a:rPr lang="en-US" dirty="0" err="1"/>
              <a:t>nhịp</a:t>
            </a:r>
            <a:r>
              <a:rPr lang="en-US" dirty="0"/>
              <a:t>,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láy</a:t>
            </a:r>
            <a:r>
              <a:rPr lang="en-US" dirty="0"/>
              <a:t>,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…).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,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ca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,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, …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6385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7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2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qua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gà 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thơ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 trội nhưng bù vào đó là sự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mạch cảm xúc và âm thanh tiếng gà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 vang, thả neo vào lòng người 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nghiên cứu Đinh Trọng 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,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thơ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nhé</a:t>
            </a:r>
            <a:r>
              <a:rPr lang="en-US" sz="1800" dirty="0"/>
              <a:t>!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30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38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28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7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-900013" flipH="1">
            <a:off x="-870327" y="3159436"/>
            <a:ext cx="3345709" cy="3450511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-9014056" flipH="1">
            <a:off x="5792627" y="-1281326"/>
            <a:ext cx="5003328" cy="3646245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8458569">
            <a:off x="6341283" y="2664200"/>
            <a:ext cx="3345798" cy="3450603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-2417914">
            <a:off x="-1149080" y="-1465297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3059575" y="1161250"/>
            <a:ext cx="3024900" cy="841800"/>
          </a:xfrm>
          <a:prstGeom prst="rect">
            <a:avLst/>
          </a:prstGeom>
          <a:effectLst>
            <a:outerShdw dist="57150" dir="4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3823663" y="3271963"/>
            <a:ext cx="1496700" cy="841800"/>
          </a:xfrm>
          <a:prstGeom prst="rect">
            <a:avLst/>
          </a:prstGeom>
          <a:effectLst>
            <a:outerShdw dist="47625" dir="13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3059575" y="1989800"/>
            <a:ext cx="30249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>
            <a:off x="423149" y="268230"/>
            <a:ext cx="8254456" cy="4665628"/>
            <a:chOff x="423149" y="268230"/>
            <a:chExt cx="8254456" cy="4665628"/>
          </a:xfrm>
        </p:grpSpPr>
        <p:grpSp>
          <p:nvGrpSpPr>
            <p:cNvPr id="57" name="Google Shape;57;p3"/>
            <p:cNvGrpSpPr/>
            <p:nvPr/>
          </p:nvGrpSpPr>
          <p:grpSpPr>
            <a:xfrm>
              <a:off x="8080823" y="4269526"/>
              <a:ext cx="586555" cy="664332"/>
              <a:chOff x="10156973" y="2878351"/>
              <a:chExt cx="586555" cy="664332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10156973" y="2878351"/>
                <a:ext cx="586555" cy="664332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0264384" y="3014035"/>
                <a:ext cx="329664" cy="471226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7424845" y="816316"/>
              <a:ext cx="506169" cy="336349"/>
              <a:chOff x="7424845" y="816316"/>
              <a:chExt cx="506169" cy="336349"/>
            </a:xfrm>
          </p:grpSpPr>
          <p:sp>
            <p:nvSpPr>
              <p:cNvPr id="61" name="Google Shape;61;p3"/>
              <p:cNvSpPr/>
              <p:nvPr/>
            </p:nvSpPr>
            <p:spPr>
              <a:xfrm rot="-809245">
                <a:off x="7451311" y="910481"/>
                <a:ext cx="78734" cy="23626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147" extrusionOk="0">
                    <a:moveTo>
                      <a:pt x="463" y="0"/>
                    </a:moveTo>
                    <a:cubicBezTo>
                      <a:pt x="295" y="0"/>
                      <a:pt x="116" y="111"/>
                      <a:pt x="97" y="333"/>
                    </a:cubicBezTo>
                    <a:cubicBezTo>
                      <a:pt x="1" y="1490"/>
                      <a:pt x="97" y="2937"/>
                      <a:pt x="656" y="3978"/>
                    </a:cubicBezTo>
                    <a:cubicBezTo>
                      <a:pt x="716" y="4097"/>
                      <a:pt x="814" y="4146"/>
                      <a:pt x="914" y="4146"/>
                    </a:cubicBezTo>
                    <a:cubicBezTo>
                      <a:pt x="1141" y="4146"/>
                      <a:pt x="1382" y="3898"/>
                      <a:pt x="1235" y="3631"/>
                    </a:cubicBezTo>
                    <a:cubicBezTo>
                      <a:pt x="733" y="2705"/>
                      <a:pt x="695" y="1375"/>
                      <a:pt x="772" y="333"/>
                    </a:cubicBezTo>
                    <a:cubicBezTo>
                      <a:pt x="791" y="111"/>
                      <a:pt x="632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-809245">
                <a:off x="7519489" y="820681"/>
                <a:ext cx="67112" cy="250958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4405" extrusionOk="0">
                    <a:moveTo>
                      <a:pt x="462" y="0"/>
                    </a:moveTo>
                    <a:cubicBezTo>
                      <a:pt x="257" y="0"/>
                      <a:pt x="55" y="164"/>
                      <a:pt x="136" y="418"/>
                    </a:cubicBezTo>
                    <a:cubicBezTo>
                      <a:pt x="502" y="1633"/>
                      <a:pt x="1" y="2945"/>
                      <a:pt x="387" y="4160"/>
                    </a:cubicBezTo>
                    <a:cubicBezTo>
                      <a:pt x="441" y="4330"/>
                      <a:pt x="579" y="4404"/>
                      <a:pt x="716" y="4404"/>
                    </a:cubicBezTo>
                    <a:cubicBezTo>
                      <a:pt x="921" y="4404"/>
                      <a:pt x="1123" y="4240"/>
                      <a:pt x="1042" y="3986"/>
                    </a:cubicBezTo>
                    <a:cubicBezTo>
                      <a:pt x="657" y="2771"/>
                      <a:pt x="1177" y="1460"/>
                      <a:pt x="792" y="245"/>
                    </a:cubicBezTo>
                    <a:cubicBezTo>
                      <a:pt x="737" y="74"/>
                      <a:pt x="599" y="0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rot="-809245">
                <a:off x="7618258" y="842087"/>
                <a:ext cx="69676" cy="225834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964" extrusionOk="0">
                    <a:moveTo>
                      <a:pt x="418" y="0"/>
                    </a:moveTo>
                    <a:cubicBezTo>
                      <a:pt x="204" y="0"/>
                      <a:pt x="1" y="161"/>
                      <a:pt x="107" y="409"/>
                    </a:cubicBezTo>
                    <a:cubicBezTo>
                      <a:pt x="531" y="1450"/>
                      <a:pt x="358" y="2627"/>
                      <a:pt x="531" y="3726"/>
                    </a:cubicBezTo>
                    <a:cubicBezTo>
                      <a:pt x="554" y="3892"/>
                      <a:pt x="668" y="3964"/>
                      <a:pt x="796" y="3964"/>
                    </a:cubicBezTo>
                    <a:cubicBezTo>
                      <a:pt x="993" y="3964"/>
                      <a:pt x="1222" y="3791"/>
                      <a:pt x="1187" y="3533"/>
                    </a:cubicBezTo>
                    <a:cubicBezTo>
                      <a:pt x="1013" y="2434"/>
                      <a:pt x="1206" y="1277"/>
                      <a:pt x="763" y="216"/>
                    </a:cubicBezTo>
                    <a:cubicBezTo>
                      <a:pt x="695" y="66"/>
                      <a:pt x="555" y="0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rot="-809245">
                <a:off x="7723676" y="877147"/>
                <a:ext cx="52812" cy="20281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560" extrusionOk="0">
                    <a:moveTo>
                      <a:pt x="338" y="1"/>
                    </a:moveTo>
                    <a:cubicBezTo>
                      <a:pt x="170" y="1"/>
                      <a:pt x="1" y="112"/>
                      <a:pt x="1" y="333"/>
                    </a:cubicBezTo>
                    <a:cubicBezTo>
                      <a:pt x="20" y="1298"/>
                      <a:pt x="251" y="2262"/>
                      <a:pt x="174" y="3226"/>
                    </a:cubicBezTo>
                    <a:cubicBezTo>
                      <a:pt x="155" y="3448"/>
                      <a:pt x="319" y="3559"/>
                      <a:pt x="490" y="3559"/>
                    </a:cubicBezTo>
                    <a:cubicBezTo>
                      <a:pt x="661" y="3559"/>
                      <a:pt x="840" y="3448"/>
                      <a:pt x="849" y="3226"/>
                    </a:cubicBezTo>
                    <a:cubicBezTo>
                      <a:pt x="927" y="2262"/>
                      <a:pt x="695" y="1298"/>
                      <a:pt x="676" y="333"/>
                    </a:cubicBezTo>
                    <a:cubicBezTo>
                      <a:pt x="676" y="112"/>
                      <a:pt x="507" y="1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rot="-809245">
                <a:off x="7826145" y="860024"/>
                <a:ext cx="79019" cy="231018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055" extrusionOk="0">
                    <a:moveTo>
                      <a:pt x="391" y="0"/>
                    </a:moveTo>
                    <a:cubicBezTo>
                      <a:pt x="223" y="0"/>
                      <a:pt x="49" y="111"/>
                      <a:pt x="39" y="333"/>
                    </a:cubicBezTo>
                    <a:cubicBezTo>
                      <a:pt x="1" y="1529"/>
                      <a:pt x="194" y="2705"/>
                      <a:pt x="637" y="3824"/>
                    </a:cubicBezTo>
                    <a:cubicBezTo>
                      <a:pt x="699" y="3985"/>
                      <a:pt x="839" y="4054"/>
                      <a:pt x="976" y="4054"/>
                    </a:cubicBezTo>
                    <a:cubicBezTo>
                      <a:pt x="1185" y="4054"/>
                      <a:pt x="1386" y="3894"/>
                      <a:pt x="1293" y="3650"/>
                    </a:cubicBezTo>
                    <a:cubicBezTo>
                      <a:pt x="869" y="2590"/>
                      <a:pt x="676" y="1452"/>
                      <a:pt x="714" y="333"/>
                    </a:cubicBezTo>
                    <a:cubicBezTo>
                      <a:pt x="724" y="111"/>
                      <a:pt x="560" y="0"/>
                      <a:pt x="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935274" y="4156253"/>
              <a:ext cx="411258" cy="371837"/>
              <a:chOff x="1510774" y="889328"/>
              <a:chExt cx="411258" cy="371837"/>
            </a:xfrm>
          </p:grpSpPr>
          <p:sp>
            <p:nvSpPr>
              <p:cNvPr id="67" name="Google Shape;67;p3"/>
              <p:cNvSpPr/>
              <p:nvPr/>
            </p:nvSpPr>
            <p:spPr>
              <a:xfrm rot="1193232">
                <a:off x="1542250" y="927436"/>
                <a:ext cx="64968" cy="196446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5346" extrusionOk="0">
                    <a:moveTo>
                      <a:pt x="576" y="0"/>
                    </a:moveTo>
                    <a:cubicBezTo>
                      <a:pt x="357" y="0"/>
                      <a:pt x="125" y="140"/>
                      <a:pt x="97" y="420"/>
                    </a:cubicBezTo>
                    <a:cubicBezTo>
                      <a:pt x="0" y="1905"/>
                      <a:pt x="97" y="3795"/>
                      <a:pt x="829" y="5126"/>
                    </a:cubicBezTo>
                    <a:cubicBezTo>
                      <a:pt x="913" y="5281"/>
                      <a:pt x="1044" y="5346"/>
                      <a:pt x="1175" y="5346"/>
                    </a:cubicBezTo>
                    <a:cubicBezTo>
                      <a:pt x="1468" y="5346"/>
                      <a:pt x="1768" y="5028"/>
                      <a:pt x="1582" y="4682"/>
                    </a:cubicBezTo>
                    <a:cubicBezTo>
                      <a:pt x="926" y="3486"/>
                      <a:pt x="887" y="1751"/>
                      <a:pt x="984" y="420"/>
                    </a:cubicBezTo>
                    <a:cubicBezTo>
                      <a:pt x="1003" y="140"/>
                      <a:pt x="796" y="0"/>
                      <a:pt x="5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1193232">
                <a:off x="1627006" y="892648"/>
                <a:ext cx="56038" cy="20831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5669" extrusionOk="0">
                    <a:moveTo>
                      <a:pt x="608" y="0"/>
                    </a:moveTo>
                    <a:cubicBezTo>
                      <a:pt x="345" y="0"/>
                      <a:pt x="81" y="214"/>
                      <a:pt x="174" y="539"/>
                    </a:cubicBezTo>
                    <a:cubicBezTo>
                      <a:pt x="656" y="2121"/>
                      <a:pt x="0" y="3779"/>
                      <a:pt x="502" y="5361"/>
                    </a:cubicBezTo>
                    <a:cubicBezTo>
                      <a:pt x="571" y="5575"/>
                      <a:pt x="746" y="5668"/>
                      <a:pt x="922" y="5668"/>
                    </a:cubicBezTo>
                    <a:cubicBezTo>
                      <a:pt x="1188" y="5668"/>
                      <a:pt x="1455" y="5455"/>
                      <a:pt x="1351" y="5129"/>
                    </a:cubicBezTo>
                    <a:cubicBezTo>
                      <a:pt x="849" y="3548"/>
                      <a:pt x="1524" y="1889"/>
                      <a:pt x="1023" y="308"/>
                    </a:cubicBezTo>
                    <a:cubicBezTo>
                      <a:pt x="954" y="93"/>
                      <a:pt x="781" y="0"/>
                      <a:pt x="6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rot="1193232">
                <a:off x="1691500" y="954535"/>
                <a:ext cx="58243" cy="187921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114" extrusionOk="0">
                    <a:moveTo>
                      <a:pt x="544" y="0"/>
                    </a:moveTo>
                    <a:cubicBezTo>
                      <a:pt x="268" y="0"/>
                      <a:pt x="0" y="211"/>
                      <a:pt x="130" y="530"/>
                    </a:cubicBezTo>
                    <a:cubicBezTo>
                      <a:pt x="689" y="1860"/>
                      <a:pt x="477" y="3384"/>
                      <a:pt x="689" y="4792"/>
                    </a:cubicBezTo>
                    <a:cubicBezTo>
                      <a:pt x="720" y="5016"/>
                      <a:pt x="875" y="5113"/>
                      <a:pt x="1044" y="5113"/>
                    </a:cubicBezTo>
                    <a:cubicBezTo>
                      <a:pt x="1298" y="5113"/>
                      <a:pt x="1584" y="4896"/>
                      <a:pt x="1538" y="4561"/>
                    </a:cubicBezTo>
                    <a:cubicBezTo>
                      <a:pt x="1306" y="3133"/>
                      <a:pt x="1557" y="1648"/>
                      <a:pt x="979" y="279"/>
                    </a:cubicBezTo>
                    <a:cubicBezTo>
                      <a:pt x="896" y="85"/>
                      <a:pt x="719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 rot="1193232">
                <a:off x="1754842" y="1025224"/>
                <a:ext cx="43985" cy="167674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4563" extrusionOk="0">
                    <a:moveTo>
                      <a:pt x="437" y="1"/>
                    </a:moveTo>
                    <a:cubicBezTo>
                      <a:pt x="218" y="1"/>
                      <a:pt x="1" y="141"/>
                      <a:pt x="1" y="420"/>
                    </a:cubicBezTo>
                    <a:cubicBezTo>
                      <a:pt x="39" y="1674"/>
                      <a:pt x="309" y="2889"/>
                      <a:pt x="232" y="4143"/>
                    </a:cubicBezTo>
                    <a:cubicBezTo>
                      <a:pt x="213" y="4422"/>
                      <a:pt x="420" y="4562"/>
                      <a:pt x="637" y="4562"/>
                    </a:cubicBezTo>
                    <a:cubicBezTo>
                      <a:pt x="854" y="4562"/>
                      <a:pt x="1081" y="4422"/>
                      <a:pt x="1100" y="4143"/>
                    </a:cubicBezTo>
                    <a:cubicBezTo>
                      <a:pt x="1196" y="2889"/>
                      <a:pt x="907" y="1674"/>
                      <a:pt x="888" y="420"/>
                    </a:cubicBezTo>
                    <a:cubicBezTo>
                      <a:pt x="878" y="141"/>
                      <a:pt x="656" y="1"/>
                      <a:pt x="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 rot="1193232">
                <a:off x="1825409" y="1063814"/>
                <a:ext cx="65960" cy="191853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5221" extrusionOk="0">
                    <a:moveTo>
                      <a:pt x="506" y="0"/>
                    </a:moveTo>
                    <a:cubicBezTo>
                      <a:pt x="289" y="0"/>
                      <a:pt x="68" y="140"/>
                      <a:pt x="58" y="420"/>
                    </a:cubicBezTo>
                    <a:cubicBezTo>
                      <a:pt x="0" y="1963"/>
                      <a:pt x="270" y="3486"/>
                      <a:pt x="829" y="4913"/>
                    </a:cubicBezTo>
                    <a:cubicBezTo>
                      <a:pt x="906" y="5128"/>
                      <a:pt x="1086" y="5221"/>
                      <a:pt x="1264" y="5221"/>
                    </a:cubicBezTo>
                    <a:cubicBezTo>
                      <a:pt x="1532" y="5221"/>
                      <a:pt x="1794" y="5007"/>
                      <a:pt x="1678" y="4682"/>
                    </a:cubicBezTo>
                    <a:cubicBezTo>
                      <a:pt x="1138" y="3332"/>
                      <a:pt x="887" y="1885"/>
                      <a:pt x="926" y="420"/>
                    </a:cubicBezTo>
                    <a:cubicBezTo>
                      <a:pt x="936" y="140"/>
                      <a:pt x="723" y="0"/>
                      <a:pt x="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3"/>
            <p:cNvGrpSpPr/>
            <p:nvPr/>
          </p:nvGrpSpPr>
          <p:grpSpPr>
            <a:xfrm>
              <a:off x="423149" y="2073138"/>
              <a:ext cx="586555" cy="664332"/>
              <a:chOff x="-1626376" y="681963"/>
              <a:chExt cx="586555" cy="664332"/>
            </a:xfrm>
          </p:grpSpPr>
          <p:sp>
            <p:nvSpPr>
              <p:cNvPr id="73" name="Google Shape;73;p3"/>
              <p:cNvSpPr/>
              <p:nvPr/>
            </p:nvSpPr>
            <p:spPr>
              <a:xfrm flipH="1">
                <a:off x="-1626376" y="681963"/>
                <a:ext cx="586555" cy="664332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-1476896" y="817647"/>
                <a:ext cx="329664" cy="471226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3"/>
            <p:cNvSpPr/>
            <p:nvPr/>
          </p:nvSpPr>
          <p:spPr>
            <a:xfrm>
              <a:off x="8388065" y="2190435"/>
              <a:ext cx="289540" cy="371850"/>
            </a:xfrm>
            <a:custGeom>
              <a:avLst/>
              <a:gdLst/>
              <a:ahLst/>
              <a:cxnLst/>
              <a:rect l="l" t="t" r="r" b="b"/>
              <a:pathLst>
                <a:path w="4784" h="6144" extrusionOk="0">
                  <a:moveTo>
                    <a:pt x="2272" y="1"/>
                  </a:moveTo>
                  <a:cubicBezTo>
                    <a:pt x="2138" y="1"/>
                    <a:pt x="2005" y="83"/>
                    <a:pt x="1968" y="252"/>
                  </a:cubicBezTo>
                  <a:cubicBezTo>
                    <a:pt x="1640" y="1293"/>
                    <a:pt x="1081" y="2277"/>
                    <a:pt x="213" y="2759"/>
                  </a:cubicBezTo>
                  <a:cubicBezTo>
                    <a:pt x="0" y="2894"/>
                    <a:pt x="0" y="3222"/>
                    <a:pt x="232" y="3337"/>
                  </a:cubicBezTo>
                  <a:cubicBezTo>
                    <a:pt x="1138" y="3800"/>
                    <a:pt x="1563" y="4745"/>
                    <a:pt x="1717" y="5864"/>
                  </a:cubicBezTo>
                  <a:cubicBezTo>
                    <a:pt x="1738" y="6045"/>
                    <a:pt x="1883" y="6144"/>
                    <a:pt x="2032" y="6144"/>
                  </a:cubicBezTo>
                  <a:cubicBezTo>
                    <a:pt x="2152" y="6144"/>
                    <a:pt x="2274" y="6079"/>
                    <a:pt x="2334" y="5941"/>
                  </a:cubicBezTo>
                  <a:cubicBezTo>
                    <a:pt x="2797" y="4842"/>
                    <a:pt x="3453" y="3897"/>
                    <a:pt x="4514" y="3395"/>
                  </a:cubicBezTo>
                  <a:cubicBezTo>
                    <a:pt x="4784" y="3280"/>
                    <a:pt x="4784" y="2913"/>
                    <a:pt x="4514" y="2797"/>
                  </a:cubicBezTo>
                  <a:cubicBezTo>
                    <a:pt x="3491" y="2373"/>
                    <a:pt x="2893" y="1370"/>
                    <a:pt x="2585" y="271"/>
                  </a:cubicBezTo>
                  <a:cubicBezTo>
                    <a:pt x="2555" y="93"/>
                    <a:pt x="2413" y="1"/>
                    <a:pt x="2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38113" y="3271986"/>
              <a:ext cx="216005" cy="248747"/>
            </a:xfrm>
            <a:custGeom>
              <a:avLst/>
              <a:gdLst/>
              <a:ahLst/>
              <a:cxnLst/>
              <a:rect l="l" t="t" r="r" b="b"/>
              <a:pathLst>
                <a:path w="3569" h="4110" extrusionOk="0">
                  <a:moveTo>
                    <a:pt x="1708" y="1"/>
                  </a:moveTo>
                  <a:cubicBezTo>
                    <a:pt x="1520" y="1"/>
                    <a:pt x="1330" y="102"/>
                    <a:pt x="1235" y="312"/>
                  </a:cubicBezTo>
                  <a:cubicBezTo>
                    <a:pt x="1023" y="813"/>
                    <a:pt x="695" y="1276"/>
                    <a:pt x="271" y="1623"/>
                  </a:cubicBezTo>
                  <a:cubicBezTo>
                    <a:pt x="1" y="1836"/>
                    <a:pt x="20" y="2241"/>
                    <a:pt x="290" y="2453"/>
                  </a:cubicBezTo>
                  <a:cubicBezTo>
                    <a:pt x="695" y="2761"/>
                    <a:pt x="984" y="3224"/>
                    <a:pt x="1119" y="3726"/>
                  </a:cubicBezTo>
                  <a:cubicBezTo>
                    <a:pt x="1184" y="3976"/>
                    <a:pt x="1403" y="4109"/>
                    <a:pt x="1622" y="4109"/>
                  </a:cubicBezTo>
                  <a:cubicBezTo>
                    <a:pt x="1792" y="4109"/>
                    <a:pt x="1963" y="4029"/>
                    <a:pt x="2064" y="3861"/>
                  </a:cubicBezTo>
                  <a:cubicBezTo>
                    <a:pt x="2354" y="3321"/>
                    <a:pt x="2759" y="2877"/>
                    <a:pt x="3260" y="2530"/>
                  </a:cubicBezTo>
                  <a:cubicBezTo>
                    <a:pt x="3569" y="2318"/>
                    <a:pt x="3569" y="1855"/>
                    <a:pt x="3260" y="1662"/>
                  </a:cubicBezTo>
                  <a:cubicBezTo>
                    <a:pt x="2778" y="1334"/>
                    <a:pt x="2392" y="852"/>
                    <a:pt x="2180" y="312"/>
                  </a:cubicBezTo>
                  <a:cubicBezTo>
                    <a:pt x="2092" y="107"/>
                    <a:pt x="1901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12050" y="477611"/>
              <a:ext cx="279650" cy="262828"/>
            </a:xfrm>
            <a:custGeom>
              <a:avLst/>
              <a:gdLst/>
              <a:ahLst/>
              <a:cxnLst/>
              <a:rect l="l" t="t" r="r" b="b"/>
              <a:pathLst>
                <a:path w="6201" h="5828" extrusionOk="0">
                  <a:moveTo>
                    <a:pt x="1499" y="1"/>
                  </a:moveTo>
                  <a:cubicBezTo>
                    <a:pt x="854" y="1"/>
                    <a:pt x="396" y="594"/>
                    <a:pt x="270" y="1238"/>
                  </a:cubicBezTo>
                  <a:cubicBezTo>
                    <a:pt x="0" y="2780"/>
                    <a:pt x="1447" y="5403"/>
                    <a:pt x="2951" y="5828"/>
                  </a:cubicBezTo>
                  <a:cubicBezTo>
                    <a:pt x="2951" y="5828"/>
                    <a:pt x="5439" y="4941"/>
                    <a:pt x="5998" y="1797"/>
                  </a:cubicBezTo>
                  <a:cubicBezTo>
                    <a:pt x="6200" y="701"/>
                    <a:pt x="5549" y="276"/>
                    <a:pt x="4785" y="276"/>
                  </a:cubicBezTo>
                  <a:cubicBezTo>
                    <a:pt x="4017" y="276"/>
                    <a:pt x="3135" y="705"/>
                    <a:pt x="2893" y="1315"/>
                  </a:cubicBezTo>
                  <a:cubicBezTo>
                    <a:pt x="2700" y="794"/>
                    <a:pt x="2469" y="293"/>
                    <a:pt x="1968" y="100"/>
                  </a:cubicBezTo>
                  <a:cubicBezTo>
                    <a:pt x="1803" y="32"/>
                    <a:pt x="1646" y="1"/>
                    <a:pt x="1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427587" y="285376"/>
              <a:ext cx="210515" cy="197798"/>
            </a:xfrm>
            <a:custGeom>
              <a:avLst/>
              <a:gdLst/>
              <a:ahLst/>
              <a:cxnLst/>
              <a:rect l="l" t="t" r="r" b="b"/>
              <a:pathLst>
                <a:path w="4668" h="4386" extrusionOk="0">
                  <a:moveTo>
                    <a:pt x="1135" y="1"/>
                  </a:moveTo>
                  <a:cubicBezTo>
                    <a:pt x="647" y="1"/>
                    <a:pt x="293" y="441"/>
                    <a:pt x="213" y="933"/>
                  </a:cubicBezTo>
                  <a:cubicBezTo>
                    <a:pt x="1" y="2091"/>
                    <a:pt x="1081" y="4077"/>
                    <a:pt x="2219" y="4386"/>
                  </a:cubicBezTo>
                  <a:cubicBezTo>
                    <a:pt x="3453" y="3846"/>
                    <a:pt x="4321" y="2708"/>
                    <a:pt x="4514" y="1358"/>
                  </a:cubicBezTo>
                  <a:cubicBezTo>
                    <a:pt x="4668" y="531"/>
                    <a:pt x="4175" y="212"/>
                    <a:pt x="3600" y="212"/>
                  </a:cubicBezTo>
                  <a:cubicBezTo>
                    <a:pt x="3019" y="212"/>
                    <a:pt x="2355" y="536"/>
                    <a:pt x="2180" y="991"/>
                  </a:cubicBezTo>
                  <a:cubicBezTo>
                    <a:pt x="2045" y="605"/>
                    <a:pt x="1833" y="220"/>
                    <a:pt x="1467" y="65"/>
                  </a:cubicBezTo>
                  <a:cubicBezTo>
                    <a:pt x="1351" y="21"/>
                    <a:pt x="1240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4344859" y="268230"/>
              <a:ext cx="314448" cy="397644"/>
              <a:chOff x="4644309" y="144155"/>
              <a:chExt cx="314448" cy="397644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649894" y="428099"/>
                <a:ext cx="14478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120" extrusionOk="0">
                    <a:moveTo>
                      <a:pt x="721" y="0"/>
                    </a:moveTo>
                    <a:cubicBezTo>
                      <a:pt x="629" y="0"/>
                      <a:pt x="537" y="24"/>
                      <a:pt x="455" y="72"/>
                    </a:cubicBezTo>
                    <a:cubicBezTo>
                      <a:pt x="1" y="316"/>
                      <a:pt x="78" y="970"/>
                      <a:pt x="577" y="1102"/>
                    </a:cubicBezTo>
                    <a:cubicBezTo>
                      <a:pt x="624" y="1114"/>
                      <a:pt x="671" y="1120"/>
                      <a:pt x="716" y="1120"/>
                    </a:cubicBezTo>
                    <a:cubicBezTo>
                      <a:pt x="1134" y="1120"/>
                      <a:pt x="1425" y="641"/>
                      <a:pt x="1175" y="261"/>
                    </a:cubicBezTo>
                    <a:cubicBezTo>
                      <a:pt x="1080" y="91"/>
                      <a:pt x="901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815292" y="363534"/>
                <a:ext cx="143465" cy="11339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117" extrusionOk="0">
                    <a:moveTo>
                      <a:pt x="714" y="0"/>
                    </a:moveTo>
                    <a:cubicBezTo>
                      <a:pt x="622" y="0"/>
                      <a:pt x="529" y="25"/>
                      <a:pt x="443" y="77"/>
                    </a:cubicBezTo>
                    <a:cubicBezTo>
                      <a:pt x="0" y="309"/>
                      <a:pt x="67" y="963"/>
                      <a:pt x="554" y="1096"/>
                    </a:cubicBezTo>
                    <a:cubicBezTo>
                      <a:pt x="606" y="1110"/>
                      <a:pt x="657" y="1117"/>
                      <a:pt x="706" y="1117"/>
                    </a:cubicBezTo>
                    <a:cubicBezTo>
                      <a:pt x="1119" y="1117"/>
                      <a:pt x="1412" y="651"/>
                      <a:pt x="1175" y="265"/>
                    </a:cubicBezTo>
                    <a:cubicBezTo>
                      <a:pt x="1072" y="96"/>
                      <a:pt x="895" y="0"/>
                      <a:pt x="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845041" y="157758"/>
                <a:ext cx="83967" cy="256027"/>
              </a:xfrm>
              <a:custGeom>
                <a:avLst/>
                <a:gdLst/>
                <a:ahLst/>
                <a:cxnLst/>
                <a:rect l="l" t="t" r="r" b="b"/>
                <a:pathLst>
                  <a:path w="827" h="2522" extrusionOk="0">
                    <a:moveTo>
                      <a:pt x="213" y="1"/>
                    </a:moveTo>
                    <a:cubicBezTo>
                      <a:pt x="111" y="1"/>
                      <a:pt x="0" y="119"/>
                      <a:pt x="62" y="243"/>
                    </a:cubicBezTo>
                    <a:cubicBezTo>
                      <a:pt x="405" y="885"/>
                      <a:pt x="505" y="1616"/>
                      <a:pt x="361" y="2325"/>
                    </a:cubicBezTo>
                    <a:cubicBezTo>
                      <a:pt x="341" y="2446"/>
                      <a:pt x="442" y="2522"/>
                      <a:pt x="535" y="2522"/>
                    </a:cubicBezTo>
                    <a:cubicBezTo>
                      <a:pt x="596" y="2522"/>
                      <a:pt x="654" y="2489"/>
                      <a:pt x="671" y="2414"/>
                    </a:cubicBezTo>
                    <a:cubicBezTo>
                      <a:pt x="826" y="1616"/>
                      <a:pt x="715" y="797"/>
                      <a:pt x="328" y="77"/>
                    </a:cubicBezTo>
                    <a:cubicBezTo>
                      <a:pt x="301" y="23"/>
                      <a:pt x="25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4644309" y="144155"/>
                <a:ext cx="242257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77" extrusionOk="0">
                    <a:moveTo>
                      <a:pt x="1795" y="0"/>
                    </a:moveTo>
                    <a:cubicBezTo>
                      <a:pt x="1618" y="22"/>
                      <a:pt x="1452" y="78"/>
                      <a:pt x="1308" y="177"/>
                    </a:cubicBezTo>
                    <a:cubicBezTo>
                      <a:pt x="1119" y="266"/>
                      <a:pt x="931" y="366"/>
                      <a:pt x="754" y="488"/>
                    </a:cubicBezTo>
                    <a:cubicBezTo>
                      <a:pt x="665" y="543"/>
                      <a:pt x="566" y="609"/>
                      <a:pt x="477" y="665"/>
                    </a:cubicBezTo>
                    <a:cubicBezTo>
                      <a:pt x="399" y="742"/>
                      <a:pt x="300" y="798"/>
                      <a:pt x="200" y="820"/>
                    </a:cubicBezTo>
                    <a:cubicBezTo>
                      <a:pt x="78" y="820"/>
                      <a:pt x="1" y="953"/>
                      <a:pt x="56" y="1053"/>
                    </a:cubicBezTo>
                    <a:cubicBezTo>
                      <a:pt x="388" y="1750"/>
                      <a:pt x="710" y="2459"/>
                      <a:pt x="721" y="3235"/>
                    </a:cubicBezTo>
                    <a:cubicBezTo>
                      <a:pt x="732" y="3329"/>
                      <a:pt x="806" y="3376"/>
                      <a:pt x="880" y="3376"/>
                    </a:cubicBezTo>
                    <a:cubicBezTo>
                      <a:pt x="953" y="3376"/>
                      <a:pt x="1025" y="3329"/>
                      <a:pt x="1031" y="3235"/>
                    </a:cubicBezTo>
                    <a:lnTo>
                      <a:pt x="1053" y="3235"/>
                    </a:lnTo>
                    <a:cubicBezTo>
                      <a:pt x="1043" y="2467"/>
                      <a:pt x="749" y="1756"/>
                      <a:pt x="424" y="1067"/>
                    </a:cubicBezTo>
                    <a:lnTo>
                      <a:pt x="424" y="1067"/>
                    </a:lnTo>
                    <a:cubicBezTo>
                      <a:pt x="520" y="1027"/>
                      <a:pt x="610" y="973"/>
                      <a:pt x="687" y="909"/>
                    </a:cubicBezTo>
                    <a:cubicBezTo>
                      <a:pt x="865" y="787"/>
                      <a:pt x="1042" y="676"/>
                      <a:pt x="1219" y="576"/>
                    </a:cubicBezTo>
                    <a:cubicBezTo>
                      <a:pt x="1308" y="521"/>
                      <a:pt x="1396" y="476"/>
                      <a:pt x="1485" y="432"/>
                    </a:cubicBezTo>
                    <a:cubicBezTo>
                      <a:pt x="1574" y="377"/>
                      <a:pt x="1662" y="344"/>
                      <a:pt x="1762" y="310"/>
                    </a:cubicBezTo>
                    <a:cubicBezTo>
                      <a:pt x="1884" y="310"/>
                      <a:pt x="2006" y="344"/>
                      <a:pt x="2127" y="388"/>
                    </a:cubicBezTo>
                    <a:cubicBezTo>
                      <a:pt x="2146" y="394"/>
                      <a:pt x="2163" y="397"/>
                      <a:pt x="2179" y="397"/>
                    </a:cubicBezTo>
                    <a:cubicBezTo>
                      <a:pt x="2330" y="397"/>
                      <a:pt x="2385" y="139"/>
                      <a:pt x="2205" y="89"/>
                    </a:cubicBezTo>
                    <a:cubicBezTo>
                      <a:pt x="2072" y="44"/>
                      <a:pt x="1928" y="11"/>
                      <a:pt x="1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4647660" y="207400"/>
                <a:ext cx="248653" cy="15989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575" extrusionOk="0">
                    <a:moveTo>
                      <a:pt x="2211" y="1"/>
                    </a:moveTo>
                    <a:cubicBezTo>
                      <a:pt x="2176" y="1"/>
                      <a:pt x="2139" y="13"/>
                      <a:pt x="2106" y="42"/>
                    </a:cubicBezTo>
                    <a:cubicBezTo>
                      <a:pt x="1496" y="551"/>
                      <a:pt x="821" y="972"/>
                      <a:pt x="100" y="1282"/>
                    </a:cubicBezTo>
                    <a:cubicBezTo>
                      <a:pt x="23" y="1327"/>
                      <a:pt x="1" y="1427"/>
                      <a:pt x="34" y="1504"/>
                    </a:cubicBezTo>
                    <a:cubicBezTo>
                      <a:pt x="65" y="1550"/>
                      <a:pt x="122" y="1575"/>
                      <a:pt x="179" y="1575"/>
                    </a:cubicBezTo>
                    <a:cubicBezTo>
                      <a:pt x="205" y="1575"/>
                      <a:pt x="232" y="1570"/>
                      <a:pt x="256" y="1559"/>
                    </a:cubicBezTo>
                    <a:lnTo>
                      <a:pt x="244" y="1559"/>
                    </a:lnTo>
                    <a:cubicBezTo>
                      <a:pt x="998" y="1227"/>
                      <a:pt x="1696" y="784"/>
                      <a:pt x="2327" y="263"/>
                    </a:cubicBezTo>
                    <a:cubicBezTo>
                      <a:pt x="2449" y="159"/>
                      <a:pt x="2339" y="1"/>
                      <a:pt x="2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3"/>
            <p:cNvGrpSpPr/>
            <p:nvPr/>
          </p:nvGrpSpPr>
          <p:grpSpPr>
            <a:xfrm>
              <a:off x="7249801" y="2994503"/>
              <a:ext cx="396876" cy="371853"/>
              <a:chOff x="7448239" y="4672278"/>
              <a:chExt cx="396876" cy="371853"/>
            </a:xfrm>
          </p:grpSpPr>
          <p:sp>
            <p:nvSpPr>
              <p:cNvPr id="86" name="Google Shape;86;p3"/>
              <p:cNvSpPr/>
              <p:nvPr/>
            </p:nvSpPr>
            <p:spPr>
              <a:xfrm rot="1238697">
                <a:off x="7467286" y="4883271"/>
                <a:ext cx="159633" cy="137121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206" extrusionOk="0">
                    <a:moveTo>
                      <a:pt x="698" y="1"/>
                    </a:moveTo>
                    <a:cubicBezTo>
                      <a:pt x="599" y="1"/>
                      <a:pt x="497" y="26"/>
                      <a:pt x="399" y="83"/>
                    </a:cubicBezTo>
                    <a:cubicBezTo>
                      <a:pt x="122" y="216"/>
                      <a:pt x="0" y="549"/>
                      <a:pt x="144" y="837"/>
                    </a:cubicBezTo>
                    <a:cubicBezTo>
                      <a:pt x="246" y="1083"/>
                      <a:pt x="470" y="1205"/>
                      <a:pt x="694" y="1205"/>
                    </a:cubicBezTo>
                    <a:cubicBezTo>
                      <a:pt x="933" y="1205"/>
                      <a:pt x="1172" y="1067"/>
                      <a:pt x="1263" y="792"/>
                    </a:cubicBezTo>
                    <a:cubicBezTo>
                      <a:pt x="1404" y="379"/>
                      <a:pt x="1077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238697">
                <a:off x="7580475" y="4702809"/>
                <a:ext cx="223305" cy="275151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420" extrusionOk="0">
                    <a:moveTo>
                      <a:pt x="154" y="1"/>
                    </a:moveTo>
                    <a:cubicBezTo>
                      <a:pt x="75" y="1"/>
                      <a:pt x="1" y="50"/>
                      <a:pt x="8" y="152"/>
                    </a:cubicBezTo>
                    <a:cubicBezTo>
                      <a:pt x="41" y="872"/>
                      <a:pt x="141" y="1592"/>
                      <a:pt x="296" y="2312"/>
                    </a:cubicBezTo>
                    <a:cubicBezTo>
                      <a:pt x="314" y="2387"/>
                      <a:pt x="373" y="2420"/>
                      <a:pt x="435" y="2420"/>
                    </a:cubicBezTo>
                    <a:cubicBezTo>
                      <a:pt x="529" y="2420"/>
                      <a:pt x="629" y="2344"/>
                      <a:pt x="595" y="2223"/>
                    </a:cubicBezTo>
                    <a:cubicBezTo>
                      <a:pt x="462" y="1642"/>
                      <a:pt x="378" y="1044"/>
                      <a:pt x="336" y="444"/>
                    </a:cubicBezTo>
                    <a:lnTo>
                      <a:pt x="336" y="444"/>
                    </a:lnTo>
                    <a:cubicBezTo>
                      <a:pt x="762" y="666"/>
                      <a:pt x="1256" y="746"/>
                      <a:pt x="1670" y="1016"/>
                    </a:cubicBezTo>
                    <a:cubicBezTo>
                      <a:pt x="1698" y="1034"/>
                      <a:pt x="1725" y="1042"/>
                      <a:pt x="1751" y="1042"/>
                    </a:cubicBezTo>
                    <a:cubicBezTo>
                      <a:pt x="1879" y="1042"/>
                      <a:pt x="1963" y="842"/>
                      <a:pt x="1825" y="750"/>
                    </a:cubicBezTo>
                    <a:cubicBezTo>
                      <a:pt x="1349" y="429"/>
                      <a:pt x="717" y="396"/>
                      <a:pt x="274" y="41"/>
                    </a:cubicBezTo>
                    <a:cubicBezTo>
                      <a:pt x="240" y="14"/>
                      <a:pt x="196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>
              <a:off x="1346514" y="1152682"/>
              <a:ext cx="215999" cy="232091"/>
              <a:chOff x="2467864" y="4955757"/>
              <a:chExt cx="215999" cy="232091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2467864" y="5117395"/>
                <a:ext cx="91603" cy="70454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853" extrusionOk="0">
                    <a:moveTo>
                      <a:pt x="554" y="0"/>
                    </a:moveTo>
                    <a:cubicBezTo>
                      <a:pt x="255" y="0"/>
                      <a:pt x="0" y="188"/>
                      <a:pt x="0" y="432"/>
                    </a:cubicBezTo>
                    <a:cubicBezTo>
                      <a:pt x="0" y="665"/>
                      <a:pt x="255" y="853"/>
                      <a:pt x="554" y="853"/>
                    </a:cubicBezTo>
                    <a:cubicBezTo>
                      <a:pt x="864" y="853"/>
                      <a:pt x="1108" y="665"/>
                      <a:pt x="1108" y="432"/>
                    </a:cubicBezTo>
                    <a:cubicBezTo>
                      <a:pt x="1108" y="199"/>
                      <a:pt x="864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524611" y="4955757"/>
                <a:ext cx="159253" cy="201945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445" extrusionOk="0">
                    <a:moveTo>
                      <a:pt x="193" y="0"/>
                    </a:moveTo>
                    <a:cubicBezTo>
                      <a:pt x="112" y="0"/>
                      <a:pt x="33" y="60"/>
                      <a:pt x="33" y="151"/>
                    </a:cubicBezTo>
                    <a:cubicBezTo>
                      <a:pt x="0" y="860"/>
                      <a:pt x="22" y="1580"/>
                      <a:pt x="111" y="2289"/>
                    </a:cubicBezTo>
                    <a:cubicBezTo>
                      <a:pt x="111" y="2367"/>
                      <a:pt x="177" y="2444"/>
                      <a:pt x="266" y="2444"/>
                    </a:cubicBezTo>
                    <a:cubicBezTo>
                      <a:pt x="355" y="2444"/>
                      <a:pt x="421" y="2367"/>
                      <a:pt x="421" y="2289"/>
                    </a:cubicBezTo>
                    <a:cubicBezTo>
                      <a:pt x="345" y="1683"/>
                      <a:pt x="318" y="1069"/>
                      <a:pt x="333" y="460"/>
                    </a:cubicBezTo>
                    <a:lnTo>
                      <a:pt x="333" y="460"/>
                    </a:lnTo>
                    <a:cubicBezTo>
                      <a:pt x="732" y="718"/>
                      <a:pt x="1214" y="841"/>
                      <a:pt x="1584" y="1148"/>
                    </a:cubicBezTo>
                    <a:cubicBezTo>
                      <a:pt x="1618" y="1177"/>
                      <a:pt x="1655" y="1189"/>
                      <a:pt x="1690" y="1189"/>
                    </a:cubicBezTo>
                    <a:cubicBezTo>
                      <a:pt x="1818" y="1189"/>
                      <a:pt x="1927" y="1031"/>
                      <a:pt x="1806" y="927"/>
                    </a:cubicBezTo>
                    <a:cubicBezTo>
                      <a:pt x="1352" y="561"/>
                      <a:pt x="720" y="450"/>
                      <a:pt x="299" y="41"/>
                    </a:cubicBezTo>
                    <a:cubicBezTo>
                      <a:pt x="268" y="13"/>
                      <a:pt x="230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527419" y="5027779"/>
                <a:ext cx="121587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838" extrusionOk="0">
                    <a:moveTo>
                      <a:pt x="238" y="0"/>
                    </a:moveTo>
                    <a:cubicBezTo>
                      <a:pt x="94" y="0"/>
                      <a:pt x="0" y="227"/>
                      <a:pt x="166" y="310"/>
                    </a:cubicBezTo>
                    <a:cubicBezTo>
                      <a:pt x="509" y="465"/>
                      <a:pt x="841" y="631"/>
                      <a:pt x="1163" y="819"/>
                    </a:cubicBezTo>
                    <a:cubicBezTo>
                      <a:pt x="1188" y="832"/>
                      <a:pt x="1213" y="838"/>
                      <a:pt x="1237" y="838"/>
                    </a:cubicBezTo>
                    <a:cubicBezTo>
                      <a:pt x="1378" y="838"/>
                      <a:pt x="1471" y="637"/>
                      <a:pt x="1329" y="542"/>
                    </a:cubicBezTo>
                    <a:cubicBezTo>
                      <a:pt x="996" y="365"/>
                      <a:pt x="664" y="188"/>
                      <a:pt x="332" y="33"/>
                    </a:cubicBezTo>
                    <a:cubicBezTo>
                      <a:pt x="299" y="10"/>
                      <a:pt x="26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"/>
          <p:cNvSpPr txBox="1">
            <a:spLocks noGrp="1"/>
          </p:cNvSpPr>
          <p:nvPr>
            <p:ph type="title"/>
          </p:nvPr>
        </p:nvSpPr>
        <p:spPr>
          <a:xfrm>
            <a:off x="936900" y="949025"/>
            <a:ext cx="2379900" cy="572700"/>
          </a:xfrm>
          <a:prstGeom prst="rect">
            <a:avLst/>
          </a:prstGeom>
          <a:effectLst>
            <a:outerShdw dist="38100" dir="22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7"/>
          <p:cNvSpPr/>
          <p:nvPr/>
        </p:nvSpPr>
        <p:spPr>
          <a:xfrm rot="-8382086" flipH="1">
            <a:off x="6414850" y="-1607727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7"/>
          <p:cNvSpPr/>
          <p:nvPr/>
        </p:nvSpPr>
        <p:spPr>
          <a:xfrm rot="10223280" flipH="1">
            <a:off x="-1053232" y="3282557"/>
            <a:ext cx="3345712" cy="3450514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7"/>
          <p:cNvGrpSpPr/>
          <p:nvPr/>
        </p:nvGrpSpPr>
        <p:grpSpPr>
          <a:xfrm>
            <a:off x="155461" y="173156"/>
            <a:ext cx="8738503" cy="4872034"/>
            <a:chOff x="155461" y="173156"/>
            <a:chExt cx="8738503" cy="4872034"/>
          </a:xfrm>
        </p:grpSpPr>
        <p:sp>
          <p:nvSpPr>
            <p:cNvPr id="416" name="Google Shape;416;p17"/>
            <p:cNvSpPr/>
            <p:nvPr/>
          </p:nvSpPr>
          <p:spPr>
            <a:xfrm>
              <a:off x="155461" y="4331048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7"/>
            <p:cNvGrpSpPr/>
            <p:nvPr/>
          </p:nvGrpSpPr>
          <p:grpSpPr>
            <a:xfrm>
              <a:off x="214998" y="173156"/>
              <a:ext cx="7989676" cy="4872034"/>
              <a:chOff x="224523" y="173156"/>
              <a:chExt cx="7989676" cy="4872034"/>
            </a:xfrm>
          </p:grpSpPr>
          <p:sp>
            <p:nvSpPr>
              <p:cNvPr id="418" name="Google Shape;418;p17"/>
              <p:cNvSpPr/>
              <p:nvPr/>
            </p:nvSpPr>
            <p:spPr>
              <a:xfrm>
                <a:off x="672150" y="4751564"/>
                <a:ext cx="210520" cy="270367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6144" extrusionOk="0">
                    <a:moveTo>
                      <a:pt x="2272" y="1"/>
                    </a:moveTo>
                    <a:cubicBezTo>
                      <a:pt x="2138" y="1"/>
                      <a:pt x="2005" y="83"/>
                      <a:pt x="1968" y="252"/>
                    </a:cubicBezTo>
                    <a:cubicBezTo>
                      <a:pt x="1640" y="1293"/>
                      <a:pt x="1081" y="2277"/>
                      <a:pt x="213" y="2759"/>
                    </a:cubicBezTo>
                    <a:cubicBezTo>
                      <a:pt x="0" y="2894"/>
                      <a:pt x="0" y="3222"/>
                      <a:pt x="232" y="3337"/>
                    </a:cubicBezTo>
                    <a:cubicBezTo>
                      <a:pt x="1138" y="3800"/>
                      <a:pt x="1563" y="4745"/>
                      <a:pt x="1717" y="5864"/>
                    </a:cubicBezTo>
                    <a:cubicBezTo>
                      <a:pt x="1738" y="6045"/>
                      <a:pt x="1883" y="6144"/>
                      <a:pt x="2032" y="6144"/>
                    </a:cubicBezTo>
                    <a:cubicBezTo>
                      <a:pt x="2152" y="6144"/>
                      <a:pt x="2274" y="6079"/>
                      <a:pt x="2334" y="5941"/>
                    </a:cubicBezTo>
                    <a:cubicBezTo>
                      <a:pt x="2797" y="4842"/>
                      <a:pt x="3453" y="3897"/>
                      <a:pt x="4514" y="3395"/>
                    </a:cubicBezTo>
                    <a:cubicBezTo>
                      <a:pt x="4784" y="3280"/>
                      <a:pt x="4784" y="2913"/>
                      <a:pt x="4514" y="2797"/>
                    </a:cubicBezTo>
                    <a:cubicBezTo>
                      <a:pt x="3491" y="2373"/>
                      <a:pt x="2893" y="1370"/>
                      <a:pt x="2585" y="271"/>
                    </a:cubicBezTo>
                    <a:cubicBezTo>
                      <a:pt x="2555" y="93"/>
                      <a:pt x="2413" y="1"/>
                      <a:pt x="2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9" name="Google Shape;419;p17"/>
              <p:cNvGrpSpPr/>
              <p:nvPr/>
            </p:nvGrpSpPr>
            <p:grpSpPr>
              <a:xfrm>
                <a:off x="8004449" y="173156"/>
                <a:ext cx="209750" cy="265245"/>
                <a:chOff x="3924196" y="-285215"/>
                <a:chExt cx="148864" cy="188277"/>
              </a:xfrm>
            </p:grpSpPr>
            <p:sp>
              <p:nvSpPr>
                <p:cNvPr id="420" name="Google Shape;420;p17"/>
                <p:cNvSpPr/>
                <p:nvPr/>
              </p:nvSpPr>
              <p:spPr>
                <a:xfrm>
                  <a:off x="3926839" y="-150774"/>
                  <a:ext cx="68544" cy="5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120" extrusionOk="0">
                      <a:moveTo>
                        <a:pt x="721" y="0"/>
                      </a:moveTo>
                      <a:cubicBezTo>
                        <a:pt x="629" y="0"/>
                        <a:pt x="537" y="24"/>
                        <a:pt x="455" y="72"/>
                      </a:cubicBezTo>
                      <a:cubicBezTo>
                        <a:pt x="1" y="316"/>
                        <a:pt x="78" y="970"/>
                        <a:pt x="577" y="1102"/>
                      </a:cubicBezTo>
                      <a:cubicBezTo>
                        <a:pt x="624" y="1114"/>
                        <a:pt x="671" y="1120"/>
                        <a:pt x="716" y="1120"/>
                      </a:cubicBezTo>
                      <a:cubicBezTo>
                        <a:pt x="1134" y="1120"/>
                        <a:pt x="1425" y="641"/>
                        <a:pt x="1175" y="261"/>
                      </a:cubicBezTo>
                      <a:cubicBezTo>
                        <a:pt x="1080" y="91"/>
                        <a:pt x="901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4005141" y="-181344"/>
                  <a:ext cx="67919" cy="53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117" extrusionOk="0">
                      <a:moveTo>
                        <a:pt x="714" y="0"/>
                      </a:moveTo>
                      <a:cubicBezTo>
                        <a:pt x="622" y="0"/>
                        <a:pt x="529" y="25"/>
                        <a:pt x="443" y="77"/>
                      </a:cubicBezTo>
                      <a:cubicBezTo>
                        <a:pt x="0" y="309"/>
                        <a:pt x="67" y="963"/>
                        <a:pt x="554" y="1096"/>
                      </a:cubicBezTo>
                      <a:cubicBezTo>
                        <a:pt x="606" y="1110"/>
                        <a:pt x="657" y="1117"/>
                        <a:pt x="706" y="1117"/>
                      </a:cubicBezTo>
                      <a:cubicBezTo>
                        <a:pt x="1119" y="1117"/>
                        <a:pt x="1412" y="651"/>
                        <a:pt x="1175" y="265"/>
                      </a:cubicBezTo>
                      <a:cubicBezTo>
                        <a:pt x="1072" y="96"/>
                        <a:pt x="895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4019224" y="-278774"/>
                  <a:ext cx="39752" cy="1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522" extrusionOk="0">
                      <a:moveTo>
                        <a:pt x="213" y="1"/>
                      </a:moveTo>
                      <a:cubicBezTo>
                        <a:pt x="111" y="1"/>
                        <a:pt x="0" y="119"/>
                        <a:pt x="62" y="243"/>
                      </a:cubicBezTo>
                      <a:cubicBezTo>
                        <a:pt x="405" y="885"/>
                        <a:pt x="505" y="1616"/>
                        <a:pt x="361" y="2325"/>
                      </a:cubicBezTo>
                      <a:cubicBezTo>
                        <a:pt x="341" y="2446"/>
                        <a:pt x="442" y="2522"/>
                        <a:pt x="535" y="2522"/>
                      </a:cubicBezTo>
                      <a:cubicBezTo>
                        <a:pt x="596" y="2522"/>
                        <a:pt x="654" y="2489"/>
                        <a:pt x="671" y="2414"/>
                      </a:cubicBezTo>
                      <a:cubicBezTo>
                        <a:pt x="826" y="1616"/>
                        <a:pt x="715" y="797"/>
                        <a:pt x="328" y="77"/>
                      </a:cubicBezTo>
                      <a:cubicBezTo>
                        <a:pt x="301" y="23"/>
                        <a:pt x="258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3924196" y="-285215"/>
                  <a:ext cx="114689" cy="162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377" extrusionOk="0">
                      <a:moveTo>
                        <a:pt x="1795" y="0"/>
                      </a:moveTo>
                      <a:cubicBezTo>
                        <a:pt x="1618" y="22"/>
                        <a:pt x="1452" y="78"/>
                        <a:pt x="1308" y="177"/>
                      </a:cubicBezTo>
                      <a:cubicBezTo>
                        <a:pt x="1119" y="266"/>
                        <a:pt x="931" y="366"/>
                        <a:pt x="754" y="488"/>
                      </a:cubicBezTo>
                      <a:cubicBezTo>
                        <a:pt x="665" y="543"/>
                        <a:pt x="566" y="609"/>
                        <a:pt x="477" y="665"/>
                      </a:cubicBezTo>
                      <a:cubicBezTo>
                        <a:pt x="399" y="742"/>
                        <a:pt x="300" y="798"/>
                        <a:pt x="200" y="820"/>
                      </a:cubicBezTo>
                      <a:cubicBezTo>
                        <a:pt x="78" y="820"/>
                        <a:pt x="1" y="953"/>
                        <a:pt x="56" y="1053"/>
                      </a:cubicBezTo>
                      <a:cubicBezTo>
                        <a:pt x="388" y="1750"/>
                        <a:pt x="710" y="2459"/>
                        <a:pt x="721" y="3235"/>
                      </a:cubicBezTo>
                      <a:cubicBezTo>
                        <a:pt x="732" y="3329"/>
                        <a:pt x="806" y="3376"/>
                        <a:pt x="880" y="3376"/>
                      </a:cubicBezTo>
                      <a:cubicBezTo>
                        <a:pt x="953" y="3376"/>
                        <a:pt x="1025" y="3329"/>
                        <a:pt x="1031" y="3235"/>
                      </a:cubicBezTo>
                      <a:lnTo>
                        <a:pt x="1053" y="3235"/>
                      </a:lnTo>
                      <a:cubicBezTo>
                        <a:pt x="1043" y="2467"/>
                        <a:pt x="749" y="1756"/>
                        <a:pt x="424" y="1067"/>
                      </a:cubicBezTo>
                      <a:lnTo>
                        <a:pt x="424" y="1067"/>
                      </a:lnTo>
                      <a:cubicBezTo>
                        <a:pt x="520" y="1027"/>
                        <a:pt x="610" y="973"/>
                        <a:pt x="687" y="909"/>
                      </a:cubicBezTo>
                      <a:cubicBezTo>
                        <a:pt x="865" y="787"/>
                        <a:pt x="1042" y="676"/>
                        <a:pt x="1219" y="576"/>
                      </a:cubicBezTo>
                      <a:cubicBezTo>
                        <a:pt x="1308" y="521"/>
                        <a:pt x="1396" y="476"/>
                        <a:pt x="1485" y="432"/>
                      </a:cubicBezTo>
                      <a:cubicBezTo>
                        <a:pt x="1574" y="377"/>
                        <a:pt x="1662" y="344"/>
                        <a:pt x="1762" y="310"/>
                      </a:cubicBezTo>
                      <a:cubicBezTo>
                        <a:pt x="1884" y="310"/>
                        <a:pt x="2006" y="344"/>
                        <a:pt x="2127" y="388"/>
                      </a:cubicBezTo>
                      <a:cubicBezTo>
                        <a:pt x="2146" y="394"/>
                        <a:pt x="2163" y="397"/>
                        <a:pt x="2179" y="397"/>
                      </a:cubicBezTo>
                      <a:cubicBezTo>
                        <a:pt x="2330" y="397"/>
                        <a:pt x="2385" y="139"/>
                        <a:pt x="2205" y="89"/>
                      </a:cubicBezTo>
                      <a:cubicBezTo>
                        <a:pt x="2072" y="44"/>
                        <a:pt x="1928" y="11"/>
                        <a:pt x="17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3925782" y="-255270"/>
                  <a:ext cx="117717" cy="75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575" extrusionOk="0">
                      <a:moveTo>
                        <a:pt x="2211" y="1"/>
                      </a:moveTo>
                      <a:cubicBezTo>
                        <a:pt x="2176" y="1"/>
                        <a:pt x="2139" y="13"/>
                        <a:pt x="2106" y="42"/>
                      </a:cubicBezTo>
                      <a:cubicBezTo>
                        <a:pt x="1496" y="551"/>
                        <a:pt x="821" y="972"/>
                        <a:pt x="100" y="1282"/>
                      </a:cubicBezTo>
                      <a:cubicBezTo>
                        <a:pt x="23" y="1327"/>
                        <a:pt x="1" y="1427"/>
                        <a:pt x="34" y="1504"/>
                      </a:cubicBezTo>
                      <a:cubicBezTo>
                        <a:pt x="65" y="1550"/>
                        <a:pt x="122" y="1575"/>
                        <a:pt x="179" y="1575"/>
                      </a:cubicBezTo>
                      <a:cubicBezTo>
                        <a:pt x="205" y="1575"/>
                        <a:pt x="232" y="1570"/>
                        <a:pt x="256" y="1559"/>
                      </a:cubicBezTo>
                      <a:lnTo>
                        <a:pt x="244" y="1559"/>
                      </a:lnTo>
                      <a:cubicBezTo>
                        <a:pt x="998" y="1227"/>
                        <a:pt x="1696" y="784"/>
                        <a:pt x="2327" y="263"/>
                      </a:cubicBezTo>
                      <a:cubicBezTo>
                        <a:pt x="2449" y="159"/>
                        <a:pt x="2339" y="1"/>
                        <a:pt x="22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17"/>
              <p:cNvGrpSpPr/>
              <p:nvPr/>
            </p:nvGrpSpPr>
            <p:grpSpPr>
              <a:xfrm rot="1238699">
                <a:off x="261876" y="4770527"/>
                <a:ext cx="197344" cy="247832"/>
                <a:chOff x="-3569974" y="7276456"/>
                <a:chExt cx="130861" cy="164340"/>
              </a:xfrm>
            </p:grpSpPr>
            <p:sp>
              <p:nvSpPr>
                <p:cNvPr id="426" name="Google Shape;426;p17"/>
                <p:cNvSpPr/>
                <p:nvPr/>
              </p:nvSpPr>
              <p:spPr>
                <a:xfrm rot="-166">
                  <a:off x="-3569973" y="7378471"/>
                  <a:ext cx="72559" cy="62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206" extrusionOk="0">
                      <a:moveTo>
                        <a:pt x="698" y="1"/>
                      </a:moveTo>
                      <a:cubicBezTo>
                        <a:pt x="599" y="1"/>
                        <a:pt x="497" y="26"/>
                        <a:pt x="399" y="83"/>
                      </a:cubicBezTo>
                      <a:cubicBezTo>
                        <a:pt x="122" y="216"/>
                        <a:pt x="0" y="549"/>
                        <a:pt x="144" y="837"/>
                      </a:cubicBezTo>
                      <a:cubicBezTo>
                        <a:pt x="246" y="1083"/>
                        <a:pt x="470" y="1205"/>
                        <a:pt x="694" y="1205"/>
                      </a:cubicBezTo>
                      <a:cubicBezTo>
                        <a:pt x="933" y="1205"/>
                        <a:pt x="1172" y="1067"/>
                        <a:pt x="1263" y="792"/>
                      </a:cubicBezTo>
                      <a:cubicBezTo>
                        <a:pt x="1404" y="379"/>
                        <a:pt x="1077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7"/>
                <p:cNvSpPr/>
                <p:nvPr/>
              </p:nvSpPr>
              <p:spPr>
                <a:xfrm rot="-166">
                  <a:off x="-3540616" y="7276458"/>
                  <a:ext cx="101500" cy="125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" h="2420" extrusionOk="0">
                      <a:moveTo>
                        <a:pt x="154" y="1"/>
                      </a:moveTo>
                      <a:cubicBezTo>
                        <a:pt x="75" y="1"/>
                        <a:pt x="1" y="50"/>
                        <a:pt x="8" y="152"/>
                      </a:cubicBezTo>
                      <a:cubicBezTo>
                        <a:pt x="41" y="872"/>
                        <a:pt x="141" y="1592"/>
                        <a:pt x="296" y="2312"/>
                      </a:cubicBezTo>
                      <a:cubicBezTo>
                        <a:pt x="314" y="2387"/>
                        <a:pt x="373" y="2420"/>
                        <a:pt x="435" y="2420"/>
                      </a:cubicBezTo>
                      <a:cubicBezTo>
                        <a:pt x="529" y="2420"/>
                        <a:pt x="629" y="2344"/>
                        <a:pt x="595" y="2223"/>
                      </a:cubicBezTo>
                      <a:cubicBezTo>
                        <a:pt x="462" y="1642"/>
                        <a:pt x="378" y="1044"/>
                        <a:pt x="336" y="444"/>
                      </a:cubicBezTo>
                      <a:lnTo>
                        <a:pt x="336" y="444"/>
                      </a:lnTo>
                      <a:cubicBezTo>
                        <a:pt x="762" y="666"/>
                        <a:pt x="1256" y="746"/>
                        <a:pt x="1670" y="1016"/>
                      </a:cubicBezTo>
                      <a:cubicBezTo>
                        <a:pt x="1698" y="1034"/>
                        <a:pt x="1725" y="1042"/>
                        <a:pt x="1751" y="1042"/>
                      </a:cubicBezTo>
                      <a:cubicBezTo>
                        <a:pt x="1879" y="1042"/>
                        <a:pt x="1963" y="842"/>
                        <a:pt x="1825" y="750"/>
                      </a:cubicBezTo>
                      <a:cubicBezTo>
                        <a:pt x="1349" y="429"/>
                        <a:pt x="717" y="396"/>
                        <a:pt x="274" y="41"/>
                      </a:cubicBezTo>
                      <a:cubicBezTo>
                        <a:pt x="240" y="14"/>
                        <a:pt x="196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8" name="Google Shape;428;p17"/>
            <p:cNvGrpSpPr/>
            <p:nvPr/>
          </p:nvGrpSpPr>
          <p:grpSpPr>
            <a:xfrm>
              <a:off x="8565648" y="569674"/>
              <a:ext cx="328316" cy="371850"/>
              <a:chOff x="1924285" y="-240691"/>
              <a:chExt cx="245012" cy="277500"/>
            </a:xfrm>
          </p:grpSpPr>
          <p:sp>
            <p:nvSpPr>
              <p:cNvPr id="429" name="Google Shape;429;p17"/>
              <p:cNvSpPr/>
              <p:nvPr/>
            </p:nvSpPr>
            <p:spPr>
              <a:xfrm>
                <a:off x="1924285" y="-240691"/>
                <a:ext cx="245012" cy="27750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969153" y="-184014"/>
                <a:ext cx="137705" cy="196837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" name="Google Shape;431;p17"/>
            <p:cNvSpPr/>
            <p:nvPr/>
          </p:nvSpPr>
          <p:spPr>
            <a:xfrm>
              <a:off x="8565661" y="206736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8"/>
          <p:cNvSpPr txBox="1">
            <a:spLocks noGrp="1"/>
          </p:cNvSpPr>
          <p:nvPr>
            <p:ph type="title"/>
          </p:nvPr>
        </p:nvSpPr>
        <p:spPr>
          <a:xfrm>
            <a:off x="1292124" y="3683675"/>
            <a:ext cx="6576300" cy="531900"/>
          </a:xfrm>
          <a:prstGeom prst="rect">
            <a:avLst/>
          </a:prstGeom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0" name="Google Shape;710;p28"/>
          <p:cNvSpPr txBox="1">
            <a:spLocks noGrp="1"/>
          </p:cNvSpPr>
          <p:nvPr>
            <p:ph type="subTitle" idx="1"/>
          </p:nvPr>
        </p:nvSpPr>
        <p:spPr>
          <a:xfrm>
            <a:off x="1867806" y="1425125"/>
            <a:ext cx="5408400" cy="16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8"/>
          <p:cNvSpPr/>
          <p:nvPr/>
        </p:nvSpPr>
        <p:spPr>
          <a:xfrm rot="-900013" flipH="1">
            <a:off x="-1098290" y="2389399"/>
            <a:ext cx="3345709" cy="3450511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8"/>
          <p:cNvSpPr/>
          <p:nvPr/>
        </p:nvSpPr>
        <p:spPr>
          <a:xfrm rot="-8382086" flipH="1">
            <a:off x="4544607" y="-1063402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28"/>
          <p:cNvGrpSpPr/>
          <p:nvPr/>
        </p:nvGrpSpPr>
        <p:grpSpPr>
          <a:xfrm>
            <a:off x="571652" y="206736"/>
            <a:ext cx="8432966" cy="4536738"/>
            <a:chOff x="571652" y="206736"/>
            <a:chExt cx="8432966" cy="4536738"/>
          </a:xfrm>
        </p:grpSpPr>
        <p:grpSp>
          <p:nvGrpSpPr>
            <p:cNvPr id="714" name="Google Shape;714;p28"/>
            <p:cNvGrpSpPr/>
            <p:nvPr/>
          </p:nvGrpSpPr>
          <p:grpSpPr>
            <a:xfrm flipH="1">
              <a:off x="616724" y="3822213"/>
              <a:ext cx="404479" cy="458113"/>
              <a:chOff x="1953630" y="3034519"/>
              <a:chExt cx="301850" cy="341875"/>
            </a:xfrm>
          </p:grpSpPr>
          <p:sp>
            <p:nvSpPr>
              <p:cNvPr id="715" name="Google Shape;715;p28"/>
              <p:cNvSpPr/>
              <p:nvPr/>
            </p:nvSpPr>
            <p:spPr>
              <a:xfrm>
                <a:off x="1953630" y="3034519"/>
                <a:ext cx="301850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>
                <a:off x="2008905" y="3104344"/>
                <a:ext cx="1696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28"/>
            <p:cNvSpPr/>
            <p:nvPr/>
          </p:nvSpPr>
          <p:spPr>
            <a:xfrm>
              <a:off x="2013961" y="4545361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28"/>
            <p:cNvGrpSpPr/>
            <p:nvPr/>
          </p:nvGrpSpPr>
          <p:grpSpPr>
            <a:xfrm>
              <a:off x="571652" y="542211"/>
              <a:ext cx="8338741" cy="2351424"/>
              <a:chOff x="581177" y="542211"/>
              <a:chExt cx="8338741" cy="2351424"/>
            </a:xfrm>
          </p:grpSpPr>
          <p:sp>
            <p:nvSpPr>
              <p:cNvPr id="719" name="Google Shape;719;p28"/>
              <p:cNvSpPr/>
              <p:nvPr/>
            </p:nvSpPr>
            <p:spPr>
              <a:xfrm>
                <a:off x="581177" y="2521785"/>
                <a:ext cx="289540" cy="371850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6144" extrusionOk="0">
                    <a:moveTo>
                      <a:pt x="2272" y="1"/>
                    </a:moveTo>
                    <a:cubicBezTo>
                      <a:pt x="2138" y="1"/>
                      <a:pt x="2005" y="83"/>
                      <a:pt x="1968" y="252"/>
                    </a:cubicBezTo>
                    <a:cubicBezTo>
                      <a:pt x="1640" y="1293"/>
                      <a:pt x="1081" y="2277"/>
                      <a:pt x="213" y="2759"/>
                    </a:cubicBezTo>
                    <a:cubicBezTo>
                      <a:pt x="0" y="2894"/>
                      <a:pt x="0" y="3222"/>
                      <a:pt x="232" y="3337"/>
                    </a:cubicBezTo>
                    <a:cubicBezTo>
                      <a:pt x="1138" y="3800"/>
                      <a:pt x="1563" y="4745"/>
                      <a:pt x="1717" y="5864"/>
                    </a:cubicBezTo>
                    <a:cubicBezTo>
                      <a:pt x="1738" y="6045"/>
                      <a:pt x="1883" y="6144"/>
                      <a:pt x="2032" y="6144"/>
                    </a:cubicBezTo>
                    <a:cubicBezTo>
                      <a:pt x="2152" y="6144"/>
                      <a:pt x="2274" y="6079"/>
                      <a:pt x="2334" y="5941"/>
                    </a:cubicBezTo>
                    <a:cubicBezTo>
                      <a:pt x="2797" y="4842"/>
                      <a:pt x="3453" y="3897"/>
                      <a:pt x="4514" y="3395"/>
                    </a:cubicBezTo>
                    <a:cubicBezTo>
                      <a:pt x="4784" y="3280"/>
                      <a:pt x="4784" y="2913"/>
                      <a:pt x="4514" y="2797"/>
                    </a:cubicBezTo>
                    <a:cubicBezTo>
                      <a:pt x="3491" y="2373"/>
                      <a:pt x="2893" y="1370"/>
                      <a:pt x="2585" y="271"/>
                    </a:cubicBezTo>
                    <a:cubicBezTo>
                      <a:pt x="2555" y="93"/>
                      <a:pt x="2413" y="1"/>
                      <a:pt x="2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>
                <a:off x="8703913" y="1517099"/>
                <a:ext cx="216005" cy="24874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110" extrusionOk="0">
                    <a:moveTo>
                      <a:pt x="1708" y="1"/>
                    </a:moveTo>
                    <a:cubicBezTo>
                      <a:pt x="1520" y="1"/>
                      <a:pt x="1330" y="102"/>
                      <a:pt x="1235" y="312"/>
                    </a:cubicBezTo>
                    <a:cubicBezTo>
                      <a:pt x="1023" y="813"/>
                      <a:pt x="695" y="1276"/>
                      <a:pt x="271" y="1623"/>
                    </a:cubicBezTo>
                    <a:cubicBezTo>
                      <a:pt x="1" y="1836"/>
                      <a:pt x="20" y="2241"/>
                      <a:pt x="290" y="2453"/>
                    </a:cubicBezTo>
                    <a:cubicBezTo>
                      <a:pt x="695" y="2761"/>
                      <a:pt x="984" y="3224"/>
                      <a:pt x="1119" y="3726"/>
                    </a:cubicBezTo>
                    <a:cubicBezTo>
                      <a:pt x="1184" y="3976"/>
                      <a:pt x="1403" y="4109"/>
                      <a:pt x="1622" y="4109"/>
                    </a:cubicBezTo>
                    <a:cubicBezTo>
                      <a:pt x="1792" y="4109"/>
                      <a:pt x="1963" y="4029"/>
                      <a:pt x="2064" y="3861"/>
                    </a:cubicBezTo>
                    <a:cubicBezTo>
                      <a:pt x="2354" y="3321"/>
                      <a:pt x="2759" y="2877"/>
                      <a:pt x="3260" y="2530"/>
                    </a:cubicBezTo>
                    <a:cubicBezTo>
                      <a:pt x="3569" y="2318"/>
                      <a:pt x="3569" y="1855"/>
                      <a:pt x="3260" y="1662"/>
                    </a:cubicBezTo>
                    <a:cubicBezTo>
                      <a:pt x="2778" y="1334"/>
                      <a:pt x="2392" y="852"/>
                      <a:pt x="2180" y="312"/>
                    </a:cubicBezTo>
                    <a:cubicBezTo>
                      <a:pt x="2092" y="107"/>
                      <a:pt x="1901" y="1"/>
                      <a:pt x="17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1" name="Google Shape;721;p28"/>
              <p:cNvGrpSpPr/>
              <p:nvPr/>
            </p:nvGrpSpPr>
            <p:grpSpPr>
              <a:xfrm>
                <a:off x="1139348" y="542211"/>
                <a:ext cx="344051" cy="435075"/>
                <a:chOff x="-948126" y="-23251"/>
                <a:chExt cx="244181" cy="308827"/>
              </a:xfrm>
            </p:grpSpPr>
            <p:sp>
              <p:nvSpPr>
                <p:cNvPr id="722" name="Google Shape;722;p28"/>
                <p:cNvSpPr/>
                <p:nvPr/>
              </p:nvSpPr>
              <p:spPr>
                <a:xfrm>
                  <a:off x="-943789" y="197272"/>
                  <a:ext cx="112433" cy="8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120" extrusionOk="0">
                      <a:moveTo>
                        <a:pt x="721" y="0"/>
                      </a:moveTo>
                      <a:cubicBezTo>
                        <a:pt x="629" y="0"/>
                        <a:pt x="537" y="24"/>
                        <a:pt x="455" y="72"/>
                      </a:cubicBezTo>
                      <a:cubicBezTo>
                        <a:pt x="1" y="316"/>
                        <a:pt x="78" y="970"/>
                        <a:pt x="577" y="1102"/>
                      </a:cubicBezTo>
                      <a:cubicBezTo>
                        <a:pt x="624" y="1114"/>
                        <a:pt x="671" y="1120"/>
                        <a:pt x="716" y="1120"/>
                      </a:cubicBezTo>
                      <a:cubicBezTo>
                        <a:pt x="1134" y="1120"/>
                        <a:pt x="1425" y="641"/>
                        <a:pt x="1175" y="261"/>
                      </a:cubicBezTo>
                      <a:cubicBezTo>
                        <a:pt x="1080" y="91"/>
                        <a:pt x="901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8"/>
                <p:cNvSpPr/>
                <p:nvPr/>
              </p:nvSpPr>
              <p:spPr>
                <a:xfrm>
                  <a:off x="-815352" y="147128"/>
                  <a:ext cx="111408" cy="8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117" extrusionOk="0">
                      <a:moveTo>
                        <a:pt x="714" y="0"/>
                      </a:moveTo>
                      <a:cubicBezTo>
                        <a:pt x="622" y="0"/>
                        <a:pt x="529" y="25"/>
                        <a:pt x="443" y="77"/>
                      </a:cubicBezTo>
                      <a:cubicBezTo>
                        <a:pt x="0" y="309"/>
                        <a:pt x="67" y="963"/>
                        <a:pt x="554" y="1096"/>
                      </a:cubicBezTo>
                      <a:cubicBezTo>
                        <a:pt x="606" y="1110"/>
                        <a:pt x="657" y="1117"/>
                        <a:pt x="706" y="1117"/>
                      </a:cubicBezTo>
                      <a:cubicBezTo>
                        <a:pt x="1119" y="1117"/>
                        <a:pt x="1412" y="651"/>
                        <a:pt x="1175" y="265"/>
                      </a:cubicBezTo>
                      <a:cubicBezTo>
                        <a:pt x="1072" y="96"/>
                        <a:pt x="895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8"/>
                <p:cNvSpPr/>
                <p:nvPr/>
              </p:nvSpPr>
              <p:spPr>
                <a:xfrm>
                  <a:off x="-792251" y="-12686"/>
                  <a:ext cx="65205" cy="198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522" extrusionOk="0">
                      <a:moveTo>
                        <a:pt x="213" y="1"/>
                      </a:moveTo>
                      <a:cubicBezTo>
                        <a:pt x="111" y="1"/>
                        <a:pt x="0" y="119"/>
                        <a:pt x="62" y="243"/>
                      </a:cubicBezTo>
                      <a:cubicBezTo>
                        <a:pt x="405" y="885"/>
                        <a:pt x="505" y="1616"/>
                        <a:pt x="361" y="2325"/>
                      </a:cubicBezTo>
                      <a:cubicBezTo>
                        <a:pt x="341" y="2446"/>
                        <a:pt x="442" y="2522"/>
                        <a:pt x="535" y="2522"/>
                      </a:cubicBezTo>
                      <a:cubicBezTo>
                        <a:pt x="596" y="2522"/>
                        <a:pt x="654" y="2489"/>
                        <a:pt x="671" y="2414"/>
                      </a:cubicBezTo>
                      <a:cubicBezTo>
                        <a:pt x="826" y="1616"/>
                        <a:pt x="715" y="797"/>
                        <a:pt x="328" y="77"/>
                      </a:cubicBezTo>
                      <a:cubicBezTo>
                        <a:pt x="301" y="23"/>
                        <a:pt x="258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8"/>
                <p:cNvSpPr/>
                <p:nvPr/>
              </p:nvSpPr>
              <p:spPr>
                <a:xfrm>
                  <a:off x="-948126" y="-23251"/>
                  <a:ext cx="188124" cy="26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377" extrusionOk="0">
                      <a:moveTo>
                        <a:pt x="1795" y="0"/>
                      </a:moveTo>
                      <a:cubicBezTo>
                        <a:pt x="1618" y="22"/>
                        <a:pt x="1452" y="78"/>
                        <a:pt x="1308" y="177"/>
                      </a:cubicBezTo>
                      <a:cubicBezTo>
                        <a:pt x="1119" y="266"/>
                        <a:pt x="931" y="366"/>
                        <a:pt x="754" y="488"/>
                      </a:cubicBezTo>
                      <a:cubicBezTo>
                        <a:pt x="665" y="543"/>
                        <a:pt x="566" y="609"/>
                        <a:pt x="477" y="665"/>
                      </a:cubicBezTo>
                      <a:cubicBezTo>
                        <a:pt x="399" y="742"/>
                        <a:pt x="300" y="798"/>
                        <a:pt x="200" y="820"/>
                      </a:cubicBezTo>
                      <a:cubicBezTo>
                        <a:pt x="78" y="820"/>
                        <a:pt x="1" y="953"/>
                        <a:pt x="56" y="1053"/>
                      </a:cubicBezTo>
                      <a:cubicBezTo>
                        <a:pt x="388" y="1750"/>
                        <a:pt x="710" y="2459"/>
                        <a:pt x="721" y="3235"/>
                      </a:cubicBezTo>
                      <a:cubicBezTo>
                        <a:pt x="732" y="3329"/>
                        <a:pt x="806" y="3376"/>
                        <a:pt x="880" y="3376"/>
                      </a:cubicBezTo>
                      <a:cubicBezTo>
                        <a:pt x="953" y="3376"/>
                        <a:pt x="1025" y="3329"/>
                        <a:pt x="1031" y="3235"/>
                      </a:cubicBezTo>
                      <a:lnTo>
                        <a:pt x="1053" y="3235"/>
                      </a:lnTo>
                      <a:cubicBezTo>
                        <a:pt x="1043" y="2467"/>
                        <a:pt x="749" y="1756"/>
                        <a:pt x="424" y="1067"/>
                      </a:cubicBezTo>
                      <a:lnTo>
                        <a:pt x="424" y="1067"/>
                      </a:lnTo>
                      <a:cubicBezTo>
                        <a:pt x="520" y="1027"/>
                        <a:pt x="610" y="973"/>
                        <a:pt x="687" y="909"/>
                      </a:cubicBezTo>
                      <a:cubicBezTo>
                        <a:pt x="865" y="787"/>
                        <a:pt x="1042" y="676"/>
                        <a:pt x="1219" y="576"/>
                      </a:cubicBezTo>
                      <a:cubicBezTo>
                        <a:pt x="1308" y="521"/>
                        <a:pt x="1396" y="476"/>
                        <a:pt x="1485" y="432"/>
                      </a:cubicBezTo>
                      <a:cubicBezTo>
                        <a:pt x="1574" y="377"/>
                        <a:pt x="1662" y="344"/>
                        <a:pt x="1762" y="310"/>
                      </a:cubicBezTo>
                      <a:cubicBezTo>
                        <a:pt x="1884" y="310"/>
                        <a:pt x="2006" y="344"/>
                        <a:pt x="2127" y="388"/>
                      </a:cubicBezTo>
                      <a:cubicBezTo>
                        <a:pt x="2146" y="394"/>
                        <a:pt x="2163" y="397"/>
                        <a:pt x="2179" y="397"/>
                      </a:cubicBezTo>
                      <a:cubicBezTo>
                        <a:pt x="2330" y="397"/>
                        <a:pt x="2385" y="139"/>
                        <a:pt x="2205" y="89"/>
                      </a:cubicBezTo>
                      <a:cubicBezTo>
                        <a:pt x="2072" y="44"/>
                        <a:pt x="1928" y="11"/>
                        <a:pt x="17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8"/>
                <p:cNvSpPr/>
                <p:nvPr/>
              </p:nvSpPr>
              <p:spPr>
                <a:xfrm>
                  <a:off x="-945524" y="25868"/>
                  <a:ext cx="193091" cy="124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575" extrusionOk="0">
                      <a:moveTo>
                        <a:pt x="2211" y="1"/>
                      </a:moveTo>
                      <a:cubicBezTo>
                        <a:pt x="2176" y="1"/>
                        <a:pt x="2139" y="13"/>
                        <a:pt x="2106" y="42"/>
                      </a:cubicBezTo>
                      <a:cubicBezTo>
                        <a:pt x="1496" y="551"/>
                        <a:pt x="821" y="972"/>
                        <a:pt x="100" y="1282"/>
                      </a:cubicBezTo>
                      <a:cubicBezTo>
                        <a:pt x="23" y="1327"/>
                        <a:pt x="1" y="1427"/>
                        <a:pt x="34" y="1504"/>
                      </a:cubicBezTo>
                      <a:cubicBezTo>
                        <a:pt x="65" y="1550"/>
                        <a:pt x="122" y="1575"/>
                        <a:pt x="179" y="1575"/>
                      </a:cubicBezTo>
                      <a:cubicBezTo>
                        <a:pt x="205" y="1575"/>
                        <a:pt x="232" y="1570"/>
                        <a:pt x="256" y="1559"/>
                      </a:cubicBezTo>
                      <a:lnTo>
                        <a:pt x="244" y="1559"/>
                      </a:lnTo>
                      <a:cubicBezTo>
                        <a:pt x="998" y="1227"/>
                        <a:pt x="1696" y="784"/>
                        <a:pt x="2327" y="263"/>
                      </a:cubicBezTo>
                      <a:cubicBezTo>
                        <a:pt x="2449" y="159"/>
                        <a:pt x="2339" y="1"/>
                        <a:pt x="22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7" name="Google Shape;727;p28"/>
              <p:cNvGrpSpPr/>
              <p:nvPr/>
            </p:nvGrpSpPr>
            <p:grpSpPr>
              <a:xfrm rot="1238699">
                <a:off x="8189054" y="2277934"/>
                <a:ext cx="249637" cy="313522"/>
                <a:chOff x="772870" y="3868865"/>
                <a:chExt cx="165537" cy="207900"/>
              </a:xfrm>
            </p:grpSpPr>
            <p:sp>
              <p:nvSpPr>
                <p:cNvPr id="728" name="Google Shape;728;p28"/>
                <p:cNvSpPr/>
                <p:nvPr/>
              </p:nvSpPr>
              <p:spPr>
                <a:xfrm>
                  <a:off x="772870" y="3997920"/>
                  <a:ext cx="91790" cy="7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206" extrusionOk="0">
                      <a:moveTo>
                        <a:pt x="698" y="1"/>
                      </a:moveTo>
                      <a:cubicBezTo>
                        <a:pt x="599" y="1"/>
                        <a:pt x="497" y="26"/>
                        <a:pt x="399" y="83"/>
                      </a:cubicBezTo>
                      <a:cubicBezTo>
                        <a:pt x="122" y="216"/>
                        <a:pt x="0" y="549"/>
                        <a:pt x="144" y="837"/>
                      </a:cubicBezTo>
                      <a:cubicBezTo>
                        <a:pt x="246" y="1083"/>
                        <a:pt x="470" y="1205"/>
                        <a:pt x="694" y="1205"/>
                      </a:cubicBezTo>
                      <a:cubicBezTo>
                        <a:pt x="933" y="1205"/>
                        <a:pt x="1172" y="1067"/>
                        <a:pt x="1263" y="792"/>
                      </a:cubicBezTo>
                      <a:cubicBezTo>
                        <a:pt x="1404" y="379"/>
                        <a:pt x="1077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8"/>
                <p:cNvSpPr/>
                <p:nvPr/>
              </p:nvSpPr>
              <p:spPr>
                <a:xfrm>
                  <a:off x="810005" y="3868865"/>
                  <a:ext cx="128401" cy="158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" h="2420" extrusionOk="0">
                      <a:moveTo>
                        <a:pt x="154" y="1"/>
                      </a:moveTo>
                      <a:cubicBezTo>
                        <a:pt x="75" y="1"/>
                        <a:pt x="1" y="50"/>
                        <a:pt x="8" y="152"/>
                      </a:cubicBezTo>
                      <a:cubicBezTo>
                        <a:pt x="41" y="872"/>
                        <a:pt x="141" y="1592"/>
                        <a:pt x="296" y="2312"/>
                      </a:cubicBezTo>
                      <a:cubicBezTo>
                        <a:pt x="314" y="2387"/>
                        <a:pt x="373" y="2420"/>
                        <a:pt x="435" y="2420"/>
                      </a:cubicBezTo>
                      <a:cubicBezTo>
                        <a:pt x="529" y="2420"/>
                        <a:pt x="629" y="2344"/>
                        <a:pt x="595" y="2223"/>
                      </a:cubicBezTo>
                      <a:cubicBezTo>
                        <a:pt x="462" y="1642"/>
                        <a:pt x="378" y="1044"/>
                        <a:pt x="336" y="444"/>
                      </a:cubicBezTo>
                      <a:lnTo>
                        <a:pt x="336" y="444"/>
                      </a:lnTo>
                      <a:cubicBezTo>
                        <a:pt x="762" y="666"/>
                        <a:pt x="1256" y="746"/>
                        <a:pt x="1670" y="1016"/>
                      </a:cubicBezTo>
                      <a:cubicBezTo>
                        <a:pt x="1698" y="1034"/>
                        <a:pt x="1725" y="1042"/>
                        <a:pt x="1751" y="1042"/>
                      </a:cubicBezTo>
                      <a:cubicBezTo>
                        <a:pt x="1879" y="1042"/>
                        <a:pt x="1963" y="842"/>
                        <a:pt x="1825" y="750"/>
                      </a:cubicBezTo>
                      <a:cubicBezTo>
                        <a:pt x="1349" y="429"/>
                        <a:pt x="717" y="396"/>
                        <a:pt x="274" y="41"/>
                      </a:cubicBezTo>
                      <a:cubicBezTo>
                        <a:pt x="240" y="14"/>
                        <a:pt x="196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0" name="Google Shape;730;p28"/>
            <p:cNvGrpSpPr/>
            <p:nvPr/>
          </p:nvGrpSpPr>
          <p:grpSpPr>
            <a:xfrm>
              <a:off x="8600139" y="3795243"/>
              <a:ext cx="404479" cy="458113"/>
              <a:chOff x="1950025" y="2166450"/>
              <a:chExt cx="301850" cy="341875"/>
            </a:xfrm>
          </p:grpSpPr>
          <p:sp>
            <p:nvSpPr>
              <p:cNvPr id="731" name="Google Shape;731;p28"/>
              <p:cNvSpPr/>
              <p:nvPr/>
            </p:nvSpPr>
            <p:spPr>
              <a:xfrm>
                <a:off x="1950025" y="2166450"/>
                <a:ext cx="301850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>
                <a:off x="2005300" y="2236275"/>
                <a:ext cx="1696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28"/>
            <p:cNvGrpSpPr/>
            <p:nvPr/>
          </p:nvGrpSpPr>
          <p:grpSpPr>
            <a:xfrm rot="-809185">
              <a:off x="7823423" y="742070"/>
              <a:ext cx="455892" cy="342458"/>
              <a:chOff x="-1325276" y="3032591"/>
              <a:chExt cx="388741" cy="292016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-1325276" y="3094823"/>
                <a:ext cx="67138" cy="201461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147" extrusionOk="0">
                    <a:moveTo>
                      <a:pt x="463" y="0"/>
                    </a:moveTo>
                    <a:cubicBezTo>
                      <a:pt x="295" y="0"/>
                      <a:pt x="116" y="111"/>
                      <a:pt x="97" y="333"/>
                    </a:cubicBezTo>
                    <a:cubicBezTo>
                      <a:pt x="1" y="1490"/>
                      <a:pt x="97" y="2937"/>
                      <a:pt x="656" y="3978"/>
                    </a:cubicBezTo>
                    <a:cubicBezTo>
                      <a:pt x="716" y="4097"/>
                      <a:pt x="814" y="4146"/>
                      <a:pt x="914" y="4146"/>
                    </a:cubicBezTo>
                    <a:cubicBezTo>
                      <a:pt x="1141" y="4146"/>
                      <a:pt x="1382" y="3898"/>
                      <a:pt x="1235" y="3631"/>
                    </a:cubicBezTo>
                    <a:cubicBezTo>
                      <a:pt x="733" y="2705"/>
                      <a:pt x="695" y="1375"/>
                      <a:pt x="772" y="333"/>
                    </a:cubicBezTo>
                    <a:cubicBezTo>
                      <a:pt x="791" y="111"/>
                      <a:pt x="632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-1252211" y="3032591"/>
                <a:ext cx="57227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4405" extrusionOk="0">
                    <a:moveTo>
                      <a:pt x="462" y="0"/>
                    </a:moveTo>
                    <a:cubicBezTo>
                      <a:pt x="257" y="0"/>
                      <a:pt x="55" y="164"/>
                      <a:pt x="136" y="418"/>
                    </a:cubicBezTo>
                    <a:cubicBezTo>
                      <a:pt x="502" y="1633"/>
                      <a:pt x="1" y="2945"/>
                      <a:pt x="387" y="4160"/>
                    </a:cubicBezTo>
                    <a:cubicBezTo>
                      <a:pt x="441" y="4330"/>
                      <a:pt x="579" y="4404"/>
                      <a:pt x="716" y="4404"/>
                    </a:cubicBezTo>
                    <a:cubicBezTo>
                      <a:pt x="921" y="4404"/>
                      <a:pt x="1123" y="4240"/>
                      <a:pt x="1042" y="3986"/>
                    </a:cubicBezTo>
                    <a:cubicBezTo>
                      <a:pt x="657" y="2771"/>
                      <a:pt x="1177" y="1460"/>
                      <a:pt x="792" y="245"/>
                    </a:cubicBezTo>
                    <a:cubicBezTo>
                      <a:pt x="737" y="74"/>
                      <a:pt x="599" y="0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>
                <a:off x="-1172101" y="3070532"/>
                <a:ext cx="59413" cy="192571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964" extrusionOk="0">
                    <a:moveTo>
                      <a:pt x="418" y="0"/>
                    </a:moveTo>
                    <a:cubicBezTo>
                      <a:pt x="204" y="0"/>
                      <a:pt x="1" y="161"/>
                      <a:pt x="107" y="409"/>
                    </a:cubicBezTo>
                    <a:cubicBezTo>
                      <a:pt x="531" y="1450"/>
                      <a:pt x="358" y="2627"/>
                      <a:pt x="531" y="3726"/>
                    </a:cubicBezTo>
                    <a:cubicBezTo>
                      <a:pt x="554" y="3892"/>
                      <a:pt x="668" y="3964"/>
                      <a:pt x="796" y="3964"/>
                    </a:cubicBezTo>
                    <a:cubicBezTo>
                      <a:pt x="993" y="3964"/>
                      <a:pt x="1222" y="3791"/>
                      <a:pt x="1187" y="3533"/>
                    </a:cubicBezTo>
                    <a:cubicBezTo>
                      <a:pt x="1013" y="2434"/>
                      <a:pt x="1206" y="1277"/>
                      <a:pt x="763" y="216"/>
                    </a:cubicBezTo>
                    <a:cubicBezTo>
                      <a:pt x="695" y="66"/>
                      <a:pt x="555" y="0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>
                <a:off x="-1089174" y="3119162"/>
                <a:ext cx="45034" cy="17294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560" extrusionOk="0">
                    <a:moveTo>
                      <a:pt x="338" y="1"/>
                    </a:moveTo>
                    <a:cubicBezTo>
                      <a:pt x="170" y="1"/>
                      <a:pt x="1" y="112"/>
                      <a:pt x="1" y="333"/>
                    </a:cubicBezTo>
                    <a:cubicBezTo>
                      <a:pt x="20" y="1298"/>
                      <a:pt x="251" y="2262"/>
                      <a:pt x="174" y="3226"/>
                    </a:cubicBezTo>
                    <a:cubicBezTo>
                      <a:pt x="155" y="3448"/>
                      <a:pt x="319" y="3559"/>
                      <a:pt x="490" y="3559"/>
                    </a:cubicBezTo>
                    <a:cubicBezTo>
                      <a:pt x="661" y="3559"/>
                      <a:pt x="840" y="3448"/>
                      <a:pt x="849" y="3226"/>
                    </a:cubicBezTo>
                    <a:cubicBezTo>
                      <a:pt x="927" y="2262"/>
                      <a:pt x="695" y="1298"/>
                      <a:pt x="676" y="333"/>
                    </a:cubicBezTo>
                    <a:cubicBezTo>
                      <a:pt x="676" y="112"/>
                      <a:pt x="507" y="1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8"/>
              <p:cNvSpPr/>
              <p:nvPr/>
            </p:nvSpPr>
            <p:spPr>
              <a:xfrm>
                <a:off x="-1003915" y="3127615"/>
                <a:ext cx="67380" cy="196992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055" extrusionOk="0">
                    <a:moveTo>
                      <a:pt x="391" y="0"/>
                    </a:moveTo>
                    <a:cubicBezTo>
                      <a:pt x="223" y="0"/>
                      <a:pt x="49" y="111"/>
                      <a:pt x="39" y="333"/>
                    </a:cubicBezTo>
                    <a:cubicBezTo>
                      <a:pt x="1" y="1529"/>
                      <a:pt x="194" y="2705"/>
                      <a:pt x="637" y="3824"/>
                    </a:cubicBezTo>
                    <a:cubicBezTo>
                      <a:pt x="699" y="3985"/>
                      <a:pt x="839" y="4054"/>
                      <a:pt x="976" y="4054"/>
                    </a:cubicBezTo>
                    <a:cubicBezTo>
                      <a:pt x="1185" y="4054"/>
                      <a:pt x="1386" y="3894"/>
                      <a:pt x="1293" y="3650"/>
                    </a:cubicBezTo>
                    <a:cubicBezTo>
                      <a:pt x="869" y="2590"/>
                      <a:pt x="676" y="1452"/>
                      <a:pt x="714" y="333"/>
                    </a:cubicBezTo>
                    <a:cubicBezTo>
                      <a:pt x="724" y="111"/>
                      <a:pt x="560" y="0"/>
                      <a:pt x="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739;p28"/>
            <p:cNvSpPr/>
            <p:nvPr/>
          </p:nvSpPr>
          <p:spPr>
            <a:xfrm>
              <a:off x="8565661" y="206736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4"/>
          <p:cNvSpPr/>
          <p:nvPr/>
        </p:nvSpPr>
        <p:spPr>
          <a:xfrm rot="10223280" flipH="1">
            <a:off x="-1313832" y="3392232"/>
            <a:ext cx="3345712" cy="3450514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4"/>
          <p:cNvSpPr/>
          <p:nvPr/>
        </p:nvSpPr>
        <p:spPr>
          <a:xfrm rot="-8382086" flipH="1">
            <a:off x="5372425" y="-1281339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4"/>
          <p:cNvSpPr/>
          <p:nvPr/>
        </p:nvSpPr>
        <p:spPr>
          <a:xfrm rot="9588346">
            <a:off x="7244822" y="3392194"/>
            <a:ext cx="3345803" cy="3450608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4"/>
          <p:cNvSpPr/>
          <p:nvPr/>
        </p:nvSpPr>
        <p:spPr>
          <a:xfrm rot="-2417914">
            <a:off x="-1395980" y="-1204647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3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sz="1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74" r:id="rId4"/>
    <p:sldLayoutId id="2147483680" r:id="rId5"/>
    <p:sldLayoutId id="214748368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audio" Target="../media/audio2.wav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7879" y="-1464054"/>
            <a:ext cx="8071608" cy="80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93112" y="2864828"/>
            <a:ext cx="4262159" cy="42568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44138" y="133315"/>
            <a:ext cx="771025" cy="76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51039" y="1244616"/>
            <a:ext cx="1164124" cy="1162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631" y="1409567"/>
            <a:ext cx="1164124" cy="1162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4159" y="130123"/>
            <a:ext cx="771025" cy="768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131080" y="2864828"/>
            <a:ext cx="4262159" cy="4256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5120" y="4462900"/>
            <a:ext cx="1281130" cy="6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5629" y="4462900"/>
            <a:ext cx="1281130" cy="680600"/>
          </a:xfrm>
          <a:prstGeom prst="rect">
            <a:avLst/>
          </a:prstGeom>
        </p:spPr>
      </p:pic>
      <p:pic>
        <p:nvPicPr>
          <p:cNvPr id="3" name="Picture 2" descr="Hướng Dẫn Tổ Chức Các Trò Chơi Dân Gian Cho Trẻ Mầm Non">
            <a:extLst>
              <a:ext uri="{FF2B5EF4-FFF2-40B4-BE49-F238E27FC236}">
                <a16:creationId xmlns:a16="http://schemas.microsoft.com/office/drawing/2014/main" id="{159250B5-079D-76A6-0995-C93DFECA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30892F-1493-1781-A77E-6F419D4B6A22}"/>
              </a:ext>
            </a:extLst>
          </p:cNvPr>
          <p:cNvSpPr/>
          <p:nvPr/>
        </p:nvSpPr>
        <p:spPr>
          <a:xfrm>
            <a:off x="5829300" y="4095750"/>
            <a:ext cx="2971800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bao bố</a:t>
            </a:r>
          </a:p>
        </p:txBody>
      </p:sp>
    </p:spTree>
    <p:extLst>
      <p:ext uri="{BB962C8B-B14F-4D97-AF65-F5344CB8AC3E}">
        <p14:creationId xmlns:p14="http://schemas.microsoft.com/office/powerpoint/2010/main" val="4068852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14238B-EAB3-4383-E2E2-4E0208585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86" y="582750"/>
            <a:ext cx="8356850" cy="1010523"/>
          </a:xfrm>
        </p:spPr>
        <p:txBody>
          <a:bodyPr/>
          <a:lstStyle/>
          <a:p>
            <a:pPr algn="l"/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“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,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78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14238B-EAB3-4383-E2E2-4E0208585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895" y="388786"/>
            <a:ext cx="8356850" cy="2673068"/>
          </a:xfrm>
        </p:spPr>
        <p:txBody>
          <a:bodyPr/>
          <a:lstStyle/>
          <a:p>
            <a:pPr algn="l"/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“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,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002060"/>
                </a:solidFill>
              </a:rPr>
              <a:t>-&gt; </a:t>
            </a:r>
            <a:r>
              <a:rPr lang="en-US" dirty="0" err="1">
                <a:solidFill>
                  <a:srgbClr val="002060"/>
                </a:solidFill>
              </a:rPr>
              <a:t>Căn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vào</a:t>
            </a:r>
            <a:r>
              <a:rPr lang="en-US" dirty="0">
                <a:solidFill>
                  <a:srgbClr val="002060"/>
                </a:solidFill>
              </a:rPr>
              <a:t> ND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VB: </a:t>
            </a:r>
            <a:r>
              <a:rPr lang="en-US" dirty="0" err="1">
                <a:solidFill>
                  <a:srgbClr val="002060"/>
                </a:solidFill>
              </a:rPr>
              <a:t>giới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tắc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luật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từng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cuộc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cơm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4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356;p39">
            <a:extLst>
              <a:ext uri="{FF2B5EF4-FFF2-40B4-BE49-F238E27FC236}">
                <a16:creationId xmlns:a16="http://schemas.microsoft.com/office/drawing/2014/main" id="{E82988CC-E59F-FEB5-A5CB-F14BF41EA64D}"/>
              </a:ext>
            </a:extLst>
          </p:cNvPr>
          <p:cNvGrpSpPr/>
          <p:nvPr/>
        </p:nvGrpSpPr>
        <p:grpSpPr>
          <a:xfrm flipH="1">
            <a:off x="4839514" y="694805"/>
            <a:ext cx="3731124" cy="4320212"/>
            <a:chOff x="1048412" y="1453351"/>
            <a:chExt cx="2937234" cy="1477648"/>
          </a:xfrm>
        </p:grpSpPr>
        <p:sp>
          <p:nvSpPr>
            <p:cNvPr id="115" name="Google Shape;1357;p39">
              <a:extLst>
                <a:ext uri="{FF2B5EF4-FFF2-40B4-BE49-F238E27FC236}">
                  <a16:creationId xmlns:a16="http://schemas.microsoft.com/office/drawing/2014/main" id="{08C672A7-EA89-DED9-570A-871F86AB1715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58;p39">
              <a:extLst>
                <a:ext uri="{FF2B5EF4-FFF2-40B4-BE49-F238E27FC236}">
                  <a16:creationId xmlns:a16="http://schemas.microsoft.com/office/drawing/2014/main" id="{DE092E6B-F4C6-B125-6370-BB312954B68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9;p39">
              <a:extLst>
                <a:ext uri="{FF2B5EF4-FFF2-40B4-BE49-F238E27FC236}">
                  <a16:creationId xmlns:a16="http://schemas.microsoft.com/office/drawing/2014/main" id="{DBC9FB7D-A26A-59CF-5C96-1730D262F44F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0;p39">
              <a:extLst>
                <a:ext uri="{FF2B5EF4-FFF2-40B4-BE49-F238E27FC236}">
                  <a16:creationId xmlns:a16="http://schemas.microsoft.com/office/drawing/2014/main" id="{229239AE-3677-9DCC-8F47-02472CE0BEE3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1;p39">
              <a:extLst>
                <a:ext uri="{FF2B5EF4-FFF2-40B4-BE49-F238E27FC236}">
                  <a16:creationId xmlns:a16="http://schemas.microsoft.com/office/drawing/2014/main" id="{ECB116EA-66C7-6752-3AF0-64468C5D8082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2;p39">
              <a:extLst>
                <a:ext uri="{FF2B5EF4-FFF2-40B4-BE49-F238E27FC236}">
                  <a16:creationId xmlns:a16="http://schemas.microsoft.com/office/drawing/2014/main" id="{5A2B64E4-1F37-2373-DCD3-268D372B910E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3;p39">
              <a:extLst>
                <a:ext uri="{FF2B5EF4-FFF2-40B4-BE49-F238E27FC236}">
                  <a16:creationId xmlns:a16="http://schemas.microsoft.com/office/drawing/2014/main" id="{3A31FB20-508B-1B69-B057-A3374BD2DFD7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4;p39">
              <a:extLst>
                <a:ext uri="{FF2B5EF4-FFF2-40B4-BE49-F238E27FC236}">
                  <a16:creationId xmlns:a16="http://schemas.microsoft.com/office/drawing/2014/main" id="{A96D8AF3-3174-CA57-56ED-9B82CE5D2DA2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5;p39">
              <a:extLst>
                <a:ext uri="{FF2B5EF4-FFF2-40B4-BE49-F238E27FC236}">
                  <a16:creationId xmlns:a16="http://schemas.microsoft.com/office/drawing/2014/main" id="{0C0371BE-FB04-EBFE-F902-188268E56B76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6;p39">
              <a:extLst>
                <a:ext uri="{FF2B5EF4-FFF2-40B4-BE49-F238E27FC236}">
                  <a16:creationId xmlns:a16="http://schemas.microsoft.com/office/drawing/2014/main" id="{A5281E74-C815-7EF8-DC49-9264FB2E05E3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7;p39">
              <a:extLst>
                <a:ext uri="{FF2B5EF4-FFF2-40B4-BE49-F238E27FC236}">
                  <a16:creationId xmlns:a16="http://schemas.microsoft.com/office/drawing/2014/main" id="{FFF0E5DF-4BA6-4BFC-B9C6-CC3DF5DAE86C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8;p39">
              <a:extLst>
                <a:ext uri="{FF2B5EF4-FFF2-40B4-BE49-F238E27FC236}">
                  <a16:creationId xmlns:a16="http://schemas.microsoft.com/office/drawing/2014/main" id="{32A2890D-2E68-7BDA-E08A-2ED655E001C7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9;p39">
              <a:extLst>
                <a:ext uri="{FF2B5EF4-FFF2-40B4-BE49-F238E27FC236}">
                  <a16:creationId xmlns:a16="http://schemas.microsoft.com/office/drawing/2014/main" id="{B55395B4-34AD-E154-91F9-DA0853150B69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0;p39">
              <a:extLst>
                <a:ext uri="{FF2B5EF4-FFF2-40B4-BE49-F238E27FC236}">
                  <a16:creationId xmlns:a16="http://schemas.microsoft.com/office/drawing/2014/main" id="{A1A223DF-055A-8341-5323-031964D3C080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1;p39">
              <a:extLst>
                <a:ext uri="{FF2B5EF4-FFF2-40B4-BE49-F238E27FC236}">
                  <a16:creationId xmlns:a16="http://schemas.microsoft.com/office/drawing/2014/main" id="{C771A3E7-58D1-35CD-E563-57BBCDB53FBB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2;p39">
              <a:extLst>
                <a:ext uri="{FF2B5EF4-FFF2-40B4-BE49-F238E27FC236}">
                  <a16:creationId xmlns:a16="http://schemas.microsoft.com/office/drawing/2014/main" id="{559C728C-F873-C1D8-186F-C02943568374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3;p39">
              <a:extLst>
                <a:ext uri="{FF2B5EF4-FFF2-40B4-BE49-F238E27FC236}">
                  <a16:creationId xmlns:a16="http://schemas.microsoft.com/office/drawing/2014/main" id="{3C5F7B92-E783-10B3-482F-FAA6EB7E6C15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4;p39">
              <a:extLst>
                <a:ext uri="{FF2B5EF4-FFF2-40B4-BE49-F238E27FC236}">
                  <a16:creationId xmlns:a16="http://schemas.microsoft.com/office/drawing/2014/main" id="{D2134509-6A47-6AC2-0192-BFAC58D9C547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5;p39">
              <a:extLst>
                <a:ext uri="{FF2B5EF4-FFF2-40B4-BE49-F238E27FC236}">
                  <a16:creationId xmlns:a16="http://schemas.microsoft.com/office/drawing/2014/main" id="{CD6B3BB2-E1FB-3621-D5E5-738C58B0581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6;p39">
              <a:extLst>
                <a:ext uri="{FF2B5EF4-FFF2-40B4-BE49-F238E27FC236}">
                  <a16:creationId xmlns:a16="http://schemas.microsoft.com/office/drawing/2014/main" id="{27D36269-2DF1-4698-6E5B-E7E41E04DE5B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7;p39">
              <a:extLst>
                <a:ext uri="{FF2B5EF4-FFF2-40B4-BE49-F238E27FC236}">
                  <a16:creationId xmlns:a16="http://schemas.microsoft.com/office/drawing/2014/main" id="{2C339AC9-EBA2-533A-3155-44251A2F7937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8;p39">
              <a:extLst>
                <a:ext uri="{FF2B5EF4-FFF2-40B4-BE49-F238E27FC236}">
                  <a16:creationId xmlns:a16="http://schemas.microsoft.com/office/drawing/2014/main" id="{8FFA2CB1-CD85-2753-2706-37D122CD01B2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9;p39">
              <a:extLst>
                <a:ext uri="{FF2B5EF4-FFF2-40B4-BE49-F238E27FC236}">
                  <a16:creationId xmlns:a16="http://schemas.microsoft.com/office/drawing/2014/main" id="{2E0D9F81-CEFB-7567-16ED-A00CDEC9C04F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0;p39">
              <a:extLst>
                <a:ext uri="{FF2B5EF4-FFF2-40B4-BE49-F238E27FC236}">
                  <a16:creationId xmlns:a16="http://schemas.microsoft.com/office/drawing/2014/main" id="{3AA82F16-03C0-05E0-5EBC-7CFE3A36C949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81;p39">
              <a:extLst>
                <a:ext uri="{FF2B5EF4-FFF2-40B4-BE49-F238E27FC236}">
                  <a16:creationId xmlns:a16="http://schemas.microsoft.com/office/drawing/2014/main" id="{85282E86-31F1-6799-870F-3D761B0B6747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82;p39">
              <a:extLst>
                <a:ext uri="{FF2B5EF4-FFF2-40B4-BE49-F238E27FC236}">
                  <a16:creationId xmlns:a16="http://schemas.microsoft.com/office/drawing/2014/main" id="{D9BF2785-F1F7-ACD9-1C2A-5FD1A43A03CA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83;p39">
              <a:extLst>
                <a:ext uri="{FF2B5EF4-FFF2-40B4-BE49-F238E27FC236}">
                  <a16:creationId xmlns:a16="http://schemas.microsoft.com/office/drawing/2014/main" id="{505BEBB7-0992-9108-3746-2DA2F491B5EB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84;p39">
              <a:extLst>
                <a:ext uri="{FF2B5EF4-FFF2-40B4-BE49-F238E27FC236}">
                  <a16:creationId xmlns:a16="http://schemas.microsoft.com/office/drawing/2014/main" id="{945922DC-454D-C64E-5B85-07E96A974E16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5;p39">
              <a:extLst>
                <a:ext uri="{FF2B5EF4-FFF2-40B4-BE49-F238E27FC236}">
                  <a16:creationId xmlns:a16="http://schemas.microsoft.com/office/drawing/2014/main" id="{14E663E0-4EC8-D782-D761-A3CE4FD61E52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6;p39">
              <a:extLst>
                <a:ext uri="{FF2B5EF4-FFF2-40B4-BE49-F238E27FC236}">
                  <a16:creationId xmlns:a16="http://schemas.microsoft.com/office/drawing/2014/main" id="{D566EA75-952D-A267-372D-C05356D84218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7;p39">
              <a:extLst>
                <a:ext uri="{FF2B5EF4-FFF2-40B4-BE49-F238E27FC236}">
                  <a16:creationId xmlns:a16="http://schemas.microsoft.com/office/drawing/2014/main" id="{5CAEA45A-AE4D-2959-EF24-087942008D32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388;p39">
              <a:extLst>
                <a:ext uri="{FF2B5EF4-FFF2-40B4-BE49-F238E27FC236}">
                  <a16:creationId xmlns:a16="http://schemas.microsoft.com/office/drawing/2014/main" id="{85F7844A-73C4-FA17-8F8B-EC469F946B9A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9;p39">
              <a:extLst>
                <a:ext uri="{FF2B5EF4-FFF2-40B4-BE49-F238E27FC236}">
                  <a16:creationId xmlns:a16="http://schemas.microsoft.com/office/drawing/2014/main" id="{D14779FA-2418-A368-D2D6-860A53FB30DF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0;p39">
              <a:extLst>
                <a:ext uri="{FF2B5EF4-FFF2-40B4-BE49-F238E27FC236}">
                  <a16:creationId xmlns:a16="http://schemas.microsoft.com/office/drawing/2014/main" id="{682999FD-6D43-4550-33C8-155D69EC7BF3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391;p39">
            <a:extLst>
              <a:ext uri="{FF2B5EF4-FFF2-40B4-BE49-F238E27FC236}">
                <a16:creationId xmlns:a16="http://schemas.microsoft.com/office/drawing/2014/main" id="{B6CAB816-DCDB-B219-43C8-AFFD92BEFE50}"/>
              </a:ext>
            </a:extLst>
          </p:cNvPr>
          <p:cNvGrpSpPr/>
          <p:nvPr/>
        </p:nvGrpSpPr>
        <p:grpSpPr>
          <a:xfrm flipH="1">
            <a:off x="8060207" y="1550432"/>
            <a:ext cx="1073376" cy="1959277"/>
            <a:chOff x="658796" y="1686488"/>
            <a:chExt cx="868436" cy="997976"/>
          </a:xfrm>
        </p:grpSpPr>
        <p:sp>
          <p:nvSpPr>
            <p:cNvPr id="150" name="Google Shape;1392;p39">
              <a:extLst>
                <a:ext uri="{FF2B5EF4-FFF2-40B4-BE49-F238E27FC236}">
                  <a16:creationId xmlns:a16="http://schemas.microsoft.com/office/drawing/2014/main" id="{A95A9248-9E83-985D-2874-82EE73A18B2C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93;p39">
              <a:extLst>
                <a:ext uri="{FF2B5EF4-FFF2-40B4-BE49-F238E27FC236}">
                  <a16:creationId xmlns:a16="http://schemas.microsoft.com/office/drawing/2014/main" id="{367910E3-38D9-99E9-F473-D75EE792AFA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94;p39">
              <a:extLst>
                <a:ext uri="{FF2B5EF4-FFF2-40B4-BE49-F238E27FC236}">
                  <a16:creationId xmlns:a16="http://schemas.microsoft.com/office/drawing/2014/main" id="{22AF50BC-38B3-50E4-B1A6-50D95C189CF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5;p39">
              <a:extLst>
                <a:ext uri="{FF2B5EF4-FFF2-40B4-BE49-F238E27FC236}">
                  <a16:creationId xmlns:a16="http://schemas.microsoft.com/office/drawing/2014/main" id="{33E2073A-43C4-175A-08F7-A65FCBF20658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6;p39">
              <a:extLst>
                <a:ext uri="{FF2B5EF4-FFF2-40B4-BE49-F238E27FC236}">
                  <a16:creationId xmlns:a16="http://schemas.microsoft.com/office/drawing/2014/main" id="{D7EA0881-10D2-52B1-7243-9C7ABFDF74A8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7;p39">
              <a:extLst>
                <a:ext uri="{FF2B5EF4-FFF2-40B4-BE49-F238E27FC236}">
                  <a16:creationId xmlns:a16="http://schemas.microsoft.com/office/drawing/2014/main" id="{C9E5FCCF-4CBB-D972-DE26-9BBD79D3516A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8;p39">
              <a:extLst>
                <a:ext uri="{FF2B5EF4-FFF2-40B4-BE49-F238E27FC236}">
                  <a16:creationId xmlns:a16="http://schemas.microsoft.com/office/drawing/2014/main" id="{0E8CCB9F-378A-652D-214C-66A90D4F9110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9;p39">
              <a:extLst>
                <a:ext uri="{FF2B5EF4-FFF2-40B4-BE49-F238E27FC236}">
                  <a16:creationId xmlns:a16="http://schemas.microsoft.com/office/drawing/2014/main" id="{F7663339-F4DA-1C47-569C-478BC7FB1546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00;p39">
              <a:extLst>
                <a:ext uri="{FF2B5EF4-FFF2-40B4-BE49-F238E27FC236}">
                  <a16:creationId xmlns:a16="http://schemas.microsoft.com/office/drawing/2014/main" id="{C5BCDA6F-D0BE-6FB9-5754-66E82BCDE38F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01;p39">
              <a:extLst>
                <a:ext uri="{FF2B5EF4-FFF2-40B4-BE49-F238E27FC236}">
                  <a16:creationId xmlns:a16="http://schemas.microsoft.com/office/drawing/2014/main" id="{D0A7F155-FD88-DEFF-AA11-0DB6CAF572DA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02;p39">
              <a:extLst>
                <a:ext uri="{FF2B5EF4-FFF2-40B4-BE49-F238E27FC236}">
                  <a16:creationId xmlns:a16="http://schemas.microsoft.com/office/drawing/2014/main" id="{B3C2C4FC-AE36-F2B5-5D95-9C0507FD48E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03;p39">
              <a:extLst>
                <a:ext uri="{FF2B5EF4-FFF2-40B4-BE49-F238E27FC236}">
                  <a16:creationId xmlns:a16="http://schemas.microsoft.com/office/drawing/2014/main" id="{398A5BC6-818F-427D-9F95-F5046D515E88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04;p39">
              <a:extLst>
                <a:ext uri="{FF2B5EF4-FFF2-40B4-BE49-F238E27FC236}">
                  <a16:creationId xmlns:a16="http://schemas.microsoft.com/office/drawing/2014/main" id="{60242F2C-7C2E-2061-29F5-A61345820548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5;p39">
              <a:extLst>
                <a:ext uri="{FF2B5EF4-FFF2-40B4-BE49-F238E27FC236}">
                  <a16:creationId xmlns:a16="http://schemas.microsoft.com/office/drawing/2014/main" id="{0CF43AD4-29B0-6136-86D0-072E28657773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AD4151-4BCD-120B-455B-DC05A7A60429}"/>
              </a:ext>
            </a:extLst>
          </p:cNvPr>
          <p:cNvGrpSpPr/>
          <p:nvPr/>
        </p:nvGrpSpPr>
        <p:grpSpPr>
          <a:xfrm>
            <a:off x="164754" y="758028"/>
            <a:ext cx="4109856" cy="4323018"/>
            <a:chOff x="241504" y="1291834"/>
            <a:chExt cx="4109856" cy="1500567"/>
          </a:xfrm>
        </p:grpSpPr>
        <p:grpSp>
          <p:nvGrpSpPr>
            <p:cNvPr id="58" name="Google Shape;1246;p39">
              <a:extLst>
                <a:ext uri="{FF2B5EF4-FFF2-40B4-BE49-F238E27FC236}">
                  <a16:creationId xmlns:a16="http://schemas.microsoft.com/office/drawing/2014/main" id="{D7947D79-E5B6-E182-67CB-B105A795BB3F}"/>
                </a:ext>
              </a:extLst>
            </p:cNvPr>
            <p:cNvGrpSpPr/>
            <p:nvPr/>
          </p:nvGrpSpPr>
          <p:grpSpPr>
            <a:xfrm>
              <a:off x="334991" y="2300848"/>
              <a:ext cx="904310" cy="377759"/>
              <a:chOff x="498293" y="2501304"/>
              <a:chExt cx="885190" cy="377759"/>
            </a:xfrm>
          </p:grpSpPr>
          <p:sp>
            <p:nvSpPr>
              <p:cNvPr id="59" name="Google Shape;1247;p39">
                <a:extLst>
                  <a:ext uri="{FF2B5EF4-FFF2-40B4-BE49-F238E27FC236}">
                    <a16:creationId xmlns:a16="http://schemas.microsoft.com/office/drawing/2014/main" id="{F061070E-6CB8-38D1-99E0-7051806F6BF2}"/>
                  </a:ext>
                </a:extLst>
              </p:cNvPr>
              <p:cNvSpPr/>
              <p:nvPr/>
            </p:nvSpPr>
            <p:spPr>
              <a:xfrm rot="16200000">
                <a:off x="673487" y="2379007"/>
                <a:ext cx="324862" cy="6752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31021" extrusionOk="0">
                    <a:moveTo>
                      <a:pt x="12075" y="1"/>
                    </a:moveTo>
                    <a:cubicBezTo>
                      <a:pt x="11414" y="1"/>
                      <a:pt x="10704" y="64"/>
                      <a:pt x="9941" y="199"/>
                    </a:cubicBezTo>
                    <a:cubicBezTo>
                      <a:pt x="1" y="1933"/>
                      <a:pt x="935" y="31021"/>
                      <a:pt x="935" y="31021"/>
                    </a:cubicBezTo>
                    <a:cubicBezTo>
                      <a:pt x="935" y="31021"/>
                      <a:pt x="17380" y="28652"/>
                      <a:pt x="17647" y="27351"/>
                    </a:cubicBezTo>
                    <a:cubicBezTo>
                      <a:pt x="17914" y="26017"/>
                      <a:pt x="20983" y="13908"/>
                      <a:pt x="20983" y="13908"/>
                    </a:cubicBezTo>
                    <a:cubicBezTo>
                      <a:pt x="20983" y="13908"/>
                      <a:pt x="21890" y="1"/>
                      <a:pt x="12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8;p39">
                <a:extLst>
                  <a:ext uri="{FF2B5EF4-FFF2-40B4-BE49-F238E27FC236}">
                    <a16:creationId xmlns:a16="http://schemas.microsoft.com/office/drawing/2014/main" id="{33AAF31C-AD8D-02C4-BE1F-9582A8C01A91}"/>
                  </a:ext>
                </a:extLst>
              </p:cNvPr>
              <p:cNvSpPr/>
              <p:nvPr/>
            </p:nvSpPr>
            <p:spPr>
              <a:xfrm rot="-5400000">
                <a:off x="871824" y="2318841"/>
                <a:ext cx="329196" cy="694122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1888" extrusionOk="0">
                    <a:moveTo>
                      <a:pt x="12376" y="832"/>
                    </a:moveTo>
                    <a:cubicBezTo>
                      <a:pt x="14577" y="832"/>
                      <a:pt x="16412" y="1599"/>
                      <a:pt x="17780" y="3067"/>
                    </a:cubicBezTo>
                    <a:cubicBezTo>
                      <a:pt x="21216" y="6703"/>
                      <a:pt x="20949" y="13708"/>
                      <a:pt x="20915" y="14275"/>
                    </a:cubicBezTo>
                    <a:cubicBezTo>
                      <a:pt x="20682" y="15142"/>
                      <a:pt x="17880" y="26116"/>
                      <a:pt x="17580" y="27651"/>
                    </a:cubicBezTo>
                    <a:cubicBezTo>
                      <a:pt x="16846" y="28385"/>
                      <a:pt x="9040" y="29919"/>
                      <a:pt x="1668" y="30987"/>
                    </a:cubicBezTo>
                    <a:cubicBezTo>
                      <a:pt x="1602" y="27251"/>
                      <a:pt x="1535" y="2566"/>
                      <a:pt x="10341" y="1032"/>
                    </a:cubicBezTo>
                    <a:cubicBezTo>
                      <a:pt x="11042" y="898"/>
                      <a:pt x="11742" y="832"/>
                      <a:pt x="12376" y="832"/>
                    </a:cubicBezTo>
                    <a:close/>
                    <a:moveTo>
                      <a:pt x="12357" y="0"/>
                    </a:moveTo>
                    <a:cubicBezTo>
                      <a:pt x="11664" y="0"/>
                      <a:pt x="10936" y="66"/>
                      <a:pt x="10174" y="198"/>
                    </a:cubicBezTo>
                    <a:cubicBezTo>
                      <a:pt x="0" y="1999"/>
                      <a:pt x="801" y="30286"/>
                      <a:pt x="834" y="31487"/>
                    </a:cubicBezTo>
                    <a:cubicBezTo>
                      <a:pt x="834" y="31587"/>
                      <a:pt x="901" y="31721"/>
                      <a:pt x="1001" y="31787"/>
                    </a:cubicBezTo>
                    <a:cubicBezTo>
                      <a:pt x="1068" y="31854"/>
                      <a:pt x="1168" y="31887"/>
                      <a:pt x="1268" y="31887"/>
                    </a:cubicBezTo>
                    <a:lnTo>
                      <a:pt x="1301" y="31887"/>
                    </a:lnTo>
                    <a:cubicBezTo>
                      <a:pt x="1368" y="31887"/>
                      <a:pt x="5471" y="31287"/>
                      <a:pt x="9607" y="30520"/>
                    </a:cubicBezTo>
                    <a:cubicBezTo>
                      <a:pt x="18147" y="28952"/>
                      <a:pt x="18280" y="28285"/>
                      <a:pt x="18380" y="27851"/>
                    </a:cubicBezTo>
                    <a:cubicBezTo>
                      <a:pt x="18614" y="26550"/>
                      <a:pt x="21683" y="14542"/>
                      <a:pt x="21716" y="14441"/>
                    </a:cubicBezTo>
                    <a:cubicBezTo>
                      <a:pt x="21716" y="14408"/>
                      <a:pt x="21716" y="14375"/>
                      <a:pt x="21716" y="14341"/>
                    </a:cubicBezTo>
                    <a:cubicBezTo>
                      <a:pt x="21749" y="14041"/>
                      <a:pt x="22183" y="6536"/>
                      <a:pt x="18414" y="2500"/>
                    </a:cubicBezTo>
                    <a:cubicBezTo>
                      <a:pt x="16851" y="833"/>
                      <a:pt x="14822" y="0"/>
                      <a:pt x="12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9;p39">
              <a:extLst>
                <a:ext uri="{FF2B5EF4-FFF2-40B4-BE49-F238E27FC236}">
                  <a16:creationId xmlns:a16="http://schemas.microsoft.com/office/drawing/2014/main" id="{F323AE8A-A123-B69D-0995-B5243EF3C8F8}"/>
                </a:ext>
              </a:extLst>
            </p:cNvPr>
            <p:cNvGrpSpPr/>
            <p:nvPr/>
          </p:nvGrpSpPr>
          <p:grpSpPr>
            <a:xfrm>
              <a:off x="638392" y="1291834"/>
              <a:ext cx="3712968" cy="1500567"/>
              <a:chOff x="817529" y="1453351"/>
              <a:chExt cx="3168118" cy="1500567"/>
            </a:xfrm>
          </p:grpSpPr>
          <p:sp>
            <p:nvSpPr>
              <p:cNvPr id="62" name="Google Shape;1250;p39">
                <a:extLst>
                  <a:ext uri="{FF2B5EF4-FFF2-40B4-BE49-F238E27FC236}">
                    <a16:creationId xmlns:a16="http://schemas.microsoft.com/office/drawing/2014/main" id="{29808E56-BF0B-2534-FEEC-410C31ADBB68}"/>
                  </a:ext>
                </a:extLst>
              </p:cNvPr>
              <p:cNvSpPr/>
              <p:nvPr/>
            </p:nvSpPr>
            <p:spPr>
              <a:xfrm rot="16200000">
                <a:off x="1680373" y="631682"/>
                <a:ext cx="1477648" cy="3120985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203796" extrusionOk="0">
                    <a:moveTo>
                      <a:pt x="46023" y="1"/>
                    </a:moveTo>
                    <a:cubicBezTo>
                      <a:pt x="27326" y="1"/>
                      <a:pt x="9441" y="1561"/>
                      <a:pt x="6772" y="5235"/>
                    </a:cubicBezTo>
                    <a:cubicBezTo>
                      <a:pt x="1" y="14442"/>
                      <a:pt x="2403" y="189667"/>
                      <a:pt x="7239" y="197573"/>
                    </a:cubicBezTo>
                    <a:cubicBezTo>
                      <a:pt x="9962" y="202058"/>
                      <a:pt x="28474" y="203796"/>
                      <a:pt x="47647" y="203796"/>
                    </a:cubicBezTo>
                    <a:cubicBezTo>
                      <a:pt x="69117" y="203796"/>
                      <a:pt x="91415" y="201616"/>
                      <a:pt x="93301" y="198674"/>
                    </a:cubicBezTo>
                    <a:cubicBezTo>
                      <a:pt x="98271" y="190835"/>
                      <a:pt x="99572" y="14775"/>
                      <a:pt x="91700" y="5135"/>
                    </a:cubicBezTo>
                    <a:cubicBezTo>
                      <a:pt x="89104" y="1975"/>
                      <a:pt x="67050" y="1"/>
                      <a:pt x="46023" y="1"/>
                    </a:cubicBezTo>
                    <a:close/>
                  </a:path>
                </a:pathLst>
              </a:custGeom>
              <a:solidFill>
                <a:srgbClr val="EEF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251;p39">
                <a:extLst>
                  <a:ext uri="{FF2B5EF4-FFF2-40B4-BE49-F238E27FC236}">
                    <a16:creationId xmlns:a16="http://schemas.microsoft.com/office/drawing/2014/main" id="{4D5A88E3-BF75-3A0D-771E-F939A9A8C529}"/>
                  </a:ext>
                </a:extLst>
              </p:cNvPr>
              <p:cNvSpPr/>
              <p:nvPr/>
            </p:nvSpPr>
            <p:spPr>
              <a:xfrm rot="16200000">
                <a:off x="1664667" y="632938"/>
                <a:ext cx="1473842" cy="3168118"/>
              </a:xfrm>
              <a:custGeom>
                <a:avLst/>
                <a:gdLst/>
                <a:ahLst/>
                <a:cxnLst/>
                <a:rect l="l" t="t" r="r" b="b"/>
                <a:pathLst>
                  <a:path w="95869" h="204614" extrusionOk="0">
                    <a:moveTo>
                      <a:pt x="44065" y="835"/>
                    </a:moveTo>
                    <a:cubicBezTo>
                      <a:pt x="66848" y="835"/>
                      <a:pt x="87229" y="3070"/>
                      <a:pt x="89464" y="5805"/>
                    </a:cubicBezTo>
                    <a:cubicBezTo>
                      <a:pt x="92767" y="9875"/>
                      <a:pt x="94935" y="48002"/>
                      <a:pt x="95001" y="102975"/>
                    </a:cubicBezTo>
                    <a:cubicBezTo>
                      <a:pt x="95035" y="153177"/>
                      <a:pt x="93300" y="195307"/>
                      <a:pt x="91032" y="198843"/>
                    </a:cubicBezTo>
                    <a:cubicBezTo>
                      <a:pt x="89364" y="201478"/>
                      <a:pt x="68182" y="203780"/>
                      <a:pt x="45700" y="203780"/>
                    </a:cubicBezTo>
                    <a:cubicBezTo>
                      <a:pt x="23284" y="203780"/>
                      <a:pt x="7939" y="201478"/>
                      <a:pt x="5704" y="197776"/>
                    </a:cubicBezTo>
                    <a:cubicBezTo>
                      <a:pt x="3536" y="194240"/>
                      <a:pt x="1568" y="152310"/>
                      <a:pt x="1168" y="102307"/>
                    </a:cubicBezTo>
                    <a:cubicBezTo>
                      <a:pt x="734" y="47635"/>
                      <a:pt x="2335" y="9808"/>
                      <a:pt x="5204" y="5872"/>
                    </a:cubicBezTo>
                    <a:cubicBezTo>
                      <a:pt x="7439" y="2803"/>
                      <a:pt x="22683" y="835"/>
                      <a:pt x="44065" y="835"/>
                    </a:cubicBezTo>
                    <a:close/>
                    <a:moveTo>
                      <a:pt x="44032" y="1"/>
                    </a:moveTo>
                    <a:cubicBezTo>
                      <a:pt x="35692" y="1"/>
                      <a:pt x="8173" y="368"/>
                      <a:pt x="4503" y="5371"/>
                    </a:cubicBezTo>
                    <a:cubicBezTo>
                      <a:pt x="901" y="10308"/>
                      <a:pt x="0" y="58676"/>
                      <a:pt x="334" y="102307"/>
                    </a:cubicBezTo>
                    <a:cubicBezTo>
                      <a:pt x="667" y="145672"/>
                      <a:pt x="2435" y="194006"/>
                      <a:pt x="4970" y="198209"/>
                    </a:cubicBezTo>
                    <a:cubicBezTo>
                      <a:pt x="8506" y="203980"/>
                      <a:pt x="34625" y="204614"/>
                      <a:pt x="45700" y="204614"/>
                    </a:cubicBezTo>
                    <a:cubicBezTo>
                      <a:pt x="66214" y="204614"/>
                      <a:pt x="89631" y="202579"/>
                      <a:pt x="91732" y="199277"/>
                    </a:cubicBezTo>
                    <a:cubicBezTo>
                      <a:pt x="94434" y="195040"/>
                      <a:pt x="95869" y="146506"/>
                      <a:pt x="95835" y="102975"/>
                    </a:cubicBezTo>
                    <a:cubicBezTo>
                      <a:pt x="95802" y="59110"/>
                      <a:pt x="94268" y="10375"/>
                      <a:pt x="90098" y="5271"/>
                    </a:cubicBezTo>
                    <a:cubicBezTo>
                      <a:pt x="87296" y="1835"/>
                      <a:pt x="64280" y="1"/>
                      <a:pt x="440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2;p39">
                <a:extLst>
                  <a:ext uri="{FF2B5EF4-FFF2-40B4-BE49-F238E27FC236}">
                    <a16:creationId xmlns:a16="http://schemas.microsoft.com/office/drawing/2014/main" id="{4D2596E4-D3B0-6E3D-F35F-11D930E5CBD4}"/>
                  </a:ext>
                </a:extLst>
              </p:cNvPr>
              <p:cNvSpPr/>
              <p:nvPr/>
            </p:nvSpPr>
            <p:spPr>
              <a:xfrm rot="-5400000">
                <a:off x="1091129" y="2725108"/>
                <a:ext cx="57164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331" extrusionOk="0">
                    <a:moveTo>
                      <a:pt x="3493" y="1"/>
                    </a:moveTo>
                    <a:cubicBezTo>
                      <a:pt x="3481" y="1"/>
                      <a:pt x="3470" y="1"/>
                      <a:pt x="3458" y="3"/>
                    </a:cubicBezTo>
                    <a:cubicBezTo>
                      <a:pt x="2891" y="36"/>
                      <a:pt x="2424" y="369"/>
                      <a:pt x="1923" y="636"/>
                    </a:cubicBezTo>
                    <a:cubicBezTo>
                      <a:pt x="1356" y="937"/>
                      <a:pt x="756" y="1303"/>
                      <a:pt x="289" y="1737"/>
                    </a:cubicBezTo>
                    <a:cubicBezTo>
                      <a:pt x="1" y="1996"/>
                      <a:pt x="260" y="2331"/>
                      <a:pt x="551" y="2331"/>
                    </a:cubicBezTo>
                    <a:cubicBezTo>
                      <a:pt x="597" y="2331"/>
                      <a:pt x="644" y="2322"/>
                      <a:pt x="689" y="2304"/>
                    </a:cubicBezTo>
                    <a:cubicBezTo>
                      <a:pt x="1223" y="2071"/>
                      <a:pt x="1690" y="1737"/>
                      <a:pt x="2157" y="1470"/>
                    </a:cubicBezTo>
                    <a:cubicBezTo>
                      <a:pt x="2657" y="1170"/>
                      <a:pt x="3258" y="970"/>
                      <a:pt x="3691" y="570"/>
                    </a:cubicBezTo>
                    <a:cubicBezTo>
                      <a:pt x="3851" y="377"/>
                      <a:pt x="3766" y="1"/>
                      <a:pt x="3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3;p39">
                <a:extLst>
                  <a:ext uri="{FF2B5EF4-FFF2-40B4-BE49-F238E27FC236}">
                    <a16:creationId xmlns:a16="http://schemas.microsoft.com/office/drawing/2014/main" id="{43F87C2D-B903-CE97-5EA0-41D63B006675}"/>
                  </a:ext>
                </a:extLst>
              </p:cNvPr>
              <p:cNvSpPr/>
              <p:nvPr/>
            </p:nvSpPr>
            <p:spPr>
              <a:xfrm rot="-5400000">
                <a:off x="1087528" y="2688939"/>
                <a:ext cx="123409" cy="7926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522" extrusionOk="0">
                    <a:moveTo>
                      <a:pt x="7896" y="1"/>
                    </a:moveTo>
                    <a:cubicBezTo>
                      <a:pt x="7875" y="1"/>
                      <a:pt x="7853" y="3"/>
                      <a:pt x="7831" y="9"/>
                    </a:cubicBezTo>
                    <a:cubicBezTo>
                      <a:pt x="6464" y="442"/>
                      <a:pt x="5263" y="1376"/>
                      <a:pt x="4095" y="2177"/>
                    </a:cubicBezTo>
                    <a:cubicBezTo>
                      <a:pt x="2728" y="3044"/>
                      <a:pt x="1427" y="4011"/>
                      <a:pt x="192" y="5079"/>
                    </a:cubicBezTo>
                    <a:cubicBezTo>
                      <a:pt x="0" y="5244"/>
                      <a:pt x="170" y="5521"/>
                      <a:pt x="385" y="5521"/>
                    </a:cubicBezTo>
                    <a:cubicBezTo>
                      <a:pt x="431" y="5521"/>
                      <a:pt x="479" y="5509"/>
                      <a:pt x="526" y="5479"/>
                    </a:cubicBezTo>
                    <a:cubicBezTo>
                      <a:pt x="1827" y="4578"/>
                      <a:pt x="3095" y="3644"/>
                      <a:pt x="4429" y="2777"/>
                    </a:cubicBezTo>
                    <a:cubicBezTo>
                      <a:pt x="5630" y="2010"/>
                      <a:pt x="7031" y="1410"/>
                      <a:pt x="8131" y="509"/>
                    </a:cubicBezTo>
                    <a:cubicBezTo>
                      <a:pt x="8315" y="325"/>
                      <a:pt x="8133" y="1"/>
                      <a:pt x="78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4;p39">
                <a:extLst>
                  <a:ext uri="{FF2B5EF4-FFF2-40B4-BE49-F238E27FC236}">
                    <a16:creationId xmlns:a16="http://schemas.microsoft.com/office/drawing/2014/main" id="{FF6855B3-BB11-4FFE-1069-5C4DFCC32113}"/>
                  </a:ext>
                </a:extLst>
              </p:cNvPr>
              <p:cNvSpPr/>
              <p:nvPr/>
            </p:nvSpPr>
            <p:spPr>
              <a:xfrm rot="-5400000">
                <a:off x="1128853" y="2667449"/>
                <a:ext cx="159025" cy="11426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960" extrusionOk="0">
                    <a:moveTo>
                      <a:pt x="10451" y="0"/>
                    </a:moveTo>
                    <a:cubicBezTo>
                      <a:pt x="10433" y="0"/>
                      <a:pt x="10415" y="3"/>
                      <a:pt x="10397" y="11"/>
                    </a:cubicBezTo>
                    <a:cubicBezTo>
                      <a:pt x="6594" y="1512"/>
                      <a:pt x="3192" y="4581"/>
                      <a:pt x="256" y="7349"/>
                    </a:cubicBezTo>
                    <a:cubicBezTo>
                      <a:pt x="0" y="7605"/>
                      <a:pt x="235" y="7960"/>
                      <a:pt x="510" y="7960"/>
                    </a:cubicBezTo>
                    <a:cubicBezTo>
                      <a:pt x="593" y="7960"/>
                      <a:pt x="679" y="7927"/>
                      <a:pt x="757" y="7850"/>
                    </a:cubicBezTo>
                    <a:cubicBezTo>
                      <a:pt x="3825" y="5014"/>
                      <a:pt x="7395" y="2979"/>
                      <a:pt x="10597" y="344"/>
                    </a:cubicBezTo>
                    <a:cubicBezTo>
                      <a:pt x="10716" y="225"/>
                      <a:pt x="10596" y="0"/>
                      <a:pt x="10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5;p39">
                <a:extLst>
                  <a:ext uri="{FF2B5EF4-FFF2-40B4-BE49-F238E27FC236}">
                    <a16:creationId xmlns:a16="http://schemas.microsoft.com/office/drawing/2014/main" id="{B47FC951-EA37-456B-AA5E-54538D60F608}"/>
                  </a:ext>
                </a:extLst>
              </p:cNvPr>
              <p:cNvSpPr/>
              <p:nvPr/>
            </p:nvSpPr>
            <p:spPr>
              <a:xfrm rot="-5400000">
                <a:off x="1207510" y="2677509"/>
                <a:ext cx="158595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8900" extrusionOk="0">
                    <a:moveTo>
                      <a:pt x="10310" y="0"/>
                    </a:moveTo>
                    <a:cubicBezTo>
                      <a:pt x="10278" y="0"/>
                      <a:pt x="10246" y="7"/>
                      <a:pt x="10214" y="20"/>
                    </a:cubicBezTo>
                    <a:cubicBezTo>
                      <a:pt x="8312" y="854"/>
                      <a:pt x="6645" y="2422"/>
                      <a:pt x="5077" y="3723"/>
                    </a:cubicBezTo>
                    <a:cubicBezTo>
                      <a:pt x="3309" y="5224"/>
                      <a:pt x="1641" y="6858"/>
                      <a:pt x="107" y="8593"/>
                    </a:cubicBezTo>
                    <a:cubicBezTo>
                      <a:pt x="1" y="8725"/>
                      <a:pt x="126" y="8899"/>
                      <a:pt x="265" y="8899"/>
                    </a:cubicBezTo>
                    <a:cubicBezTo>
                      <a:pt x="302" y="8899"/>
                      <a:pt x="339" y="8887"/>
                      <a:pt x="373" y="8860"/>
                    </a:cubicBezTo>
                    <a:cubicBezTo>
                      <a:pt x="1875" y="7392"/>
                      <a:pt x="3376" y="5958"/>
                      <a:pt x="4977" y="4623"/>
                    </a:cubicBezTo>
                    <a:cubicBezTo>
                      <a:pt x="6745" y="3122"/>
                      <a:pt x="8813" y="1988"/>
                      <a:pt x="10514" y="420"/>
                    </a:cubicBezTo>
                    <a:cubicBezTo>
                      <a:pt x="10687" y="248"/>
                      <a:pt x="10512" y="0"/>
                      <a:pt x="10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6;p39">
                <a:extLst>
                  <a:ext uri="{FF2B5EF4-FFF2-40B4-BE49-F238E27FC236}">
                    <a16:creationId xmlns:a16="http://schemas.microsoft.com/office/drawing/2014/main" id="{F9F6D477-8C1B-77E1-64B9-4008C4B5B8D1}"/>
                  </a:ext>
                </a:extLst>
              </p:cNvPr>
              <p:cNvSpPr/>
              <p:nvPr/>
            </p:nvSpPr>
            <p:spPr>
              <a:xfrm rot="-5400000">
                <a:off x="1264919" y="2668800"/>
                <a:ext cx="176804" cy="120438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8390" extrusionOk="0">
                    <a:moveTo>
                      <a:pt x="11344" y="1"/>
                    </a:moveTo>
                    <a:cubicBezTo>
                      <a:pt x="11294" y="1"/>
                      <a:pt x="11243" y="11"/>
                      <a:pt x="11195" y="36"/>
                    </a:cubicBezTo>
                    <a:cubicBezTo>
                      <a:pt x="7225" y="2171"/>
                      <a:pt x="3556" y="5039"/>
                      <a:pt x="187" y="7975"/>
                    </a:cubicBezTo>
                    <a:cubicBezTo>
                      <a:pt x="0" y="8161"/>
                      <a:pt x="175" y="8390"/>
                      <a:pt x="389" y="8390"/>
                    </a:cubicBezTo>
                    <a:cubicBezTo>
                      <a:pt x="443" y="8390"/>
                      <a:pt x="500" y="8375"/>
                      <a:pt x="554" y="8342"/>
                    </a:cubicBezTo>
                    <a:cubicBezTo>
                      <a:pt x="3656" y="5873"/>
                      <a:pt x="6892" y="3738"/>
                      <a:pt x="10194" y="1570"/>
                    </a:cubicBezTo>
                    <a:cubicBezTo>
                      <a:pt x="10234" y="1630"/>
                      <a:pt x="10298" y="1678"/>
                      <a:pt x="10365" y="1678"/>
                    </a:cubicBezTo>
                    <a:cubicBezTo>
                      <a:pt x="10409" y="1678"/>
                      <a:pt x="10454" y="1657"/>
                      <a:pt x="10494" y="1603"/>
                    </a:cubicBezTo>
                    <a:cubicBezTo>
                      <a:pt x="10828" y="1237"/>
                      <a:pt x="11195" y="903"/>
                      <a:pt x="11628" y="603"/>
                    </a:cubicBezTo>
                    <a:cubicBezTo>
                      <a:pt x="11913" y="375"/>
                      <a:pt x="11638" y="1"/>
                      <a:pt x="113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7;p39">
                <a:extLst>
                  <a:ext uri="{FF2B5EF4-FFF2-40B4-BE49-F238E27FC236}">
                    <a16:creationId xmlns:a16="http://schemas.microsoft.com/office/drawing/2014/main" id="{68C8F4E1-002F-9AF0-C9CD-376AB55E43CB}"/>
                  </a:ext>
                </a:extLst>
              </p:cNvPr>
              <p:cNvSpPr/>
              <p:nvPr/>
            </p:nvSpPr>
            <p:spPr>
              <a:xfrm rot="-5400000">
                <a:off x="1347197" y="2686621"/>
                <a:ext cx="162661" cy="102710"/>
              </a:xfrm>
              <a:custGeom>
                <a:avLst/>
                <a:gdLst/>
                <a:ahLst/>
                <a:cxnLst/>
                <a:rect l="l" t="t" r="r" b="b"/>
                <a:pathLst>
                  <a:path w="10961" h="7155" extrusionOk="0">
                    <a:moveTo>
                      <a:pt x="10644" y="0"/>
                    </a:moveTo>
                    <a:cubicBezTo>
                      <a:pt x="10616" y="0"/>
                      <a:pt x="10586" y="6"/>
                      <a:pt x="10554" y="17"/>
                    </a:cubicBezTo>
                    <a:cubicBezTo>
                      <a:pt x="6685" y="1018"/>
                      <a:pt x="3016" y="4053"/>
                      <a:pt x="180" y="6755"/>
                    </a:cubicBezTo>
                    <a:cubicBezTo>
                      <a:pt x="1" y="6935"/>
                      <a:pt x="157" y="7155"/>
                      <a:pt x="330" y="7155"/>
                    </a:cubicBezTo>
                    <a:cubicBezTo>
                      <a:pt x="382" y="7155"/>
                      <a:pt x="435" y="7135"/>
                      <a:pt x="481" y="7089"/>
                    </a:cubicBezTo>
                    <a:cubicBezTo>
                      <a:pt x="2015" y="5755"/>
                      <a:pt x="3650" y="4520"/>
                      <a:pt x="5351" y="3420"/>
                    </a:cubicBezTo>
                    <a:cubicBezTo>
                      <a:pt x="7085" y="2319"/>
                      <a:pt x="9020" y="1552"/>
                      <a:pt x="10755" y="451"/>
                    </a:cubicBezTo>
                    <a:cubicBezTo>
                      <a:pt x="10961" y="304"/>
                      <a:pt x="10855" y="0"/>
                      <a:pt x="10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8;p39">
                <a:extLst>
                  <a:ext uri="{FF2B5EF4-FFF2-40B4-BE49-F238E27FC236}">
                    <a16:creationId xmlns:a16="http://schemas.microsoft.com/office/drawing/2014/main" id="{E0DFCFEE-207B-1A58-3D6D-5677D2CFC4AC}"/>
                  </a:ext>
                </a:extLst>
              </p:cNvPr>
              <p:cNvSpPr/>
              <p:nvPr/>
            </p:nvSpPr>
            <p:spPr>
              <a:xfrm rot="-5400000">
                <a:off x="1404481" y="2654157"/>
                <a:ext cx="16653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7463" extrusionOk="0">
                    <a:moveTo>
                      <a:pt x="10844" y="1"/>
                    </a:moveTo>
                    <a:cubicBezTo>
                      <a:pt x="10814" y="1"/>
                      <a:pt x="10782" y="6"/>
                      <a:pt x="10748" y="16"/>
                    </a:cubicBezTo>
                    <a:cubicBezTo>
                      <a:pt x="6879" y="1117"/>
                      <a:pt x="3109" y="4319"/>
                      <a:pt x="207" y="7021"/>
                    </a:cubicBezTo>
                    <a:cubicBezTo>
                      <a:pt x="0" y="7202"/>
                      <a:pt x="194" y="7462"/>
                      <a:pt x="400" y="7462"/>
                    </a:cubicBezTo>
                    <a:cubicBezTo>
                      <a:pt x="460" y="7462"/>
                      <a:pt x="521" y="7440"/>
                      <a:pt x="574" y="7388"/>
                    </a:cubicBezTo>
                    <a:cubicBezTo>
                      <a:pt x="2275" y="5987"/>
                      <a:pt x="4010" y="4686"/>
                      <a:pt x="5878" y="3485"/>
                    </a:cubicBezTo>
                    <a:cubicBezTo>
                      <a:pt x="7512" y="2417"/>
                      <a:pt x="9380" y="1684"/>
                      <a:pt x="10981" y="549"/>
                    </a:cubicBezTo>
                    <a:cubicBezTo>
                      <a:pt x="11221" y="370"/>
                      <a:pt x="11111" y="1"/>
                      <a:pt x="108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9;p39">
                <a:extLst>
                  <a:ext uri="{FF2B5EF4-FFF2-40B4-BE49-F238E27FC236}">
                    <a16:creationId xmlns:a16="http://schemas.microsoft.com/office/drawing/2014/main" id="{E7F99364-5A9E-1585-7FA9-BA58E6E8B325}"/>
                  </a:ext>
                </a:extLst>
              </p:cNvPr>
              <p:cNvSpPr/>
              <p:nvPr/>
            </p:nvSpPr>
            <p:spPr>
              <a:xfrm rot="-5400000">
                <a:off x="1467385" y="2653218"/>
                <a:ext cx="131260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5895" extrusionOk="0">
                    <a:moveTo>
                      <a:pt x="8491" y="0"/>
                    </a:moveTo>
                    <a:cubicBezTo>
                      <a:pt x="8464" y="0"/>
                      <a:pt x="8435" y="5"/>
                      <a:pt x="8404" y="15"/>
                    </a:cubicBezTo>
                    <a:cubicBezTo>
                      <a:pt x="5436" y="1216"/>
                      <a:pt x="2400" y="3184"/>
                      <a:pt x="165" y="5485"/>
                    </a:cubicBezTo>
                    <a:cubicBezTo>
                      <a:pt x="1" y="5623"/>
                      <a:pt x="129" y="5895"/>
                      <a:pt x="310" y="5895"/>
                    </a:cubicBezTo>
                    <a:cubicBezTo>
                      <a:pt x="349" y="5895"/>
                      <a:pt x="390" y="5882"/>
                      <a:pt x="432" y="5852"/>
                    </a:cubicBezTo>
                    <a:cubicBezTo>
                      <a:pt x="3167" y="4051"/>
                      <a:pt x="5836" y="2250"/>
                      <a:pt x="8605" y="515"/>
                    </a:cubicBezTo>
                    <a:cubicBezTo>
                      <a:pt x="8844" y="365"/>
                      <a:pt x="8734" y="0"/>
                      <a:pt x="8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0;p39">
                <a:extLst>
                  <a:ext uri="{FF2B5EF4-FFF2-40B4-BE49-F238E27FC236}">
                    <a16:creationId xmlns:a16="http://schemas.microsoft.com/office/drawing/2014/main" id="{550A2B3B-2DC1-FE7F-CAB5-D3EFC86B51AE}"/>
                  </a:ext>
                </a:extLst>
              </p:cNvPr>
              <p:cNvSpPr/>
              <p:nvPr/>
            </p:nvSpPr>
            <p:spPr>
              <a:xfrm rot="-5400000">
                <a:off x="1478741" y="2586472"/>
                <a:ext cx="155048" cy="76311"/>
              </a:xfrm>
              <a:custGeom>
                <a:avLst/>
                <a:gdLst/>
                <a:ahLst/>
                <a:cxnLst/>
                <a:rect l="l" t="t" r="r" b="b"/>
                <a:pathLst>
                  <a:path w="10448" h="5316" extrusionOk="0">
                    <a:moveTo>
                      <a:pt x="10055" y="0"/>
                    </a:moveTo>
                    <a:cubicBezTo>
                      <a:pt x="10037" y="0"/>
                      <a:pt x="10018" y="3"/>
                      <a:pt x="9999" y="7"/>
                    </a:cubicBezTo>
                    <a:cubicBezTo>
                      <a:pt x="6530" y="908"/>
                      <a:pt x="3061" y="2709"/>
                      <a:pt x="225" y="4811"/>
                    </a:cubicBezTo>
                    <a:cubicBezTo>
                      <a:pt x="0" y="4980"/>
                      <a:pt x="131" y="5315"/>
                      <a:pt x="338" y="5315"/>
                    </a:cubicBezTo>
                    <a:cubicBezTo>
                      <a:pt x="377" y="5315"/>
                      <a:pt x="417" y="5304"/>
                      <a:pt x="459" y="5278"/>
                    </a:cubicBezTo>
                    <a:cubicBezTo>
                      <a:pt x="3661" y="3476"/>
                      <a:pt x="6830" y="1975"/>
                      <a:pt x="10199" y="474"/>
                    </a:cubicBezTo>
                    <a:cubicBezTo>
                      <a:pt x="10447" y="381"/>
                      <a:pt x="10292" y="0"/>
                      <a:pt x="100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1;p39">
                <a:extLst>
                  <a:ext uri="{FF2B5EF4-FFF2-40B4-BE49-F238E27FC236}">
                    <a16:creationId xmlns:a16="http://schemas.microsoft.com/office/drawing/2014/main" id="{BA0AF013-36B0-1715-64A5-EB14087C167C}"/>
                  </a:ext>
                </a:extLst>
              </p:cNvPr>
              <p:cNvSpPr/>
              <p:nvPr/>
            </p:nvSpPr>
            <p:spPr>
              <a:xfrm rot="-5400000">
                <a:off x="1492347" y="2467687"/>
                <a:ext cx="137656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080" extrusionOk="0">
                    <a:moveTo>
                      <a:pt x="8883" y="0"/>
                    </a:moveTo>
                    <a:cubicBezTo>
                      <a:pt x="8857" y="0"/>
                      <a:pt x="8829" y="5"/>
                      <a:pt x="8800" y="14"/>
                    </a:cubicBezTo>
                    <a:cubicBezTo>
                      <a:pt x="5732" y="1015"/>
                      <a:pt x="2763" y="2616"/>
                      <a:pt x="228" y="4618"/>
                    </a:cubicBezTo>
                    <a:cubicBezTo>
                      <a:pt x="0" y="4788"/>
                      <a:pt x="209" y="5080"/>
                      <a:pt x="441" y="5080"/>
                    </a:cubicBezTo>
                    <a:cubicBezTo>
                      <a:pt x="481" y="5080"/>
                      <a:pt x="522" y="5071"/>
                      <a:pt x="561" y="5051"/>
                    </a:cubicBezTo>
                    <a:cubicBezTo>
                      <a:pt x="3330" y="3417"/>
                      <a:pt x="6132" y="1949"/>
                      <a:pt x="9034" y="515"/>
                    </a:cubicBezTo>
                    <a:cubicBezTo>
                      <a:pt x="9275" y="394"/>
                      <a:pt x="9135" y="0"/>
                      <a:pt x="8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2;p39">
                <a:extLst>
                  <a:ext uri="{FF2B5EF4-FFF2-40B4-BE49-F238E27FC236}">
                    <a16:creationId xmlns:a16="http://schemas.microsoft.com/office/drawing/2014/main" id="{B18E24AB-5A3E-EA90-1EB8-C1F2B1C251AF}"/>
                  </a:ext>
                </a:extLst>
              </p:cNvPr>
              <p:cNvSpPr/>
              <p:nvPr/>
            </p:nvSpPr>
            <p:spPr>
              <a:xfrm rot="-5400000">
                <a:off x="1508987" y="2374258"/>
                <a:ext cx="109490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3168" extrusionOk="0">
                    <a:moveTo>
                      <a:pt x="6986" y="0"/>
                    </a:moveTo>
                    <a:cubicBezTo>
                      <a:pt x="6959" y="0"/>
                      <a:pt x="6931" y="5"/>
                      <a:pt x="6903" y="14"/>
                    </a:cubicBezTo>
                    <a:cubicBezTo>
                      <a:pt x="4701" y="748"/>
                      <a:pt x="2499" y="1549"/>
                      <a:pt x="365" y="2483"/>
                    </a:cubicBezTo>
                    <a:cubicBezTo>
                      <a:pt x="0" y="2604"/>
                      <a:pt x="188" y="3168"/>
                      <a:pt x="527" y="3168"/>
                    </a:cubicBezTo>
                    <a:cubicBezTo>
                      <a:pt x="560" y="3168"/>
                      <a:pt x="595" y="3162"/>
                      <a:pt x="631" y="3150"/>
                    </a:cubicBezTo>
                    <a:cubicBezTo>
                      <a:pt x="2833" y="2349"/>
                      <a:pt x="4968" y="1449"/>
                      <a:pt x="7136" y="481"/>
                    </a:cubicBezTo>
                    <a:cubicBezTo>
                      <a:pt x="7377" y="391"/>
                      <a:pt x="7237" y="0"/>
                      <a:pt x="69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3;p39">
                <a:extLst>
                  <a:ext uri="{FF2B5EF4-FFF2-40B4-BE49-F238E27FC236}">
                    <a16:creationId xmlns:a16="http://schemas.microsoft.com/office/drawing/2014/main" id="{7BE20740-B339-653D-ED1E-A20B0E2C62D9}"/>
                  </a:ext>
                </a:extLst>
              </p:cNvPr>
              <p:cNvSpPr/>
              <p:nvPr/>
            </p:nvSpPr>
            <p:spPr>
              <a:xfrm rot="-5400000">
                <a:off x="1521669" y="2269418"/>
                <a:ext cx="84083" cy="404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819" extrusionOk="0">
                    <a:moveTo>
                      <a:pt x="5348" y="0"/>
                    </a:moveTo>
                    <a:cubicBezTo>
                      <a:pt x="5328" y="0"/>
                      <a:pt x="5307" y="3"/>
                      <a:pt x="5285" y="8"/>
                    </a:cubicBezTo>
                    <a:cubicBezTo>
                      <a:pt x="3550" y="542"/>
                      <a:pt x="1749" y="1342"/>
                      <a:pt x="215" y="2343"/>
                    </a:cubicBezTo>
                    <a:cubicBezTo>
                      <a:pt x="0" y="2496"/>
                      <a:pt x="95" y="2818"/>
                      <a:pt x="344" y="2818"/>
                    </a:cubicBezTo>
                    <a:cubicBezTo>
                      <a:pt x="367" y="2818"/>
                      <a:pt x="390" y="2816"/>
                      <a:pt x="415" y="2810"/>
                    </a:cubicBezTo>
                    <a:cubicBezTo>
                      <a:pt x="2183" y="2276"/>
                      <a:pt x="3917" y="1409"/>
                      <a:pt x="5452" y="442"/>
                    </a:cubicBezTo>
                    <a:cubicBezTo>
                      <a:pt x="5666" y="319"/>
                      <a:pt x="5571" y="0"/>
                      <a:pt x="5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4;p39">
                <a:extLst>
                  <a:ext uri="{FF2B5EF4-FFF2-40B4-BE49-F238E27FC236}">
                    <a16:creationId xmlns:a16="http://schemas.microsoft.com/office/drawing/2014/main" id="{463FC972-785E-F731-3CB4-38B8ACAAAD56}"/>
                  </a:ext>
                </a:extLst>
              </p:cNvPr>
              <p:cNvSpPr/>
              <p:nvPr/>
            </p:nvSpPr>
            <p:spPr>
              <a:xfrm rot="-5400000">
                <a:off x="1540494" y="2207073"/>
                <a:ext cx="53053" cy="22193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546" extrusionOk="0">
                    <a:moveTo>
                      <a:pt x="3244" y="1"/>
                    </a:moveTo>
                    <a:cubicBezTo>
                      <a:pt x="3227" y="1"/>
                      <a:pt x="3210" y="3"/>
                      <a:pt x="3192" y="8"/>
                    </a:cubicBezTo>
                    <a:cubicBezTo>
                      <a:pt x="2192" y="309"/>
                      <a:pt x="1124" y="576"/>
                      <a:pt x="223" y="1109"/>
                    </a:cubicBezTo>
                    <a:cubicBezTo>
                      <a:pt x="1" y="1236"/>
                      <a:pt x="142" y="1545"/>
                      <a:pt x="358" y="1545"/>
                    </a:cubicBezTo>
                    <a:cubicBezTo>
                      <a:pt x="368" y="1545"/>
                      <a:pt x="379" y="1544"/>
                      <a:pt x="390" y="1543"/>
                    </a:cubicBezTo>
                    <a:cubicBezTo>
                      <a:pt x="1424" y="1343"/>
                      <a:pt x="2392" y="842"/>
                      <a:pt x="3359" y="442"/>
                    </a:cubicBezTo>
                    <a:cubicBezTo>
                      <a:pt x="3575" y="350"/>
                      <a:pt x="3449" y="1"/>
                      <a:pt x="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5;p39">
                <a:extLst>
                  <a:ext uri="{FF2B5EF4-FFF2-40B4-BE49-F238E27FC236}">
                    <a16:creationId xmlns:a16="http://schemas.microsoft.com/office/drawing/2014/main" id="{A5111278-CFAF-144C-0ECF-5A14A1036EBF}"/>
                  </a:ext>
                </a:extLst>
              </p:cNvPr>
              <p:cNvSpPr/>
              <p:nvPr/>
            </p:nvSpPr>
            <p:spPr>
              <a:xfrm rot="-5400000">
                <a:off x="1528787" y="2109241"/>
                <a:ext cx="68368" cy="36146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2518" extrusionOk="0">
                    <a:moveTo>
                      <a:pt x="4318" y="0"/>
                    </a:moveTo>
                    <a:cubicBezTo>
                      <a:pt x="4299" y="0"/>
                      <a:pt x="4279" y="3"/>
                      <a:pt x="4258" y="9"/>
                    </a:cubicBezTo>
                    <a:cubicBezTo>
                      <a:pt x="2890" y="410"/>
                      <a:pt x="1589" y="943"/>
                      <a:pt x="388" y="1744"/>
                    </a:cubicBezTo>
                    <a:cubicBezTo>
                      <a:pt x="1" y="1993"/>
                      <a:pt x="233" y="2518"/>
                      <a:pt x="571" y="2518"/>
                    </a:cubicBezTo>
                    <a:cubicBezTo>
                      <a:pt x="641" y="2518"/>
                      <a:pt x="715" y="2495"/>
                      <a:pt x="789" y="2444"/>
                    </a:cubicBezTo>
                    <a:cubicBezTo>
                      <a:pt x="1956" y="1710"/>
                      <a:pt x="3157" y="977"/>
                      <a:pt x="4424" y="376"/>
                    </a:cubicBezTo>
                    <a:cubicBezTo>
                      <a:pt x="4607" y="285"/>
                      <a:pt x="4512" y="0"/>
                      <a:pt x="43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6;p39">
                <a:extLst>
                  <a:ext uri="{FF2B5EF4-FFF2-40B4-BE49-F238E27FC236}">
                    <a16:creationId xmlns:a16="http://schemas.microsoft.com/office/drawing/2014/main" id="{DEF0A505-3252-8064-C2A2-3CA7B539225F}"/>
                  </a:ext>
                </a:extLst>
              </p:cNvPr>
              <p:cNvSpPr/>
              <p:nvPr/>
            </p:nvSpPr>
            <p:spPr>
              <a:xfrm rot="-5400000">
                <a:off x="1519824" y="2017320"/>
                <a:ext cx="7393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2715" extrusionOk="0">
                    <a:moveTo>
                      <a:pt x="4649" y="0"/>
                    </a:moveTo>
                    <a:cubicBezTo>
                      <a:pt x="4609" y="0"/>
                      <a:pt x="4564" y="12"/>
                      <a:pt x="4518" y="38"/>
                    </a:cubicBezTo>
                    <a:cubicBezTo>
                      <a:pt x="3117" y="872"/>
                      <a:pt x="1649" y="1572"/>
                      <a:pt x="215" y="2306"/>
                    </a:cubicBezTo>
                    <a:cubicBezTo>
                      <a:pt x="0" y="2398"/>
                      <a:pt x="123" y="2715"/>
                      <a:pt x="325" y="2715"/>
                    </a:cubicBezTo>
                    <a:cubicBezTo>
                      <a:pt x="343" y="2715"/>
                      <a:pt x="362" y="2712"/>
                      <a:pt x="381" y="2706"/>
                    </a:cubicBezTo>
                    <a:cubicBezTo>
                      <a:pt x="1983" y="2340"/>
                      <a:pt x="3484" y="1472"/>
                      <a:pt x="4785" y="505"/>
                    </a:cubicBezTo>
                    <a:cubicBezTo>
                      <a:pt x="4982" y="336"/>
                      <a:pt x="4870" y="0"/>
                      <a:pt x="4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7;p39">
                <a:extLst>
                  <a:ext uri="{FF2B5EF4-FFF2-40B4-BE49-F238E27FC236}">
                    <a16:creationId xmlns:a16="http://schemas.microsoft.com/office/drawing/2014/main" id="{9EA0090A-DA93-87AF-6966-1CA77EBF3A34}"/>
                  </a:ext>
                </a:extLst>
              </p:cNvPr>
              <p:cNvSpPr/>
              <p:nvPr/>
            </p:nvSpPr>
            <p:spPr>
              <a:xfrm rot="-5400000">
                <a:off x="3602806" y="2791669"/>
                <a:ext cx="43081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70" extrusionOk="0">
                    <a:moveTo>
                      <a:pt x="2551" y="0"/>
                    </a:moveTo>
                    <a:cubicBezTo>
                      <a:pt x="2111" y="0"/>
                      <a:pt x="1789" y="412"/>
                      <a:pt x="1468" y="669"/>
                    </a:cubicBezTo>
                    <a:cubicBezTo>
                      <a:pt x="1034" y="1036"/>
                      <a:pt x="534" y="1370"/>
                      <a:pt x="167" y="1803"/>
                    </a:cubicBezTo>
                    <a:cubicBezTo>
                      <a:pt x="1" y="2025"/>
                      <a:pt x="134" y="2270"/>
                      <a:pt x="336" y="2270"/>
                    </a:cubicBezTo>
                    <a:cubicBezTo>
                      <a:pt x="378" y="2270"/>
                      <a:pt x="422" y="2260"/>
                      <a:pt x="467" y="2237"/>
                    </a:cubicBezTo>
                    <a:cubicBezTo>
                      <a:pt x="967" y="2037"/>
                      <a:pt x="1368" y="1670"/>
                      <a:pt x="1801" y="1370"/>
                    </a:cubicBezTo>
                    <a:cubicBezTo>
                      <a:pt x="2168" y="1103"/>
                      <a:pt x="2769" y="836"/>
                      <a:pt x="2869" y="369"/>
                    </a:cubicBezTo>
                    <a:cubicBezTo>
                      <a:pt x="2902" y="169"/>
                      <a:pt x="2802" y="2"/>
                      <a:pt x="2602" y="2"/>
                    </a:cubicBezTo>
                    <a:cubicBezTo>
                      <a:pt x="2585" y="1"/>
                      <a:pt x="2568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8;p39">
                <a:extLst>
                  <a:ext uri="{FF2B5EF4-FFF2-40B4-BE49-F238E27FC236}">
                    <a16:creationId xmlns:a16="http://schemas.microsoft.com/office/drawing/2014/main" id="{F3424E38-E9AA-78BC-2172-B648DA6F623D}"/>
                  </a:ext>
                </a:extLst>
              </p:cNvPr>
              <p:cNvSpPr/>
              <p:nvPr/>
            </p:nvSpPr>
            <p:spPr>
              <a:xfrm rot="-5400000">
                <a:off x="3620865" y="2765957"/>
                <a:ext cx="69985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060" extrusionOk="0">
                    <a:moveTo>
                      <a:pt x="4395" y="1"/>
                    </a:moveTo>
                    <a:cubicBezTo>
                      <a:pt x="4384" y="1"/>
                      <a:pt x="4372" y="2"/>
                      <a:pt x="4360" y="3"/>
                    </a:cubicBezTo>
                    <a:cubicBezTo>
                      <a:pt x="2792" y="304"/>
                      <a:pt x="1224" y="1404"/>
                      <a:pt x="190" y="2572"/>
                    </a:cubicBezTo>
                    <a:cubicBezTo>
                      <a:pt x="1" y="2761"/>
                      <a:pt x="162" y="3060"/>
                      <a:pt x="372" y="3060"/>
                    </a:cubicBezTo>
                    <a:cubicBezTo>
                      <a:pt x="421" y="3060"/>
                      <a:pt x="473" y="3043"/>
                      <a:pt x="523" y="3006"/>
                    </a:cubicBezTo>
                    <a:cubicBezTo>
                      <a:pt x="1157" y="2539"/>
                      <a:pt x="1791" y="2038"/>
                      <a:pt x="2458" y="1638"/>
                    </a:cubicBezTo>
                    <a:cubicBezTo>
                      <a:pt x="3125" y="1204"/>
                      <a:pt x="3859" y="871"/>
                      <a:pt x="4526" y="437"/>
                    </a:cubicBezTo>
                    <a:cubicBezTo>
                      <a:pt x="4716" y="279"/>
                      <a:pt x="4606" y="1"/>
                      <a:pt x="4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9;p39">
                <a:extLst>
                  <a:ext uri="{FF2B5EF4-FFF2-40B4-BE49-F238E27FC236}">
                    <a16:creationId xmlns:a16="http://schemas.microsoft.com/office/drawing/2014/main" id="{38DAE186-B1A0-B3EF-13E7-98F386F04010}"/>
                  </a:ext>
                </a:extLst>
              </p:cNvPr>
              <p:cNvSpPr/>
              <p:nvPr/>
            </p:nvSpPr>
            <p:spPr>
              <a:xfrm rot="-5400000">
                <a:off x="3630373" y="2699483"/>
                <a:ext cx="133441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6681" extrusionOk="0">
                    <a:moveTo>
                      <a:pt x="8667" y="0"/>
                    </a:moveTo>
                    <a:cubicBezTo>
                      <a:pt x="8648" y="0"/>
                      <a:pt x="8627" y="3"/>
                      <a:pt x="8606" y="9"/>
                    </a:cubicBezTo>
                    <a:cubicBezTo>
                      <a:pt x="6672" y="743"/>
                      <a:pt x="4937" y="2277"/>
                      <a:pt x="3303" y="3511"/>
                    </a:cubicBezTo>
                    <a:cubicBezTo>
                      <a:pt x="2535" y="4045"/>
                      <a:pt x="34" y="5346"/>
                      <a:pt x="0" y="6413"/>
                    </a:cubicBezTo>
                    <a:cubicBezTo>
                      <a:pt x="0" y="6513"/>
                      <a:pt x="100" y="6614"/>
                      <a:pt x="200" y="6647"/>
                    </a:cubicBezTo>
                    <a:cubicBezTo>
                      <a:pt x="234" y="6647"/>
                      <a:pt x="267" y="6647"/>
                      <a:pt x="300" y="6680"/>
                    </a:cubicBezTo>
                    <a:cubicBezTo>
                      <a:pt x="367" y="6680"/>
                      <a:pt x="467" y="6680"/>
                      <a:pt x="501" y="6614"/>
                    </a:cubicBezTo>
                    <a:lnTo>
                      <a:pt x="601" y="6513"/>
                    </a:lnTo>
                    <a:cubicBezTo>
                      <a:pt x="634" y="6480"/>
                      <a:pt x="667" y="6380"/>
                      <a:pt x="601" y="6313"/>
                    </a:cubicBezTo>
                    <a:cubicBezTo>
                      <a:pt x="601" y="6280"/>
                      <a:pt x="601" y="6247"/>
                      <a:pt x="567" y="6247"/>
                    </a:cubicBezTo>
                    <a:cubicBezTo>
                      <a:pt x="534" y="6213"/>
                      <a:pt x="501" y="6180"/>
                      <a:pt x="467" y="6180"/>
                    </a:cubicBezTo>
                    <a:cubicBezTo>
                      <a:pt x="968" y="5880"/>
                      <a:pt x="2469" y="4979"/>
                      <a:pt x="2635" y="4846"/>
                    </a:cubicBezTo>
                    <a:cubicBezTo>
                      <a:pt x="3303" y="4379"/>
                      <a:pt x="4003" y="3878"/>
                      <a:pt x="4704" y="3411"/>
                    </a:cubicBezTo>
                    <a:cubicBezTo>
                      <a:pt x="6071" y="2444"/>
                      <a:pt x="7672" y="1643"/>
                      <a:pt x="8840" y="409"/>
                    </a:cubicBezTo>
                    <a:cubicBezTo>
                      <a:pt x="8992" y="288"/>
                      <a:pt x="8867" y="0"/>
                      <a:pt x="86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0;p39">
                <a:extLst>
                  <a:ext uri="{FF2B5EF4-FFF2-40B4-BE49-F238E27FC236}">
                    <a16:creationId xmlns:a16="http://schemas.microsoft.com/office/drawing/2014/main" id="{F4CF3398-1EAC-8766-5293-2667F3249F76}"/>
                  </a:ext>
                </a:extLst>
              </p:cNvPr>
              <p:cNvSpPr/>
              <p:nvPr/>
            </p:nvSpPr>
            <p:spPr>
              <a:xfrm rot="-5400000">
                <a:off x="3663780" y="2667029"/>
                <a:ext cx="182324" cy="112227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7818" extrusionOk="0">
                    <a:moveTo>
                      <a:pt x="11550" y="1"/>
                    </a:moveTo>
                    <a:cubicBezTo>
                      <a:pt x="10117" y="1"/>
                      <a:pt x="7914" y="1699"/>
                      <a:pt x="6982" y="2252"/>
                    </a:cubicBezTo>
                    <a:cubicBezTo>
                      <a:pt x="4547" y="3686"/>
                      <a:pt x="2245" y="5421"/>
                      <a:pt x="210" y="7389"/>
                    </a:cubicBezTo>
                    <a:cubicBezTo>
                      <a:pt x="1" y="7572"/>
                      <a:pt x="182" y="7817"/>
                      <a:pt x="382" y="7817"/>
                    </a:cubicBezTo>
                    <a:cubicBezTo>
                      <a:pt x="437" y="7817"/>
                      <a:pt x="494" y="7799"/>
                      <a:pt x="544" y="7756"/>
                    </a:cubicBezTo>
                    <a:cubicBezTo>
                      <a:pt x="2345" y="6288"/>
                      <a:pt x="4180" y="4887"/>
                      <a:pt x="6148" y="3653"/>
                    </a:cubicBezTo>
                    <a:cubicBezTo>
                      <a:pt x="6948" y="3153"/>
                      <a:pt x="7782" y="2686"/>
                      <a:pt x="8583" y="2252"/>
                    </a:cubicBezTo>
                    <a:cubicBezTo>
                      <a:pt x="9017" y="2018"/>
                      <a:pt x="9417" y="1818"/>
                      <a:pt x="9851" y="1618"/>
                    </a:cubicBezTo>
                    <a:cubicBezTo>
                      <a:pt x="10051" y="1518"/>
                      <a:pt x="11151" y="717"/>
                      <a:pt x="11585" y="417"/>
                    </a:cubicBezTo>
                    <a:lnTo>
                      <a:pt x="11585" y="417"/>
                    </a:lnTo>
                    <a:cubicBezTo>
                      <a:pt x="11552" y="517"/>
                      <a:pt x="11585" y="617"/>
                      <a:pt x="11685" y="684"/>
                    </a:cubicBezTo>
                    <a:cubicBezTo>
                      <a:pt x="11719" y="717"/>
                      <a:pt x="11752" y="751"/>
                      <a:pt x="11785" y="751"/>
                    </a:cubicBezTo>
                    <a:cubicBezTo>
                      <a:pt x="11832" y="786"/>
                      <a:pt x="11886" y="800"/>
                      <a:pt x="11939" y="800"/>
                    </a:cubicBezTo>
                    <a:cubicBezTo>
                      <a:pt x="12038" y="800"/>
                      <a:pt x="12130" y="749"/>
                      <a:pt x="12152" y="684"/>
                    </a:cubicBezTo>
                    <a:cubicBezTo>
                      <a:pt x="12186" y="617"/>
                      <a:pt x="12219" y="551"/>
                      <a:pt x="12219" y="517"/>
                    </a:cubicBezTo>
                    <a:cubicBezTo>
                      <a:pt x="12286" y="384"/>
                      <a:pt x="12286" y="184"/>
                      <a:pt x="12119" y="117"/>
                    </a:cubicBezTo>
                    <a:cubicBezTo>
                      <a:pt x="11950" y="37"/>
                      <a:pt x="11758" y="1"/>
                      <a:pt x="115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1;p39">
                <a:extLst>
                  <a:ext uri="{FF2B5EF4-FFF2-40B4-BE49-F238E27FC236}">
                    <a16:creationId xmlns:a16="http://schemas.microsoft.com/office/drawing/2014/main" id="{AAF86889-793A-1A81-64F8-8ACAE7099C6E}"/>
                  </a:ext>
                </a:extLst>
              </p:cNvPr>
              <p:cNvSpPr/>
              <p:nvPr/>
            </p:nvSpPr>
            <p:spPr>
              <a:xfrm rot="-5400000">
                <a:off x="3714711" y="2643125"/>
                <a:ext cx="174741" cy="11161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775" extrusionOk="0">
                    <a:moveTo>
                      <a:pt x="11390" y="0"/>
                    </a:moveTo>
                    <a:cubicBezTo>
                      <a:pt x="11361" y="0"/>
                      <a:pt x="11331" y="5"/>
                      <a:pt x="11299" y="14"/>
                    </a:cubicBezTo>
                    <a:cubicBezTo>
                      <a:pt x="7196" y="1515"/>
                      <a:pt x="3560" y="4217"/>
                      <a:pt x="291" y="7119"/>
                    </a:cubicBezTo>
                    <a:cubicBezTo>
                      <a:pt x="0" y="7384"/>
                      <a:pt x="276" y="7775"/>
                      <a:pt x="603" y="7775"/>
                    </a:cubicBezTo>
                    <a:cubicBezTo>
                      <a:pt x="688" y="7775"/>
                      <a:pt x="776" y="7748"/>
                      <a:pt x="858" y="7686"/>
                    </a:cubicBezTo>
                    <a:cubicBezTo>
                      <a:pt x="4161" y="4818"/>
                      <a:pt x="7797" y="2750"/>
                      <a:pt x="11533" y="515"/>
                    </a:cubicBezTo>
                    <a:cubicBezTo>
                      <a:pt x="11774" y="394"/>
                      <a:pt x="11661" y="0"/>
                      <a:pt x="11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72;p39">
                <a:extLst>
                  <a:ext uri="{FF2B5EF4-FFF2-40B4-BE49-F238E27FC236}">
                    <a16:creationId xmlns:a16="http://schemas.microsoft.com/office/drawing/2014/main" id="{237B4564-16EC-B641-7DC5-A5DC1F96B5C6}"/>
                  </a:ext>
                </a:extLst>
              </p:cNvPr>
              <p:cNvSpPr/>
              <p:nvPr/>
            </p:nvSpPr>
            <p:spPr>
              <a:xfrm rot="-5400000">
                <a:off x="3728761" y="2602242"/>
                <a:ext cx="215566" cy="104763"/>
              </a:xfrm>
              <a:custGeom>
                <a:avLst/>
                <a:gdLst/>
                <a:ahLst/>
                <a:cxnLst/>
                <a:rect l="l" t="t" r="r" b="b"/>
                <a:pathLst>
                  <a:path w="14526" h="7298" extrusionOk="0">
                    <a:moveTo>
                      <a:pt x="13841" y="1"/>
                    </a:moveTo>
                    <a:cubicBezTo>
                      <a:pt x="11795" y="1"/>
                      <a:pt x="9896" y="1191"/>
                      <a:pt x="8088" y="2079"/>
                    </a:cubicBezTo>
                    <a:cubicBezTo>
                      <a:pt x="5353" y="3480"/>
                      <a:pt x="2784" y="5047"/>
                      <a:pt x="249" y="6782"/>
                    </a:cubicBezTo>
                    <a:cubicBezTo>
                      <a:pt x="0" y="6948"/>
                      <a:pt x="141" y="7298"/>
                      <a:pt x="368" y="7298"/>
                    </a:cubicBezTo>
                    <a:cubicBezTo>
                      <a:pt x="415" y="7298"/>
                      <a:pt x="465" y="7283"/>
                      <a:pt x="516" y="7249"/>
                    </a:cubicBezTo>
                    <a:cubicBezTo>
                      <a:pt x="2684" y="5915"/>
                      <a:pt x="4886" y="4647"/>
                      <a:pt x="7154" y="3480"/>
                    </a:cubicBezTo>
                    <a:cubicBezTo>
                      <a:pt x="9389" y="2312"/>
                      <a:pt x="11757" y="978"/>
                      <a:pt x="14226" y="478"/>
                    </a:cubicBezTo>
                    <a:cubicBezTo>
                      <a:pt x="14526" y="411"/>
                      <a:pt x="14426" y="11"/>
                      <a:pt x="14159" y="11"/>
                    </a:cubicBezTo>
                    <a:cubicBezTo>
                      <a:pt x="14053" y="4"/>
                      <a:pt x="13947" y="1"/>
                      <a:pt x="138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3;p39">
                <a:extLst>
                  <a:ext uri="{FF2B5EF4-FFF2-40B4-BE49-F238E27FC236}">
                    <a16:creationId xmlns:a16="http://schemas.microsoft.com/office/drawing/2014/main" id="{ECDE2277-F784-322E-2496-4E745B502324}"/>
                  </a:ext>
                </a:extLst>
              </p:cNvPr>
              <p:cNvSpPr/>
              <p:nvPr/>
            </p:nvSpPr>
            <p:spPr>
              <a:xfrm rot="-5400000">
                <a:off x="3791319" y="2531716"/>
                <a:ext cx="163166" cy="92489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6443" extrusionOk="0">
                    <a:moveTo>
                      <a:pt x="10510" y="0"/>
                    </a:moveTo>
                    <a:cubicBezTo>
                      <a:pt x="10474" y="0"/>
                      <a:pt x="10436" y="6"/>
                      <a:pt x="10397" y="19"/>
                    </a:cubicBezTo>
                    <a:cubicBezTo>
                      <a:pt x="6761" y="1153"/>
                      <a:pt x="3392" y="3388"/>
                      <a:pt x="357" y="5623"/>
                    </a:cubicBezTo>
                    <a:cubicBezTo>
                      <a:pt x="0" y="5898"/>
                      <a:pt x="230" y="6442"/>
                      <a:pt x="582" y="6442"/>
                    </a:cubicBezTo>
                    <a:cubicBezTo>
                      <a:pt x="658" y="6442"/>
                      <a:pt x="740" y="6417"/>
                      <a:pt x="824" y="6357"/>
                    </a:cubicBezTo>
                    <a:cubicBezTo>
                      <a:pt x="3959" y="4122"/>
                      <a:pt x="7328" y="2554"/>
                      <a:pt x="10664" y="686"/>
                    </a:cubicBezTo>
                    <a:cubicBezTo>
                      <a:pt x="10995" y="506"/>
                      <a:pt x="10837" y="0"/>
                      <a:pt x="10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4;p39">
                <a:extLst>
                  <a:ext uri="{FF2B5EF4-FFF2-40B4-BE49-F238E27FC236}">
                    <a16:creationId xmlns:a16="http://schemas.microsoft.com/office/drawing/2014/main" id="{102BDCB9-0325-2AF2-1220-033B9F6CCC5A}"/>
                  </a:ext>
                </a:extLst>
              </p:cNvPr>
              <p:cNvSpPr/>
              <p:nvPr/>
            </p:nvSpPr>
            <p:spPr>
              <a:xfrm rot="-5400000">
                <a:off x="3829084" y="2463535"/>
                <a:ext cx="136320" cy="7226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5034" extrusionOk="0">
                    <a:moveTo>
                      <a:pt x="8754" y="1"/>
                    </a:moveTo>
                    <a:cubicBezTo>
                      <a:pt x="8722" y="1"/>
                      <a:pt x="8688" y="7"/>
                      <a:pt x="8654" y="21"/>
                    </a:cubicBezTo>
                    <a:cubicBezTo>
                      <a:pt x="5718" y="1122"/>
                      <a:pt x="2883" y="2656"/>
                      <a:pt x="314" y="4391"/>
                    </a:cubicBezTo>
                    <a:cubicBezTo>
                      <a:pt x="1" y="4590"/>
                      <a:pt x="174" y="5033"/>
                      <a:pt x="481" y="5033"/>
                    </a:cubicBezTo>
                    <a:cubicBezTo>
                      <a:pt x="533" y="5033"/>
                      <a:pt x="590" y="5020"/>
                      <a:pt x="648" y="4991"/>
                    </a:cubicBezTo>
                    <a:cubicBezTo>
                      <a:pt x="3383" y="3524"/>
                      <a:pt x="6152" y="2123"/>
                      <a:pt x="8887" y="621"/>
                    </a:cubicBezTo>
                    <a:cubicBezTo>
                      <a:pt x="9186" y="472"/>
                      <a:pt x="9029" y="1"/>
                      <a:pt x="87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5;p39">
                <a:extLst>
                  <a:ext uri="{FF2B5EF4-FFF2-40B4-BE49-F238E27FC236}">
                    <a16:creationId xmlns:a16="http://schemas.microsoft.com/office/drawing/2014/main" id="{04595CD7-3E14-6D58-A6AF-F2B33EC9F6C9}"/>
                  </a:ext>
                </a:extLst>
              </p:cNvPr>
              <p:cNvSpPr/>
              <p:nvPr/>
            </p:nvSpPr>
            <p:spPr>
              <a:xfrm rot="-5400000">
                <a:off x="3867920" y="2389474"/>
                <a:ext cx="90019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55" extrusionOk="0">
                    <a:moveTo>
                      <a:pt x="5703" y="0"/>
                    </a:moveTo>
                    <a:cubicBezTo>
                      <a:pt x="5670" y="0"/>
                      <a:pt x="5634" y="8"/>
                      <a:pt x="5598" y="24"/>
                    </a:cubicBezTo>
                    <a:cubicBezTo>
                      <a:pt x="3796" y="758"/>
                      <a:pt x="2029" y="1558"/>
                      <a:pt x="294" y="2492"/>
                    </a:cubicBezTo>
                    <a:cubicBezTo>
                      <a:pt x="0" y="2669"/>
                      <a:pt x="146" y="3155"/>
                      <a:pt x="436" y="3155"/>
                    </a:cubicBezTo>
                    <a:cubicBezTo>
                      <a:pt x="475" y="3155"/>
                      <a:pt x="517" y="3146"/>
                      <a:pt x="561" y="3126"/>
                    </a:cubicBezTo>
                    <a:cubicBezTo>
                      <a:pt x="2395" y="2359"/>
                      <a:pt x="4130" y="1492"/>
                      <a:pt x="5831" y="524"/>
                    </a:cubicBezTo>
                    <a:cubicBezTo>
                      <a:pt x="6065" y="378"/>
                      <a:pt x="5940" y="0"/>
                      <a:pt x="57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6;p39">
                <a:extLst>
                  <a:ext uri="{FF2B5EF4-FFF2-40B4-BE49-F238E27FC236}">
                    <a16:creationId xmlns:a16="http://schemas.microsoft.com/office/drawing/2014/main" id="{503213AD-7DBE-94CC-593D-E55FC4CD2777}"/>
                  </a:ext>
                </a:extLst>
              </p:cNvPr>
              <p:cNvSpPr/>
              <p:nvPr/>
            </p:nvSpPr>
            <p:spPr>
              <a:xfrm rot="-5400000">
                <a:off x="3870733" y="2291084"/>
                <a:ext cx="107694" cy="6046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4212" extrusionOk="0">
                    <a:moveTo>
                      <a:pt x="6781" y="1"/>
                    </a:moveTo>
                    <a:cubicBezTo>
                      <a:pt x="6759" y="1"/>
                      <a:pt x="6736" y="3"/>
                      <a:pt x="6713" y="8"/>
                    </a:cubicBezTo>
                    <a:cubicBezTo>
                      <a:pt x="4311" y="441"/>
                      <a:pt x="2143" y="1942"/>
                      <a:pt x="342" y="3510"/>
                    </a:cubicBezTo>
                    <a:cubicBezTo>
                      <a:pt x="0" y="3799"/>
                      <a:pt x="300" y="4212"/>
                      <a:pt x="654" y="4212"/>
                    </a:cubicBezTo>
                    <a:cubicBezTo>
                      <a:pt x="750" y="4212"/>
                      <a:pt x="850" y="4182"/>
                      <a:pt x="942" y="4111"/>
                    </a:cubicBezTo>
                    <a:cubicBezTo>
                      <a:pt x="2810" y="2610"/>
                      <a:pt x="4878" y="1709"/>
                      <a:pt x="6946" y="575"/>
                    </a:cubicBezTo>
                    <a:cubicBezTo>
                      <a:pt x="7256" y="389"/>
                      <a:pt x="7076" y="1"/>
                      <a:pt x="67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7;p39">
                <a:extLst>
                  <a:ext uri="{FF2B5EF4-FFF2-40B4-BE49-F238E27FC236}">
                    <a16:creationId xmlns:a16="http://schemas.microsoft.com/office/drawing/2014/main" id="{4C669DC0-1AEB-24A0-A777-2FA76D53ABEE}"/>
                  </a:ext>
                </a:extLst>
              </p:cNvPr>
              <p:cNvSpPr/>
              <p:nvPr/>
            </p:nvSpPr>
            <p:spPr>
              <a:xfrm rot="-5400000">
                <a:off x="3909671" y="2230375"/>
                <a:ext cx="44565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587" extrusionOk="0">
                    <a:moveTo>
                      <a:pt x="2711" y="0"/>
                    </a:moveTo>
                    <a:cubicBezTo>
                      <a:pt x="2685" y="0"/>
                      <a:pt x="2657" y="5"/>
                      <a:pt x="2628" y="16"/>
                    </a:cubicBezTo>
                    <a:cubicBezTo>
                      <a:pt x="1794" y="283"/>
                      <a:pt x="827" y="450"/>
                      <a:pt x="160" y="1050"/>
                    </a:cubicBezTo>
                    <a:cubicBezTo>
                      <a:pt x="0" y="1242"/>
                      <a:pt x="116" y="1586"/>
                      <a:pt x="360" y="1586"/>
                    </a:cubicBezTo>
                    <a:cubicBezTo>
                      <a:pt x="371" y="1586"/>
                      <a:pt x="382" y="1586"/>
                      <a:pt x="393" y="1584"/>
                    </a:cubicBezTo>
                    <a:cubicBezTo>
                      <a:pt x="1261" y="1484"/>
                      <a:pt x="2061" y="884"/>
                      <a:pt x="2795" y="450"/>
                    </a:cubicBezTo>
                    <a:cubicBezTo>
                      <a:pt x="3003" y="331"/>
                      <a:pt x="2920" y="0"/>
                      <a:pt x="2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8;p39">
                <a:extLst>
                  <a:ext uri="{FF2B5EF4-FFF2-40B4-BE49-F238E27FC236}">
                    <a16:creationId xmlns:a16="http://schemas.microsoft.com/office/drawing/2014/main" id="{6C39924A-E2EC-EC82-CCF7-27279B42EF0A}"/>
                  </a:ext>
                </a:extLst>
              </p:cNvPr>
              <p:cNvSpPr/>
              <p:nvPr/>
            </p:nvSpPr>
            <p:spPr>
              <a:xfrm rot="-5400000">
                <a:off x="3905037" y="2029281"/>
                <a:ext cx="44357" cy="3156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199" extrusionOk="0">
                    <a:moveTo>
                      <a:pt x="2759" y="0"/>
                    </a:moveTo>
                    <a:cubicBezTo>
                      <a:pt x="2734" y="0"/>
                      <a:pt x="2706" y="6"/>
                      <a:pt x="2677" y="19"/>
                    </a:cubicBezTo>
                    <a:cubicBezTo>
                      <a:pt x="1709" y="319"/>
                      <a:pt x="742" y="986"/>
                      <a:pt x="108" y="1787"/>
                    </a:cubicBezTo>
                    <a:cubicBezTo>
                      <a:pt x="0" y="1949"/>
                      <a:pt x="111" y="2199"/>
                      <a:pt x="281" y="2199"/>
                    </a:cubicBezTo>
                    <a:cubicBezTo>
                      <a:pt x="321" y="2199"/>
                      <a:pt x="364" y="2185"/>
                      <a:pt x="408" y="2153"/>
                    </a:cubicBezTo>
                    <a:cubicBezTo>
                      <a:pt x="1209" y="1553"/>
                      <a:pt x="2010" y="986"/>
                      <a:pt x="2844" y="386"/>
                    </a:cubicBezTo>
                    <a:cubicBezTo>
                      <a:pt x="2989" y="269"/>
                      <a:pt x="2931" y="0"/>
                      <a:pt x="27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9;p39">
                <a:extLst>
                  <a:ext uri="{FF2B5EF4-FFF2-40B4-BE49-F238E27FC236}">
                    <a16:creationId xmlns:a16="http://schemas.microsoft.com/office/drawing/2014/main" id="{0C390496-9695-DC6F-60E0-4CB802489A91}"/>
                  </a:ext>
                </a:extLst>
              </p:cNvPr>
              <p:cNvSpPr/>
              <p:nvPr/>
            </p:nvSpPr>
            <p:spPr>
              <a:xfrm rot="-5400000">
                <a:off x="3851548" y="1912789"/>
                <a:ext cx="118067" cy="66148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4608" extrusionOk="0">
                    <a:moveTo>
                      <a:pt x="7528" y="0"/>
                    </a:moveTo>
                    <a:cubicBezTo>
                      <a:pt x="7502" y="0"/>
                      <a:pt x="7476" y="4"/>
                      <a:pt x="7449" y="13"/>
                    </a:cubicBezTo>
                    <a:cubicBezTo>
                      <a:pt x="4880" y="1014"/>
                      <a:pt x="2512" y="2415"/>
                      <a:pt x="277" y="3983"/>
                    </a:cubicBezTo>
                    <a:cubicBezTo>
                      <a:pt x="1" y="4204"/>
                      <a:pt x="159" y="4607"/>
                      <a:pt x="430" y="4607"/>
                    </a:cubicBezTo>
                    <a:cubicBezTo>
                      <a:pt x="486" y="4607"/>
                      <a:pt x="547" y="4590"/>
                      <a:pt x="611" y="4550"/>
                    </a:cubicBezTo>
                    <a:cubicBezTo>
                      <a:pt x="2912" y="3115"/>
                      <a:pt x="5281" y="1848"/>
                      <a:pt x="7682" y="580"/>
                    </a:cubicBezTo>
                    <a:cubicBezTo>
                      <a:pt x="7956" y="428"/>
                      <a:pt x="7787" y="0"/>
                      <a:pt x="7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80;p39">
                <a:extLst>
                  <a:ext uri="{FF2B5EF4-FFF2-40B4-BE49-F238E27FC236}">
                    <a16:creationId xmlns:a16="http://schemas.microsoft.com/office/drawing/2014/main" id="{79AB6593-AECC-BF1C-8A86-5FA27A72CC30}"/>
                  </a:ext>
                </a:extLst>
              </p:cNvPr>
              <p:cNvSpPr/>
              <p:nvPr/>
            </p:nvSpPr>
            <p:spPr>
              <a:xfrm rot="-5400000">
                <a:off x="3785320" y="1761466"/>
                <a:ext cx="189893" cy="114395"/>
              </a:xfrm>
              <a:custGeom>
                <a:avLst/>
                <a:gdLst/>
                <a:ahLst/>
                <a:cxnLst/>
                <a:rect l="l" t="t" r="r" b="b"/>
                <a:pathLst>
                  <a:path w="12796" h="7969" extrusionOk="0">
                    <a:moveTo>
                      <a:pt x="12380" y="1"/>
                    </a:moveTo>
                    <a:cubicBezTo>
                      <a:pt x="12336" y="1"/>
                      <a:pt x="12288" y="11"/>
                      <a:pt x="12239" y="36"/>
                    </a:cubicBezTo>
                    <a:cubicBezTo>
                      <a:pt x="8136" y="2337"/>
                      <a:pt x="4100" y="4839"/>
                      <a:pt x="230" y="7508"/>
                    </a:cubicBezTo>
                    <a:cubicBezTo>
                      <a:pt x="1" y="7651"/>
                      <a:pt x="142" y="7968"/>
                      <a:pt x="377" y="7968"/>
                    </a:cubicBezTo>
                    <a:cubicBezTo>
                      <a:pt x="415" y="7968"/>
                      <a:pt x="456" y="7960"/>
                      <a:pt x="497" y="7942"/>
                    </a:cubicBezTo>
                    <a:cubicBezTo>
                      <a:pt x="4600" y="5673"/>
                      <a:pt x="8636" y="3171"/>
                      <a:pt x="12539" y="536"/>
                    </a:cubicBezTo>
                    <a:cubicBezTo>
                      <a:pt x="12795" y="365"/>
                      <a:pt x="12639" y="1"/>
                      <a:pt x="123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81;p39">
                <a:extLst>
                  <a:ext uri="{FF2B5EF4-FFF2-40B4-BE49-F238E27FC236}">
                    <a16:creationId xmlns:a16="http://schemas.microsoft.com/office/drawing/2014/main" id="{F03D0745-EDF4-6D9F-778E-94C7AF7B58CD}"/>
                  </a:ext>
                </a:extLst>
              </p:cNvPr>
              <p:cNvSpPr/>
              <p:nvPr/>
            </p:nvSpPr>
            <p:spPr>
              <a:xfrm rot="-5400000">
                <a:off x="3777373" y="1639228"/>
                <a:ext cx="195161" cy="125735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8759" extrusionOk="0">
                    <a:moveTo>
                      <a:pt x="12650" y="0"/>
                    </a:moveTo>
                    <a:cubicBezTo>
                      <a:pt x="12602" y="0"/>
                      <a:pt x="12552" y="10"/>
                      <a:pt x="12501" y="34"/>
                    </a:cubicBezTo>
                    <a:cubicBezTo>
                      <a:pt x="8064" y="1968"/>
                      <a:pt x="3728" y="4904"/>
                      <a:pt x="192" y="8273"/>
                    </a:cubicBezTo>
                    <a:cubicBezTo>
                      <a:pt x="1" y="8437"/>
                      <a:pt x="168" y="8758"/>
                      <a:pt x="382" y="8758"/>
                    </a:cubicBezTo>
                    <a:cubicBezTo>
                      <a:pt x="429" y="8758"/>
                      <a:pt x="478" y="8743"/>
                      <a:pt x="526" y="8707"/>
                    </a:cubicBezTo>
                    <a:cubicBezTo>
                      <a:pt x="4529" y="5704"/>
                      <a:pt x="8531" y="3102"/>
                      <a:pt x="12835" y="567"/>
                    </a:cubicBezTo>
                    <a:cubicBezTo>
                      <a:pt x="13150" y="395"/>
                      <a:pt x="12947" y="0"/>
                      <a:pt x="12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82;p39">
                <a:extLst>
                  <a:ext uri="{FF2B5EF4-FFF2-40B4-BE49-F238E27FC236}">
                    <a16:creationId xmlns:a16="http://schemas.microsoft.com/office/drawing/2014/main" id="{CADD6675-4422-3746-CEB6-022E4C057D50}"/>
                  </a:ext>
                </a:extLst>
              </p:cNvPr>
              <p:cNvSpPr/>
              <p:nvPr/>
            </p:nvSpPr>
            <p:spPr>
              <a:xfrm rot="-5400000">
                <a:off x="3822031" y="1592265"/>
                <a:ext cx="134347" cy="85585"/>
              </a:xfrm>
              <a:custGeom>
                <a:avLst/>
                <a:gdLst/>
                <a:ahLst/>
                <a:cxnLst/>
                <a:rect l="l" t="t" r="r" b="b"/>
                <a:pathLst>
                  <a:path w="9053" h="5962" extrusionOk="0">
                    <a:moveTo>
                      <a:pt x="8832" y="0"/>
                    </a:moveTo>
                    <a:cubicBezTo>
                      <a:pt x="8812" y="0"/>
                      <a:pt x="8792" y="4"/>
                      <a:pt x="8770" y="11"/>
                    </a:cubicBezTo>
                    <a:cubicBezTo>
                      <a:pt x="5568" y="845"/>
                      <a:pt x="2699" y="3280"/>
                      <a:pt x="264" y="5415"/>
                    </a:cubicBezTo>
                    <a:cubicBezTo>
                      <a:pt x="1" y="5626"/>
                      <a:pt x="237" y="5962"/>
                      <a:pt x="512" y="5962"/>
                    </a:cubicBezTo>
                    <a:cubicBezTo>
                      <a:pt x="585" y="5962"/>
                      <a:pt x="661" y="5938"/>
                      <a:pt x="731" y="5882"/>
                    </a:cubicBezTo>
                    <a:cubicBezTo>
                      <a:pt x="3300" y="3714"/>
                      <a:pt x="6235" y="2313"/>
                      <a:pt x="8904" y="345"/>
                    </a:cubicBezTo>
                    <a:cubicBezTo>
                      <a:pt x="9052" y="226"/>
                      <a:pt x="8989" y="0"/>
                      <a:pt x="88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3;p39">
                <a:extLst>
                  <a:ext uri="{FF2B5EF4-FFF2-40B4-BE49-F238E27FC236}">
                    <a16:creationId xmlns:a16="http://schemas.microsoft.com/office/drawing/2014/main" id="{DB0DED03-3804-FB5E-D6DE-7859908A0955}"/>
                  </a:ext>
                </a:extLst>
              </p:cNvPr>
              <p:cNvSpPr/>
              <p:nvPr/>
            </p:nvSpPr>
            <p:spPr>
              <a:xfrm rot="-5400000">
                <a:off x="3876041" y="1582373"/>
                <a:ext cx="50708" cy="2738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908" extrusionOk="0">
                    <a:moveTo>
                      <a:pt x="3124" y="0"/>
                    </a:moveTo>
                    <a:cubicBezTo>
                      <a:pt x="3114" y="0"/>
                      <a:pt x="3103" y="2"/>
                      <a:pt x="3092" y="4"/>
                    </a:cubicBezTo>
                    <a:cubicBezTo>
                      <a:pt x="2091" y="171"/>
                      <a:pt x="1124" y="904"/>
                      <a:pt x="256" y="1371"/>
                    </a:cubicBezTo>
                    <a:cubicBezTo>
                      <a:pt x="0" y="1542"/>
                      <a:pt x="157" y="1907"/>
                      <a:pt x="416" y="1907"/>
                    </a:cubicBezTo>
                    <a:cubicBezTo>
                      <a:pt x="460" y="1907"/>
                      <a:pt x="508" y="1896"/>
                      <a:pt x="557" y="1872"/>
                    </a:cubicBezTo>
                    <a:cubicBezTo>
                      <a:pt x="1424" y="1438"/>
                      <a:pt x="2591" y="1071"/>
                      <a:pt x="3292" y="337"/>
                    </a:cubicBezTo>
                    <a:cubicBezTo>
                      <a:pt x="3417" y="213"/>
                      <a:pt x="3279" y="0"/>
                      <a:pt x="3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285;p39">
              <a:extLst>
                <a:ext uri="{FF2B5EF4-FFF2-40B4-BE49-F238E27FC236}">
                  <a16:creationId xmlns:a16="http://schemas.microsoft.com/office/drawing/2014/main" id="{6709D5B6-0EB3-012A-23AE-A0C6337F459C}"/>
                </a:ext>
              </a:extLst>
            </p:cNvPr>
            <p:cNvGrpSpPr/>
            <p:nvPr/>
          </p:nvGrpSpPr>
          <p:grpSpPr>
            <a:xfrm>
              <a:off x="297844" y="1544763"/>
              <a:ext cx="1080461" cy="1005648"/>
              <a:chOff x="450194" y="1706279"/>
              <a:chExt cx="1057617" cy="1005648"/>
            </a:xfrm>
          </p:grpSpPr>
          <p:sp>
            <p:nvSpPr>
              <p:cNvPr id="97" name="Google Shape;1286;p39">
                <a:extLst>
                  <a:ext uri="{FF2B5EF4-FFF2-40B4-BE49-F238E27FC236}">
                    <a16:creationId xmlns:a16="http://schemas.microsoft.com/office/drawing/2014/main" id="{3EF8510C-B0A8-45DD-882A-87F530AB32FC}"/>
                  </a:ext>
                </a:extLst>
              </p:cNvPr>
              <p:cNvSpPr/>
              <p:nvPr/>
            </p:nvSpPr>
            <p:spPr>
              <a:xfrm rot="16200000">
                <a:off x="387162" y="1776732"/>
                <a:ext cx="99153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39078" extrusionOk="0">
                    <a:moveTo>
                      <a:pt x="28917" y="0"/>
                    </a:moveTo>
                    <a:cubicBezTo>
                      <a:pt x="16090" y="0"/>
                      <a:pt x="3595" y="641"/>
                      <a:pt x="0" y="1637"/>
                    </a:cubicBezTo>
                    <a:cubicBezTo>
                      <a:pt x="0" y="1637"/>
                      <a:pt x="4604" y="2137"/>
                      <a:pt x="5137" y="9009"/>
                    </a:cubicBezTo>
                    <a:cubicBezTo>
                      <a:pt x="5638" y="15847"/>
                      <a:pt x="4103" y="32992"/>
                      <a:pt x="5638" y="35628"/>
                    </a:cubicBezTo>
                    <a:cubicBezTo>
                      <a:pt x="6960" y="37874"/>
                      <a:pt x="23074" y="39078"/>
                      <a:pt x="38018" y="39078"/>
                    </a:cubicBezTo>
                    <a:cubicBezTo>
                      <a:pt x="50587" y="39078"/>
                      <a:pt x="62329" y="38226"/>
                      <a:pt x="63746" y="36428"/>
                    </a:cubicBezTo>
                    <a:cubicBezTo>
                      <a:pt x="66815" y="32459"/>
                      <a:pt x="66581" y="6907"/>
                      <a:pt x="61411" y="2938"/>
                    </a:cubicBezTo>
                    <a:cubicBezTo>
                      <a:pt x="58688" y="838"/>
                      <a:pt x="43586" y="0"/>
                      <a:pt x="28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7;p39">
                <a:extLst>
                  <a:ext uri="{FF2B5EF4-FFF2-40B4-BE49-F238E27FC236}">
                    <a16:creationId xmlns:a16="http://schemas.microsoft.com/office/drawing/2014/main" id="{D30A1C3D-14BB-4FF5-B528-4EA091803379}"/>
                  </a:ext>
                </a:extLst>
              </p:cNvPr>
              <p:cNvSpPr/>
              <p:nvPr/>
            </p:nvSpPr>
            <p:spPr>
              <a:xfrm rot="16200000">
                <a:off x="386663" y="1779961"/>
                <a:ext cx="995497" cy="868436"/>
              </a:xfrm>
              <a:custGeom>
                <a:avLst/>
                <a:gdLst/>
                <a:ahLst/>
                <a:cxnLst/>
                <a:rect l="l" t="t" r="r" b="b"/>
                <a:pathLst>
                  <a:path w="67082" h="39896" extrusionOk="0">
                    <a:moveTo>
                      <a:pt x="29388" y="801"/>
                    </a:moveTo>
                    <a:cubicBezTo>
                      <a:pt x="46701" y="801"/>
                      <a:pt x="59343" y="1936"/>
                      <a:pt x="61611" y="3670"/>
                    </a:cubicBezTo>
                    <a:cubicBezTo>
                      <a:pt x="63213" y="4904"/>
                      <a:pt x="64514" y="8674"/>
                      <a:pt x="65214" y="14278"/>
                    </a:cubicBezTo>
                    <a:cubicBezTo>
                      <a:pt x="66348" y="23217"/>
                      <a:pt x="65681" y="34225"/>
                      <a:pt x="63846" y="36560"/>
                    </a:cubicBezTo>
                    <a:cubicBezTo>
                      <a:pt x="62712" y="38028"/>
                      <a:pt x="52238" y="39062"/>
                      <a:pt x="38428" y="39062"/>
                    </a:cubicBezTo>
                    <a:lnTo>
                      <a:pt x="38395" y="39062"/>
                    </a:lnTo>
                    <a:cubicBezTo>
                      <a:pt x="21550" y="39062"/>
                      <a:pt x="7506" y="37628"/>
                      <a:pt x="6439" y="35826"/>
                    </a:cubicBezTo>
                    <a:cubicBezTo>
                      <a:pt x="5571" y="34325"/>
                      <a:pt x="5772" y="27220"/>
                      <a:pt x="5938" y="20916"/>
                    </a:cubicBezTo>
                    <a:cubicBezTo>
                      <a:pt x="6072" y="16379"/>
                      <a:pt x="6172" y="12109"/>
                      <a:pt x="5972" y="9374"/>
                    </a:cubicBezTo>
                    <a:cubicBezTo>
                      <a:pt x="5638" y="4804"/>
                      <a:pt x="3470" y="2903"/>
                      <a:pt x="1969" y="2136"/>
                    </a:cubicBezTo>
                    <a:cubicBezTo>
                      <a:pt x="6639" y="1368"/>
                      <a:pt x="17547" y="801"/>
                      <a:pt x="29388" y="801"/>
                    </a:cubicBezTo>
                    <a:close/>
                    <a:moveTo>
                      <a:pt x="29388" y="1"/>
                    </a:moveTo>
                    <a:cubicBezTo>
                      <a:pt x="15812" y="1"/>
                      <a:pt x="3837" y="668"/>
                      <a:pt x="301" y="1635"/>
                    </a:cubicBezTo>
                    <a:cubicBezTo>
                      <a:pt x="134" y="1669"/>
                      <a:pt x="1" y="1869"/>
                      <a:pt x="1" y="2069"/>
                    </a:cubicBezTo>
                    <a:cubicBezTo>
                      <a:pt x="34" y="2269"/>
                      <a:pt x="168" y="2436"/>
                      <a:pt x="368" y="2436"/>
                    </a:cubicBezTo>
                    <a:cubicBezTo>
                      <a:pt x="434" y="2436"/>
                      <a:pt x="4671" y="3003"/>
                      <a:pt x="5138" y="9441"/>
                    </a:cubicBezTo>
                    <a:cubicBezTo>
                      <a:pt x="5338" y="12143"/>
                      <a:pt x="5238" y="16379"/>
                      <a:pt x="5104" y="20882"/>
                    </a:cubicBezTo>
                    <a:cubicBezTo>
                      <a:pt x="4904" y="27921"/>
                      <a:pt x="4737" y="34559"/>
                      <a:pt x="5705" y="36227"/>
                    </a:cubicBezTo>
                    <a:cubicBezTo>
                      <a:pt x="7406" y="39129"/>
                      <a:pt x="27854" y="39896"/>
                      <a:pt x="38428" y="39896"/>
                    </a:cubicBezTo>
                    <a:cubicBezTo>
                      <a:pt x="44032" y="39896"/>
                      <a:pt x="62479" y="39696"/>
                      <a:pt x="64514" y="37094"/>
                    </a:cubicBezTo>
                    <a:cubicBezTo>
                      <a:pt x="66648" y="34325"/>
                      <a:pt x="67082" y="22517"/>
                      <a:pt x="66048" y="14178"/>
                    </a:cubicBezTo>
                    <a:cubicBezTo>
                      <a:pt x="65514" y="10075"/>
                      <a:pt x="64413" y="4771"/>
                      <a:pt x="62112" y="3003"/>
                    </a:cubicBezTo>
                    <a:cubicBezTo>
                      <a:pt x="58476" y="201"/>
                      <a:pt x="36127" y="1"/>
                      <a:pt x="29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8;p39">
                <a:extLst>
                  <a:ext uri="{FF2B5EF4-FFF2-40B4-BE49-F238E27FC236}">
                    <a16:creationId xmlns:a16="http://schemas.microsoft.com/office/drawing/2014/main" id="{C8C65542-3373-37FA-C064-7896731E81A0}"/>
                  </a:ext>
                </a:extLst>
              </p:cNvPr>
              <p:cNvSpPr/>
              <p:nvPr/>
            </p:nvSpPr>
            <p:spPr>
              <a:xfrm rot="-5400000">
                <a:off x="1304744" y="2548987"/>
                <a:ext cx="34340" cy="2405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676" extrusionOk="0">
                    <a:moveTo>
                      <a:pt x="1946" y="1"/>
                    </a:moveTo>
                    <a:cubicBezTo>
                      <a:pt x="1613" y="1"/>
                      <a:pt x="1413" y="268"/>
                      <a:pt x="1179" y="468"/>
                    </a:cubicBezTo>
                    <a:cubicBezTo>
                      <a:pt x="912" y="701"/>
                      <a:pt x="612" y="835"/>
                      <a:pt x="312" y="1035"/>
                    </a:cubicBezTo>
                    <a:cubicBezTo>
                      <a:pt x="0" y="1253"/>
                      <a:pt x="184" y="1675"/>
                      <a:pt x="508" y="1675"/>
                    </a:cubicBezTo>
                    <a:cubicBezTo>
                      <a:pt x="531" y="1675"/>
                      <a:pt x="555" y="1673"/>
                      <a:pt x="579" y="1669"/>
                    </a:cubicBezTo>
                    <a:cubicBezTo>
                      <a:pt x="946" y="1602"/>
                      <a:pt x="1313" y="1368"/>
                      <a:pt x="1613" y="1168"/>
                    </a:cubicBezTo>
                    <a:cubicBezTo>
                      <a:pt x="1946" y="935"/>
                      <a:pt x="2313" y="668"/>
                      <a:pt x="2247" y="234"/>
                    </a:cubicBezTo>
                    <a:cubicBezTo>
                      <a:pt x="2213" y="101"/>
                      <a:pt x="2080" y="1"/>
                      <a:pt x="19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9;p39">
                <a:extLst>
                  <a:ext uri="{FF2B5EF4-FFF2-40B4-BE49-F238E27FC236}">
                    <a16:creationId xmlns:a16="http://schemas.microsoft.com/office/drawing/2014/main" id="{6B31955D-07B6-5C7E-B502-AFD24FD25167}"/>
                  </a:ext>
                </a:extLst>
              </p:cNvPr>
              <p:cNvSpPr/>
              <p:nvPr/>
            </p:nvSpPr>
            <p:spPr>
              <a:xfrm rot="-5400000">
                <a:off x="1335808" y="2536924"/>
                <a:ext cx="49477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788" extrusionOk="0">
                    <a:moveTo>
                      <a:pt x="3039" y="0"/>
                    </a:moveTo>
                    <a:cubicBezTo>
                      <a:pt x="2989" y="0"/>
                      <a:pt x="2935" y="11"/>
                      <a:pt x="2882" y="34"/>
                    </a:cubicBezTo>
                    <a:cubicBezTo>
                      <a:pt x="2381" y="268"/>
                      <a:pt x="2081" y="801"/>
                      <a:pt x="1681" y="1168"/>
                    </a:cubicBezTo>
                    <a:cubicBezTo>
                      <a:pt x="1214" y="1635"/>
                      <a:pt x="680" y="2002"/>
                      <a:pt x="147" y="2402"/>
                    </a:cubicBezTo>
                    <a:cubicBezTo>
                      <a:pt x="1" y="2519"/>
                      <a:pt x="135" y="2788"/>
                      <a:pt x="304" y="2788"/>
                    </a:cubicBezTo>
                    <a:cubicBezTo>
                      <a:pt x="329" y="2788"/>
                      <a:pt x="355" y="2782"/>
                      <a:pt x="380" y="2769"/>
                    </a:cubicBezTo>
                    <a:cubicBezTo>
                      <a:pt x="980" y="2536"/>
                      <a:pt x="1514" y="2169"/>
                      <a:pt x="2048" y="1769"/>
                    </a:cubicBezTo>
                    <a:cubicBezTo>
                      <a:pt x="2515" y="1402"/>
                      <a:pt x="3149" y="935"/>
                      <a:pt x="3282" y="301"/>
                    </a:cubicBezTo>
                    <a:cubicBezTo>
                      <a:pt x="3333" y="121"/>
                      <a:pt x="3207" y="0"/>
                      <a:pt x="30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0;p39">
                <a:extLst>
                  <a:ext uri="{FF2B5EF4-FFF2-40B4-BE49-F238E27FC236}">
                    <a16:creationId xmlns:a16="http://schemas.microsoft.com/office/drawing/2014/main" id="{D9B3B42F-0CD5-1CAD-0099-94520699A0E7}"/>
                  </a:ext>
                </a:extLst>
              </p:cNvPr>
              <p:cNvSpPr/>
              <p:nvPr/>
            </p:nvSpPr>
            <p:spPr>
              <a:xfrm rot="-5400000">
                <a:off x="1347040" y="2499089"/>
                <a:ext cx="85211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164" extrusionOk="0">
                    <a:moveTo>
                      <a:pt x="5375" y="1"/>
                    </a:moveTo>
                    <a:cubicBezTo>
                      <a:pt x="5340" y="1"/>
                      <a:pt x="5305" y="10"/>
                      <a:pt x="5271" y="29"/>
                    </a:cubicBezTo>
                    <a:cubicBezTo>
                      <a:pt x="4437" y="563"/>
                      <a:pt x="3703" y="1163"/>
                      <a:pt x="2936" y="1764"/>
                    </a:cubicBezTo>
                    <a:cubicBezTo>
                      <a:pt x="2068" y="2498"/>
                      <a:pt x="1268" y="3332"/>
                      <a:pt x="200" y="3765"/>
                    </a:cubicBezTo>
                    <a:cubicBezTo>
                      <a:pt x="34" y="3832"/>
                      <a:pt x="0" y="4066"/>
                      <a:pt x="200" y="4132"/>
                    </a:cubicBezTo>
                    <a:cubicBezTo>
                      <a:pt x="302" y="4154"/>
                      <a:pt x="401" y="4163"/>
                      <a:pt x="497" y="4163"/>
                    </a:cubicBezTo>
                    <a:cubicBezTo>
                      <a:pt x="1154" y="4163"/>
                      <a:pt x="1678" y="3702"/>
                      <a:pt x="2202" y="3265"/>
                    </a:cubicBezTo>
                    <a:cubicBezTo>
                      <a:pt x="3369" y="2364"/>
                      <a:pt x="4537" y="1497"/>
                      <a:pt x="5571" y="463"/>
                    </a:cubicBezTo>
                    <a:cubicBezTo>
                      <a:pt x="5741" y="292"/>
                      <a:pt x="5573" y="1"/>
                      <a:pt x="53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1;p39">
                <a:extLst>
                  <a:ext uri="{FF2B5EF4-FFF2-40B4-BE49-F238E27FC236}">
                    <a16:creationId xmlns:a16="http://schemas.microsoft.com/office/drawing/2014/main" id="{FD1203B8-57A6-8B0C-9AC6-54C70883E7EC}"/>
                  </a:ext>
                </a:extLst>
              </p:cNvPr>
              <p:cNvSpPr/>
              <p:nvPr/>
            </p:nvSpPr>
            <p:spPr>
              <a:xfrm rot="-5400000">
                <a:off x="1337759" y="2442683"/>
                <a:ext cx="156488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6158" extrusionOk="0">
                    <a:moveTo>
                      <a:pt x="10242" y="1"/>
                    </a:moveTo>
                    <a:cubicBezTo>
                      <a:pt x="10210" y="1"/>
                      <a:pt x="10176" y="8"/>
                      <a:pt x="10139" y="24"/>
                    </a:cubicBezTo>
                    <a:cubicBezTo>
                      <a:pt x="6704" y="1459"/>
                      <a:pt x="3368" y="3727"/>
                      <a:pt x="199" y="5728"/>
                    </a:cubicBezTo>
                    <a:cubicBezTo>
                      <a:pt x="0" y="5870"/>
                      <a:pt x="116" y="6157"/>
                      <a:pt x="319" y="6157"/>
                    </a:cubicBezTo>
                    <a:cubicBezTo>
                      <a:pt x="355" y="6157"/>
                      <a:pt x="393" y="6149"/>
                      <a:pt x="433" y="6129"/>
                    </a:cubicBezTo>
                    <a:cubicBezTo>
                      <a:pt x="3735" y="4427"/>
                      <a:pt x="7371" y="2726"/>
                      <a:pt x="10340" y="525"/>
                    </a:cubicBezTo>
                    <a:cubicBezTo>
                      <a:pt x="10545" y="378"/>
                      <a:pt x="10467" y="1"/>
                      <a:pt x="10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92;p39">
                <a:extLst>
                  <a:ext uri="{FF2B5EF4-FFF2-40B4-BE49-F238E27FC236}">
                    <a16:creationId xmlns:a16="http://schemas.microsoft.com/office/drawing/2014/main" id="{A9AC85FE-714C-BC79-DCA0-CF5DD9D4E0F1}"/>
                  </a:ext>
                </a:extLst>
              </p:cNvPr>
              <p:cNvSpPr/>
              <p:nvPr/>
            </p:nvSpPr>
            <p:spPr>
              <a:xfrm rot="-5400000">
                <a:off x="1339021" y="2376996"/>
                <a:ext cx="191792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5903" extrusionOk="0">
                    <a:moveTo>
                      <a:pt x="12496" y="1"/>
                    </a:moveTo>
                    <a:cubicBezTo>
                      <a:pt x="12470" y="1"/>
                      <a:pt x="12444" y="5"/>
                      <a:pt x="12417" y="14"/>
                    </a:cubicBezTo>
                    <a:cubicBezTo>
                      <a:pt x="8281" y="1315"/>
                      <a:pt x="3844" y="3249"/>
                      <a:pt x="175" y="5518"/>
                    </a:cubicBezTo>
                    <a:cubicBezTo>
                      <a:pt x="0" y="5634"/>
                      <a:pt x="79" y="5903"/>
                      <a:pt x="236" y="5903"/>
                    </a:cubicBezTo>
                    <a:cubicBezTo>
                      <a:pt x="258" y="5903"/>
                      <a:pt x="283" y="5897"/>
                      <a:pt x="308" y="5885"/>
                    </a:cubicBezTo>
                    <a:cubicBezTo>
                      <a:pt x="4478" y="4350"/>
                      <a:pt x="8681" y="2482"/>
                      <a:pt x="12650" y="547"/>
                    </a:cubicBezTo>
                    <a:cubicBezTo>
                      <a:pt x="12924" y="426"/>
                      <a:pt x="12755" y="1"/>
                      <a:pt x="12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93;p39">
                <a:extLst>
                  <a:ext uri="{FF2B5EF4-FFF2-40B4-BE49-F238E27FC236}">
                    <a16:creationId xmlns:a16="http://schemas.microsoft.com/office/drawing/2014/main" id="{ACBE047A-CE66-9E42-C719-4570589EF6F8}"/>
                  </a:ext>
                </a:extLst>
              </p:cNvPr>
              <p:cNvSpPr/>
              <p:nvPr/>
            </p:nvSpPr>
            <p:spPr>
              <a:xfrm rot="-5400000">
                <a:off x="1349543" y="2285726"/>
                <a:ext cx="198485" cy="84393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5879" extrusionOk="0">
                    <a:moveTo>
                      <a:pt x="12953" y="1"/>
                    </a:moveTo>
                    <a:cubicBezTo>
                      <a:pt x="12942" y="1"/>
                      <a:pt x="12930" y="2"/>
                      <a:pt x="12919" y="3"/>
                    </a:cubicBezTo>
                    <a:cubicBezTo>
                      <a:pt x="8616" y="804"/>
                      <a:pt x="4213" y="3139"/>
                      <a:pt x="376" y="5173"/>
                    </a:cubicBezTo>
                    <a:cubicBezTo>
                      <a:pt x="1" y="5376"/>
                      <a:pt x="251" y="5879"/>
                      <a:pt x="585" y="5879"/>
                    </a:cubicBezTo>
                    <a:cubicBezTo>
                      <a:pt x="637" y="5879"/>
                      <a:pt x="690" y="5867"/>
                      <a:pt x="743" y="5841"/>
                    </a:cubicBezTo>
                    <a:cubicBezTo>
                      <a:pt x="4780" y="3839"/>
                      <a:pt x="9116" y="2505"/>
                      <a:pt x="13119" y="470"/>
                    </a:cubicBezTo>
                    <a:cubicBezTo>
                      <a:pt x="13374" y="342"/>
                      <a:pt x="13202" y="1"/>
                      <a:pt x="1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94;p39">
                <a:extLst>
                  <a:ext uri="{FF2B5EF4-FFF2-40B4-BE49-F238E27FC236}">
                    <a16:creationId xmlns:a16="http://schemas.microsoft.com/office/drawing/2014/main" id="{3491B841-BE4B-68A9-F972-ABB17F43A33F}"/>
                  </a:ext>
                </a:extLst>
              </p:cNvPr>
              <p:cNvSpPr/>
              <p:nvPr/>
            </p:nvSpPr>
            <p:spPr>
              <a:xfrm rot="-5400000">
                <a:off x="1383336" y="2190484"/>
                <a:ext cx="155449" cy="73483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5119" extrusionOk="0">
                    <a:moveTo>
                      <a:pt x="9993" y="0"/>
                    </a:moveTo>
                    <a:cubicBezTo>
                      <a:pt x="9980" y="0"/>
                      <a:pt x="9967" y="1"/>
                      <a:pt x="9954" y="2"/>
                    </a:cubicBezTo>
                    <a:cubicBezTo>
                      <a:pt x="6585" y="469"/>
                      <a:pt x="3049" y="2738"/>
                      <a:pt x="281" y="4539"/>
                    </a:cubicBezTo>
                    <a:cubicBezTo>
                      <a:pt x="1" y="4735"/>
                      <a:pt x="167" y="5119"/>
                      <a:pt x="425" y="5119"/>
                    </a:cubicBezTo>
                    <a:cubicBezTo>
                      <a:pt x="474" y="5119"/>
                      <a:pt x="527" y="5105"/>
                      <a:pt x="581" y="5073"/>
                    </a:cubicBezTo>
                    <a:cubicBezTo>
                      <a:pt x="2115" y="4172"/>
                      <a:pt x="3683" y="3338"/>
                      <a:pt x="5284" y="2571"/>
                    </a:cubicBezTo>
                    <a:cubicBezTo>
                      <a:pt x="6885" y="1837"/>
                      <a:pt x="8653" y="1403"/>
                      <a:pt x="10188" y="503"/>
                    </a:cubicBezTo>
                    <a:cubicBezTo>
                      <a:pt x="10475" y="343"/>
                      <a:pt x="10273" y="0"/>
                      <a:pt x="9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5;p39">
                <a:extLst>
                  <a:ext uri="{FF2B5EF4-FFF2-40B4-BE49-F238E27FC236}">
                    <a16:creationId xmlns:a16="http://schemas.microsoft.com/office/drawing/2014/main" id="{E4AA0E48-E32D-DD8F-9162-F54DD305F5E2}"/>
                  </a:ext>
                </a:extLst>
              </p:cNvPr>
              <p:cNvSpPr/>
              <p:nvPr/>
            </p:nvSpPr>
            <p:spPr>
              <a:xfrm rot="-5400000">
                <a:off x="1411629" y="2122032"/>
                <a:ext cx="116509" cy="57018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72" extrusionOk="0">
                    <a:moveTo>
                      <a:pt x="7491" y="0"/>
                    </a:moveTo>
                    <a:cubicBezTo>
                      <a:pt x="7465" y="0"/>
                      <a:pt x="7439" y="5"/>
                      <a:pt x="7411" y="15"/>
                    </a:cubicBezTo>
                    <a:cubicBezTo>
                      <a:pt x="4876" y="882"/>
                      <a:pt x="2374" y="2050"/>
                      <a:pt x="173" y="3584"/>
                    </a:cubicBezTo>
                    <a:cubicBezTo>
                      <a:pt x="0" y="3728"/>
                      <a:pt x="100" y="3971"/>
                      <a:pt x="281" y="3971"/>
                    </a:cubicBezTo>
                    <a:cubicBezTo>
                      <a:pt x="310" y="3971"/>
                      <a:pt x="341" y="3965"/>
                      <a:pt x="373" y="3951"/>
                    </a:cubicBezTo>
                    <a:cubicBezTo>
                      <a:pt x="2808" y="2784"/>
                      <a:pt x="5176" y="1583"/>
                      <a:pt x="7611" y="449"/>
                    </a:cubicBezTo>
                    <a:cubicBezTo>
                      <a:pt x="7851" y="359"/>
                      <a:pt x="7714" y="0"/>
                      <a:pt x="7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96;p39">
                <a:extLst>
                  <a:ext uri="{FF2B5EF4-FFF2-40B4-BE49-F238E27FC236}">
                    <a16:creationId xmlns:a16="http://schemas.microsoft.com/office/drawing/2014/main" id="{41A5E631-7DCE-2063-3D9D-E57EFB0F8AA2}"/>
                  </a:ext>
                </a:extLst>
              </p:cNvPr>
              <p:cNvSpPr/>
              <p:nvPr/>
            </p:nvSpPr>
            <p:spPr>
              <a:xfrm rot="-5400000">
                <a:off x="1431647" y="2053471"/>
                <a:ext cx="98137" cy="5419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775" extrusionOk="0">
                    <a:moveTo>
                      <a:pt x="6294" y="1"/>
                    </a:moveTo>
                    <a:cubicBezTo>
                      <a:pt x="6259" y="1"/>
                      <a:pt x="6220" y="9"/>
                      <a:pt x="6180" y="29"/>
                    </a:cubicBezTo>
                    <a:cubicBezTo>
                      <a:pt x="4212" y="997"/>
                      <a:pt x="2244" y="2031"/>
                      <a:pt x="343" y="3132"/>
                    </a:cubicBezTo>
                    <a:cubicBezTo>
                      <a:pt x="1" y="3331"/>
                      <a:pt x="219" y="3774"/>
                      <a:pt x="518" y="3774"/>
                    </a:cubicBezTo>
                    <a:cubicBezTo>
                      <a:pt x="569" y="3774"/>
                      <a:pt x="623" y="3761"/>
                      <a:pt x="676" y="3732"/>
                    </a:cubicBezTo>
                    <a:cubicBezTo>
                      <a:pt x="2611" y="2665"/>
                      <a:pt x="4512" y="1564"/>
                      <a:pt x="6414" y="396"/>
                    </a:cubicBezTo>
                    <a:cubicBezTo>
                      <a:pt x="6612" y="283"/>
                      <a:pt x="6497" y="1"/>
                      <a:pt x="6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97;p39">
                <a:extLst>
                  <a:ext uri="{FF2B5EF4-FFF2-40B4-BE49-F238E27FC236}">
                    <a16:creationId xmlns:a16="http://schemas.microsoft.com/office/drawing/2014/main" id="{F57B84E4-D2AC-A61A-ACA2-CC5CF3C1F8BE}"/>
                  </a:ext>
                </a:extLst>
              </p:cNvPr>
              <p:cNvSpPr/>
              <p:nvPr/>
            </p:nvSpPr>
            <p:spPr>
              <a:xfrm rot="-5400000">
                <a:off x="1441129" y="1970501"/>
                <a:ext cx="73577" cy="3484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427" extrusionOk="0">
                    <a:moveTo>
                      <a:pt x="4692" y="0"/>
                    </a:moveTo>
                    <a:cubicBezTo>
                      <a:pt x="4668" y="0"/>
                      <a:pt x="4642" y="6"/>
                      <a:pt x="4614" y="17"/>
                    </a:cubicBezTo>
                    <a:cubicBezTo>
                      <a:pt x="3180" y="518"/>
                      <a:pt x="1745" y="1152"/>
                      <a:pt x="344" y="1819"/>
                    </a:cubicBezTo>
                    <a:cubicBezTo>
                      <a:pt x="0" y="1962"/>
                      <a:pt x="223" y="2426"/>
                      <a:pt x="526" y="2426"/>
                    </a:cubicBezTo>
                    <a:cubicBezTo>
                      <a:pt x="575" y="2426"/>
                      <a:pt x="627" y="2414"/>
                      <a:pt x="678" y="2386"/>
                    </a:cubicBezTo>
                    <a:cubicBezTo>
                      <a:pt x="2079" y="1785"/>
                      <a:pt x="3447" y="1152"/>
                      <a:pt x="4781" y="384"/>
                    </a:cubicBezTo>
                    <a:cubicBezTo>
                      <a:pt x="4957" y="296"/>
                      <a:pt x="4875" y="0"/>
                      <a:pt x="46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98;p39">
                <a:extLst>
                  <a:ext uri="{FF2B5EF4-FFF2-40B4-BE49-F238E27FC236}">
                    <a16:creationId xmlns:a16="http://schemas.microsoft.com/office/drawing/2014/main" id="{4D677174-D9CA-4E89-D37B-CDF2C5F3439D}"/>
                  </a:ext>
                </a:extLst>
              </p:cNvPr>
              <p:cNvSpPr/>
              <p:nvPr/>
            </p:nvSpPr>
            <p:spPr>
              <a:xfrm rot="-5400000">
                <a:off x="1435647" y="1902327"/>
                <a:ext cx="81783" cy="3647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2541" extrusionOk="0">
                    <a:moveTo>
                      <a:pt x="5223" y="1"/>
                    </a:moveTo>
                    <a:cubicBezTo>
                      <a:pt x="5212" y="1"/>
                      <a:pt x="5201" y="2"/>
                      <a:pt x="5189" y="4"/>
                    </a:cubicBezTo>
                    <a:cubicBezTo>
                      <a:pt x="3454" y="371"/>
                      <a:pt x="1787" y="1104"/>
                      <a:pt x="285" y="2005"/>
                    </a:cubicBezTo>
                    <a:cubicBezTo>
                      <a:pt x="1" y="2176"/>
                      <a:pt x="153" y="2541"/>
                      <a:pt x="432" y="2541"/>
                    </a:cubicBezTo>
                    <a:cubicBezTo>
                      <a:pt x="480" y="2541"/>
                      <a:pt x="532" y="2530"/>
                      <a:pt x="586" y="2505"/>
                    </a:cubicBezTo>
                    <a:cubicBezTo>
                      <a:pt x="2153" y="1805"/>
                      <a:pt x="3755" y="1138"/>
                      <a:pt x="5322" y="337"/>
                    </a:cubicBezTo>
                    <a:cubicBezTo>
                      <a:pt x="5511" y="243"/>
                      <a:pt x="5403" y="1"/>
                      <a:pt x="5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99;p39">
                <a:extLst>
                  <a:ext uri="{FF2B5EF4-FFF2-40B4-BE49-F238E27FC236}">
                    <a16:creationId xmlns:a16="http://schemas.microsoft.com/office/drawing/2014/main" id="{C05198FE-EC75-E70F-56F0-69CBFA1E5F36}"/>
                  </a:ext>
                </a:extLst>
              </p:cNvPr>
              <p:cNvSpPr/>
              <p:nvPr/>
            </p:nvSpPr>
            <p:spPr>
              <a:xfrm rot="-5400000">
                <a:off x="1445938" y="1838775"/>
                <a:ext cx="6124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008" extrusionOk="0">
                    <a:moveTo>
                      <a:pt x="3764" y="1"/>
                    </a:moveTo>
                    <a:cubicBezTo>
                      <a:pt x="3752" y="1"/>
                      <a:pt x="3739" y="1"/>
                      <a:pt x="3726" y="2"/>
                    </a:cubicBezTo>
                    <a:cubicBezTo>
                      <a:pt x="2492" y="36"/>
                      <a:pt x="1425" y="503"/>
                      <a:pt x="391" y="1203"/>
                    </a:cubicBezTo>
                    <a:cubicBezTo>
                      <a:pt x="0" y="1454"/>
                      <a:pt x="239" y="2008"/>
                      <a:pt x="601" y="2008"/>
                    </a:cubicBezTo>
                    <a:cubicBezTo>
                      <a:pt x="672" y="2008"/>
                      <a:pt x="747" y="1986"/>
                      <a:pt x="824" y="1937"/>
                    </a:cubicBezTo>
                    <a:cubicBezTo>
                      <a:pt x="1758" y="1370"/>
                      <a:pt x="2826" y="1003"/>
                      <a:pt x="3826" y="603"/>
                    </a:cubicBezTo>
                    <a:cubicBezTo>
                      <a:pt x="4117" y="474"/>
                      <a:pt x="4126" y="1"/>
                      <a:pt x="3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1459;p39">
              <a:extLst>
                <a:ext uri="{FF2B5EF4-FFF2-40B4-BE49-F238E27FC236}">
                  <a16:creationId xmlns:a16="http://schemas.microsoft.com/office/drawing/2014/main" id="{347D32D7-0AE6-E755-F477-EBC06F24BECB}"/>
                </a:ext>
              </a:extLst>
            </p:cNvPr>
            <p:cNvSpPr txBox="1"/>
            <p:nvPr/>
          </p:nvSpPr>
          <p:spPr>
            <a:xfrm>
              <a:off x="1020255" y="1345501"/>
              <a:ext cx="3221108" cy="1429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1.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Mục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đích</a:t>
              </a:r>
              <a:endPara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2.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Thể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lệ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a.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Chuẩn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bị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Nguyên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liệu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dự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10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nam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nữ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Các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thực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hiện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1: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nhất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2: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lửa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lấy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nước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nhất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3: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nấu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chin,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dẻo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ngon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220" name="Google Shape;1487;p39">
              <a:extLst>
                <a:ext uri="{FF2B5EF4-FFF2-40B4-BE49-F238E27FC236}">
                  <a16:creationId xmlns:a16="http://schemas.microsoft.com/office/drawing/2014/main" id="{05BC140B-5A23-E0BB-3D76-AA839EA5DE02}"/>
                </a:ext>
              </a:extLst>
            </p:cNvPr>
            <p:cNvSpPr txBox="1">
              <a:spLocks/>
            </p:cNvSpPr>
            <p:nvPr/>
          </p:nvSpPr>
          <p:spPr>
            <a:xfrm>
              <a:off x="241504" y="1825145"/>
              <a:ext cx="861600" cy="399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(a)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Thị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Cấm</a:t>
              </a:r>
            </a:p>
          </p:txBody>
        </p:sp>
      </p:grpSp>
      <p:sp>
        <p:nvSpPr>
          <p:cNvPr id="221" name="Google Shape;1488;p39">
            <a:extLst>
              <a:ext uri="{FF2B5EF4-FFF2-40B4-BE49-F238E27FC236}">
                <a16:creationId xmlns:a16="http://schemas.microsoft.com/office/drawing/2014/main" id="{AE8A91B6-0C10-51AE-E166-3F9D46331B36}"/>
              </a:ext>
            </a:extLst>
          </p:cNvPr>
          <p:cNvSpPr txBox="1">
            <a:spLocks/>
          </p:cNvSpPr>
          <p:nvPr/>
        </p:nvSpPr>
        <p:spPr>
          <a:xfrm>
            <a:off x="7955883" y="2298836"/>
            <a:ext cx="1327787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(b)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L</a:t>
            </a: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àng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Chuông</a:t>
            </a:r>
          </a:p>
          <a:p>
            <a:pPr algn="ctr">
              <a:buClr>
                <a:schemeClr val="dk1"/>
              </a:buClr>
              <a:buSzPts val="1100"/>
            </a:pPr>
            <a:endParaRPr lang="en" sz="2600" b="1" dirty="0">
              <a:solidFill>
                <a:srgbClr val="C00000"/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463;p39">
            <a:extLst>
              <a:ext uri="{FF2B5EF4-FFF2-40B4-BE49-F238E27FC236}">
                <a16:creationId xmlns:a16="http://schemas.microsoft.com/office/drawing/2014/main" id="{AD7118E7-3249-5C56-D992-7FBA69406247}"/>
              </a:ext>
            </a:extLst>
          </p:cNvPr>
          <p:cNvSpPr txBox="1"/>
          <p:nvPr/>
        </p:nvSpPr>
        <p:spPr>
          <a:xfrm>
            <a:off x="4979861" y="984950"/>
            <a:ext cx="3171441" cy="31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1.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nữ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vòng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tròn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thổi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+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canh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chừng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cóc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nhảy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ra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đứa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bé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khóc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Hết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nén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hương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2.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nam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Bếp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đặt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bờ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ao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/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đầm</a:t>
            </a: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chơi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trên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thuyền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bồng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bềnh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đánh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lửa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thổi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353;p39">
            <a:extLst>
              <a:ext uri="{FF2B5EF4-FFF2-40B4-BE49-F238E27FC236}">
                <a16:creationId xmlns:a16="http://schemas.microsoft.com/office/drawing/2014/main" id="{B5480AA4-1372-2BDD-573F-78E1A2052AF6}"/>
              </a:ext>
            </a:extLst>
          </p:cNvPr>
          <p:cNvGrpSpPr/>
          <p:nvPr/>
        </p:nvGrpSpPr>
        <p:grpSpPr>
          <a:xfrm flipH="1">
            <a:off x="8377802" y="3279295"/>
            <a:ext cx="709115" cy="329805"/>
            <a:chOff x="689361" y="2500695"/>
            <a:chExt cx="694122" cy="329805"/>
          </a:xfrm>
        </p:grpSpPr>
        <p:sp>
          <p:nvSpPr>
            <p:cNvPr id="5" name="Google Shape;1354;p39">
              <a:extLst>
                <a:ext uri="{FF2B5EF4-FFF2-40B4-BE49-F238E27FC236}">
                  <a16:creationId xmlns:a16="http://schemas.microsoft.com/office/drawing/2014/main" id="{9F954E87-9E09-2BC5-E0D6-2B6331098856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55;p39">
              <a:extLst>
                <a:ext uri="{FF2B5EF4-FFF2-40B4-BE49-F238E27FC236}">
                  <a16:creationId xmlns:a16="http://schemas.microsoft.com/office/drawing/2014/main" id="{50DCFCA4-EBF1-B40A-0D7B-710D45398747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905;p39">
            <a:extLst>
              <a:ext uri="{FF2B5EF4-FFF2-40B4-BE49-F238E27FC236}">
                <a16:creationId xmlns:a16="http://schemas.microsoft.com/office/drawing/2014/main" id="{33EF08AD-7AE0-9B5F-5D55-EAF9E9A074A1}"/>
              </a:ext>
            </a:extLst>
          </p:cNvPr>
          <p:cNvSpPr txBox="1">
            <a:spLocks/>
          </p:cNvSpPr>
          <p:nvPr/>
        </p:nvSpPr>
        <p:spPr>
          <a:xfrm>
            <a:off x="550629" y="62455"/>
            <a:ext cx="5885897" cy="64852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3" grpId="0"/>
      <p:bldP spid="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356;p39">
            <a:extLst>
              <a:ext uri="{FF2B5EF4-FFF2-40B4-BE49-F238E27FC236}">
                <a16:creationId xmlns:a16="http://schemas.microsoft.com/office/drawing/2014/main" id="{E82988CC-E59F-FEB5-A5CB-F14BF41EA64D}"/>
              </a:ext>
            </a:extLst>
          </p:cNvPr>
          <p:cNvGrpSpPr/>
          <p:nvPr/>
        </p:nvGrpSpPr>
        <p:grpSpPr>
          <a:xfrm flipH="1">
            <a:off x="4839514" y="694804"/>
            <a:ext cx="3731124" cy="4391377"/>
            <a:chOff x="1048412" y="1453351"/>
            <a:chExt cx="2937234" cy="1477648"/>
          </a:xfrm>
        </p:grpSpPr>
        <p:sp>
          <p:nvSpPr>
            <p:cNvPr id="115" name="Google Shape;1357;p39">
              <a:extLst>
                <a:ext uri="{FF2B5EF4-FFF2-40B4-BE49-F238E27FC236}">
                  <a16:creationId xmlns:a16="http://schemas.microsoft.com/office/drawing/2014/main" id="{08C672A7-EA89-DED9-570A-871F86AB1715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58;p39">
              <a:extLst>
                <a:ext uri="{FF2B5EF4-FFF2-40B4-BE49-F238E27FC236}">
                  <a16:creationId xmlns:a16="http://schemas.microsoft.com/office/drawing/2014/main" id="{DE092E6B-F4C6-B125-6370-BB312954B68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9;p39">
              <a:extLst>
                <a:ext uri="{FF2B5EF4-FFF2-40B4-BE49-F238E27FC236}">
                  <a16:creationId xmlns:a16="http://schemas.microsoft.com/office/drawing/2014/main" id="{DBC9FB7D-A26A-59CF-5C96-1730D262F44F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0;p39">
              <a:extLst>
                <a:ext uri="{FF2B5EF4-FFF2-40B4-BE49-F238E27FC236}">
                  <a16:creationId xmlns:a16="http://schemas.microsoft.com/office/drawing/2014/main" id="{229239AE-3677-9DCC-8F47-02472CE0BEE3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1;p39">
              <a:extLst>
                <a:ext uri="{FF2B5EF4-FFF2-40B4-BE49-F238E27FC236}">
                  <a16:creationId xmlns:a16="http://schemas.microsoft.com/office/drawing/2014/main" id="{ECB116EA-66C7-6752-3AF0-64468C5D8082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2;p39">
              <a:extLst>
                <a:ext uri="{FF2B5EF4-FFF2-40B4-BE49-F238E27FC236}">
                  <a16:creationId xmlns:a16="http://schemas.microsoft.com/office/drawing/2014/main" id="{5A2B64E4-1F37-2373-DCD3-268D372B910E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3;p39">
              <a:extLst>
                <a:ext uri="{FF2B5EF4-FFF2-40B4-BE49-F238E27FC236}">
                  <a16:creationId xmlns:a16="http://schemas.microsoft.com/office/drawing/2014/main" id="{3A31FB20-508B-1B69-B057-A3374BD2DFD7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4;p39">
              <a:extLst>
                <a:ext uri="{FF2B5EF4-FFF2-40B4-BE49-F238E27FC236}">
                  <a16:creationId xmlns:a16="http://schemas.microsoft.com/office/drawing/2014/main" id="{A96D8AF3-3174-CA57-56ED-9B82CE5D2DA2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5;p39">
              <a:extLst>
                <a:ext uri="{FF2B5EF4-FFF2-40B4-BE49-F238E27FC236}">
                  <a16:creationId xmlns:a16="http://schemas.microsoft.com/office/drawing/2014/main" id="{0C0371BE-FB04-EBFE-F902-188268E56B76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6;p39">
              <a:extLst>
                <a:ext uri="{FF2B5EF4-FFF2-40B4-BE49-F238E27FC236}">
                  <a16:creationId xmlns:a16="http://schemas.microsoft.com/office/drawing/2014/main" id="{A5281E74-C815-7EF8-DC49-9264FB2E05E3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7;p39">
              <a:extLst>
                <a:ext uri="{FF2B5EF4-FFF2-40B4-BE49-F238E27FC236}">
                  <a16:creationId xmlns:a16="http://schemas.microsoft.com/office/drawing/2014/main" id="{FFF0E5DF-4BA6-4BFC-B9C6-CC3DF5DAE86C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8;p39">
              <a:extLst>
                <a:ext uri="{FF2B5EF4-FFF2-40B4-BE49-F238E27FC236}">
                  <a16:creationId xmlns:a16="http://schemas.microsoft.com/office/drawing/2014/main" id="{32A2890D-2E68-7BDA-E08A-2ED655E001C7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9;p39">
              <a:extLst>
                <a:ext uri="{FF2B5EF4-FFF2-40B4-BE49-F238E27FC236}">
                  <a16:creationId xmlns:a16="http://schemas.microsoft.com/office/drawing/2014/main" id="{B55395B4-34AD-E154-91F9-DA0853150B69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0;p39">
              <a:extLst>
                <a:ext uri="{FF2B5EF4-FFF2-40B4-BE49-F238E27FC236}">
                  <a16:creationId xmlns:a16="http://schemas.microsoft.com/office/drawing/2014/main" id="{A1A223DF-055A-8341-5323-031964D3C080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1;p39">
              <a:extLst>
                <a:ext uri="{FF2B5EF4-FFF2-40B4-BE49-F238E27FC236}">
                  <a16:creationId xmlns:a16="http://schemas.microsoft.com/office/drawing/2014/main" id="{C771A3E7-58D1-35CD-E563-57BBCDB53FBB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2;p39">
              <a:extLst>
                <a:ext uri="{FF2B5EF4-FFF2-40B4-BE49-F238E27FC236}">
                  <a16:creationId xmlns:a16="http://schemas.microsoft.com/office/drawing/2014/main" id="{559C728C-F873-C1D8-186F-C02943568374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3;p39">
              <a:extLst>
                <a:ext uri="{FF2B5EF4-FFF2-40B4-BE49-F238E27FC236}">
                  <a16:creationId xmlns:a16="http://schemas.microsoft.com/office/drawing/2014/main" id="{3C5F7B92-E783-10B3-482F-FAA6EB7E6C15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4;p39">
              <a:extLst>
                <a:ext uri="{FF2B5EF4-FFF2-40B4-BE49-F238E27FC236}">
                  <a16:creationId xmlns:a16="http://schemas.microsoft.com/office/drawing/2014/main" id="{D2134509-6A47-6AC2-0192-BFAC58D9C547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5;p39">
              <a:extLst>
                <a:ext uri="{FF2B5EF4-FFF2-40B4-BE49-F238E27FC236}">
                  <a16:creationId xmlns:a16="http://schemas.microsoft.com/office/drawing/2014/main" id="{CD6B3BB2-E1FB-3621-D5E5-738C58B0581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6;p39">
              <a:extLst>
                <a:ext uri="{FF2B5EF4-FFF2-40B4-BE49-F238E27FC236}">
                  <a16:creationId xmlns:a16="http://schemas.microsoft.com/office/drawing/2014/main" id="{27D36269-2DF1-4698-6E5B-E7E41E04DE5B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7;p39">
              <a:extLst>
                <a:ext uri="{FF2B5EF4-FFF2-40B4-BE49-F238E27FC236}">
                  <a16:creationId xmlns:a16="http://schemas.microsoft.com/office/drawing/2014/main" id="{2C339AC9-EBA2-533A-3155-44251A2F7937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8;p39">
              <a:extLst>
                <a:ext uri="{FF2B5EF4-FFF2-40B4-BE49-F238E27FC236}">
                  <a16:creationId xmlns:a16="http://schemas.microsoft.com/office/drawing/2014/main" id="{8FFA2CB1-CD85-2753-2706-37D122CD01B2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9;p39">
              <a:extLst>
                <a:ext uri="{FF2B5EF4-FFF2-40B4-BE49-F238E27FC236}">
                  <a16:creationId xmlns:a16="http://schemas.microsoft.com/office/drawing/2014/main" id="{2E0D9F81-CEFB-7567-16ED-A00CDEC9C04F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0;p39">
              <a:extLst>
                <a:ext uri="{FF2B5EF4-FFF2-40B4-BE49-F238E27FC236}">
                  <a16:creationId xmlns:a16="http://schemas.microsoft.com/office/drawing/2014/main" id="{3AA82F16-03C0-05E0-5EBC-7CFE3A36C949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81;p39">
              <a:extLst>
                <a:ext uri="{FF2B5EF4-FFF2-40B4-BE49-F238E27FC236}">
                  <a16:creationId xmlns:a16="http://schemas.microsoft.com/office/drawing/2014/main" id="{85282E86-31F1-6799-870F-3D761B0B6747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82;p39">
              <a:extLst>
                <a:ext uri="{FF2B5EF4-FFF2-40B4-BE49-F238E27FC236}">
                  <a16:creationId xmlns:a16="http://schemas.microsoft.com/office/drawing/2014/main" id="{D9BF2785-F1F7-ACD9-1C2A-5FD1A43A03CA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83;p39">
              <a:extLst>
                <a:ext uri="{FF2B5EF4-FFF2-40B4-BE49-F238E27FC236}">
                  <a16:creationId xmlns:a16="http://schemas.microsoft.com/office/drawing/2014/main" id="{505BEBB7-0992-9108-3746-2DA2F491B5EB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84;p39">
              <a:extLst>
                <a:ext uri="{FF2B5EF4-FFF2-40B4-BE49-F238E27FC236}">
                  <a16:creationId xmlns:a16="http://schemas.microsoft.com/office/drawing/2014/main" id="{945922DC-454D-C64E-5B85-07E96A974E16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5;p39">
              <a:extLst>
                <a:ext uri="{FF2B5EF4-FFF2-40B4-BE49-F238E27FC236}">
                  <a16:creationId xmlns:a16="http://schemas.microsoft.com/office/drawing/2014/main" id="{14E663E0-4EC8-D782-D761-A3CE4FD61E52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6;p39">
              <a:extLst>
                <a:ext uri="{FF2B5EF4-FFF2-40B4-BE49-F238E27FC236}">
                  <a16:creationId xmlns:a16="http://schemas.microsoft.com/office/drawing/2014/main" id="{D566EA75-952D-A267-372D-C05356D84218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7;p39">
              <a:extLst>
                <a:ext uri="{FF2B5EF4-FFF2-40B4-BE49-F238E27FC236}">
                  <a16:creationId xmlns:a16="http://schemas.microsoft.com/office/drawing/2014/main" id="{5CAEA45A-AE4D-2959-EF24-087942008D32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388;p39">
              <a:extLst>
                <a:ext uri="{FF2B5EF4-FFF2-40B4-BE49-F238E27FC236}">
                  <a16:creationId xmlns:a16="http://schemas.microsoft.com/office/drawing/2014/main" id="{85F7844A-73C4-FA17-8F8B-EC469F946B9A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9;p39">
              <a:extLst>
                <a:ext uri="{FF2B5EF4-FFF2-40B4-BE49-F238E27FC236}">
                  <a16:creationId xmlns:a16="http://schemas.microsoft.com/office/drawing/2014/main" id="{D14779FA-2418-A368-D2D6-860A53FB30DF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0;p39">
              <a:extLst>
                <a:ext uri="{FF2B5EF4-FFF2-40B4-BE49-F238E27FC236}">
                  <a16:creationId xmlns:a16="http://schemas.microsoft.com/office/drawing/2014/main" id="{682999FD-6D43-4550-33C8-155D69EC7BF3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391;p39">
            <a:extLst>
              <a:ext uri="{FF2B5EF4-FFF2-40B4-BE49-F238E27FC236}">
                <a16:creationId xmlns:a16="http://schemas.microsoft.com/office/drawing/2014/main" id="{B6CAB816-DCDB-B219-43C8-AFFD92BEFE50}"/>
              </a:ext>
            </a:extLst>
          </p:cNvPr>
          <p:cNvGrpSpPr/>
          <p:nvPr/>
        </p:nvGrpSpPr>
        <p:grpSpPr>
          <a:xfrm flipH="1">
            <a:off x="8108866" y="2337699"/>
            <a:ext cx="1073376" cy="1959277"/>
            <a:chOff x="658796" y="1686488"/>
            <a:chExt cx="868436" cy="997976"/>
          </a:xfrm>
        </p:grpSpPr>
        <p:sp>
          <p:nvSpPr>
            <p:cNvPr id="150" name="Google Shape;1392;p39">
              <a:extLst>
                <a:ext uri="{FF2B5EF4-FFF2-40B4-BE49-F238E27FC236}">
                  <a16:creationId xmlns:a16="http://schemas.microsoft.com/office/drawing/2014/main" id="{A95A9248-9E83-985D-2874-82EE73A18B2C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93;p39">
              <a:extLst>
                <a:ext uri="{FF2B5EF4-FFF2-40B4-BE49-F238E27FC236}">
                  <a16:creationId xmlns:a16="http://schemas.microsoft.com/office/drawing/2014/main" id="{367910E3-38D9-99E9-F473-D75EE792AFA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94;p39">
              <a:extLst>
                <a:ext uri="{FF2B5EF4-FFF2-40B4-BE49-F238E27FC236}">
                  <a16:creationId xmlns:a16="http://schemas.microsoft.com/office/drawing/2014/main" id="{22AF50BC-38B3-50E4-B1A6-50D95C189CF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5;p39">
              <a:extLst>
                <a:ext uri="{FF2B5EF4-FFF2-40B4-BE49-F238E27FC236}">
                  <a16:creationId xmlns:a16="http://schemas.microsoft.com/office/drawing/2014/main" id="{33E2073A-43C4-175A-08F7-A65FCBF20658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6;p39">
              <a:extLst>
                <a:ext uri="{FF2B5EF4-FFF2-40B4-BE49-F238E27FC236}">
                  <a16:creationId xmlns:a16="http://schemas.microsoft.com/office/drawing/2014/main" id="{D7EA0881-10D2-52B1-7243-9C7ABFDF74A8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7;p39">
              <a:extLst>
                <a:ext uri="{FF2B5EF4-FFF2-40B4-BE49-F238E27FC236}">
                  <a16:creationId xmlns:a16="http://schemas.microsoft.com/office/drawing/2014/main" id="{C9E5FCCF-4CBB-D972-DE26-9BBD79D3516A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8;p39">
              <a:extLst>
                <a:ext uri="{FF2B5EF4-FFF2-40B4-BE49-F238E27FC236}">
                  <a16:creationId xmlns:a16="http://schemas.microsoft.com/office/drawing/2014/main" id="{0E8CCB9F-378A-652D-214C-66A90D4F9110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9;p39">
              <a:extLst>
                <a:ext uri="{FF2B5EF4-FFF2-40B4-BE49-F238E27FC236}">
                  <a16:creationId xmlns:a16="http://schemas.microsoft.com/office/drawing/2014/main" id="{F7663339-F4DA-1C47-569C-478BC7FB1546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00;p39">
              <a:extLst>
                <a:ext uri="{FF2B5EF4-FFF2-40B4-BE49-F238E27FC236}">
                  <a16:creationId xmlns:a16="http://schemas.microsoft.com/office/drawing/2014/main" id="{C5BCDA6F-D0BE-6FB9-5754-66E82BCDE38F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01;p39">
              <a:extLst>
                <a:ext uri="{FF2B5EF4-FFF2-40B4-BE49-F238E27FC236}">
                  <a16:creationId xmlns:a16="http://schemas.microsoft.com/office/drawing/2014/main" id="{D0A7F155-FD88-DEFF-AA11-0DB6CAF572DA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02;p39">
              <a:extLst>
                <a:ext uri="{FF2B5EF4-FFF2-40B4-BE49-F238E27FC236}">
                  <a16:creationId xmlns:a16="http://schemas.microsoft.com/office/drawing/2014/main" id="{B3C2C4FC-AE36-F2B5-5D95-9C0507FD48E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03;p39">
              <a:extLst>
                <a:ext uri="{FF2B5EF4-FFF2-40B4-BE49-F238E27FC236}">
                  <a16:creationId xmlns:a16="http://schemas.microsoft.com/office/drawing/2014/main" id="{398A5BC6-818F-427D-9F95-F5046D515E88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04;p39">
              <a:extLst>
                <a:ext uri="{FF2B5EF4-FFF2-40B4-BE49-F238E27FC236}">
                  <a16:creationId xmlns:a16="http://schemas.microsoft.com/office/drawing/2014/main" id="{60242F2C-7C2E-2061-29F5-A61345820548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5;p39">
              <a:extLst>
                <a:ext uri="{FF2B5EF4-FFF2-40B4-BE49-F238E27FC236}">
                  <a16:creationId xmlns:a16="http://schemas.microsoft.com/office/drawing/2014/main" id="{0CF43AD4-29B0-6136-86D0-072E28657773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AD4151-4BCD-120B-455B-DC05A7A60429}"/>
              </a:ext>
            </a:extLst>
          </p:cNvPr>
          <p:cNvGrpSpPr/>
          <p:nvPr/>
        </p:nvGrpSpPr>
        <p:grpSpPr>
          <a:xfrm>
            <a:off x="125413" y="1258405"/>
            <a:ext cx="4546204" cy="3063869"/>
            <a:chOff x="163411" y="1291834"/>
            <a:chExt cx="4187948" cy="1626395"/>
          </a:xfrm>
        </p:grpSpPr>
        <p:grpSp>
          <p:nvGrpSpPr>
            <p:cNvPr id="58" name="Google Shape;1246;p39">
              <a:extLst>
                <a:ext uri="{FF2B5EF4-FFF2-40B4-BE49-F238E27FC236}">
                  <a16:creationId xmlns:a16="http://schemas.microsoft.com/office/drawing/2014/main" id="{D7947D79-E5B6-E182-67CB-B105A795BB3F}"/>
                </a:ext>
              </a:extLst>
            </p:cNvPr>
            <p:cNvGrpSpPr/>
            <p:nvPr/>
          </p:nvGrpSpPr>
          <p:grpSpPr>
            <a:xfrm>
              <a:off x="334991" y="2300848"/>
              <a:ext cx="904310" cy="377759"/>
              <a:chOff x="498293" y="2501304"/>
              <a:chExt cx="885190" cy="377759"/>
            </a:xfrm>
          </p:grpSpPr>
          <p:sp>
            <p:nvSpPr>
              <p:cNvPr id="59" name="Google Shape;1247;p39">
                <a:extLst>
                  <a:ext uri="{FF2B5EF4-FFF2-40B4-BE49-F238E27FC236}">
                    <a16:creationId xmlns:a16="http://schemas.microsoft.com/office/drawing/2014/main" id="{F061070E-6CB8-38D1-99E0-7051806F6BF2}"/>
                  </a:ext>
                </a:extLst>
              </p:cNvPr>
              <p:cNvSpPr/>
              <p:nvPr/>
            </p:nvSpPr>
            <p:spPr>
              <a:xfrm rot="16200000">
                <a:off x="673487" y="2379007"/>
                <a:ext cx="324862" cy="6752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31021" extrusionOk="0">
                    <a:moveTo>
                      <a:pt x="12075" y="1"/>
                    </a:moveTo>
                    <a:cubicBezTo>
                      <a:pt x="11414" y="1"/>
                      <a:pt x="10704" y="64"/>
                      <a:pt x="9941" y="199"/>
                    </a:cubicBezTo>
                    <a:cubicBezTo>
                      <a:pt x="1" y="1933"/>
                      <a:pt x="935" y="31021"/>
                      <a:pt x="935" y="31021"/>
                    </a:cubicBezTo>
                    <a:cubicBezTo>
                      <a:pt x="935" y="31021"/>
                      <a:pt x="17380" y="28652"/>
                      <a:pt x="17647" y="27351"/>
                    </a:cubicBezTo>
                    <a:cubicBezTo>
                      <a:pt x="17914" y="26017"/>
                      <a:pt x="20983" y="13908"/>
                      <a:pt x="20983" y="13908"/>
                    </a:cubicBezTo>
                    <a:cubicBezTo>
                      <a:pt x="20983" y="13908"/>
                      <a:pt x="21890" y="1"/>
                      <a:pt x="12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8;p39">
                <a:extLst>
                  <a:ext uri="{FF2B5EF4-FFF2-40B4-BE49-F238E27FC236}">
                    <a16:creationId xmlns:a16="http://schemas.microsoft.com/office/drawing/2014/main" id="{33AAF31C-AD8D-02C4-BE1F-9582A8C01A91}"/>
                  </a:ext>
                </a:extLst>
              </p:cNvPr>
              <p:cNvSpPr/>
              <p:nvPr/>
            </p:nvSpPr>
            <p:spPr>
              <a:xfrm rot="-5400000">
                <a:off x="871824" y="2318841"/>
                <a:ext cx="329196" cy="694122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1888" extrusionOk="0">
                    <a:moveTo>
                      <a:pt x="12376" y="832"/>
                    </a:moveTo>
                    <a:cubicBezTo>
                      <a:pt x="14577" y="832"/>
                      <a:pt x="16412" y="1599"/>
                      <a:pt x="17780" y="3067"/>
                    </a:cubicBezTo>
                    <a:cubicBezTo>
                      <a:pt x="21216" y="6703"/>
                      <a:pt x="20949" y="13708"/>
                      <a:pt x="20915" y="14275"/>
                    </a:cubicBezTo>
                    <a:cubicBezTo>
                      <a:pt x="20682" y="15142"/>
                      <a:pt x="17880" y="26116"/>
                      <a:pt x="17580" y="27651"/>
                    </a:cubicBezTo>
                    <a:cubicBezTo>
                      <a:pt x="16846" y="28385"/>
                      <a:pt x="9040" y="29919"/>
                      <a:pt x="1668" y="30987"/>
                    </a:cubicBezTo>
                    <a:cubicBezTo>
                      <a:pt x="1602" y="27251"/>
                      <a:pt x="1535" y="2566"/>
                      <a:pt x="10341" y="1032"/>
                    </a:cubicBezTo>
                    <a:cubicBezTo>
                      <a:pt x="11042" y="898"/>
                      <a:pt x="11742" y="832"/>
                      <a:pt x="12376" y="832"/>
                    </a:cubicBezTo>
                    <a:close/>
                    <a:moveTo>
                      <a:pt x="12357" y="0"/>
                    </a:moveTo>
                    <a:cubicBezTo>
                      <a:pt x="11664" y="0"/>
                      <a:pt x="10936" y="66"/>
                      <a:pt x="10174" y="198"/>
                    </a:cubicBezTo>
                    <a:cubicBezTo>
                      <a:pt x="0" y="1999"/>
                      <a:pt x="801" y="30286"/>
                      <a:pt x="834" y="31487"/>
                    </a:cubicBezTo>
                    <a:cubicBezTo>
                      <a:pt x="834" y="31587"/>
                      <a:pt x="901" y="31721"/>
                      <a:pt x="1001" y="31787"/>
                    </a:cubicBezTo>
                    <a:cubicBezTo>
                      <a:pt x="1068" y="31854"/>
                      <a:pt x="1168" y="31887"/>
                      <a:pt x="1268" y="31887"/>
                    </a:cubicBezTo>
                    <a:lnTo>
                      <a:pt x="1301" y="31887"/>
                    </a:lnTo>
                    <a:cubicBezTo>
                      <a:pt x="1368" y="31887"/>
                      <a:pt x="5471" y="31287"/>
                      <a:pt x="9607" y="30520"/>
                    </a:cubicBezTo>
                    <a:cubicBezTo>
                      <a:pt x="18147" y="28952"/>
                      <a:pt x="18280" y="28285"/>
                      <a:pt x="18380" y="27851"/>
                    </a:cubicBezTo>
                    <a:cubicBezTo>
                      <a:pt x="18614" y="26550"/>
                      <a:pt x="21683" y="14542"/>
                      <a:pt x="21716" y="14441"/>
                    </a:cubicBezTo>
                    <a:cubicBezTo>
                      <a:pt x="21716" y="14408"/>
                      <a:pt x="21716" y="14375"/>
                      <a:pt x="21716" y="14341"/>
                    </a:cubicBezTo>
                    <a:cubicBezTo>
                      <a:pt x="21749" y="14041"/>
                      <a:pt x="22183" y="6536"/>
                      <a:pt x="18414" y="2500"/>
                    </a:cubicBezTo>
                    <a:cubicBezTo>
                      <a:pt x="16851" y="833"/>
                      <a:pt x="14822" y="0"/>
                      <a:pt x="12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9;p39">
              <a:extLst>
                <a:ext uri="{FF2B5EF4-FFF2-40B4-BE49-F238E27FC236}">
                  <a16:creationId xmlns:a16="http://schemas.microsoft.com/office/drawing/2014/main" id="{F323AE8A-A123-B69D-0995-B5243EF3C8F8}"/>
                </a:ext>
              </a:extLst>
            </p:cNvPr>
            <p:cNvGrpSpPr/>
            <p:nvPr/>
          </p:nvGrpSpPr>
          <p:grpSpPr>
            <a:xfrm>
              <a:off x="638391" y="1291834"/>
              <a:ext cx="3712968" cy="1426415"/>
              <a:chOff x="817528" y="1453351"/>
              <a:chExt cx="3168118" cy="1426415"/>
            </a:xfrm>
          </p:grpSpPr>
          <p:sp>
            <p:nvSpPr>
              <p:cNvPr id="62" name="Google Shape;1250;p39">
                <a:extLst>
                  <a:ext uri="{FF2B5EF4-FFF2-40B4-BE49-F238E27FC236}">
                    <a16:creationId xmlns:a16="http://schemas.microsoft.com/office/drawing/2014/main" id="{29808E56-BF0B-2534-FEEC-410C31ADBB68}"/>
                  </a:ext>
                </a:extLst>
              </p:cNvPr>
              <p:cNvSpPr/>
              <p:nvPr/>
            </p:nvSpPr>
            <p:spPr>
              <a:xfrm rot="16200000">
                <a:off x="1705989" y="606066"/>
                <a:ext cx="1426415" cy="3120985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203796" extrusionOk="0">
                    <a:moveTo>
                      <a:pt x="46023" y="1"/>
                    </a:moveTo>
                    <a:cubicBezTo>
                      <a:pt x="27326" y="1"/>
                      <a:pt x="9441" y="1561"/>
                      <a:pt x="6772" y="5235"/>
                    </a:cubicBezTo>
                    <a:cubicBezTo>
                      <a:pt x="1" y="14442"/>
                      <a:pt x="2403" y="189667"/>
                      <a:pt x="7239" y="197573"/>
                    </a:cubicBezTo>
                    <a:cubicBezTo>
                      <a:pt x="9962" y="202058"/>
                      <a:pt x="28474" y="203796"/>
                      <a:pt x="47647" y="203796"/>
                    </a:cubicBezTo>
                    <a:cubicBezTo>
                      <a:pt x="69117" y="203796"/>
                      <a:pt x="91415" y="201616"/>
                      <a:pt x="93301" y="198674"/>
                    </a:cubicBezTo>
                    <a:cubicBezTo>
                      <a:pt x="98271" y="190835"/>
                      <a:pt x="99572" y="14775"/>
                      <a:pt x="91700" y="5135"/>
                    </a:cubicBezTo>
                    <a:cubicBezTo>
                      <a:pt x="89104" y="1975"/>
                      <a:pt x="67050" y="1"/>
                      <a:pt x="46023" y="1"/>
                    </a:cubicBezTo>
                    <a:close/>
                  </a:path>
                </a:pathLst>
              </a:custGeom>
              <a:solidFill>
                <a:srgbClr val="EEF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251;p39">
                <a:extLst>
                  <a:ext uri="{FF2B5EF4-FFF2-40B4-BE49-F238E27FC236}">
                    <a16:creationId xmlns:a16="http://schemas.microsoft.com/office/drawing/2014/main" id="{4D5A88E3-BF75-3A0D-771E-F939A9A8C529}"/>
                  </a:ext>
                </a:extLst>
              </p:cNvPr>
              <p:cNvSpPr/>
              <p:nvPr/>
            </p:nvSpPr>
            <p:spPr>
              <a:xfrm rot="16200000">
                <a:off x="1701742" y="595862"/>
                <a:ext cx="1399689" cy="3168118"/>
              </a:xfrm>
              <a:custGeom>
                <a:avLst/>
                <a:gdLst/>
                <a:ahLst/>
                <a:cxnLst/>
                <a:rect l="l" t="t" r="r" b="b"/>
                <a:pathLst>
                  <a:path w="95869" h="204614" extrusionOk="0">
                    <a:moveTo>
                      <a:pt x="44065" y="835"/>
                    </a:moveTo>
                    <a:cubicBezTo>
                      <a:pt x="66848" y="835"/>
                      <a:pt x="87229" y="3070"/>
                      <a:pt x="89464" y="5805"/>
                    </a:cubicBezTo>
                    <a:cubicBezTo>
                      <a:pt x="92767" y="9875"/>
                      <a:pt x="94935" y="48002"/>
                      <a:pt x="95001" y="102975"/>
                    </a:cubicBezTo>
                    <a:cubicBezTo>
                      <a:pt x="95035" y="153177"/>
                      <a:pt x="93300" y="195307"/>
                      <a:pt x="91032" y="198843"/>
                    </a:cubicBezTo>
                    <a:cubicBezTo>
                      <a:pt x="89364" y="201478"/>
                      <a:pt x="68182" y="203780"/>
                      <a:pt x="45700" y="203780"/>
                    </a:cubicBezTo>
                    <a:cubicBezTo>
                      <a:pt x="23284" y="203780"/>
                      <a:pt x="7939" y="201478"/>
                      <a:pt x="5704" y="197776"/>
                    </a:cubicBezTo>
                    <a:cubicBezTo>
                      <a:pt x="3536" y="194240"/>
                      <a:pt x="1568" y="152310"/>
                      <a:pt x="1168" y="102307"/>
                    </a:cubicBezTo>
                    <a:cubicBezTo>
                      <a:pt x="734" y="47635"/>
                      <a:pt x="2335" y="9808"/>
                      <a:pt x="5204" y="5872"/>
                    </a:cubicBezTo>
                    <a:cubicBezTo>
                      <a:pt x="7439" y="2803"/>
                      <a:pt x="22683" y="835"/>
                      <a:pt x="44065" y="835"/>
                    </a:cubicBezTo>
                    <a:close/>
                    <a:moveTo>
                      <a:pt x="44032" y="1"/>
                    </a:moveTo>
                    <a:cubicBezTo>
                      <a:pt x="35692" y="1"/>
                      <a:pt x="8173" y="368"/>
                      <a:pt x="4503" y="5371"/>
                    </a:cubicBezTo>
                    <a:cubicBezTo>
                      <a:pt x="901" y="10308"/>
                      <a:pt x="0" y="58676"/>
                      <a:pt x="334" y="102307"/>
                    </a:cubicBezTo>
                    <a:cubicBezTo>
                      <a:pt x="667" y="145672"/>
                      <a:pt x="2435" y="194006"/>
                      <a:pt x="4970" y="198209"/>
                    </a:cubicBezTo>
                    <a:cubicBezTo>
                      <a:pt x="8506" y="203980"/>
                      <a:pt x="34625" y="204614"/>
                      <a:pt x="45700" y="204614"/>
                    </a:cubicBezTo>
                    <a:cubicBezTo>
                      <a:pt x="66214" y="204614"/>
                      <a:pt x="89631" y="202579"/>
                      <a:pt x="91732" y="199277"/>
                    </a:cubicBezTo>
                    <a:cubicBezTo>
                      <a:pt x="94434" y="195040"/>
                      <a:pt x="95869" y="146506"/>
                      <a:pt x="95835" y="102975"/>
                    </a:cubicBezTo>
                    <a:cubicBezTo>
                      <a:pt x="95802" y="59110"/>
                      <a:pt x="94268" y="10375"/>
                      <a:pt x="90098" y="5271"/>
                    </a:cubicBezTo>
                    <a:cubicBezTo>
                      <a:pt x="87296" y="1835"/>
                      <a:pt x="64280" y="1"/>
                      <a:pt x="440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2;p39">
                <a:extLst>
                  <a:ext uri="{FF2B5EF4-FFF2-40B4-BE49-F238E27FC236}">
                    <a16:creationId xmlns:a16="http://schemas.microsoft.com/office/drawing/2014/main" id="{4D2596E4-D3B0-6E3D-F35F-11D930E5CBD4}"/>
                  </a:ext>
                </a:extLst>
              </p:cNvPr>
              <p:cNvSpPr/>
              <p:nvPr/>
            </p:nvSpPr>
            <p:spPr>
              <a:xfrm rot="-5400000">
                <a:off x="1091129" y="2725108"/>
                <a:ext cx="57164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331" extrusionOk="0">
                    <a:moveTo>
                      <a:pt x="3493" y="1"/>
                    </a:moveTo>
                    <a:cubicBezTo>
                      <a:pt x="3481" y="1"/>
                      <a:pt x="3470" y="1"/>
                      <a:pt x="3458" y="3"/>
                    </a:cubicBezTo>
                    <a:cubicBezTo>
                      <a:pt x="2891" y="36"/>
                      <a:pt x="2424" y="369"/>
                      <a:pt x="1923" y="636"/>
                    </a:cubicBezTo>
                    <a:cubicBezTo>
                      <a:pt x="1356" y="937"/>
                      <a:pt x="756" y="1303"/>
                      <a:pt x="289" y="1737"/>
                    </a:cubicBezTo>
                    <a:cubicBezTo>
                      <a:pt x="1" y="1996"/>
                      <a:pt x="260" y="2331"/>
                      <a:pt x="551" y="2331"/>
                    </a:cubicBezTo>
                    <a:cubicBezTo>
                      <a:pt x="597" y="2331"/>
                      <a:pt x="644" y="2322"/>
                      <a:pt x="689" y="2304"/>
                    </a:cubicBezTo>
                    <a:cubicBezTo>
                      <a:pt x="1223" y="2071"/>
                      <a:pt x="1690" y="1737"/>
                      <a:pt x="2157" y="1470"/>
                    </a:cubicBezTo>
                    <a:cubicBezTo>
                      <a:pt x="2657" y="1170"/>
                      <a:pt x="3258" y="970"/>
                      <a:pt x="3691" y="570"/>
                    </a:cubicBezTo>
                    <a:cubicBezTo>
                      <a:pt x="3851" y="377"/>
                      <a:pt x="3766" y="1"/>
                      <a:pt x="3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3;p39">
                <a:extLst>
                  <a:ext uri="{FF2B5EF4-FFF2-40B4-BE49-F238E27FC236}">
                    <a16:creationId xmlns:a16="http://schemas.microsoft.com/office/drawing/2014/main" id="{43F87C2D-B903-CE97-5EA0-41D63B006675}"/>
                  </a:ext>
                </a:extLst>
              </p:cNvPr>
              <p:cNvSpPr/>
              <p:nvPr/>
            </p:nvSpPr>
            <p:spPr>
              <a:xfrm rot="-5400000">
                <a:off x="1087528" y="2688939"/>
                <a:ext cx="123409" cy="7926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522" extrusionOk="0">
                    <a:moveTo>
                      <a:pt x="7896" y="1"/>
                    </a:moveTo>
                    <a:cubicBezTo>
                      <a:pt x="7875" y="1"/>
                      <a:pt x="7853" y="3"/>
                      <a:pt x="7831" y="9"/>
                    </a:cubicBezTo>
                    <a:cubicBezTo>
                      <a:pt x="6464" y="442"/>
                      <a:pt x="5263" y="1376"/>
                      <a:pt x="4095" y="2177"/>
                    </a:cubicBezTo>
                    <a:cubicBezTo>
                      <a:pt x="2728" y="3044"/>
                      <a:pt x="1427" y="4011"/>
                      <a:pt x="192" y="5079"/>
                    </a:cubicBezTo>
                    <a:cubicBezTo>
                      <a:pt x="0" y="5244"/>
                      <a:pt x="170" y="5521"/>
                      <a:pt x="385" y="5521"/>
                    </a:cubicBezTo>
                    <a:cubicBezTo>
                      <a:pt x="431" y="5521"/>
                      <a:pt x="479" y="5509"/>
                      <a:pt x="526" y="5479"/>
                    </a:cubicBezTo>
                    <a:cubicBezTo>
                      <a:pt x="1827" y="4578"/>
                      <a:pt x="3095" y="3644"/>
                      <a:pt x="4429" y="2777"/>
                    </a:cubicBezTo>
                    <a:cubicBezTo>
                      <a:pt x="5630" y="2010"/>
                      <a:pt x="7031" y="1410"/>
                      <a:pt x="8131" y="509"/>
                    </a:cubicBezTo>
                    <a:cubicBezTo>
                      <a:pt x="8315" y="325"/>
                      <a:pt x="8133" y="1"/>
                      <a:pt x="78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4;p39">
                <a:extLst>
                  <a:ext uri="{FF2B5EF4-FFF2-40B4-BE49-F238E27FC236}">
                    <a16:creationId xmlns:a16="http://schemas.microsoft.com/office/drawing/2014/main" id="{FF6855B3-BB11-4FFE-1069-5C4DFCC32113}"/>
                  </a:ext>
                </a:extLst>
              </p:cNvPr>
              <p:cNvSpPr/>
              <p:nvPr/>
            </p:nvSpPr>
            <p:spPr>
              <a:xfrm rot="-5400000">
                <a:off x="1128853" y="2667449"/>
                <a:ext cx="159025" cy="11426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960" extrusionOk="0">
                    <a:moveTo>
                      <a:pt x="10451" y="0"/>
                    </a:moveTo>
                    <a:cubicBezTo>
                      <a:pt x="10433" y="0"/>
                      <a:pt x="10415" y="3"/>
                      <a:pt x="10397" y="11"/>
                    </a:cubicBezTo>
                    <a:cubicBezTo>
                      <a:pt x="6594" y="1512"/>
                      <a:pt x="3192" y="4581"/>
                      <a:pt x="256" y="7349"/>
                    </a:cubicBezTo>
                    <a:cubicBezTo>
                      <a:pt x="0" y="7605"/>
                      <a:pt x="235" y="7960"/>
                      <a:pt x="510" y="7960"/>
                    </a:cubicBezTo>
                    <a:cubicBezTo>
                      <a:pt x="593" y="7960"/>
                      <a:pt x="679" y="7927"/>
                      <a:pt x="757" y="7850"/>
                    </a:cubicBezTo>
                    <a:cubicBezTo>
                      <a:pt x="3825" y="5014"/>
                      <a:pt x="7395" y="2979"/>
                      <a:pt x="10597" y="344"/>
                    </a:cubicBezTo>
                    <a:cubicBezTo>
                      <a:pt x="10716" y="225"/>
                      <a:pt x="10596" y="0"/>
                      <a:pt x="10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5;p39">
                <a:extLst>
                  <a:ext uri="{FF2B5EF4-FFF2-40B4-BE49-F238E27FC236}">
                    <a16:creationId xmlns:a16="http://schemas.microsoft.com/office/drawing/2014/main" id="{B47FC951-EA37-456B-AA5E-54538D60F608}"/>
                  </a:ext>
                </a:extLst>
              </p:cNvPr>
              <p:cNvSpPr/>
              <p:nvPr/>
            </p:nvSpPr>
            <p:spPr>
              <a:xfrm rot="-5400000">
                <a:off x="1207510" y="2677509"/>
                <a:ext cx="158595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8900" extrusionOk="0">
                    <a:moveTo>
                      <a:pt x="10310" y="0"/>
                    </a:moveTo>
                    <a:cubicBezTo>
                      <a:pt x="10278" y="0"/>
                      <a:pt x="10246" y="7"/>
                      <a:pt x="10214" y="20"/>
                    </a:cubicBezTo>
                    <a:cubicBezTo>
                      <a:pt x="8312" y="854"/>
                      <a:pt x="6645" y="2422"/>
                      <a:pt x="5077" y="3723"/>
                    </a:cubicBezTo>
                    <a:cubicBezTo>
                      <a:pt x="3309" y="5224"/>
                      <a:pt x="1641" y="6858"/>
                      <a:pt x="107" y="8593"/>
                    </a:cubicBezTo>
                    <a:cubicBezTo>
                      <a:pt x="1" y="8725"/>
                      <a:pt x="126" y="8899"/>
                      <a:pt x="265" y="8899"/>
                    </a:cubicBezTo>
                    <a:cubicBezTo>
                      <a:pt x="302" y="8899"/>
                      <a:pt x="339" y="8887"/>
                      <a:pt x="373" y="8860"/>
                    </a:cubicBezTo>
                    <a:cubicBezTo>
                      <a:pt x="1875" y="7392"/>
                      <a:pt x="3376" y="5958"/>
                      <a:pt x="4977" y="4623"/>
                    </a:cubicBezTo>
                    <a:cubicBezTo>
                      <a:pt x="6745" y="3122"/>
                      <a:pt x="8813" y="1988"/>
                      <a:pt x="10514" y="420"/>
                    </a:cubicBezTo>
                    <a:cubicBezTo>
                      <a:pt x="10687" y="248"/>
                      <a:pt x="10512" y="0"/>
                      <a:pt x="10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6;p39">
                <a:extLst>
                  <a:ext uri="{FF2B5EF4-FFF2-40B4-BE49-F238E27FC236}">
                    <a16:creationId xmlns:a16="http://schemas.microsoft.com/office/drawing/2014/main" id="{F9F6D477-8C1B-77E1-64B9-4008C4B5B8D1}"/>
                  </a:ext>
                </a:extLst>
              </p:cNvPr>
              <p:cNvSpPr/>
              <p:nvPr/>
            </p:nvSpPr>
            <p:spPr>
              <a:xfrm rot="-5400000">
                <a:off x="1264919" y="2668800"/>
                <a:ext cx="176804" cy="120438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8390" extrusionOk="0">
                    <a:moveTo>
                      <a:pt x="11344" y="1"/>
                    </a:moveTo>
                    <a:cubicBezTo>
                      <a:pt x="11294" y="1"/>
                      <a:pt x="11243" y="11"/>
                      <a:pt x="11195" y="36"/>
                    </a:cubicBezTo>
                    <a:cubicBezTo>
                      <a:pt x="7225" y="2171"/>
                      <a:pt x="3556" y="5039"/>
                      <a:pt x="187" y="7975"/>
                    </a:cubicBezTo>
                    <a:cubicBezTo>
                      <a:pt x="0" y="8161"/>
                      <a:pt x="175" y="8390"/>
                      <a:pt x="389" y="8390"/>
                    </a:cubicBezTo>
                    <a:cubicBezTo>
                      <a:pt x="443" y="8390"/>
                      <a:pt x="500" y="8375"/>
                      <a:pt x="554" y="8342"/>
                    </a:cubicBezTo>
                    <a:cubicBezTo>
                      <a:pt x="3656" y="5873"/>
                      <a:pt x="6892" y="3738"/>
                      <a:pt x="10194" y="1570"/>
                    </a:cubicBezTo>
                    <a:cubicBezTo>
                      <a:pt x="10234" y="1630"/>
                      <a:pt x="10298" y="1678"/>
                      <a:pt x="10365" y="1678"/>
                    </a:cubicBezTo>
                    <a:cubicBezTo>
                      <a:pt x="10409" y="1678"/>
                      <a:pt x="10454" y="1657"/>
                      <a:pt x="10494" y="1603"/>
                    </a:cubicBezTo>
                    <a:cubicBezTo>
                      <a:pt x="10828" y="1237"/>
                      <a:pt x="11195" y="903"/>
                      <a:pt x="11628" y="603"/>
                    </a:cubicBezTo>
                    <a:cubicBezTo>
                      <a:pt x="11913" y="375"/>
                      <a:pt x="11638" y="1"/>
                      <a:pt x="113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7;p39">
                <a:extLst>
                  <a:ext uri="{FF2B5EF4-FFF2-40B4-BE49-F238E27FC236}">
                    <a16:creationId xmlns:a16="http://schemas.microsoft.com/office/drawing/2014/main" id="{68C8F4E1-002F-9AF0-C9CD-376AB55E43CB}"/>
                  </a:ext>
                </a:extLst>
              </p:cNvPr>
              <p:cNvSpPr/>
              <p:nvPr/>
            </p:nvSpPr>
            <p:spPr>
              <a:xfrm rot="-5400000">
                <a:off x="1347197" y="2686621"/>
                <a:ext cx="162661" cy="102710"/>
              </a:xfrm>
              <a:custGeom>
                <a:avLst/>
                <a:gdLst/>
                <a:ahLst/>
                <a:cxnLst/>
                <a:rect l="l" t="t" r="r" b="b"/>
                <a:pathLst>
                  <a:path w="10961" h="7155" extrusionOk="0">
                    <a:moveTo>
                      <a:pt x="10644" y="0"/>
                    </a:moveTo>
                    <a:cubicBezTo>
                      <a:pt x="10616" y="0"/>
                      <a:pt x="10586" y="6"/>
                      <a:pt x="10554" y="17"/>
                    </a:cubicBezTo>
                    <a:cubicBezTo>
                      <a:pt x="6685" y="1018"/>
                      <a:pt x="3016" y="4053"/>
                      <a:pt x="180" y="6755"/>
                    </a:cubicBezTo>
                    <a:cubicBezTo>
                      <a:pt x="1" y="6935"/>
                      <a:pt x="157" y="7155"/>
                      <a:pt x="330" y="7155"/>
                    </a:cubicBezTo>
                    <a:cubicBezTo>
                      <a:pt x="382" y="7155"/>
                      <a:pt x="435" y="7135"/>
                      <a:pt x="481" y="7089"/>
                    </a:cubicBezTo>
                    <a:cubicBezTo>
                      <a:pt x="2015" y="5755"/>
                      <a:pt x="3650" y="4520"/>
                      <a:pt x="5351" y="3420"/>
                    </a:cubicBezTo>
                    <a:cubicBezTo>
                      <a:pt x="7085" y="2319"/>
                      <a:pt x="9020" y="1552"/>
                      <a:pt x="10755" y="451"/>
                    </a:cubicBezTo>
                    <a:cubicBezTo>
                      <a:pt x="10961" y="304"/>
                      <a:pt x="10855" y="0"/>
                      <a:pt x="10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8;p39">
                <a:extLst>
                  <a:ext uri="{FF2B5EF4-FFF2-40B4-BE49-F238E27FC236}">
                    <a16:creationId xmlns:a16="http://schemas.microsoft.com/office/drawing/2014/main" id="{E0DFCFEE-207B-1A58-3D6D-5677D2CFC4AC}"/>
                  </a:ext>
                </a:extLst>
              </p:cNvPr>
              <p:cNvSpPr/>
              <p:nvPr/>
            </p:nvSpPr>
            <p:spPr>
              <a:xfrm rot="-5400000">
                <a:off x="1404481" y="2654157"/>
                <a:ext cx="16653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7463" extrusionOk="0">
                    <a:moveTo>
                      <a:pt x="10844" y="1"/>
                    </a:moveTo>
                    <a:cubicBezTo>
                      <a:pt x="10814" y="1"/>
                      <a:pt x="10782" y="6"/>
                      <a:pt x="10748" y="16"/>
                    </a:cubicBezTo>
                    <a:cubicBezTo>
                      <a:pt x="6879" y="1117"/>
                      <a:pt x="3109" y="4319"/>
                      <a:pt x="207" y="7021"/>
                    </a:cubicBezTo>
                    <a:cubicBezTo>
                      <a:pt x="0" y="7202"/>
                      <a:pt x="194" y="7462"/>
                      <a:pt x="400" y="7462"/>
                    </a:cubicBezTo>
                    <a:cubicBezTo>
                      <a:pt x="460" y="7462"/>
                      <a:pt x="521" y="7440"/>
                      <a:pt x="574" y="7388"/>
                    </a:cubicBezTo>
                    <a:cubicBezTo>
                      <a:pt x="2275" y="5987"/>
                      <a:pt x="4010" y="4686"/>
                      <a:pt x="5878" y="3485"/>
                    </a:cubicBezTo>
                    <a:cubicBezTo>
                      <a:pt x="7512" y="2417"/>
                      <a:pt x="9380" y="1684"/>
                      <a:pt x="10981" y="549"/>
                    </a:cubicBezTo>
                    <a:cubicBezTo>
                      <a:pt x="11221" y="370"/>
                      <a:pt x="11111" y="1"/>
                      <a:pt x="108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9;p39">
                <a:extLst>
                  <a:ext uri="{FF2B5EF4-FFF2-40B4-BE49-F238E27FC236}">
                    <a16:creationId xmlns:a16="http://schemas.microsoft.com/office/drawing/2014/main" id="{E7F99364-5A9E-1585-7FA9-BA58E6E8B325}"/>
                  </a:ext>
                </a:extLst>
              </p:cNvPr>
              <p:cNvSpPr/>
              <p:nvPr/>
            </p:nvSpPr>
            <p:spPr>
              <a:xfrm rot="-5400000">
                <a:off x="1467385" y="2653218"/>
                <a:ext cx="131260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5895" extrusionOk="0">
                    <a:moveTo>
                      <a:pt x="8491" y="0"/>
                    </a:moveTo>
                    <a:cubicBezTo>
                      <a:pt x="8464" y="0"/>
                      <a:pt x="8435" y="5"/>
                      <a:pt x="8404" y="15"/>
                    </a:cubicBezTo>
                    <a:cubicBezTo>
                      <a:pt x="5436" y="1216"/>
                      <a:pt x="2400" y="3184"/>
                      <a:pt x="165" y="5485"/>
                    </a:cubicBezTo>
                    <a:cubicBezTo>
                      <a:pt x="1" y="5623"/>
                      <a:pt x="129" y="5895"/>
                      <a:pt x="310" y="5895"/>
                    </a:cubicBezTo>
                    <a:cubicBezTo>
                      <a:pt x="349" y="5895"/>
                      <a:pt x="390" y="5882"/>
                      <a:pt x="432" y="5852"/>
                    </a:cubicBezTo>
                    <a:cubicBezTo>
                      <a:pt x="3167" y="4051"/>
                      <a:pt x="5836" y="2250"/>
                      <a:pt x="8605" y="515"/>
                    </a:cubicBezTo>
                    <a:cubicBezTo>
                      <a:pt x="8844" y="365"/>
                      <a:pt x="8734" y="0"/>
                      <a:pt x="8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0;p39">
                <a:extLst>
                  <a:ext uri="{FF2B5EF4-FFF2-40B4-BE49-F238E27FC236}">
                    <a16:creationId xmlns:a16="http://schemas.microsoft.com/office/drawing/2014/main" id="{550A2B3B-2DC1-FE7F-CAB5-D3EFC86B51AE}"/>
                  </a:ext>
                </a:extLst>
              </p:cNvPr>
              <p:cNvSpPr/>
              <p:nvPr/>
            </p:nvSpPr>
            <p:spPr>
              <a:xfrm rot="-5400000">
                <a:off x="1478741" y="2586472"/>
                <a:ext cx="155048" cy="76311"/>
              </a:xfrm>
              <a:custGeom>
                <a:avLst/>
                <a:gdLst/>
                <a:ahLst/>
                <a:cxnLst/>
                <a:rect l="l" t="t" r="r" b="b"/>
                <a:pathLst>
                  <a:path w="10448" h="5316" extrusionOk="0">
                    <a:moveTo>
                      <a:pt x="10055" y="0"/>
                    </a:moveTo>
                    <a:cubicBezTo>
                      <a:pt x="10037" y="0"/>
                      <a:pt x="10018" y="3"/>
                      <a:pt x="9999" y="7"/>
                    </a:cubicBezTo>
                    <a:cubicBezTo>
                      <a:pt x="6530" y="908"/>
                      <a:pt x="3061" y="2709"/>
                      <a:pt x="225" y="4811"/>
                    </a:cubicBezTo>
                    <a:cubicBezTo>
                      <a:pt x="0" y="4980"/>
                      <a:pt x="131" y="5315"/>
                      <a:pt x="338" y="5315"/>
                    </a:cubicBezTo>
                    <a:cubicBezTo>
                      <a:pt x="377" y="5315"/>
                      <a:pt x="417" y="5304"/>
                      <a:pt x="459" y="5278"/>
                    </a:cubicBezTo>
                    <a:cubicBezTo>
                      <a:pt x="3661" y="3476"/>
                      <a:pt x="6830" y="1975"/>
                      <a:pt x="10199" y="474"/>
                    </a:cubicBezTo>
                    <a:cubicBezTo>
                      <a:pt x="10447" y="381"/>
                      <a:pt x="10292" y="0"/>
                      <a:pt x="100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1;p39">
                <a:extLst>
                  <a:ext uri="{FF2B5EF4-FFF2-40B4-BE49-F238E27FC236}">
                    <a16:creationId xmlns:a16="http://schemas.microsoft.com/office/drawing/2014/main" id="{BA0AF013-36B0-1715-64A5-EB14087C167C}"/>
                  </a:ext>
                </a:extLst>
              </p:cNvPr>
              <p:cNvSpPr/>
              <p:nvPr/>
            </p:nvSpPr>
            <p:spPr>
              <a:xfrm rot="-5400000">
                <a:off x="1492347" y="2467687"/>
                <a:ext cx="137656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080" extrusionOk="0">
                    <a:moveTo>
                      <a:pt x="8883" y="0"/>
                    </a:moveTo>
                    <a:cubicBezTo>
                      <a:pt x="8857" y="0"/>
                      <a:pt x="8829" y="5"/>
                      <a:pt x="8800" y="14"/>
                    </a:cubicBezTo>
                    <a:cubicBezTo>
                      <a:pt x="5732" y="1015"/>
                      <a:pt x="2763" y="2616"/>
                      <a:pt x="228" y="4618"/>
                    </a:cubicBezTo>
                    <a:cubicBezTo>
                      <a:pt x="0" y="4788"/>
                      <a:pt x="209" y="5080"/>
                      <a:pt x="441" y="5080"/>
                    </a:cubicBezTo>
                    <a:cubicBezTo>
                      <a:pt x="481" y="5080"/>
                      <a:pt x="522" y="5071"/>
                      <a:pt x="561" y="5051"/>
                    </a:cubicBezTo>
                    <a:cubicBezTo>
                      <a:pt x="3330" y="3417"/>
                      <a:pt x="6132" y="1949"/>
                      <a:pt x="9034" y="515"/>
                    </a:cubicBezTo>
                    <a:cubicBezTo>
                      <a:pt x="9275" y="394"/>
                      <a:pt x="9135" y="0"/>
                      <a:pt x="8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2;p39">
                <a:extLst>
                  <a:ext uri="{FF2B5EF4-FFF2-40B4-BE49-F238E27FC236}">
                    <a16:creationId xmlns:a16="http://schemas.microsoft.com/office/drawing/2014/main" id="{B18E24AB-5A3E-EA90-1EB8-C1F2B1C251AF}"/>
                  </a:ext>
                </a:extLst>
              </p:cNvPr>
              <p:cNvSpPr/>
              <p:nvPr/>
            </p:nvSpPr>
            <p:spPr>
              <a:xfrm rot="-5400000">
                <a:off x="1508987" y="2374258"/>
                <a:ext cx="109490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3168" extrusionOk="0">
                    <a:moveTo>
                      <a:pt x="6986" y="0"/>
                    </a:moveTo>
                    <a:cubicBezTo>
                      <a:pt x="6959" y="0"/>
                      <a:pt x="6931" y="5"/>
                      <a:pt x="6903" y="14"/>
                    </a:cubicBezTo>
                    <a:cubicBezTo>
                      <a:pt x="4701" y="748"/>
                      <a:pt x="2499" y="1549"/>
                      <a:pt x="365" y="2483"/>
                    </a:cubicBezTo>
                    <a:cubicBezTo>
                      <a:pt x="0" y="2604"/>
                      <a:pt x="188" y="3168"/>
                      <a:pt x="527" y="3168"/>
                    </a:cubicBezTo>
                    <a:cubicBezTo>
                      <a:pt x="560" y="3168"/>
                      <a:pt x="595" y="3162"/>
                      <a:pt x="631" y="3150"/>
                    </a:cubicBezTo>
                    <a:cubicBezTo>
                      <a:pt x="2833" y="2349"/>
                      <a:pt x="4968" y="1449"/>
                      <a:pt x="7136" y="481"/>
                    </a:cubicBezTo>
                    <a:cubicBezTo>
                      <a:pt x="7377" y="391"/>
                      <a:pt x="7237" y="0"/>
                      <a:pt x="69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3;p39">
                <a:extLst>
                  <a:ext uri="{FF2B5EF4-FFF2-40B4-BE49-F238E27FC236}">
                    <a16:creationId xmlns:a16="http://schemas.microsoft.com/office/drawing/2014/main" id="{7BE20740-B339-653D-ED1E-A20B0E2C62D9}"/>
                  </a:ext>
                </a:extLst>
              </p:cNvPr>
              <p:cNvSpPr/>
              <p:nvPr/>
            </p:nvSpPr>
            <p:spPr>
              <a:xfrm rot="-5400000">
                <a:off x="1521669" y="2269418"/>
                <a:ext cx="84083" cy="404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819" extrusionOk="0">
                    <a:moveTo>
                      <a:pt x="5348" y="0"/>
                    </a:moveTo>
                    <a:cubicBezTo>
                      <a:pt x="5328" y="0"/>
                      <a:pt x="5307" y="3"/>
                      <a:pt x="5285" y="8"/>
                    </a:cubicBezTo>
                    <a:cubicBezTo>
                      <a:pt x="3550" y="542"/>
                      <a:pt x="1749" y="1342"/>
                      <a:pt x="215" y="2343"/>
                    </a:cubicBezTo>
                    <a:cubicBezTo>
                      <a:pt x="0" y="2496"/>
                      <a:pt x="95" y="2818"/>
                      <a:pt x="344" y="2818"/>
                    </a:cubicBezTo>
                    <a:cubicBezTo>
                      <a:pt x="367" y="2818"/>
                      <a:pt x="390" y="2816"/>
                      <a:pt x="415" y="2810"/>
                    </a:cubicBezTo>
                    <a:cubicBezTo>
                      <a:pt x="2183" y="2276"/>
                      <a:pt x="3917" y="1409"/>
                      <a:pt x="5452" y="442"/>
                    </a:cubicBezTo>
                    <a:cubicBezTo>
                      <a:pt x="5666" y="319"/>
                      <a:pt x="5571" y="0"/>
                      <a:pt x="5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4;p39">
                <a:extLst>
                  <a:ext uri="{FF2B5EF4-FFF2-40B4-BE49-F238E27FC236}">
                    <a16:creationId xmlns:a16="http://schemas.microsoft.com/office/drawing/2014/main" id="{463FC972-785E-F731-3CB4-38B8ACAAAD56}"/>
                  </a:ext>
                </a:extLst>
              </p:cNvPr>
              <p:cNvSpPr/>
              <p:nvPr/>
            </p:nvSpPr>
            <p:spPr>
              <a:xfrm rot="-5400000">
                <a:off x="1540494" y="2207073"/>
                <a:ext cx="53053" cy="22193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546" extrusionOk="0">
                    <a:moveTo>
                      <a:pt x="3244" y="1"/>
                    </a:moveTo>
                    <a:cubicBezTo>
                      <a:pt x="3227" y="1"/>
                      <a:pt x="3210" y="3"/>
                      <a:pt x="3192" y="8"/>
                    </a:cubicBezTo>
                    <a:cubicBezTo>
                      <a:pt x="2192" y="309"/>
                      <a:pt x="1124" y="576"/>
                      <a:pt x="223" y="1109"/>
                    </a:cubicBezTo>
                    <a:cubicBezTo>
                      <a:pt x="1" y="1236"/>
                      <a:pt x="142" y="1545"/>
                      <a:pt x="358" y="1545"/>
                    </a:cubicBezTo>
                    <a:cubicBezTo>
                      <a:pt x="368" y="1545"/>
                      <a:pt x="379" y="1544"/>
                      <a:pt x="390" y="1543"/>
                    </a:cubicBezTo>
                    <a:cubicBezTo>
                      <a:pt x="1424" y="1343"/>
                      <a:pt x="2392" y="842"/>
                      <a:pt x="3359" y="442"/>
                    </a:cubicBezTo>
                    <a:cubicBezTo>
                      <a:pt x="3575" y="350"/>
                      <a:pt x="3449" y="1"/>
                      <a:pt x="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5;p39">
                <a:extLst>
                  <a:ext uri="{FF2B5EF4-FFF2-40B4-BE49-F238E27FC236}">
                    <a16:creationId xmlns:a16="http://schemas.microsoft.com/office/drawing/2014/main" id="{A5111278-CFAF-144C-0ECF-5A14A1036EBF}"/>
                  </a:ext>
                </a:extLst>
              </p:cNvPr>
              <p:cNvSpPr/>
              <p:nvPr/>
            </p:nvSpPr>
            <p:spPr>
              <a:xfrm rot="-5400000">
                <a:off x="1528787" y="2109241"/>
                <a:ext cx="68368" cy="36146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2518" extrusionOk="0">
                    <a:moveTo>
                      <a:pt x="4318" y="0"/>
                    </a:moveTo>
                    <a:cubicBezTo>
                      <a:pt x="4299" y="0"/>
                      <a:pt x="4279" y="3"/>
                      <a:pt x="4258" y="9"/>
                    </a:cubicBezTo>
                    <a:cubicBezTo>
                      <a:pt x="2890" y="410"/>
                      <a:pt x="1589" y="943"/>
                      <a:pt x="388" y="1744"/>
                    </a:cubicBezTo>
                    <a:cubicBezTo>
                      <a:pt x="1" y="1993"/>
                      <a:pt x="233" y="2518"/>
                      <a:pt x="571" y="2518"/>
                    </a:cubicBezTo>
                    <a:cubicBezTo>
                      <a:pt x="641" y="2518"/>
                      <a:pt x="715" y="2495"/>
                      <a:pt x="789" y="2444"/>
                    </a:cubicBezTo>
                    <a:cubicBezTo>
                      <a:pt x="1956" y="1710"/>
                      <a:pt x="3157" y="977"/>
                      <a:pt x="4424" y="376"/>
                    </a:cubicBezTo>
                    <a:cubicBezTo>
                      <a:pt x="4607" y="285"/>
                      <a:pt x="4512" y="0"/>
                      <a:pt x="43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6;p39">
                <a:extLst>
                  <a:ext uri="{FF2B5EF4-FFF2-40B4-BE49-F238E27FC236}">
                    <a16:creationId xmlns:a16="http://schemas.microsoft.com/office/drawing/2014/main" id="{DEF0A505-3252-8064-C2A2-3CA7B539225F}"/>
                  </a:ext>
                </a:extLst>
              </p:cNvPr>
              <p:cNvSpPr/>
              <p:nvPr/>
            </p:nvSpPr>
            <p:spPr>
              <a:xfrm rot="-5400000">
                <a:off x="1519824" y="2017320"/>
                <a:ext cx="7393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2715" extrusionOk="0">
                    <a:moveTo>
                      <a:pt x="4649" y="0"/>
                    </a:moveTo>
                    <a:cubicBezTo>
                      <a:pt x="4609" y="0"/>
                      <a:pt x="4564" y="12"/>
                      <a:pt x="4518" y="38"/>
                    </a:cubicBezTo>
                    <a:cubicBezTo>
                      <a:pt x="3117" y="872"/>
                      <a:pt x="1649" y="1572"/>
                      <a:pt x="215" y="2306"/>
                    </a:cubicBezTo>
                    <a:cubicBezTo>
                      <a:pt x="0" y="2398"/>
                      <a:pt x="123" y="2715"/>
                      <a:pt x="325" y="2715"/>
                    </a:cubicBezTo>
                    <a:cubicBezTo>
                      <a:pt x="343" y="2715"/>
                      <a:pt x="362" y="2712"/>
                      <a:pt x="381" y="2706"/>
                    </a:cubicBezTo>
                    <a:cubicBezTo>
                      <a:pt x="1983" y="2340"/>
                      <a:pt x="3484" y="1472"/>
                      <a:pt x="4785" y="505"/>
                    </a:cubicBezTo>
                    <a:cubicBezTo>
                      <a:pt x="4982" y="336"/>
                      <a:pt x="4870" y="0"/>
                      <a:pt x="4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7;p39">
                <a:extLst>
                  <a:ext uri="{FF2B5EF4-FFF2-40B4-BE49-F238E27FC236}">
                    <a16:creationId xmlns:a16="http://schemas.microsoft.com/office/drawing/2014/main" id="{9EA0090A-DA93-87AF-6966-1CA77EBF3A34}"/>
                  </a:ext>
                </a:extLst>
              </p:cNvPr>
              <p:cNvSpPr/>
              <p:nvPr/>
            </p:nvSpPr>
            <p:spPr>
              <a:xfrm rot="-5400000">
                <a:off x="3602806" y="2791669"/>
                <a:ext cx="43081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70" extrusionOk="0">
                    <a:moveTo>
                      <a:pt x="2551" y="0"/>
                    </a:moveTo>
                    <a:cubicBezTo>
                      <a:pt x="2111" y="0"/>
                      <a:pt x="1789" y="412"/>
                      <a:pt x="1468" y="669"/>
                    </a:cubicBezTo>
                    <a:cubicBezTo>
                      <a:pt x="1034" y="1036"/>
                      <a:pt x="534" y="1370"/>
                      <a:pt x="167" y="1803"/>
                    </a:cubicBezTo>
                    <a:cubicBezTo>
                      <a:pt x="1" y="2025"/>
                      <a:pt x="134" y="2270"/>
                      <a:pt x="336" y="2270"/>
                    </a:cubicBezTo>
                    <a:cubicBezTo>
                      <a:pt x="378" y="2270"/>
                      <a:pt x="422" y="2260"/>
                      <a:pt x="467" y="2237"/>
                    </a:cubicBezTo>
                    <a:cubicBezTo>
                      <a:pt x="967" y="2037"/>
                      <a:pt x="1368" y="1670"/>
                      <a:pt x="1801" y="1370"/>
                    </a:cubicBezTo>
                    <a:cubicBezTo>
                      <a:pt x="2168" y="1103"/>
                      <a:pt x="2769" y="836"/>
                      <a:pt x="2869" y="369"/>
                    </a:cubicBezTo>
                    <a:cubicBezTo>
                      <a:pt x="2902" y="169"/>
                      <a:pt x="2802" y="2"/>
                      <a:pt x="2602" y="2"/>
                    </a:cubicBezTo>
                    <a:cubicBezTo>
                      <a:pt x="2585" y="1"/>
                      <a:pt x="2568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8;p39">
                <a:extLst>
                  <a:ext uri="{FF2B5EF4-FFF2-40B4-BE49-F238E27FC236}">
                    <a16:creationId xmlns:a16="http://schemas.microsoft.com/office/drawing/2014/main" id="{F3424E38-E9AA-78BC-2172-B648DA6F623D}"/>
                  </a:ext>
                </a:extLst>
              </p:cNvPr>
              <p:cNvSpPr/>
              <p:nvPr/>
            </p:nvSpPr>
            <p:spPr>
              <a:xfrm rot="-5400000">
                <a:off x="3620865" y="2765957"/>
                <a:ext cx="69985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060" extrusionOk="0">
                    <a:moveTo>
                      <a:pt x="4395" y="1"/>
                    </a:moveTo>
                    <a:cubicBezTo>
                      <a:pt x="4384" y="1"/>
                      <a:pt x="4372" y="2"/>
                      <a:pt x="4360" y="3"/>
                    </a:cubicBezTo>
                    <a:cubicBezTo>
                      <a:pt x="2792" y="304"/>
                      <a:pt x="1224" y="1404"/>
                      <a:pt x="190" y="2572"/>
                    </a:cubicBezTo>
                    <a:cubicBezTo>
                      <a:pt x="1" y="2761"/>
                      <a:pt x="162" y="3060"/>
                      <a:pt x="372" y="3060"/>
                    </a:cubicBezTo>
                    <a:cubicBezTo>
                      <a:pt x="421" y="3060"/>
                      <a:pt x="473" y="3043"/>
                      <a:pt x="523" y="3006"/>
                    </a:cubicBezTo>
                    <a:cubicBezTo>
                      <a:pt x="1157" y="2539"/>
                      <a:pt x="1791" y="2038"/>
                      <a:pt x="2458" y="1638"/>
                    </a:cubicBezTo>
                    <a:cubicBezTo>
                      <a:pt x="3125" y="1204"/>
                      <a:pt x="3859" y="871"/>
                      <a:pt x="4526" y="437"/>
                    </a:cubicBezTo>
                    <a:cubicBezTo>
                      <a:pt x="4716" y="279"/>
                      <a:pt x="4606" y="1"/>
                      <a:pt x="4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9;p39">
                <a:extLst>
                  <a:ext uri="{FF2B5EF4-FFF2-40B4-BE49-F238E27FC236}">
                    <a16:creationId xmlns:a16="http://schemas.microsoft.com/office/drawing/2014/main" id="{38DAE186-B1A0-B3EF-13E7-98F386F04010}"/>
                  </a:ext>
                </a:extLst>
              </p:cNvPr>
              <p:cNvSpPr/>
              <p:nvPr/>
            </p:nvSpPr>
            <p:spPr>
              <a:xfrm rot="-5400000">
                <a:off x="3630373" y="2699483"/>
                <a:ext cx="133441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6681" extrusionOk="0">
                    <a:moveTo>
                      <a:pt x="8667" y="0"/>
                    </a:moveTo>
                    <a:cubicBezTo>
                      <a:pt x="8648" y="0"/>
                      <a:pt x="8627" y="3"/>
                      <a:pt x="8606" y="9"/>
                    </a:cubicBezTo>
                    <a:cubicBezTo>
                      <a:pt x="6672" y="743"/>
                      <a:pt x="4937" y="2277"/>
                      <a:pt x="3303" y="3511"/>
                    </a:cubicBezTo>
                    <a:cubicBezTo>
                      <a:pt x="2535" y="4045"/>
                      <a:pt x="34" y="5346"/>
                      <a:pt x="0" y="6413"/>
                    </a:cubicBezTo>
                    <a:cubicBezTo>
                      <a:pt x="0" y="6513"/>
                      <a:pt x="100" y="6614"/>
                      <a:pt x="200" y="6647"/>
                    </a:cubicBezTo>
                    <a:cubicBezTo>
                      <a:pt x="234" y="6647"/>
                      <a:pt x="267" y="6647"/>
                      <a:pt x="300" y="6680"/>
                    </a:cubicBezTo>
                    <a:cubicBezTo>
                      <a:pt x="367" y="6680"/>
                      <a:pt x="467" y="6680"/>
                      <a:pt x="501" y="6614"/>
                    </a:cubicBezTo>
                    <a:lnTo>
                      <a:pt x="601" y="6513"/>
                    </a:lnTo>
                    <a:cubicBezTo>
                      <a:pt x="634" y="6480"/>
                      <a:pt x="667" y="6380"/>
                      <a:pt x="601" y="6313"/>
                    </a:cubicBezTo>
                    <a:cubicBezTo>
                      <a:pt x="601" y="6280"/>
                      <a:pt x="601" y="6247"/>
                      <a:pt x="567" y="6247"/>
                    </a:cubicBezTo>
                    <a:cubicBezTo>
                      <a:pt x="534" y="6213"/>
                      <a:pt x="501" y="6180"/>
                      <a:pt x="467" y="6180"/>
                    </a:cubicBezTo>
                    <a:cubicBezTo>
                      <a:pt x="968" y="5880"/>
                      <a:pt x="2469" y="4979"/>
                      <a:pt x="2635" y="4846"/>
                    </a:cubicBezTo>
                    <a:cubicBezTo>
                      <a:pt x="3303" y="4379"/>
                      <a:pt x="4003" y="3878"/>
                      <a:pt x="4704" y="3411"/>
                    </a:cubicBezTo>
                    <a:cubicBezTo>
                      <a:pt x="6071" y="2444"/>
                      <a:pt x="7672" y="1643"/>
                      <a:pt x="8840" y="409"/>
                    </a:cubicBezTo>
                    <a:cubicBezTo>
                      <a:pt x="8992" y="288"/>
                      <a:pt x="8867" y="0"/>
                      <a:pt x="86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0;p39">
                <a:extLst>
                  <a:ext uri="{FF2B5EF4-FFF2-40B4-BE49-F238E27FC236}">
                    <a16:creationId xmlns:a16="http://schemas.microsoft.com/office/drawing/2014/main" id="{F4CF3398-1EAC-8766-5293-2667F3249F76}"/>
                  </a:ext>
                </a:extLst>
              </p:cNvPr>
              <p:cNvSpPr/>
              <p:nvPr/>
            </p:nvSpPr>
            <p:spPr>
              <a:xfrm rot="-5400000">
                <a:off x="3663780" y="2667029"/>
                <a:ext cx="182324" cy="112227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7818" extrusionOk="0">
                    <a:moveTo>
                      <a:pt x="11550" y="1"/>
                    </a:moveTo>
                    <a:cubicBezTo>
                      <a:pt x="10117" y="1"/>
                      <a:pt x="7914" y="1699"/>
                      <a:pt x="6982" y="2252"/>
                    </a:cubicBezTo>
                    <a:cubicBezTo>
                      <a:pt x="4547" y="3686"/>
                      <a:pt x="2245" y="5421"/>
                      <a:pt x="210" y="7389"/>
                    </a:cubicBezTo>
                    <a:cubicBezTo>
                      <a:pt x="1" y="7572"/>
                      <a:pt x="182" y="7817"/>
                      <a:pt x="382" y="7817"/>
                    </a:cubicBezTo>
                    <a:cubicBezTo>
                      <a:pt x="437" y="7817"/>
                      <a:pt x="494" y="7799"/>
                      <a:pt x="544" y="7756"/>
                    </a:cubicBezTo>
                    <a:cubicBezTo>
                      <a:pt x="2345" y="6288"/>
                      <a:pt x="4180" y="4887"/>
                      <a:pt x="6148" y="3653"/>
                    </a:cubicBezTo>
                    <a:cubicBezTo>
                      <a:pt x="6948" y="3153"/>
                      <a:pt x="7782" y="2686"/>
                      <a:pt x="8583" y="2252"/>
                    </a:cubicBezTo>
                    <a:cubicBezTo>
                      <a:pt x="9017" y="2018"/>
                      <a:pt x="9417" y="1818"/>
                      <a:pt x="9851" y="1618"/>
                    </a:cubicBezTo>
                    <a:cubicBezTo>
                      <a:pt x="10051" y="1518"/>
                      <a:pt x="11151" y="717"/>
                      <a:pt x="11585" y="417"/>
                    </a:cubicBezTo>
                    <a:lnTo>
                      <a:pt x="11585" y="417"/>
                    </a:lnTo>
                    <a:cubicBezTo>
                      <a:pt x="11552" y="517"/>
                      <a:pt x="11585" y="617"/>
                      <a:pt x="11685" y="684"/>
                    </a:cubicBezTo>
                    <a:cubicBezTo>
                      <a:pt x="11719" y="717"/>
                      <a:pt x="11752" y="751"/>
                      <a:pt x="11785" y="751"/>
                    </a:cubicBezTo>
                    <a:cubicBezTo>
                      <a:pt x="11832" y="786"/>
                      <a:pt x="11886" y="800"/>
                      <a:pt x="11939" y="800"/>
                    </a:cubicBezTo>
                    <a:cubicBezTo>
                      <a:pt x="12038" y="800"/>
                      <a:pt x="12130" y="749"/>
                      <a:pt x="12152" y="684"/>
                    </a:cubicBezTo>
                    <a:cubicBezTo>
                      <a:pt x="12186" y="617"/>
                      <a:pt x="12219" y="551"/>
                      <a:pt x="12219" y="517"/>
                    </a:cubicBezTo>
                    <a:cubicBezTo>
                      <a:pt x="12286" y="384"/>
                      <a:pt x="12286" y="184"/>
                      <a:pt x="12119" y="117"/>
                    </a:cubicBezTo>
                    <a:cubicBezTo>
                      <a:pt x="11950" y="37"/>
                      <a:pt x="11758" y="1"/>
                      <a:pt x="115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1;p39">
                <a:extLst>
                  <a:ext uri="{FF2B5EF4-FFF2-40B4-BE49-F238E27FC236}">
                    <a16:creationId xmlns:a16="http://schemas.microsoft.com/office/drawing/2014/main" id="{AAF86889-793A-1A81-64F8-8ACAE7099C6E}"/>
                  </a:ext>
                </a:extLst>
              </p:cNvPr>
              <p:cNvSpPr/>
              <p:nvPr/>
            </p:nvSpPr>
            <p:spPr>
              <a:xfrm rot="-5400000">
                <a:off x="3714711" y="2643125"/>
                <a:ext cx="174741" cy="11161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775" extrusionOk="0">
                    <a:moveTo>
                      <a:pt x="11390" y="0"/>
                    </a:moveTo>
                    <a:cubicBezTo>
                      <a:pt x="11361" y="0"/>
                      <a:pt x="11331" y="5"/>
                      <a:pt x="11299" y="14"/>
                    </a:cubicBezTo>
                    <a:cubicBezTo>
                      <a:pt x="7196" y="1515"/>
                      <a:pt x="3560" y="4217"/>
                      <a:pt x="291" y="7119"/>
                    </a:cubicBezTo>
                    <a:cubicBezTo>
                      <a:pt x="0" y="7384"/>
                      <a:pt x="276" y="7775"/>
                      <a:pt x="603" y="7775"/>
                    </a:cubicBezTo>
                    <a:cubicBezTo>
                      <a:pt x="688" y="7775"/>
                      <a:pt x="776" y="7748"/>
                      <a:pt x="858" y="7686"/>
                    </a:cubicBezTo>
                    <a:cubicBezTo>
                      <a:pt x="4161" y="4818"/>
                      <a:pt x="7797" y="2750"/>
                      <a:pt x="11533" y="515"/>
                    </a:cubicBezTo>
                    <a:cubicBezTo>
                      <a:pt x="11774" y="394"/>
                      <a:pt x="11661" y="0"/>
                      <a:pt x="11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72;p39">
                <a:extLst>
                  <a:ext uri="{FF2B5EF4-FFF2-40B4-BE49-F238E27FC236}">
                    <a16:creationId xmlns:a16="http://schemas.microsoft.com/office/drawing/2014/main" id="{237B4564-16EC-B641-7DC5-A5DC1F96B5C6}"/>
                  </a:ext>
                </a:extLst>
              </p:cNvPr>
              <p:cNvSpPr/>
              <p:nvPr/>
            </p:nvSpPr>
            <p:spPr>
              <a:xfrm rot="-5400000">
                <a:off x="3728761" y="2602242"/>
                <a:ext cx="215566" cy="104763"/>
              </a:xfrm>
              <a:custGeom>
                <a:avLst/>
                <a:gdLst/>
                <a:ahLst/>
                <a:cxnLst/>
                <a:rect l="l" t="t" r="r" b="b"/>
                <a:pathLst>
                  <a:path w="14526" h="7298" extrusionOk="0">
                    <a:moveTo>
                      <a:pt x="13841" y="1"/>
                    </a:moveTo>
                    <a:cubicBezTo>
                      <a:pt x="11795" y="1"/>
                      <a:pt x="9896" y="1191"/>
                      <a:pt x="8088" y="2079"/>
                    </a:cubicBezTo>
                    <a:cubicBezTo>
                      <a:pt x="5353" y="3480"/>
                      <a:pt x="2784" y="5047"/>
                      <a:pt x="249" y="6782"/>
                    </a:cubicBezTo>
                    <a:cubicBezTo>
                      <a:pt x="0" y="6948"/>
                      <a:pt x="141" y="7298"/>
                      <a:pt x="368" y="7298"/>
                    </a:cubicBezTo>
                    <a:cubicBezTo>
                      <a:pt x="415" y="7298"/>
                      <a:pt x="465" y="7283"/>
                      <a:pt x="516" y="7249"/>
                    </a:cubicBezTo>
                    <a:cubicBezTo>
                      <a:pt x="2684" y="5915"/>
                      <a:pt x="4886" y="4647"/>
                      <a:pt x="7154" y="3480"/>
                    </a:cubicBezTo>
                    <a:cubicBezTo>
                      <a:pt x="9389" y="2312"/>
                      <a:pt x="11757" y="978"/>
                      <a:pt x="14226" y="478"/>
                    </a:cubicBezTo>
                    <a:cubicBezTo>
                      <a:pt x="14526" y="411"/>
                      <a:pt x="14426" y="11"/>
                      <a:pt x="14159" y="11"/>
                    </a:cubicBezTo>
                    <a:cubicBezTo>
                      <a:pt x="14053" y="4"/>
                      <a:pt x="13947" y="1"/>
                      <a:pt x="138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3;p39">
                <a:extLst>
                  <a:ext uri="{FF2B5EF4-FFF2-40B4-BE49-F238E27FC236}">
                    <a16:creationId xmlns:a16="http://schemas.microsoft.com/office/drawing/2014/main" id="{ECDE2277-F784-322E-2496-4E745B502324}"/>
                  </a:ext>
                </a:extLst>
              </p:cNvPr>
              <p:cNvSpPr/>
              <p:nvPr/>
            </p:nvSpPr>
            <p:spPr>
              <a:xfrm rot="-5400000">
                <a:off x="3791319" y="2531716"/>
                <a:ext cx="163166" cy="92489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6443" extrusionOk="0">
                    <a:moveTo>
                      <a:pt x="10510" y="0"/>
                    </a:moveTo>
                    <a:cubicBezTo>
                      <a:pt x="10474" y="0"/>
                      <a:pt x="10436" y="6"/>
                      <a:pt x="10397" y="19"/>
                    </a:cubicBezTo>
                    <a:cubicBezTo>
                      <a:pt x="6761" y="1153"/>
                      <a:pt x="3392" y="3388"/>
                      <a:pt x="357" y="5623"/>
                    </a:cubicBezTo>
                    <a:cubicBezTo>
                      <a:pt x="0" y="5898"/>
                      <a:pt x="230" y="6442"/>
                      <a:pt x="582" y="6442"/>
                    </a:cubicBezTo>
                    <a:cubicBezTo>
                      <a:pt x="658" y="6442"/>
                      <a:pt x="740" y="6417"/>
                      <a:pt x="824" y="6357"/>
                    </a:cubicBezTo>
                    <a:cubicBezTo>
                      <a:pt x="3959" y="4122"/>
                      <a:pt x="7328" y="2554"/>
                      <a:pt x="10664" y="686"/>
                    </a:cubicBezTo>
                    <a:cubicBezTo>
                      <a:pt x="10995" y="506"/>
                      <a:pt x="10837" y="0"/>
                      <a:pt x="10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4;p39">
                <a:extLst>
                  <a:ext uri="{FF2B5EF4-FFF2-40B4-BE49-F238E27FC236}">
                    <a16:creationId xmlns:a16="http://schemas.microsoft.com/office/drawing/2014/main" id="{102BDCB9-0325-2AF2-1220-033B9F6CCC5A}"/>
                  </a:ext>
                </a:extLst>
              </p:cNvPr>
              <p:cNvSpPr/>
              <p:nvPr/>
            </p:nvSpPr>
            <p:spPr>
              <a:xfrm rot="-5400000">
                <a:off x="3829084" y="2463535"/>
                <a:ext cx="136320" cy="7226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5034" extrusionOk="0">
                    <a:moveTo>
                      <a:pt x="8754" y="1"/>
                    </a:moveTo>
                    <a:cubicBezTo>
                      <a:pt x="8722" y="1"/>
                      <a:pt x="8688" y="7"/>
                      <a:pt x="8654" y="21"/>
                    </a:cubicBezTo>
                    <a:cubicBezTo>
                      <a:pt x="5718" y="1122"/>
                      <a:pt x="2883" y="2656"/>
                      <a:pt x="314" y="4391"/>
                    </a:cubicBezTo>
                    <a:cubicBezTo>
                      <a:pt x="1" y="4590"/>
                      <a:pt x="174" y="5033"/>
                      <a:pt x="481" y="5033"/>
                    </a:cubicBezTo>
                    <a:cubicBezTo>
                      <a:pt x="533" y="5033"/>
                      <a:pt x="590" y="5020"/>
                      <a:pt x="648" y="4991"/>
                    </a:cubicBezTo>
                    <a:cubicBezTo>
                      <a:pt x="3383" y="3524"/>
                      <a:pt x="6152" y="2123"/>
                      <a:pt x="8887" y="621"/>
                    </a:cubicBezTo>
                    <a:cubicBezTo>
                      <a:pt x="9186" y="472"/>
                      <a:pt x="9029" y="1"/>
                      <a:pt x="87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5;p39">
                <a:extLst>
                  <a:ext uri="{FF2B5EF4-FFF2-40B4-BE49-F238E27FC236}">
                    <a16:creationId xmlns:a16="http://schemas.microsoft.com/office/drawing/2014/main" id="{04595CD7-3E14-6D58-A6AF-F2B33EC9F6C9}"/>
                  </a:ext>
                </a:extLst>
              </p:cNvPr>
              <p:cNvSpPr/>
              <p:nvPr/>
            </p:nvSpPr>
            <p:spPr>
              <a:xfrm rot="-5400000">
                <a:off x="3867920" y="2389474"/>
                <a:ext cx="90019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55" extrusionOk="0">
                    <a:moveTo>
                      <a:pt x="5703" y="0"/>
                    </a:moveTo>
                    <a:cubicBezTo>
                      <a:pt x="5670" y="0"/>
                      <a:pt x="5634" y="8"/>
                      <a:pt x="5598" y="24"/>
                    </a:cubicBezTo>
                    <a:cubicBezTo>
                      <a:pt x="3796" y="758"/>
                      <a:pt x="2029" y="1558"/>
                      <a:pt x="294" y="2492"/>
                    </a:cubicBezTo>
                    <a:cubicBezTo>
                      <a:pt x="0" y="2669"/>
                      <a:pt x="146" y="3155"/>
                      <a:pt x="436" y="3155"/>
                    </a:cubicBezTo>
                    <a:cubicBezTo>
                      <a:pt x="475" y="3155"/>
                      <a:pt x="517" y="3146"/>
                      <a:pt x="561" y="3126"/>
                    </a:cubicBezTo>
                    <a:cubicBezTo>
                      <a:pt x="2395" y="2359"/>
                      <a:pt x="4130" y="1492"/>
                      <a:pt x="5831" y="524"/>
                    </a:cubicBezTo>
                    <a:cubicBezTo>
                      <a:pt x="6065" y="378"/>
                      <a:pt x="5940" y="0"/>
                      <a:pt x="57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6;p39">
                <a:extLst>
                  <a:ext uri="{FF2B5EF4-FFF2-40B4-BE49-F238E27FC236}">
                    <a16:creationId xmlns:a16="http://schemas.microsoft.com/office/drawing/2014/main" id="{503213AD-7DBE-94CC-593D-E55FC4CD2777}"/>
                  </a:ext>
                </a:extLst>
              </p:cNvPr>
              <p:cNvSpPr/>
              <p:nvPr/>
            </p:nvSpPr>
            <p:spPr>
              <a:xfrm rot="-5400000">
                <a:off x="3870733" y="2291084"/>
                <a:ext cx="107694" cy="6046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4212" extrusionOk="0">
                    <a:moveTo>
                      <a:pt x="6781" y="1"/>
                    </a:moveTo>
                    <a:cubicBezTo>
                      <a:pt x="6759" y="1"/>
                      <a:pt x="6736" y="3"/>
                      <a:pt x="6713" y="8"/>
                    </a:cubicBezTo>
                    <a:cubicBezTo>
                      <a:pt x="4311" y="441"/>
                      <a:pt x="2143" y="1942"/>
                      <a:pt x="342" y="3510"/>
                    </a:cubicBezTo>
                    <a:cubicBezTo>
                      <a:pt x="0" y="3799"/>
                      <a:pt x="300" y="4212"/>
                      <a:pt x="654" y="4212"/>
                    </a:cubicBezTo>
                    <a:cubicBezTo>
                      <a:pt x="750" y="4212"/>
                      <a:pt x="850" y="4182"/>
                      <a:pt x="942" y="4111"/>
                    </a:cubicBezTo>
                    <a:cubicBezTo>
                      <a:pt x="2810" y="2610"/>
                      <a:pt x="4878" y="1709"/>
                      <a:pt x="6946" y="575"/>
                    </a:cubicBezTo>
                    <a:cubicBezTo>
                      <a:pt x="7256" y="389"/>
                      <a:pt x="7076" y="1"/>
                      <a:pt x="67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7;p39">
                <a:extLst>
                  <a:ext uri="{FF2B5EF4-FFF2-40B4-BE49-F238E27FC236}">
                    <a16:creationId xmlns:a16="http://schemas.microsoft.com/office/drawing/2014/main" id="{4C669DC0-1AEB-24A0-A777-2FA76D53ABEE}"/>
                  </a:ext>
                </a:extLst>
              </p:cNvPr>
              <p:cNvSpPr/>
              <p:nvPr/>
            </p:nvSpPr>
            <p:spPr>
              <a:xfrm rot="-5400000">
                <a:off x="3909671" y="2230375"/>
                <a:ext cx="44565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587" extrusionOk="0">
                    <a:moveTo>
                      <a:pt x="2711" y="0"/>
                    </a:moveTo>
                    <a:cubicBezTo>
                      <a:pt x="2685" y="0"/>
                      <a:pt x="2657" y="5"/>
                      <a:pt x="2628" y="16"/>
                    </a:cubicBezTo>
                    <a:cubicBezTo>
                      <a:pt x="1794" y="283"/>
                      <a:pt x="827" y="450"/>
                      <a:pt x="160" y="1050"/>
                    </a:cubicBezTo>
                    <a:cubicBezTo>
                      <a:pt x="0" y="1242"/>
                      <a:pt x="116" y="1586"/>
                      <a:pt x="360" y="1586"/>
                    </a:cubicBezTo>
                    <a:cubicBezTo>
                      <a:pt x="371" y="1586"/>
                      <a:pt x="382" y="1586"/>
                      <a:pt x="393" y="1584"/>
                    </a:cubicBezTo>
                    <a:cubicBezTo>
                      <a:pt x="1261" y="1484"/>
                      <a:pt x="2061" y="884"/>
                      <a:pt x="2795" y="450"/>
                    </a:cubicBezTo>
                    <a:cubicBezTo>
                      <a:pt x="3003" y="331"/>
                      <a:pt x="2920" y="0"/>
                      <a:pt x="2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8;p39">
                <a:extLst>
                  <a:ext uri="{FF2B5EF4-FFF2-40B4-BE49-F238E27FC236}">
                    <a16:creationId xmlns:a16="http://schemas.microsoft.com/office/drawing/2014/main" id="{6C39924A-E2EC-EC82-CCF7-27279B42EF0A}"/>
                  </a:ext>
                </a:extLst>
              </p:cNvPr>
              <p:cNvSpPr/>
              <p:nvPr/>
            </p:nvSpPr>
            <p:spPr>
              <a:xfrm rot="-5400000">
                <a:off x="3905037" y="2029281"/>
                <a:ext cx="44357" cy="3156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199" extrusionOk="0">
                    <a:moveTo>
                      <a:pt x="2759" y="0"/>
                    </a:moveTo>
                    <a:cubicBezTo>
                      <a:pt x="2734" y="0"/>
                      <a:pt x="2706" y="6"/>
                      <a:pt x="2677" y="19"/>
                    </a:cubicBezTo>
                    <a:cubicBezTo>
                      <a:pt x="1709" y="319"/>
                      <a:pt x="742" y="986"/>
                      <a:pt x="108" y="1787"/>
                    </a:cubicBezTo>
                    <a:cubicBezTo>
                      <a:pt x="0" y="1949"/>
                      <a:pt x="111" y="2199"/>
                      <a:pt x="281" y="2199"/>
                    </a:cubicBezTo>
                    <a:cubicBezTo>
                      <a:pt x="321" y="2199"/>
                      <a:pt x="364" y="2185"/>
                      <a:pt x="408" y="2153"/>
                    </a:cubicBezTo>
                    <a:cubicBezTo>
                      <a:pt x="1209" y="1553"/>
                      <a:pt x="2010" y="986"/>
                      <a:pt x="2844" y="386"/>
                    </a:cubicBezTo>
                    <a:cubicBezTo>
                      <a:pt x="2989" y="269"/>
                      <a:pt x="2931" y="0"/>
                      <a:pt x="27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9;p39">
                <a:extLst>
                  <a:ext uri="{FF2B5EF4-FFF2-40B4-BE49-F238E27FC236}">
                    <a16:creationId xmlns:a16="http://schemas.microsoft.com/office/drawing/2014/main" id="{0C390496-9695-DC6F-60E0-4CB802489A91}"/>
                  </a:ext>
                </a:extLst>
              </p:cNvPr>
              <p:cNvSpPr/>
              <p:nvPr/>
            </p:nvSpPr>
            <p:spPr>
              <a:xfrm rot="-5400000">
                <a:off x="3851548" y="1912789"/>
                <a:ext cx="118067" cy="66148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4608" extrusionOk="0">
                    <a:moveTo>
                      <a:pt x="7528" y="0"/>
                    </a:moveTo>
                    <a:cubicBezTo>
                      <a:pt x="7502" y="0"/>
                      <a:pt x="7476" y="4"/>
                      <a:pt x="7449" y="13"/>
                    </a:cubicBezTo>
                    <a:cubicBezTo>
                      <a:pt x="4880" y="1014"/>
                      <a:pt x="2512" y="2415"/>
                      <a:pt x="277" y="3983"/>
                    </a:cubicBezTo>
                    <a:cubicBezTo>
                      <a:pt x="1" y="4204"/>
                      <a:pt x="159" y="4607"/>
                      <a:pt x="430" y="4607"/>
                    </a:cubicBezTo>
                    <a:cubicBezTo>
                      <a:pt x="486" y="4607"/>
                      <a:pt x="547" y="4590"/>
                      <a:pt x="611" y="4550"/>
                    </a:cubicBezTo>
                    <a:cubicBezTo>
                      <a:pt x="2912" y="3115"/>
                      <a:pt x="5281" y="1848"/>
                      <a:pt x="7682" y="580"/>
                    </a:cubicBezTo>
                    <a:cubicBezTo>
                      <a:pt x="7956" y="428"/>
                      <a:pt x="7787" y="0"/>
                      <a:pt x="7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80;p39">
                <a:extLst>
                  <a:ext uri="{FF2B5EF4-FFF2-40B4-BE49-F238E27FC236}">
                    <a16:creationId xmlns:a16="http://schemas.microsoft.com/office/drawing/2014/main" id="{79AB6593-AECC-BF1C-8A86-5FA27A72CC30}"/>
                  </a:ext>
                </a:extLst>
              </p:cNvPr>
              <p:cNvSpPr/>
              <p:nvPr/>
            </p:nvSpPr>
            <p:spPr>
              <a:xfrm rot="-5400000">
                <a:off x="3785320" y="1761466"/>
                <a:ext cx="189893" cy="114395"/>
              </a:xfrm>
              <a:custGeom>
                <a:avLst/>
                <a:gdLst/>
                <a:ahLst/>
                <a:cxnLst/>
                <a:rect l="l" t="t" r="r" b="b"/>
                <a:pathLst>
                  <a:path w="12796" h="7969" extrusionOk="0">
                    <a:moveTo>
                      <a:pt x="12380" y="1"/>
                    </a:moveTo>
                    <a:cubicBezTo>
                      <a:pt x="12336" y="1"/>
                      <a:pt x="12288" y="11"/>
                      <a:pt x="12239" y="36"/>
                    </a:cubicBezTo>
                    <a:cubicBezTo>
                      <a:pt x="8136" y="2337"/>
                      <a:pt x="4100" y="4839"/>
                      <a:pt x="230" y="7508"/>
                    </a:cubicBezTo>
                    <a:cubicBezTo>
                      <a:pt x="1" y="7651"/>
                      <a:pt x="142" y="7968"/>
                      <a:pt x="377" y="7968"/>
                    </a:cubicBezTo>
                    <a:cubicBezTo>
                      <a:pt x="415" y="7968"/>
                      <a:pt x="456" y="7960"/>
                      <a:pt x="497" y="7942"/>
                    </a:cubicBezTo>
                    <a:cubicBezTo>
                      <a:pt x="4600" y="5673"/>
                      <a:pt x="8636" y="3171"/>
                      <a:pt x="12539" y="536"/>
                    </a:cubicBezTo>
                    <a:cubicBezTo>
                      <a:pt x="12795" y="365"/>
                      <a:pt x="12639" y="1"/>
                      <a:pt x="123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81;p39">
                <a:extLst>
                  <a:ext uri="{FF2B5EF4-FFF2-40B4-BE49-F238E27FC236}">
                    <a16:creationId xmlns:a16="http://schemas.microsoft.com/office/drawing/2014/main" id="{F03D0745-EDF4-6D9F-778E-94C7AF7B58CD}"/>
                  </a:ext>
                </a:extLst>
              </p:cNvPr>
              <p:cNvSpPr/>
              <p:nvPr/>
            </p:nvSpPr>
            <p:spPr>
              <a:xfrm rot="-5400000">
                <a:off x="3777373" y="1639228"/>
                <a:ext cx="195161" cy="125735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8759" extrusionOk="0">
                    <a:moveTo>
                      <a:pt x="12650" y="0"/>
                    </a:moveTo>
                    <a:cubicBezTo>
                      <a:pt x="12602" y="0"/>
                      <a:pt x="12552" y="10"/>
                      <a:pt x="12501" y="34"/>
                    </a:cubicBezTo>
                    <a:cubicBezTo>
                      <a:pt x="8064" y="1968"/>
                      <a:pt x="3728" y="4904"/>
                      <a:pt x="192" y="8273"/>
                    </a:cubicBezTo>
                    <a:cubicBezTo>
                      <a:pt x="1" y="8437"/>
                      <a:pt x="168" y="8758"/>
                      <a:pt x="382" y="8758"/>
                    </a:cubicBezTo>
                    <a:cubicBezTo>
                      <a:pt x="429" y="8758"/>
                      <a:pt x="478" y="8743"/>
                      <a:pt x="526" y="8707"/>
                    </a:cubicBezTo>
                    <a:cubicBezTo>
                      <a:pt x="4529" y="5704"/>
                      <a:pt x="8531" y="3102"/>
                      <a:pt x="12835" y="567"/>
                    </a:cubicBezTo>
                    <a:cubicBezTo>
                      <a:pt x="13150" y="395"/>
                      <a:pt x="12947" y="0"/>
                      <a:pt x="12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82;p39">
                <a:extLst>
                  <a:ext uri="{FF2B5EF4-FFF2-40B4-BE49-F238E27FC236}">
                    <a16:creationId xmlns:a16="http://schemas.microsoft.com/office/drawing/2014/main" id="{CADD6675-4422-3746-CEB6-022E4C057D50}"/>
                  </a:ext>
                </a:extLst>
              </p:cNvPr>
              <p:cNvSpPr/>
              <p:nvPr/>
            </p:nvSpPr>
            <p:spPr>
              <a:xfrm rot="-5400000">
                <a:off x="3822031" y="1592265"/>
                <a:ext cx="134347" cy="85585"/>
              </a:xfrm>
              <a:custGeom>
                <a:avLst/>
                <a:gdLst/>
                <a:ahLst/>
                <a:cxnLst/>
                <a:rect l="l" t="t" r="r" b="b"/>
                <a:pathLst>
                  <a:path w="9053" h="5962" extrusionOk="0">
                    <a:moveTo>
                      <a:pt x="8832" y="0"/>
                    </a:moveTo>
                    <a:cubicBezTo>
                      <a:pt x="8812" y="0"/>
                      <a:pt x="8792" y="4"/>
                      <a:pt x="8770" y="11"/>
                    </a:cubicBezTo>
                    <a:cubicBezTo>
                      <a:pt x="5568" y="845"/>
                      <a:pt x="2699" y="3280"/>
                      <a:pt x="264" y="5415"/>
                    </a:cubicBezTo>
                    <a:cubicBezTo>
                      <a:pt x="1" y="5626"/>
                      <a:pt x="237" y="5962"/>
                      <a:pt x="512" y="5962"/>
                    </a:cubicBezTo>
                    <a:cubicBezTo>
                      <a:pt x="585" y="5962"/>
                      <a:pt x="661" y="5938"/>
                      <a:pt x="731" y="5882"/>
                    </a:cubicBezTo>
                    <a:cubicBezTo>
                      <a:pt x="3300" y="3714"/>
                      <a:pt x="6235" y="2313"/>
                      <a:pt x="8904" y="345"/>
                    </a:cubicBezTo>
                    <a:cubicBezTo>
                      <a:pt x="9052" y="226"/>
                      <a:pt x="8989" y="0"/>
                      <a:pt x="88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3;p39">
                <a:extLst>
                  <a:ext uri="{FF2B5EF4-FFF2-40B4-BE49-F238E27FC236}">
                    <a16:creationId xmlns:a16="http://schemas.microsoft.com/office/drawing/2014/main" id="{DB0DED03-3804-FB5E-D6DE-7859908A0955}"/>
                  </a:ext>
                </a:extLst>
              </p:cNvPr>
              <p:cNvSpPr/>
              <p:nvPr/>
            </p:nvSpPr>
            <p:spPr>
              <a:xfrm rot="-5400000">
                <a:off x="3876041" y="1582373"/>
                <a:ext cx="50708" cy="2738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908" extrusionOk="0">
                    <a:moveTo>
                      <a:pt x="3124" y="0"/>
                    </a:moveTo>
                    <a:cubicBezTo>
                      <a:pt x="3114" y="0"/>
                      <a:pt x="3103" y="2"/>
                      <a:pt x="3092" y="4"/>
                    </a:cubicBezTo>
                    <a:cubicBezTo>
                      <a:pt x="2091" y="171"/>
                      <a:pt x="1124" y="904"/>
                      <a:pt x="256" y="1371"/>
                    </a:cubicBezTo>
                    <a:cubicBezTo>
                      <a:pt x="0" y="1542"/>
                      <a:pt x="157" y="1907"/>
                      <a:pt x="416" y="1907"/>
                    </a:cubicBezTo>
                    <a:cubicBezTo>
                      <a:pt x="460" y="1907"/>
                      <a:pt x="508" y="1896"/>
                      <a:pt x="557" y="1872"/>
                    </a:cubicBezTo>
                    <a:cubicBezTo>
                      <a:pt x="1424" y="1438"/>
                      <a:pt x="2591" y="1071"/>
                      <a:pt x="3292" y="337"/>
                    </a:cubicBezTo>
                    <a:cubicBezTo>
                      <a:pt x="3417" y="213"/>
                      <a:pt x="3279" y="0"/>
                      <a:pt x="3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285;p39">
              <a:extLst>
                <a:ext uri="{FF2B5EF4-FFF2-40B4-BE49-F238E27FC236}">
                  <a16:creationId xmlns:a16="http://schemas.microsoft.com/office/drawing/2014/main" id="{6709D5B6-0EB3-012A-23AE-A0C6337F459C}"/>
                </a:ext>
              </a:extLst>
            </p:cNvPr>
            <p:cNvGrpSpPr/>
            <p:nvPr/>
          </p:nvGrpSpPr>
          <p:grpSpPr>
            <a:xfrm>
              <a:off x="297844" y="1544763"/>
              <a:ext cx="1080461" cy="1005648"/>
              <a:chOff x="450194" y="1706279"/>
              <a:chExt cx="1057617" cy="1005648"/>
            </a:xfrm>
          </p:grpSpPr>
          <p:sp>
            <p:nvSpPr>
              <p:cNvPr id="97" name="Google Shape;1286;p39">
                <a:extLst>
                  <a:ext uri="{FF2B5EF4-FFF2-40B4-BE49-F238E27FC236}">
                    <a16:creationId xmlns:a16="http://schemas.microsoft.com/office/drawing/2014/main" id="{3EF8510C-B0A8-45DD-882A-87F530AB32FC}"/>
                  </a:ext>
                </a:extLst>
              </p:cNvPr>
              <p:cNvSpPr/>
              <p:nvPr/>
            </p:nvSpPr>
            <p:spPr>
              <a:xfrm rot="16200000">
                <a:off x="387162" y="1776732"/>
                <a:ext cx="99153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39078" extrusionOk="0">
                    <a:moveTo>
                      <a:pt x="28917" y="0"/>
                    </a:moveTo>
                    <a:cubicBezTo>
                      <a:pt x="16090" y="0"/>
                      <a:pt x="3595" y="641"/>
                      <a:pt x="0" y="1637"/>
                    </a:cubicBezTo>
                    <a:cubicBezTo>
                      <a:pt x="0" y="1637"/>
                      <a:pt x="4604" y="2137"/>
                      <a:pt x="5137" y="9009"/>
                    </a:cubicBezTo>
                    <a:cubicBezTo>
                      <a:pt x="5638" y="15847"/>
                      <a:pt x="4103" y="32992"/>
                      <a:pt x="5638" y="35628"/>
                    </a:cubicBezTo>
                    <a:cubicBezTo>
                      <a:pt x="6960" y="37874"/>
                      <a:pt x="23074" y="39078"/>
                      <a:pt x="38018" y="39078"/>
                    </a:cubicBezTo>
                    <a:cubicBezTo>
                      <a:pt x="50587" y="39078"/>
                      <a:pt x="62329" y="38226"/>
                      <a:pt x="63746" y="36428"/>
                    </a:cubicBezTo>
                    <a:cubicBezTo>
                      <a:pt x="66815" y="32459"/>
                      <a:pt x="66581" y="6907"/>
                      <a:pt x="61411" y="2938"/>
                    </a:cubicBezTo>
                    <a:cubicBezTo>
                      <a:pt x="58688" y="838"/>
                      <a:pt x="43586" y="0"/>
                      <a:pt x="28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7;p39">
                <a:extLst>
                  <a:ext uri="{FF2B5EF4-FFF2-40B4-BE49-F238E27FC236}">
                    <a16:creationId xmlns:a16="http://schemas.microsoft.com/office/drawing/2014/main" id="{D30A1C3D-14BB-4FF5-B528-4EA091803379}"/>
                  </a:ext>
                </a:extLst>
              </p:cNvPr>
              <p:cNvSpPr/>
              <p:nvPr/>
            </p:nvSpPr>
            <p:spPr>
              <a:xfrm rot="16200000">
                <a:off x="386663" y="1779961"/>
                <a:ext cx="995497" cy="868436"/>
              </a:xfrm>
              <a:custGeom>
                <a:avLst/>
                <a:gdLst/>
                <a:ahLst/>
                <a:cxnLst/>
                <a:rect l="l" t="t" r="r" b="b"/>
                <a:pathLst>
                  <a:path w="67082" h="39896" extrusionOk="0">
                    <a:moveTo>
                      <a:pt x="29388" y="801"/>
                    </a:moveTo>
                    <a:cubicBezTo>
                      <a:pt x="46701" y="801"/>
                      <a:pt x="59343" y="1936"/>
                      <a:pt x="61611" y="3670"/>
                    </a:cubicBezTo>
                    <a:cubicBezTo>
                      <a:pt x="63213" y="4904"/>
                      <a:pt x="64514" y="8674"/>
                      <a:pt x="65214" y="14278"/>
                    </a:cubicBezTo>
                    <a:cubicBezTo>
                      <a:pt x="66348" y="23217"/>
                      <a:pt x="65681" y="34225"/>
                      <a:pt x="63846" y="36560"/>
                    </a:cubicBezTo>
                    <a:cubicBezTo>
                      <a:pt x="62712" y="38028"/>
                      <a:pt x="52238" y="39062"/>
                      <a:pt x="38428" y="39062"/>
                    </a:cubicBezTo>
                    <a:lnTo>
                      <a:pt x="38395" y="39062"/>
                    </a:lnTo>
                    <a:cubicBezTo>
                      <a:pt x="21550" y="39062"/>
                      <a:pt x="7506" y="37628"/>
                      <a:pt x="6439" y="35826"/>
                    </a:cubicBezTo>
                    <a:cubicBezTo>
                      <a:pt x="5571" y="34325"/>
                      <a:pt x="5772" y="27220"/>
                      <a:pt x="5938" y="20916"/>
                    </a:cubicBezTo>
                    <a:cubicBezTo>
                      <a:pt x="6072" y="16379"/>
                      <a:pt x="6172" y="12109"/>
                      <a:pt x="5972" y="9374"/>
                    </a:cubicBezTo>
                    <a:cubicBezTo>
                      <a:pt x="5638" y="4804"/>
                      <a:pt x="3470" y="2903"/>
                      <a:pt x="1969" y="2136"/>
                    </a:cubicBezTo>
                    <a:cubicBezTo>
                      <a:pt x="6639" y="1368"/>
                      <a:pt x="17547" y="801"/>
                      <a:pt x="29388" y="801"/>
                    </a:cubicBezTo>
                    <a:close/>
                    <a:moveTo>
                      <a:pt x="29388" y="1"/>
                    </a:moveTo>
                    <a:cubicBezTo>
                      <a:pt x="15812" y="1"/>
                      <a:pt x="3837" y="668"/>
                      <a:pt x="301" y="1635"/>
                    </a:cubicBezTo>
                    <a:cubicBezTo>
                      <a:pt x="134" y="1669"/>
                      <a:pt x="1" y="1869"/>
                      <a:pt x="1" y="2069"/>
                    </a:cubicBezTo>
                    <a:cubicBezTo>
                      <a:pt x="34" y="2269"/>
                      <a:pt x="168" y="2436"/>
                      <a:pt x="368" y="2436"/>
                    </a:cubicBezTo>
                    <a:cubicBezTo>
                      <a:pt x="434" y="2436"/>
                      <a:pt x="4671" y="3003"/>
                      <a:pt x="5138" y="9441"/>
                    </a:cubicBezTo>
                    <a:cubicBezTo>
                      <a:pt x="5338" y="12143"/>
                      <a:pt x="5238" y="16379"/>
                      <a:pt x="5104" y="20882"/>
                    </a:cubicBezTo>
                    <a:cubicBezTo>
                      <a:pt x="4904" y="27921"/>
                      <a:pt x="4737" y="34559"/>
                      <a:pt x="5705" y="36227"/>
                    </a:cubicBezTo>
                    <a:cubicBezTo>
                      <a:pt x="7406" y="39129"/>
                      <a:pt x="27854" y="39896"/>
                      <a:pt x="38428" y="39896"/>
                    </a:cubicBezTo>
                    <a:cubicBezTo>
                      <a:pt x="44032" y="39896"/>
                      <a:pt x="62479" y="39696"/>
                      <a:pt x="64514" y="37094"/>
                    </a:cubicBezTo>
                    <a:cubicBezTo>
                      <a:pt x="66648" y="34325"/>
                      <a:pt x="67082" y="22517"/>
                      <a:pt x="66048" y="14178"/>
                    </a:cubicBezTo>
                    <a:cubicBezTo>
                      <a:pt x="65514" y="10075"/>
                      <a:pt x="64413" y="4771"/>
                      <a:pt x="62112" y="3003"/>
                    </a:cubicBezTo>
                    <a:cubicBezTo>
                      <a:pt x="58476" y="201"/>
                      <a:pt x="36127" y="1"/>
                      <a:pt x="29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8;p39">
                <a:extLst>
                  <a:ext uri="{FF2B5EF4-FFF2-40B4-BE49-F238E27FC236}">
                    <a16:creationId xmlns:a16="http://schemas.microsoft.com/office/drawing/2014/main" id="{C8C65542-3373-37FA-C064-7896731E81A0}"/>
                  </a:ext>
                </a:extLst>
              </p:cNvPr>
              <p:cNvSpPr/>
              <p:nvPr/>
            </p:nvSpPr>
            <p:spPr>
              <a:xfrm rot="-5400000">
                <a:off x="1304744" y="2548987"/>
                <a:ext cx="34340" cy="2405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676" extrusionOk="0">
                    <a:moveTo>
                      <a:pt x="1946" y="1"/>
                    </a:moveTo>
                    <a:cubicBezTo>
                      <a:pt x="1613" y="1"/>
                      <a:pt x="1413" y="268"/>
                      <a:pt x="1179" y="468"/>
                    </a:cubicBezTo>
                    <a:cubicBezTo>
                      <a:pt x="912" y="701"/>
                      <a:pt x="612" y="835"/>
                      <a:pt x="312" y="1035"/>
                    </a:cubicBezTo>
                    <a:cubicBezTo>
                      <a:pt x="0" y="1253"/>
                      <a:pt x="184" y="1675"/>
                      <a:pt x="508" y="1675"/>
                    </a:cubicBezTo>
                    <a:cubicBezTo>
                      <a:pt x="531" y="1675"/>
                      <a:pt x="555" y="1673"/>
                      <a:pt x="579" y="1669"/>
                    </a:cubicBezTo>
                    <a:cubicBezTo>
                      <a:pt x="946" y="1602"/>
                      <a:pt x="1313" y="1368"/>
                      <a:pt x="1613" y="1168"/>
                    </a:cubicBezTo>
                    <a:cubicBezTo>
                      <a:pt x="1946" y="935"/>
                      <a:pt x="2313" y="668"/>
                      <a:pt x="2247" y="234"/>
                    </a:cubicBezTo>
                    <a:cubicBezTo>
                      <a:pt x="2213" y="101"/>
                      <a:pt x="2080" y="1"/>
                      <a:pt x="19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9;p39">
                <a:extLst>
                  <a:ext uri="{FF2B5EF4-FFF2-40B4-BE49-F238E27FC236}">
                    <a16:creationId xmlns:a16="http://schemas.microsoft.com/office/drawing/2014/main" id="{6B31955D-07B6-5C7E-B502-AFD24FD25167}"/>
                  </a:ext>
                </a:extLst>
              </p:cNvPr>
              <p:cNvSpPr/>
              <p:nvPr/>
            </p:nvSpPr>
            <p:spPr>
              <a:xfrm rot="-5400000">
                <a:off x="1335808" y="2536924"/>
                <a:ext cx="49477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788" extrusionOk="0">
                    <a:moveTo>
                      <a:pt x="3039" y="0"/>
                    </a:moveTo>
                    <a:cubicBezTo>
                      <a:pt x="2989" y="0"/>
                      <a:pt x="2935" y="11"/>
                      <a:pt x="2882" y="34"/>
                    </a:cubicBezTo>
                    <a:cubicBezTo>
                      <a:pt x="2381" y="268"/>
                      <a:pt x="2081" y="801"/>
                      <a:pt x="1681" y="1168"/>
                    </a:cubicBezTo>
                    <a:cubicBezTo>
                      <a:pt x="1214" y="1635"/>
                      <a:pt x="680" y="2002"/>
                      <a:pt x="147" y="2402"/>
                    </a:cubicBezTo>
                    <a:cubicBezTo>
                      <a:pt x="1" y="2519"/>
                      <a:pt x="135" y="2788"/>
                      <a:pt x="304" y="2788"/>
                    </a:cubicBezTo>
                    <a:cubicBezTo>
                      <a:pt x="329" y="2788"/>
                      <a:pt x="355" y="2782"/>
                      <a:pt x="380" y="2769"/>
                    </a:cubicBezTo>
                    <a:cubicBezTo>
                      <a:pt x="980" y="2536"/>
                      <a:pt x="1514" y="2169"/>
                      <a:pt x="2048" y="1769"/>
                    </a:cubicBezTo>
                    <a:cubicBezTo>
                      <a:pt x="2515" y="1402"/>
                      <a:pt x="3149" y="935"/>
                      <a:pt x="3282" y="301"/>
                    </a:cubicBezTo>
                    <a:cubicBezTo>
                      <a:pt x="3333" y="121"/>
                      <a:pt x="3207" y="0"/>
                      <a:pt x="30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0;p39">
                <a:extLst>
                  <a:ext uri="{FF2B5EF4-FFF2-40B4-BE49-F238E27FC236}">
                    <a16:creationId xmlns:a16="http://schemas.microsoft.com/office/drawing/2014/main" id="{D9B3B42F-0CD5-1CAD-0099-94520699A0E7}"/>
                  </a:ext>
                </a:extLst>
              </p:cNvPr>
              <p:cNvSpPr/>
              <p:nvPr/>
            </p:nvSpPr>
            <p:spPr>
              <a:xfrm rot="-5400000">
                <a:off x="1347040" y="2499089"/>
                <a:ext cx="85211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164" extrusionOk="0">
                    <a:moveTo>
                      <a:pt x="5375" y="1"/>
                    </a:moveTo>
                    <a:cubicBezTo>
                      <a:pt x="5340" y="1"/>
                      <a:pt x="5305" y="10"/>
                      <a:pt x="5271" y="29"/>
                    </a:cubicBezTo>
                    <a:cubicBezTo>
                      <a:pt x="4437" y="563"/>
                      <a:pt x="3703" y="1163"/>
                      <a:pt x="2936" y="1764"/>
                    </a:cubicBezTo>
                    <a:cubicBezTo>
                      <a:pt x="2068" y="2498"/>
                      <a:pt x="1268" y="3332"/>
                      <a:pt x="200" y="3765"/>
                    </a:cubicBezTo>
                    <a:cubicBezTo>
                      <a:pt x="34" y="3832"/>
                      <a:pt x="0" y="4066"/>
                      <a:pt x="200" y="4132"/>
                    </a:cubicBezTo>
                    <a:cubicBezTo>
                      <a:pt x="302" y="4154"/>
                      <a:pt x="401" y="4163"/>
                      <a:pt x="497" y="4163"/>
                    </a:cubicBezTo>
                    <a:cubicBezTo>
                      <a:pt x="1154" y="4163"/>
                      <a:pt x="1678" y="3702"/>
                      <a:pt x="2202" y="3265"/>
                    </a:cubicBezTo>
                    <a:cubicBezTo>
                      <a:pt x="3369" y="2364"/>
                      <a:pt x="4537" y="1497"/>
                      <a:pt x="5571" y="463"/>
                    </a:cubicBezTo>
                    <a:cubicBezTo>
                      <a:pt x="5741" y="292"/>
                      <a:pt x="5573" y="1"/>
                      <a:pt x="53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1;p39">
                <a:extLst>
                  <a:ext uri="{FF2B5EF4-FFF2-40B4-BE49-F238E27FC236}">
                    <a16:creationId xmlns:a16="http://schemas.microsoft.com/office/drawing/2014/main" id="{FD1203B8-57A6-8B0C-9AC6-54C70883E7EC}"/>
                  </a:ext>
                </a:extLst>
              </p:cNvPr>
              <p:cNvSpPr/>
              <p:nvPr/>
            </p:nvSpPr>
            <p:spPr>
              <a:xfrm rot="-5400000">
                <a:off x="1337759" y="2442683"/>
                <a:ext cx="156488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6158" extrusionOk="0">
                    <a:moveTo>
                      <a:pt x="10242" y="1"/>
                    </a:moveTo>
                    <a:cubicBezTo>
                      <a:pt x="10210" y="1"/>
                      <a:pt x="10176" y="8"/>
                      <a:pt x="10139" y="24"/>
                    </a:cubicBezTo>
                    <a:cubicBezTo>
                      <a:pt x="6704" y="1459"/>
                      <a:pt x="3368" y="3727"/>
                      <a:pt x="199" y="5728"/>
                    </a:cubicBezTo>
                    <a:cubicBezTo>
                      <a:pt x="0" y="5870"/>
                      <a:pt x="116" y="6157"/>
                      <a:pt x="319" y="6157"/>
                    </a:cubicBezTo>
                    <a:cubicBezTo>
                      <a:pt x="355" y="6157"/>
                      <a:pt x="393" y="6149"/>
                      <a:pt x="433" y="6129"/>
                    </a:cubicBezTo>
                    <a:cubicBezTo>
                      <a:pt x="3735" y="4427"/>
                      <a:pt x="7371" y="2726"/>
                      <a:pt x="10340" y="525"/>
                    </a:cubicBezTo>
                    <a:cubicBezTo>
                      <a:pt x="10545" y="378"/>
                      <a:pt x="10467" y="1"/>
                      <a:pt x="10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92;p39">
                <a:extLst>
                  <a:ext uri="{FF2B5EF4-FFF2-40B4-BE49-F238E27FC236}">
                    <a16:creationId xmlns:a16="http://schemas.microsoft.com/office/drawing/2014/main" id="{A9AC85FE-714C-BC79-DCA0-CF5DD9D4E0F1}"/>
                  </a:ext>
                </a:extLst>
              </p:cNvPr>
              <p:cNvSpPr/>
              <p:nvPr/>
            </p:nvSpPr>
            <p:spPr>
              <a:xfrm rot="-5400000">
                <a:off x="1339021" y="2376996"/>
                <a:ext cx="191792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5903" extrusionOk="0">
                    <a:moveTo>
                      <a:pt x="12496" y="1"/>
                    </a:moveTo>
                    <a:cubicBezTo>
                      <a:pt x="12470" y="1"/>
                      <a:pt x="12444" y="5"/>
                      <a:pt x="12417" y="14"/>
                    </a:cubicBezTo>
                    <a:cubicBezTo>
                      <a:pt x="8281" y="1315"/>
                      <a:pt x="3844" y="3249"/>
                      <a:pt x="175" y="5518"/>
                    </a:cubicBezTo>
                    <a:cubicBezTo>
                      <a:pt x="0" y="5634"/>
                      <a:pt x="79" y="5903"/>
                      <a:pt x="236" y="5903"/>
                    </a:cubicBezTo>
                    <a:cubicBezTo>
                      <a:pt x="258" y="5903"/>
                      <a:pt x="283" y="5897"/>
                      <a:pt x="308" y="5885"/>
                    </a:cubicBezTo>
                    <a:cubicBezTo>
                      <a:pt x="4478" y="4350"/>
                      <a:pt x="8681" y="2482"/>
                      <a:pt x="12650" y="547"/>
                    </a:cubicBezTo>
                    <a:cubicBezTo>
                      <a:pt x="12924" y="426"/>
                      <a:pt x="12755" y="1"/>
                      <a:pt x="12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93;p39">
                <a:extLst>
                  <a:ext uri="{FF2B5EF4-FFF2-40B4-BE49-F238E27FC236}">
                    <a16:creationId xmlns:a16="http://schemas.microsoft.com/office/drawing/2014/main" id="{ACBE047A-CE66-9E42-C719-4570589EF6F8}"/>
                  </a:ext>
                </a:extLst>
              </p:cNvPr>
              <p:cNvSpPr/>
              <p:nvPr/>
            </p:nvSpPr>
            <p:spPr>
              <a:xfrm rot="-5400000">
                <a:off x="1349543" y="2285726"/>
                <a:ext cx="198485" cy="84393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5879" extrusionOk="0">
                    <a:moveTo>
                      <a:pt x="12953" y="1"/>
                    </a:moveTo>
                    <a:cubicBezTo>
                      <a:pt x="12942" y="1"/>
                      <a:pt x="12930" y="2"/>
                      <a:pt x="12919" y="3"/>
                    </a:cubicBezTo>
                    <a:cubicBezTo>
                      <a:pt x="8616" y="804"/>
                      <a:pt x="4213" y="3139"/>
                      <a:pt x="376" y="5173"/>
                    </a:cubicBezTo>
                    <a:cubicBezTo>
                      <a:pt x="1" y="5376"/>
                      <a:pt x="251" y="5879"/>
                      <a:pt x="585" y="5879"/>
                    </a:cubicBezTo>
                    <a:cubicBezTo>
                      <a:pt x="637" y="5879"/>
                      <a:pt x="690" y="5867"/>
                      <a:pt x="743" y="5841"/>
                    </a:cubicBezTo>
                    <a:cubicBezTo>
                      <a:pt x="4780" y="3839"/>
                      <a:pt x="9116" y="2505"/>
                      <a:pt x="13119" y="470"/>
                    </a:cubicBezTo>
                    <a:cubicBezTo>
                      <a:pt x="13374" y="342"/>
                      <a:pt x="13202" y="1"/>
                      <a:pt x="1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94;p39">
                <a:extLst>
                  <a:ext uri="{FF2B5EF4-FFF2-40B4-BE49-F238E27FC236}">
                    <a16:creationId xmlns:a16="http://schemas.microsoft.com/office/drawing/2014/main" id="{3491B841-BE4B-68A9-F972-ABB17F43A33F}"/>
                  </a:ext>
                </a:extLst>
              </p:cNvPr>
              <p:cNvSpPr/>
              <p:nvPr/>
            </p:nvSpPr>
            <p:spPr>
              <a:xfrm rot="-5400000">
                <a:off x="1383336" y="2190484"/>
                <a:ext cx="155449" cy="73483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5119" extrusionOk="0">
                    <a:moveTo>
                      <a:pt x="9993" y="0"/>
                    </a:moveTo>
                    <a:cubicBezTo>
                      <a:pt x="9980" y="0"/>
                      <a:pt x="9967" y="1"/>
                      <a:pt x="9954" y="2"/>
                    </a:cubicBezTo>
                    <a:cubicBezTo>
                      <a:pt x="6585" y="469"/>
                      <a:pt x="3049" y="2738"/>
                      <a:pt x="281" y="4539"/>
                    </a:cubicBezTo>
                    <a:cubicBezTo>
                      <a:pt x="1" y="4735"/>
                      <a:pt x="167" y="5119"/>
                      <a:pt x="425" y="5119"/>
                    </a:cubicBezTo>
                    <a:cubicBezTo>
                      <a:pt x="474" y="5119"/>
                      <a:pt x="527" y="5105"/>
                      <a:pt x="581" y="5073"/>
                    </a:cubicBezTo>
                    <a:cubicBezTo>
                      <a:pt x="2115" y="4172"/>
                      <a:pt x="3683" y="3338"/>
                      <a:pt x="5284" y="2571"/>
                    </a:cubicBezTo>
                    <a:cubicBezTo>
                      <a:pt x="6885" y="1837"/>
                      <a:pt x="8653" y="1403"/>
                      <a:pt x="10188" y="503"/>
                    </a:cubicBezTo>
                    <a:cubicBezTo>
                      <a:pt x="10475" y="343"/>
                      <a:pt x="10273" y="0"/>
                      <a:pt x="9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5;p39">
                <a:extLst>
                  <a:ext uri="{FF2B5EF4-FFF2-40B4-BE49-F238E27FC236}">
                    <a16:creationId xmlns:a16="http://schemas.microsoft.com/office/drawing/2014/main" id="{E4AA0E48-E32D-DD8F-9162-F54DD305F5E2}"/>
                  </a:ext>
                </a:extLst>
              </p:cNvPr>
              <p:cNvSpPr/>
              <p:nvPr/>
            </p:nvSpPr>
            <p:spPr>
              <a:xfrm rot="-5400000">
                <a:off x="1411629" y="2122032"/>
                <a:ext cx="116509" cy="57018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72" extrusionOk="0">
                    <a:moveTo>
                      <a:pt x="7491" y="0"/>
                    </a:moveTo>
                    <a:cubicBezTo>
                      <a:pt x="7465" y="0"/>
                      <a:pt x="7439" y="5"/>
                      <a:pt x="7411" y="15"/>
                    </a:cubicBezTo>
                    <a:cubicBezTo>
                      <a:pt x="4876" y="882"/>
                      <a:pt x="2374" y="2050"/>
                      <a:pt x="173" y="3584"/>
                    </a:cubicBezTo>
                    <a:cubicBezTo>
                      <a:pt x="0" y="3728"/>
                      <a:pt x="100" y="3971"/>
                      <a:pt x="281" y="3971"/>
                    </a:cubicBezTo>
                    <a:cubicBezTo>
                      <a:pt x="310" y="3971"/>
                      <a:pt x="341" y="3965"/>
                      <a:pt x="373" y="3951"/>
                    </a:cubicBezTo>
                    <a:cubicBezTo>
                      <a:pt x="2808" y="2784"/>
                      <a:pt x="5176" y="1583"/>
                      <a:pt x="7611" y="449"/>
                    </a:cubicBezTo>
                    <a:cubicBezTo>
                      <a:pt x="7851" y="359"/>
                      <a:pt x="7714" y="0"/>
                      <a:pt x="7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96;p39">
                <a:extLst>
                  <a:ext uri="{FF2B5EF4-FFF2-40B4-BE49-F238E27FC236}">
                    <a16:creationId xmlns:a16="http://schemas.microsoft.com/office/drawing/2014/main" id="{41A5E631-7DCE-2063-3D9D-E57EFB0F8AA2}"/>
                  </a:ext>
                </a:extLst>
              </p:cNvPr>
              <p:cNvSpPr/>
              <p:nvPr/>
            </p:nvSpPr>
            <p:spPr>
              <a:xfrm rot="-5400000">
                <a:off x="1431647" y="2053471"/>
                <a:ext cx="98137" cy="5419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775" extrusionOk="0">
                    <a:moveTo>
                      <a:pt x="6294" y="1"/>
                    </a:moveTo>
                    <a:cubicBezTo>
                      <a:pt x="6259" y="1"/>
                      <a:pt x="6220" y="9"/>
                      <a:pt x="6180" y="29"/>
                    </a:cubicBezTo>
                    <a:cubicBezTo>
                      <a:pt x="4212" y="997"/>
                      <a:pt x="2244" y="2031"/>
                      <a:pt x="343" y="3132"/>
                    </a:cubicBezTo>
                    <a:cubicBezTo>
                      <a:pt x="1" y="3331"/>
                      <a:pt x="219" y="3774"/>
                      <a:pt x="518" y="3774"/>
                    </a:cubicBezTo>
                    <a:cubicBezTo>
                      <a:pt x="569" y="3774"/>
                      <a:pt x="623" y="3761"/>
                      <a:pt x="676" y="3732"/>
                    </a:cubicBezTo>
                    <a:cubicBezTo>
                      <a:pt x="2611" y="2665"/>
                      <a:pt x="4512" y="1564"/>
                      <a:pt x="6414" y="396"/>
                    </a:cubicBezTo>
                    <a:cubicBezTo>
                      <a:pt x="6612" y="283"/>
                      <a:pt x="6497" y="1"/>
                      <a:pt x="6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97;p39">
                <a:extLst>
                  <a:ext uri="{FF2B5EF4-FFF2-40B4-BE49-F238E27FC236}">
                    <a16:creationId xmlns:a16="http://schemas.microsoft.com/office/drawing/2014/main" id="{F57B84E4-D2AC-A61A-ACA2-CC5CF3C1F8BE}"/>
                  </a:ext>
                </a:extLst>
              </p:cNvPr>
              <p:cNvSpPr/>
              <p:nvPr/>
            </p:nvSpPr>
            <p:spPr>
              <a:xfrm rot="-5400000">
                <a:off x="1441129" y="1970501"/>
                <a:ext cx="73577" cy="3484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427" extrusionOk="0">
                    <a:moveTo>
                      <a:pt x="4692" y="0"/>
                    </a:moveTo>
                    <a:cubicBezTo>
                      <a:pt x="4668" y="0"/>
                      <a:pt x="4642" y="6"/>
                      <a:pt x="4614" y="17"/>
                    </a:cubicBezTo>
                    <a:cubicBezTo>
                      <a:pt x="3180" y="518"/>
                      <a:pt x="1745" y="1152"/>
                      <a:pt x="344" y="1819"/>
                    </a:cubicBezTo>
                    <a:cubicBezTo>
                      <a:pt x="0" y="1962"/>
                      <a:pt x="223" y="2426"/>
                      <a:pt x="526" y="2426"/>
                    </a:cubicBezTo>
                    <a:cubicBezTo>
                      <a:pt x="575" y="2426"/>
                      <a:pt x="627" y="2414"/>
                      <a:pt x="678" y="2386"/>
                    </a:cubicBezTo>
                    <a:cubicBezTo>
                      <a:pt x="2079" y="1785"/>
                      <a:pt x="3447" y="1152"/>
                      <a:pt x="4781" y="384"/>
                    </a:cubicBezTo>
                    <a:cubicBezTo>
                      <a:pt x="4957" y="296"/>
                      <a:pt x="4875" y="0"/>
                      <a:pt x="46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98;p39">
                <a:extLst>
                  <a:ext uri="{FF2B5EF4-FFF2-40B4-BE49-F238E27FC236}">
                    <a16:creationId xmlns:a16="http://schemas.microsoft.com/office/drawing/2014/main" id="{4D677174-D9CA-4E89-D37B-CDF2C5F3439D}"/>
                  </a:ext>
                </a:extLst>
              </p:cNvPr>
              <p:cNvSpPr/>
              <p:nvPr/>
            </p:nvSpPr>
            <p:spPr>
              <a:xfrm rot="-5400000">
                <a:off x="1435647" y="1902327"/>
                <a:ext cx="81783" cy="3647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2541" extrusionOk="0">
                    <a:moveTo>
                      <a:pt x="5223" y="1"/>
                    </a:moveTo>
                    <a:cubicBezTo>
                      <a:pt x="5212" y="1"/>
                      <a:pt x="5201" y="2"/>
                      <a:pt x="5189" y="4"/>
                    </a:cubicBezTo>
                    <a:cubicBezTo>
                      <a:pt x="3454" y="371"/>
                      <a:pt x="1787" y="1104"/>
                      <a:pt x="285" y="2005"/>
                    </a:cubicBezTo>
                    <a:cubicBezTo>
                      <a:pt x="1" y="2176"/>
                      <a:pt x="153" y="2541"/>
                      <a:pt x="432" y="2541"/>
                    </a:cubicBezTo>
                    <a:cubicBezTo>
                      <a:pt x="480" y="2541"/>
                      <a:pt x="532" y="2530"/>
                      <a:pt x="586" y="2505"/>
                    </a:cubicBezTo>
                    <a:cubicBezTo>
                      <a:pt x="2153" y="1805"/>
                      <a:pt x="3755" y="1138"/>
                      <a:pt x="5322" y="337"/>
                    </a:cubicBezTo>
                    <a:cubicBezTo>
                      <a:pt x="5511" y="243"/>
                      <a:pt x="5403" y="1"/>
                      <a:pt x="5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99;p39">
                <a:extLst>
                  <a:ext uri="{FF2B5EF4-FFF2-40B4-BE49-F238E27FC236}">
                    <a16:creationId xmlns:a16="http://schemas.microsoft.com/office/drawing/2014/main" id="{C05198FE-EC75-E70F-56F0-69CBFA1E5F36}"/>
                  </a:ext>
                </a:extLst>
              </p:cNvPr>
              <p:cNvSpPr/>
              <p:nvPr/>
            </p:nvSpPr>
            <p:spPr>
              <a:xfrm rot="-5400000">
                <a:off x="1445938" y="1838775"/>
                <a:ext cx="6124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008" extrusionOk="0">
                    <a:moveTo>
                      <a:pt x="3764" y="1"/>
                    </a:moveTo>
                    <a:cubicBezTo>
                      <a:pt x="3752" y="1"/>
                      <a:pt x="3739" y="1"/>
                      <a:pt x="3726" y="2"/>
                    </a:cubicBezTo>
                    <a:cubicBezTo>
                      <a:pt x="2492" y="36"/>
                      <a:pt x="1425" y="503"/>
                      <a:pt x="391" y="1203"/>
                    </a:cubicBezTo>
                    <a:cubicBezTo>
                      <a:pt x="0" y="1454"/>
                      <a:pt x="239" y="2008"/>
                      <a:pt x="601" y="2008"/>
                    </a:cubicBezTo>
                    <a:cubicBezTo>
                      <a:pt x="672" y="2008"/>
                      <a:pt x="747" y="1986"/>
                      <a:pt x="824" y="1937"/>
                    </a:cubicBezTo>
                    <a:cubicBezTo>
                      <a:pt x="1758" y="1370"/>
                      <a:pt x="2826" y="1003"/>
                      <a:pt x="3826" y="603"/>
                    </a:cubicBezTo>
                    <a:cubicBezTo>
                      <a:pt x="4117" y="474"/>
                      <a:pt x="4126" y="1"/>
                      <a:pt x="3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1459;p39">
              <a:extLst>
                <a:ext uri="{FF2B5EF4-FFF2-40B4-BE49-F238E27FC236}">
                  <a16:creationId xmlns:a16="http://schemas.microsoft.com/office/drawing/2014/main" id="{347D32D7-0AE6-E755-F477-EBC06F24BECB}"/>
                </a:ext>
              </a:extLst>
            </p:cNvPr>
            <p:cNvSpPr txBox="1"/>
            <p:nvPr/>
          </p:nvSpPr>
          <p:spPr>
            <a:xfrm>
              <a:off x="1020255" y="1345500"/>
              <a:ext cx="3221108" cy="1572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3815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Tx/>
                <a:buChar char="-"/>
              </a:pPr>
              <a:r>
                <a:rPr lang="en-US" sz="18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8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dự</a:t>
              </a:r>
              <a:r>
                <a:rPr lang="en-US" sz="18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8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(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nam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nữ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)</a:t>
              </a:r>
            </a:p>
            <a:p>
              <a:pPr marL="43815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Tx/>
                <a:buChar char="-"/>
              </a:pPr>
              <a:r>
                <a:rPr lang="en-US" sz="18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Luật</a:t>
              </a:r>
              <a:r>
                <a:rPr lang="en-US" sz="18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8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+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Trên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thuyền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thúng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giữa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đầm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+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Mỗi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/1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thuyền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trang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bị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giống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nhau</a:t>
              </a: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algn="just"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-&gt;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chin,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dẻo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ngon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1487;p39">
              <a:extLst>
                <a:ext uri="{FF2B5EF4-FFF2-40B4-BE49-F238E27FC236}">
                  <a16:creationId xmlns:a16="http://schemas.microsoft.com/office/drawing/2014/main" id="{05BC140B-5A23-E0BB-3D76-AA839EA5DE02}"/>
                </a:ext>
              </a:extLst>
            </p:cNvPr>
            <p:cNvSpPr txBox="1">
              <a:spLocks/>
            </p:cNvSpPr>
            <p:nvPr/>
          </p:nvSpPr>
          <p:spPr>
            <a:xfrm>
              <a:off x="163411" y="1790942"/>
              <a:ext cx="1069255" cy="399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(c)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6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Từ 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6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Trọng</a:t>
              </a:r>
            </a:p>
          </p:txBody>
        </p:sp>
      </p:grpSp>
      <p:sp>
        <p:nvSpPr>
          <p:cNvPr id="221" name="Google Shape;1488;p39">
            <a:extLst>
              <a:ext uri="{FF2B5EF4-FFF2-40B4-BE49-F238E27FC236}">
                <a16:creationId xmlns:a16="http://schemas.microsoft.com/office/drawing/2014/main" id="{AE8A91B6-0C10-51AE-E166-3F9D46331B36}"/>
              </a:ext>
            </a:extLst>
          </p:cNvPr>
          <p:cNvSpPr txBox="1">
            <a:spLocks/>
          </p:cNvSpPr>
          <p:nvPr/>
        </p:nvSpPr>
        <p:spPr>
          <a:xfrm>
            <a:off x="8124417" y="3020004"/>
            <a:ext cx="107337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(d)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Hành Thiện</a:t>
            </a:r>
          </a:p>
        </p:txBody>
      </p:sp>
      <p:sp>
        <p:nvSpPr>
          <p:cNvPr id="3" name="Google Shape;1463;p39">
            <a:extLst>
              <a:ext uri="{FF2B5EF4-FFF2-40B4-BE49-F238E27FC236}">
                <a16:creationId xmlns:a16="http://schemas.microsoft.com/office/drawing/2014/main" id="{AD7118E7-3249-5C56-D992-7FBA69406247}"/>
              </a:ext>
            </a:extLst>
          </p:cNvPr>
          <p:cNvSpPr txBox="1"/>
          <p:nvPr/>
        </p:nvSpPr>
        <p:spPr>
          <a:xfrm>
            <a:off x="4811342" y="743088"/>
            <a:ext cx="3419904" cy="31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8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dự</a:t>
            </a:r>
            <a:r>
              <a:rPr lang="en-US" sz="18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nam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mỗi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nhóm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2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8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Luật</a:t>
            </a:r>
            <a:r>
              <a:rPr lang="en-US" sz="18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8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</a:t>
            </a: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   + 1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buộc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cành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tre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treo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niêu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bước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quanh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sân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đình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   +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kia: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tạo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lửa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đun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nấu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Hết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tuần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hương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353;p39">
            <a:extLst>
              <a:ext uri="{FF2B5EF4-FFF2-40B4-BE49-F238E27FC236}">
                <a16:creationId xmlns:a16="http://schemas.microsoft.com/office/drawing/2014/main" id="{42F73316-F9D5-9D91-0DBE-4FA395E2A579}"/>
              </a:ext>
            </a:extLst>
          </p:cNvPr>
          <p:cNvGrpSpPr/>
          <p:nvPr/>
        </p:nvGrpSpPr>
        <p:grpSpPr>
          <a:xfrm flipH="1">
            <a:off x="8427067" y="4087009"/>
            <a:ext cx="709115" cy="329805"/>
            <a:chOff x="689361" y="2500695"/>
            <a:chExt cx="694122" cy="329805"/>
          </a:xfrm>
        </p:grpSpPr>
        <p:sp>
          <p:nvSpPr>
            <p:cNvPr id="5" name="Google Shape;1354;p39">
              <a:extLst>
                <a:ext uri="{FF2B5EF4-FFF2-40B4-BE49-F238E27FC236}">
                  <a16:creationId xmlns:a16="http://schemas.microsoft.com/office/drawing/2014/main" id="{21BE0C38-0D03-EF99-45AA-E2DA55230578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55;p39">
              <a:extLst>
                <a:ext uri="{FF2B5EF4-FFF2-40B4-BE49-F238E27FC236}">
                  <a16:creationId xmlns:a16="http://schemas.microsoft.com/office/drawing/2014/main" id="{83B4352D-6FC5-220D-5E25-537902644648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905;p39">
            <a:extLst>
              <a:ext uri="{FF2B5EF4-FFF2-40B4-BE49-F238E27FC236}">
                <a16:creationId xmlns:a16="http://schemas.microsoft.com/office/drawing/2014/main" id="{7F9DFED3-19A0-E42E-CC70-5C9555961B86}"/>
              </a:ext>
            </a:extLst>
          </p:cNvPr>
          <p:cNvSpPr txBox="1">
            <a:spLocks/>
          </p:cNvSpPr>
          <p:nvPr/>
        </p:nvSpPr>
        <p:spPr>
          <a:xfrm>
            <a:off x="402106" y="211883"/>
            <a:ext cx="5885897" cy="64852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3"/>
          <p:cNvGrpSpPr/>
          <p:nvPr/>
        </p:nvGrpSpPr>
        <p:grpSpPr>
          <a:xfrm>
            <a:off x="984738" y="1043010"/>
            <a:ext cx="7686897" cy="3057479"/>
            <a:chOff x="1876075" y="927651"/>
            <a:chExt cx="5391854" cy="27557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1" name="Google Shape;991;p43"/>
            <p:cNvSpPr/>
            <p:nvPr/>
          </p:nvSpPr>
          <p:spPr>
            <a:xfrm>
              <a:off x="1876075" y="927651"/>
              <a:ext cx="5391854" cy="2544991"/>
            </a:xfrm>
            <a:custGeom>
              <a:avLst/>
              <a:gdLst/>
              <a:ahLst/>
              <a:cxnLst/>
              <a:rect l="l" t="t" r="r" b="b"/>
              <a:pathLst>
                <a:path w="40261" h="29674" extrusionOk="0">
                  <a:moveTo>
                    <a:pt x="36473" y="989"/>
                  </a:moveTo>
                  <a:cubicBezTo>
                    <a:pt x="36245" y="944"/>
                    <a:pt x="36017" y="903"/>
                    <a:pt x="35789" y="882"/>
                  </a:cubicBezTo>
                  <a:cubicBezTo>
                    <a:pt x="34672" y="778"/>
                    <a:pt x="33552" y="713"/>
                    <a:pt x="32429" y="685"/>
                  </a:cubicBezTo>
                  <a:cubicBezTo>
                    <a:pt x="30887" y="640"/>
                    <a:pt x="29349" y="654"/>
                    <a:pt x="27811" y="640"/>
                  </a:cubicBezTo>
                  <a:cubicBezTo>
                    <a:pt x="27210" y="636"/>
                    <a:pt x="26615" y="640"/>
                    <a:pt x="26013" y="630"/>
                  </a:cubicBezTo>
                  <a:cubicBezTo>
                    <a:pt x="25312" y="619"/>
                    <a:pt x="24607" y="598"/>
                    <a:pt x="23906" y="560"/>
                  </a:cubicBezTo>
                  <a:cubicBezTo>
                    <a:pt x="22419" y="477"/>
                    <a:pt x="20929" y="432"/>
                    <a:pt x="19447" y="260"/>
                  </a:cubicBezTo>
                  <a:cubicBezTo>
                    <a:pt x="17984" y="94"/>
                    <a:pt x="16529" y="18"/>
                    <a:pt x="15067" y="8"/>
                  </a:cubicBezTo>
                  <a:cubicBezTo>
                    <a:pt x="13765" y="0"/>
                    <a:pt x="12471" y="91"/>
                    <a:pt x="11172" y="198"/>
                  </a:cubicBezTo>
                  <a:cubicBezTo>
                    <a:pt x="10629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8" y="73"/>
                    <a:pt x="6409" y="73"/>
                    <a:pt x="6257" y="91"/>
                  </a:cubicBezTo>
                  <a:cubicBezTo>
                    <a:pt x="5289" y="270"/>
                    <a:pt x="4318" y="453"/>
                    <a:pt x="3350" y="640"/>
                  </a:cubicBezTo>
                  <a:cubicBezTo>
                    <a:pt x="2665" y="767"/>
                    <a:pt x="2081" y="1069"/>
                    <a:pt x="1677" y="1694"/>
                  </a:cubicBezTo>
                  <a:cubicBezTo>
                    <a:pt x="1338" y="2209"/>
                    <a:pt x="962" y="2720"/>
                    <a:pt x="810" y="3342"/>
                  </a:cubicBezTo>
                  <a:cubicBezTo>
                    <a:pt x="647" y="4010"/>
                    <a:pt x="502" y="4680"/>
                    <a:pt x="516" y="5400"/>
                  </a:cubicBezTo>
                  <a:cubicBezTo>
                    <a:pt x="519" y="5786"/>
                    <a:pt x="446" y="6170"/>
                    <a:pt x="416" y="6561"/>
                  </a:cubicBezTo>
                  <a:cubicBezTo>
                    <a:pt x="350" y="7283"/>
                    <a:pt x="280" y="8002"/>
                    <a:pt x="236" y="8731"/>
                  </a:cubicBezTo>
                  <a:cubicBezTo>
                    <a:pt x="188" y="9426"/>
                    <a:pt x="173" y="10128"/>
                    <a:pt x="149" y="10822"/>
                  </a:cubicBezTo>
                  <a:cubicBezTo>
                    <a:pt x="119" y="11915"/>
                    <a:pt x="73" y="13006"/>
                    <a:pt x="66" y="14096"/>
                  </a:cubicBezTo>
                  <a:cubicBezTo>
                    <a:pt x="57" y="15530"/>
                    <a:pt x="125" y="16961"/>
                    <a:pt x="63" y="18382"/>
                  </a:cubicBezTo>
                  <a:cubicBezTo>
                    <a:pt x="1" y="19844"/>
                    <a:pt x="14" y="21292"/>
                    <a:pt x="132" y="22750"/>
                  </a:cubicBezTo>
                  <a:cubicBezTo>
                    <a:pt x="215" y="23732"/>
                    <a:pt x="368" y="24700"/>
                    <a:pt x="709" y="25633"/>
                  </a:cubicBezTo>
                  <a:cubicBezTo>
                    <a:pt x="1193" y="26957"/>
                    <a:pt x="2030" y="27880"/>
                    <a:pt x="3250" y="28419"/>
                  </a:cubicBezTo>
                  <a:cubicBezTo>
                    <a:pt x="3858" y="28689"/>
                    <a:pt x="4477" y="28875"/>
                    <a:pt x="5109" y="29003"/>
                  </a:cubicBezTo>
                  <a:cubicBezTo>
                    <a:pt x="5787" y="29145"/>
                    <a:pt x="6478" y="29217"/>
                    <a:pt x="7170" y="29255"/>
                  </a:cubicBezTo>
                  <a:cubicBezTo>
                    <a:pt x="8967" y="29348"/>
                    <a:pt x="10764" y="29390"/>
                    <a:pt x="12565" y="29477"/>
                  </a:cubicBezTo>
                  <a:cubicBezTo>
                    <a:pt x="14237" y="29570"/>
                    <a:pt x="15901" y="29597"/>
                    <a:pt x="17570" y="29556"/>
                  </a:cubicBezTo>
                  <a:cubicBezTo>
                    <a:pt x="18634" y="29528"/>
                    <a:pt x="19706" y="29556"/>
                    <a:pt x="20774" y="29584"/>
                  </a:cubicBezTo>
                  <a:cubicBezTo>
                    <a:pt x="22392" y="29618"/>
                    <a:pt x="24005" y="29674"/>
                    <a:pt x="25619" y="29542"/>
                  </a:cubicBezTo>
                  <a:cubicBezTo>
                    <a:pt x="25983" y="29514"/>
                    <a:pt x="26349" y="29501"/>
                    <a:pt x="26709" y="29525"/>
                  </a:cubicBezTo>
                  <a:cubicBezTo>
                    <a:pt x="26771" y="29528"/>
                    <a:pt x="26830" y="29535"/>
                    <a:pt x="26888" y="29549"/>
                  </a:cubicBezTo>
                  <a:cubicBezTo>
                    <a:pt x="27133" y="29597"/>
                    <a:pt x="31195" y="28983"/>
                    <a:pt x="31322" y="28979"/>
                  </a:cubicBezTo>
                  <a:cubicBezTo>
                    <a:pt x="32335" y="28910"/>
                    <a:pt x="33348" y="28837"/>
                    <a:pt x="34361" y="28778"/>
                  </a:cubicBezTo>
                  <a:cubicBezTo>
                    <a:pt x="35370" y="28710"/>
                    <a:pt x="36379" y="28592"/>
                    <a:pt x="37399" y="28613"/>
                  </a:cubicBezTo>
                  <a:cubicBezTo>
                    <a:pt x="37941" y="28627"/>
                    <a:pt x="38353" y="28474"/>
                    <a:pt x="38713" y="28094"/>
                  </a:cubicBezTo>
                  <a:cubicBezTo>
                    <a:pt x="38871" y="27922"/>
                    <a:pt x="39024" y="27727"/>
                    <a:pt x="39152" y="27523"/>
                  </a:cubicBezTo>
                  <a:cubicBezTo>
                    <a:pt x="39559" y="26836"/>
                    <a:pt x="39804" y="26092"/>
                    <a:pt x="39857" y="25263"/>
                  </a:cubicBezTo>
                  <a:cubicBezTo>
                    <a:pt x="39978" y="23362"/>
                    <a:pt x="40109" y="21475"/>
                    <a:pt x="40227" y="19571"/>
                  </a:cubicBezTo>
                  <a:cubicBezTo>
                    <a:pt x="40261" y="19014"/>
                    <a:pt x="40257" y="18457"/>
                    <a:pt x="40251" y="17894"/>
                  </a:cubicBezTo>
                  <a:cubicBezTo>
                    <a:pt x="40251" y="16463"/>
                    <a:pt x="40227" y="15039"/>
                    <a:pt x="40219" y="13612"/>
                  </a:cubicBezTo>
                  <a:cubicBezTo>
                    <a:pt x="40219" y="12267"/>
                    <a:pt x="40147" y="10923"/>
                    <a:pt x="40029" y="9585"/>
                  </a:cubicBezTo>
                  <a:cubicBezTo>
                    <a:pt x="39946" y="8600"/>
                    <a:pt x="39911" y="7622"/>
                    <a:pt x="39843" y="6640"/>
                  </a:cubicBezTo>
                  <a:cubicBezTo>
                    <a:pt x="39795" y="6028"/>
                    <a:pt x="39742" y="5410"/>
                    <a:pt x="39656" y="4798"/>
                  </a:cubicBezTo>
                  <a:cubicBezTo>
                    <a:pt x="39493" y="3754"/>
                    <a:pt x="39134" y="2787"/>
                    <a:pt x="38529" y="1922"/>
                  </a:cubicBezTo>
                  <a:cubicBezTo>
                    <a:pt x="38291" y="1576"/>
                    <a:pt x="38011" y="1314"/>
                    <a:pt x="37610" y="1235"/>
                  </a:cubicBezTo>
                  <a:cubicBezTo>
                    <a:pt x="37596" y="1231"/>
                    <a:pt x="37582" y="1227"/>
                    <a:pt x="37568" y="1224"/>
                  </a:cubicBezTo>
                  <a:cubicBezTo>
                    <a:pt x="37499" y="1214"/>
                    <a:pt x="37430" y="1200"/>
                    <a:pt x="37361" y="1186"/>
                  </a:cubicBezTo>
                  <a:cubicBezTo>
                    <a:pt x="37064" y="1128"/>
                    <a:pt x="36770" y="1051"/>
                    <a:pt x="36473" y="9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 rot="-10796802">
              <a:off x="6412063" y="3349350"/>
              <a:ext cx="322500" cy="333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082576" y="1559391"/>
            <a:ext cx="7351123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#9Slide05 Gullever Font" panose="02000507000000020004" pitchFamily="2" charset="0"/>
              </a:rPr>
              <a:t>Chuyên</a:t>
            </a:r>
            <a:r>
              <a:rPr lang="en-US" sz="3600" b="1" dirty="0">
                <a:solidFill>
                  <a:srgbClr val="002060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Gullever Font" panose="02000507000000020004" pitchFamily="2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#9Slide05 Gullever Font" panose="02000507000000020004" pitchFamily="2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Phát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huy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chủ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HS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trong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tiết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Đọc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hiểu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Văn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thông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tin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#9Slide05 Gullever Font" panose="02000507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350704" y="1829946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6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741104" y="596231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2330373" y="129591"/>
            <a:ext cx="5145600" cy="61753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05;p39">
            <a:extLst>
              <a:ext uri="{FF2B5EF4-FFF2-40B4-BE49-F238E27FC236}">
                <a16:creationId xmlns:a16="http://schemas.microsoft.com/office/drawing/2014/main" id="{7154A167-DBDF-2E9B-C1F1-40E63B9D7557}"/>
              </a:ext>
            </a:extLst>
          </p:cNvPr>
          <p:cNvSpPr txBox="1">
            <a:spLocks/>
          </p:cNvSpPr>
          <p:nvPr/>
        </p:nvSpPr>
        <p:spPr>
          <a:xfrm>
            <a:off x="256224" y="610184"/>
            <a:ext cx="1746678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Sa </a:t>
            </a:r>
            <a:r>
              <a:rPr lang="en-US" sz="2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05;p39">
            <a:extLst>
              <a:ext uri="{FF2B5EF4-FFF2-40B4-BE49-F238E27FC236}">
                <a16:creationId xmlns:a16="http://schemas.microsoft.com/office/drawing/2014/main" id="{63D5763D-C62D-9D94-7DB3-10E4236C1041}"/>
              </a:ext>
            </a:extLst>
          </p:cNvPr>
          <p:cNvSpPr txBox="1">
            <a:spLocks/>
          </p:cNvSpPr>
          <p:nvPr/>
        </p:nvSpPr>
        <p:spPr>
          <a:xfrm>
            <a:off x="256223" y="1830478"/>
            <a:ext cx="7728937" cy="64852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905;p39">
            <a:extLst>
              <a:ext uri="{FF2B5EF4-FFF2-40B4-BE49-F238E27FC236}">
                <a16:creationId xmlns:a16="http://schemas.microsoft.com/office/drawing/2014/main" id="{2D149FFC-A5C3-72BC-BD7B-72BD160697B2}"/>
              </a:ext>
            </a:extLst>
          </p:cNvPr>
          <p:cNvSpPr txBox="1">
            <a:spLocks/>
          </p:cNvSpPr>
          <p:nvPr/>
        </p:nvSpPr>
        <p:spPr>
          <a:xfrm>
            <a:off x="844062" y="2347242"/>
            <a:ext cx="62970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905;p39">
            <a:extLst>
              <a:ext uri="{FF2B5EF4-FFF2-40B4-BE49-F238E27FC236}">
                <a16:creationId xmlns:a16="http://schemas.microsoft.com/office/drawing/2014/main" id="{EC13951B-E138-62E2-D5F8-245237EE0288}"/>
              </a:ext>
            </a:extLst>
          </p:cNvPr>
          <p:cNvSpPr txBox="1">
            <a:spLocks/>
          </p:cNvSpPr>
          <p:nvPr/>
        </p:nvSpPr>
        <p:spPr>
          <a:xfrm>
            <a:off x="844062" y="2672230"/>
            <a:ext cx="5885897" cy="67244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Thi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905;p39">
            <a:extLst>
              <a:ext uri="{FF2B5EF4-FFF2-40B4-BE49-F238E27FC236}">
                <a16:creationId xmlns:a16="http://schemas.microsoft.com/office/drawing/2014/main" id="{A971B8CE-FE17-96C7-4C3A-BB2D31FBB509}"/>
              </a:ext>
            </a:extLst>
          </p:cNvPr>
          <p:cNvSpPr txBox="1">
            <a:spLocks/>
          </p:cNvSpPr>
          <p:nvPr/>
        </p:nvSpPr>
        <p:spPr>
          <a:xfrm>
            <a:off x="551625" y="1005507"/>
            <a:ext cx="8225620" cy="794609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905;p39">
            <a:extLst>
              <a:ext uri="{FF2B5EF4-FFF2-40B4-BE49-F238E27FC236}">
                <a16:creationId xmlns:a16="http://schemas.microsoft.com/office/drawing/2014/main" id="{8DA49D00-E78E-2629-D2C0-EFACA3BE3B69}"/>
              </a:ext>
            </a:extLst>
          </p:cNvPr>
          <p:cNvSpPr txBox="1">
            <a:spLocks/>
          </p:cNvSpPr>
          <p:nvPr/>
        </p:nvSpPr>
        <p:spPr>
          <a:xfrm>
            <a:off x="844062" y="3084925"/>
            <a:ext cx="7141098" cy="67244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905;p39">
            <a:extLst>
              <a:ext uri="{FF2B5EF4-FFF2-40B4-BE49-F238E27FC236}">
                <a16:creationId xmlns:a16="http://schemas.microsoft.com/office/drawing/2014/main" id="{6D79A236-EA0D-3A03-15B9-A6D812EA7C1F}"/>
              </a:ext>
            </a:extLst>
          </p:cNvPr>
          <p:cNvSpPr txBox="1">
            <a:spLocks/>
          </p:cNvSpPr>
          <p:nvPr/>
        </p:nvSpPr>
        <p:spPr>
          <a:xfrm>
            <a:off x="844062" y="3527853"/>
            <a:ext cx="5885897" cy="67244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Thi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05;p39">
            <a:extLst>
              <a:ext uri="{FF2B5EF4-FFF2-40B4-BE49-F238E27FC236}">
                <a16:creationId xmlns:a16="http://schemas.microsoft.com/office/drawing/2014/main" id="{039ECFCA-8BE6-8631-9C99-8F1DBFCD601A}"/>
              </a:ext>
            </a:extLst>
          </p:cNvPr>
          <p:cNvSpPr txBox="1">
            <a:spLocks/>
          </p:cNvSpPr>
          <p:nvPr/>
        </p:nvSpPr>
        <p:spPr>
          <a:xfrm>
            <a:off x="551625" y="3950596"/>
            <a:ext cx="8418092" cy="67244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8" grpId="0"/>
      <p:bldP spid="15" grpId="0"/>
      <p:bldP spid="38" grpId="0"/>
      <p:bldP spid="52" grpId="0"/>
      <p:bldP spid="5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356;p39">
            <a:extLst>
              <a:ext uri="{FF2B5EF4-FFF2-40B4-BE49-F238E27FC236}">
                <a16:creationId xmlns:a16="http://schemas.microsoft.com/office/drawing/2014/main" id="{E82988CC-E59F-FEB5-A5CB-F14BF41EA64D}"/>
              </a:ext>
            </a:extLst>
          </p:cNvPr>
          <p:cNvGrpSpPr/>
          <p:nvPr/>
        </p:nvGrpSpPr>
        <p:grpSpPr>
          <a:xfrm flipH="1">
            <a:off x="4839514" y="694805"/>
            <a:ext cx="3731124" cy="4320212"/>
            <a:chOff x="1048412" y="1453351"/>
            <a:chExt cx="2937234" cy="1477648"/>
          </a:xfrm>
        </p:grpSpPr>
        <p:sp>
          <p:nvSpPr>
            <p:cNvPr id="115" name="Google Shape;1357;p39">
              <a:extLst>
                <a:ext uri="{FF2B5EF4-FFF2-40B4-BE49-F238E27FC236}">
                  <a16:creationId xmlns:a16="http://schemas.microsoft.com/office/drawing/2014/main" id="{08C672A7-EA89-DED9-570A-871F86AB1715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58;p39">
              <a:extLst>
                <a:ext uri="{FF2B5EF4-FFF2-40B4-BE49-F238E27FC236}">
                  <a16:creationId xmlns:a16="http://schemas.microsoft.com/office/drawing/2014/main" id="{DE092E6B-F4C6-B125-6370-BB312954B68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9;p39">
              <a:extLst>
                <a:ext uri="{FF2B5EF4-FFF2-40B4-BE49-F238E27FC236}">
                  <a16:creationId xmlns:a16="http://schemas.microsoft.com/office/drawing/2014/main" id="{DBC9FB7D-A26A-59CF-5C96-1730D262F44F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0;p39">
              <a:extLst>
                <a:ext uri="{FF2B5EF4-FFF2-40B4-BE49-F238E27FC236}">
                  <a16:creationId xmlns:a16="http://schemas.microsoft.com/office/drawing/2014/main" id="{229239AE-3677-9DCC-8F47-02472CE0BEE3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1;p39">
              <a:extLst>
                <a:ext uri="{FF2B5EF4-FFF2-40B4-BE49-F238E27FC236}">
                  <a16:creationId xmlns:a16="http://schemas.microsoft.com/office/drawing/2014/main" id="{ECB116EA-66C7-6752-3AF0-64468C5D8082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2;p39">
              <a:extLst>
                <a:ext uri="{FF2B5EF4-FFF2-40B4-BE49-F238E27FC236}">
                  <a16:creationId xmlns:a16="http://schemas.microsoft.com/office/drawing/2014/main" id="{5A2B64E4-1F37-2373-DCD3-268D372B910E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3;p39">
              <a:extLst>
                <a:ext uri="{FF2B5EF4-FFF2-40B4-BE49-F238E27FC236}">
                  <a16:creationId xmlns:a16="http://schemas.microsoft.com/office/drawing/2014/main" id="{3A31FB20-508B-1B69-B057-A3374BD2DFD7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4;p39">
              <a:extLst>
                <a:ext uri="{FF2B5EF4-FFF2-40B4-BE49-F238E27FC236}">
                  <a16:creationId xmlns:a16="http://schemas.microsoft.com/office/drawing/2014/main" id="{A96D8AF3-3174-CA57-56ED-9B82CE5D2DA2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5;p39">
              <a:extLst>
                <a:ext uri="{FF2B5EF4-FFF2-40B4-BE49-F238E27FC236}">
                  <a16:creationId xmlns:a16="http://schemas.microsoft.com/office/drawing/2014/main" id="{0C0371BE-FB04-EBFE-F902-188268E56B76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6;p39">
              <a:extLst>
                <a:ext uri="{FF2B5EF4-FFF2-40B4-BE49-F238E27FC236}">
                  <a16:creationId xmlns:a16="http://schemas.microsoft.com/office/drawing/2014/main" id="{A5281E74-C815-7EF8-DC49-9264FB2E05E3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7;p39">
              <a:extLst>
                <a:ext uri="{FF2B5EF4-FFF2-40B4-BE49-F238E27FC236}">
                  <a16:creationId xmlns:a16="http://schemas.microsoft.com/office/drawing/2014/main" id="{FFF0E5DF-4BA6-4BFC-B9C6-CC3DF5DAE86C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8;p39">
              <a:extLst>
                <a:ext uri="{FF2B5EF4-FFF2-40B4-BE49-F238E27FC236}">
                  <a16:creationId xmlns:a16="http://schemas.microsoft.com/office/drawing/2014/main" id="{32A2890D-2E68-7BDA-E08A-2ED655E001C7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9;p39">
              <a:extLst>
                <a:ext uri="{FF2B5EF4-FFF2-40B4-BE49-F238E27FC236}">
                  <a16:creationId xmlns:a16="http://schemas.microsoft.com/office/drawing/2014/main" id="{B55395B4-34AD-E154-91F9-DA0853150B69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0;p39">
              <a:extLst>
                <a:ext uri="{FF2B5EF4-FFF2-40B4-BE49-F238E27FC236}">
                  <a16:creationId xmlns:a16="http://schemas.microsoft.com/office/drawing/2014/main" id="{A1A223DF-055A-8341-5323-031964D3C080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1;p39">
              <a:extLst>
                <a:ext uri="{FF2B5EF4-FFF2-40B4-BE49-F238E27FC236}">
                  <a16:creationId xmlns:a16="http://schemas.microsoft.com/office/drawing/2014/main" id="{C771A3E7-58D1-35CD-E563-57BBCDB53FBB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2;p39">
              <a:extLst>
                <a:ext uri="{FF2B5EF4-FFF2-40B4-BE49-F238E27FC236}">
                  <a16:creationId xmlns:a16="http://schemas.microsoft.com/office/drawing/2014/main" id="{559C728C-F873-C1D8-186F-C02943568374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3;p39">
              <a:extLst>
                <a:ext uri="{FF2B5EF4-FFF2-40B4-BE49-F238E27FC236}">
                  <a16:creationId xmlns:a16="http://schemas.microsoft.com/office/drawing/2014/main" id="{3C5F7B92-E783-10B3-482F-FAA6EB7E6C15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4;p39">
              <a:extLst>
                <a:ext uri="{FF2B5EF4-FFF2-40B4-BE49-F238E27FC236}">
                  <a16:creationId xmlns:a16="http://schemas.microsoft.com/office/drawing/2014/main" id="{D2134509-6A47-6AC2-0192-BFAC58D9C547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5;p39">
              <a:extLst>
                <a:ext uri="{FF2B5EF4-FFF2-40B4-BE49-F238E27FC236}">
                  <a16:creationId xmlns:a16="http://schemas.microsoft.com/office/drawing/2014/main" id="{CD6B3BB2-E1FB-3621-D5E5-738C58B0581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6;p39">
              <a:extLst>
                <a:ext uri="{FF2B5EF4-FFF2-40B4-BE49-F238E27FC236}">
                  <a16:creationId xmlns:a16="http://schemas.microsoft.com/office/drawing/2014/main" id="{27D36269-2DF1-4698-6E5B-E7E41E04DE5B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7;p39">
              <a:extLst>
                <a:ext uri="{FF2B5EF4-FFF2-40B4-BE49-F238E27FC236}">
                  <a16:creationId xmlns:a16="http://schemas.microsoft.com/office/drawing/2014/main" id="{2C339AC9-EBA2-533A-3155-44251A2F7937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8;p39">
              <a:extLst>
                <a:ext uri="{FF2B5EF4-FFF2-40B4-BE49-F238E27FC236}">
                  <a16:creationId xmlns:a16="http://schemas.microsoft.com/office/drawing/2014/main" id="{8FFA2CB1-CD85-2753-2706-37D122CD01B2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9;p39">
              <a:extLst>
                <a:ext uri="{FF2B5EF4-FFF2-40B4-BE49-F238E27FC236}">
                  <a16:creationId xmlns:a16="http://schemas.microsoft.com/office/drawing/2014/main" id="{2E0D9F81-CEFB-7567-16ED-A00CDEC9C04F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0;p39">
              <a:extLst>
                <a:ext uri="{FF2B5EF4-FFF2-40B4-BE49-F238E27FC236}">
                  <a16:creationId xmlns:a16="http://schemas.microsoft.com/office/drawing/2014/main" id="{3AA82F16-03C0-05E0-5EBC-7CFE3A36C949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81;p39">
              <a:extLst>
                <a:ext uri="{FF2B5EF4-FFF2-40B4-BE49-F238E27FC236}">
                  <a16:creationId xmlns:a16="http://schemas.microsoft.com/office/drawing/2014/main" id="{85282E86-31F1-6799-870F-3D761B0B6747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82;p39">
              <a:extLst>
                <a:ext uri="{FF2B5EF4-FFF2-40B4-BE49-F238E27FC236}">
                  <a16:creationId xmlns:a16="http://schemas.microsoft.com/office/drawing/2014/main" id="{D9BF2785-F1F7-ACD9-1C2A-5FD1A43A03CA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83;p39">
              <a:extLst>
                <a:ext uri="{FF2B5EF4-FFF2-40B4-BE49-F238E27FC236}">
                  <a16:creationId xmlns:a16="http://schemas.microsoft.com/office/drawing/2014/main" id="{505BEBB7-0992-9108-3746-2DA2F491B5EB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84;p39">
              <a:extLst>
                <a:ext uri="{FF2B5EF4-FFF2-40B4-BE49-F238E27FC236}">
                  <a16:creationId xmlns:a16="http://schemas.microsoft.com/office/drawing/2014/main" id="{945922DC-454D-C64E-5B85-07E96A974E16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5;p39">
              <a:extLst>
                <a:ext uri="{FF2B5EF4-FFF2-40B4-BE49-F238E27FC236}">
                  <a16:creationId xmlns:a16="http://schemas.microsoft.com/office/drawing/2014/main" id="{14E663E0-4EC8-D782-D761-A3CE4FD61E52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6;p39">
              <a:extLst>
                <a:ext uri="{FF2B5EF4-FFF2-40B4-BE49-F238E27FC236}">
                  <a16:creationId xmlns:a16="http://schemas.microsoft.com/office/drawing/2014/main" id="{D566EA75-952D-A267-372D-C05356D84218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7;p39">
              <a:extLst>
                <a:ext uri="{FF2B5EF4-FFF2-40B4-BE49-F238E27FC236}">
                  <a16:creationId xmlns:a16="http://schemas.microsoft.com/office/drawing/2014/main" id="{5CAEA45A-AE4D-2959-EF24-087942008D32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388;p39">
              <a:extLst>
                <a:ext uri="{FF2B5EF4-FFF2-40B4-BE49-F238E27FC236}">
                  <a16:creationId xmlns:a16="http://schemas.microsoft.com/office/drawing/2014/main" id="{85F7844A-73C4-FA17-8F8B-EC469F946B9A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9;p39">
              <a:extLst>
                <a:ext uri="{FF2B5EF4-FFF2-40B4-BE49-F238E27FC236}">
                  <a16:creationId xmlns:a16="http://schemas.microsoft.com/office/drawing/2014/main" id="{D14779FA-2418-A368-D2D6-860A53FB30DF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0;p39">
              <a:extLst>
                <a:ext uri="{FF2B5EF4-FFF2-40B4-BE49-F238E27FC236}">
                  <a16:creationId xmlns:a16="http://schemas.microsoft.com/office/drawing/2014/main" id="{682999FD-6D43-4550-33C8-155D69EC7BF3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391;p39">
            <a:extLst>
              <a:ext uri="{FF2B5EF4-FFF2-40B4-BE49-F238E27FC236}">
                <a16:creationId xmlns:a16="http://schemas.microsoft.com/office/drawing/2014/main" id="{B6CAB816-DCDB-B219-43C8-AFFD92BEFE50}"/>
              </a:ext>
            </a:extLst>
          </p:cNvPr>
          <p:cNvGrpSpPr/>
          <p:nvPr/>
        </p:nvGrpSpPr>
        <p:grpSpPr>
          <a:xfrm flipH="1">
            <a:off x="8060207" y="1550432"/>
            <a:ext cx="1073376" cy="1959277"/>
            <a:chOff x="658796" y="1686488"/>
            <a:chExt cx="868436" cy="997976"/>
          </a:xfrm>
        </p:grpSpPr>
        <p:sp>
          <p:nvSpPr>
            <p:cNvPr id="150" name="Google Shape;1392;p39">
              <a:extLst>
                <a:ext uri="{FF2B5EF4-FFF2-40B4-BE49-F238E27FC236}">
                  <a16:creationId xmlns:a16="http://schemas.microsoft.com/office/drawing/2014/main" id="{A95A9248-9E83-985D-2874-82EE73A18B2C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93;p39">
              <a:extLst>
                <a:ext uri="{FF2B5EF4-FFF2-40B4-BE49-F238E27FC236}">
                  <a16:creationId xmlns:a16="http://schemas.microsoft.com/office/drawing/2014/main" id="{367910E3-38D9-99E9-F473-D75EE792AFA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94;p39">
              <a:extLst>
                <a:ext uri="{FF2B5EF4-FFF2-40B4-BE49-F238E27FC236}">
                  <a16:creationId xmlns:a16="http://schemas.microsoft.com/office/drawing/2014/main" id="{22AF50BC-38B3-50E4-B1A6-50D95C189CF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5;p39">
              <a:extLst>
                <a:ext uri="{FF2B5EF4-FFF2-40B4-BE49-F238E27FC236}">
                  <a16:creationId xmlns:a16="http://schemas.microsoft.com/office/drawing/2014/main" id="{33E2073A-43C4-175A-08F7-A65FCBF20658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6;p39">
              <a:extLst>
                <a:ext uri="{FF2B5EF4-FFF2-40B4-BE49-F238E27FC236}">
                  <a16:creationId xmlns:a16="http://schemas.microsoft.com/office/drawing/2014/main" id="{D7EA0881-10D2-52B1-7243-9C7ABFDF74A8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7;p39">
              <a:extLst>
                <a:ext uri="{FF2B5EF4-FFF2-40B4-BE49-F238E27FC236}">
                  <a16:creationId xmlns:a16="http://schemas.microsoft.com/office/drawing/2014/main" id="{C9E5FCCF-4CBB-D972-DE26-9BBD79D3516A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8;p39">
              <a:extLst>
                <a:ext uri="{FF2B5EF4-FFF2-40B4-BE49-F238E27FC236}">
                  <a16:creationId xmlns:a16="http://schemas.microsoft.com/office/drawing/2014/main" id="{0E8CCB9F-378A-652D-214C-66A90D4F9110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9;p39">
              <a:extLst>
                <a:ext uri="{FF2B5EF4-FFF2-40B4-BE49-F238E27FC236}">
                  <a16:creationId xmlns:a16="http://schemas.microsoft.com/office/drawing/2014/main" id="{F7663339-F4DA-1C47-569C-478BC7FB1546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00;p39">
              <a:extLst>
                <a:ext uri="{FF2B5EF4-FFF2-40B4-BE49-F238E27FC236}">
                  <a16:creationId xmlns:a16="http://schemas.microsoft.com/office/drawing/2014/main" id="{C5BCDA6F-D0BE-6FB9-5754-66E82BCDE38F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01;p39">
              <a:extLst>
                <a:ext uri="{FF2B5EF4-FFF2-40B4-BE49-F238E27FC236}">
                  <a16:creationId xmlns:a16="http://schemas.microsoft.com/office/drawing/2014/main" id="{D0A7F155-FD88-DEFF-AA11-0DB6CAF572DA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02;p39">
              <a:extLst>
                <a:ext uri="{FF2B5EF4-FFF2-40B4-BE49-F238E27FC236}">
                  <a16:creationId xmlns:a16="http://schemas.microsoft.com/office/drawing/2014/main" id="{B3C2C4FC-AE36-F2B5-5D95-9C0507FD48E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03;p39">
              <a:extLst>
                <a:ext uri="{FF2B5EF4-FFF2-40B4-BE49-F238E27FC236}">
                  <a16:creationId xmlns:a16="http://schemas.microsoft.com/office/drawing/2014/main" id="{398A5BC6-818F-427D-9F95-F5046D515E88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04;p39">
              <a:extLst>
                <a:ext uri="{FF2B5EF4-FFF2-40B4-BE49-F238E27FC236}">
                  <a16:creationId xmlns:a16="http://schemas.microsoft.com/office/drawing/2014/main" id="{60242F2C-7C2E-2061-29F5-A61345820548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5;p39">
              <a:extLst>
                <a:ext uri="{FF2B5EF4-FFF2-40B4-BE49-F238E27FC236}">
                  <a16:creationId xmlns:a16="http://schemas.microsoft.com/office/drawing/2014/main" id="{0CF43AD4-29B0-6136-86D0-072E28657773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AD4151-4BCD-120B-455B-DC05A7A60429}"/>
              </a:ext>
            </a:extLst>
          </p:cNvPr>
          <p:cNvGrpSpPr/>
          <p:nvPr/>
        </p:nvGrpSpPr>
        <p:grpSpPr>
          <a:xfrm>
            <a:off x="164754" y="758028"/>
            <a:ext cx="4109856" cy="4272164"/>
            <a:chOff x="241504" y="1291834"/>
            <a:chExt cx="4109856" cy="1482915"/>
          </a:xfrm>
        </p:grpSpPr>
        <p:grpSp>
          <p:nvGrpSpPr>
            <p:cNvPr id="58" name="Google Shape;1246;p39">
              <a:extLst>
                <a:ext uri="{FF2B5EF4-FFF2-40B4-BE49-F238E27FC236}">
                  <a16:creationId xmlns:a16="http://schemas.microsoft.com/office/drawing/2014/main" id="{D7947D79-E5B6-E182-67CB-B105A795BB3F}"/>
                </a:ext>
              </a:extLst>
            </p:cNvPr>
            <p:cNvGrpSpPr/>
            <p:nvPr/>
          </p:nvGrpSpPr>
          <p:grpSpPr>
            <a:xfrm>
              <a:off x="334991" y="2300848"/>
              <a:ext cx="904310" cy="377759"/>
              <a:chOff x="498293" y="2501304"/>
              <a:chExt cx="885190" cy="377759"/>
            </a:xfrm>
          </p:grpSpPr>
          <p:sp>
            <p:nvSpPr>
              <p:cNvPr id="59" name="Google Shape;1247;p39">
                <a:extLst>
                  <a:ext uri="{FF2B5EF4-FFF2-40B4-BE49-F238E27FC236}">
                    <a16:creationId xmlns:a16="http://schemas.microsoft.com/office/drawing/2014/main" id="{F061070E-6CB8-38D1-99E0-7051806F6BF2}"/>
                  </a:ext>
                </a:extLst>
              </p:cNvPr>
              <p:cNvSpPr/>
              <p:nvPr/>
            </p:nvSpPr>
            <p:spPr>
              <a:xfrm rot="16200000">
                <a:off x="673487" y="2379007"/>
                <a:ext cx="324862" cy="6752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31021" extrusionOk="0">
                    <a:moveTo>
                      <a:pt x="12075" y="1"/>
                    </a:moveTo>
                    <a:cubicBezTo>
                      <a:pt x="11414" y="1"/>
                      <a:pt x="10704" y="64"/>
                      <a:pt x="9941" y="199"/>
                    </a:cubicBezTo>
                    <a:cubicBezTo>
                      <a:pt x="1" y="1933"/>
                      <a:pt x="935" y="31021"/>
                      <a:pt x="935" y="31021"/>
                    </a:cubicBezTo>
                    <a:cubicBezTo>
                      <a:pt x="935" y="31021"/>
                      <a:pt x="17380" y="28652"/>
                      <a:pt x="17647" y="27351"/>
                    </a:cubicBezTo>
                    <a:cubicBezTo>
                      <a:pt x="17914" y="26017"/>
                      <a:pt x="20983" y="13908"/>
                      <a:pt x="20983" y="13908"/>
                    </a:cubicBezTo>
                    <a:cubicBezTo>
                      <a:pt x="20983" y="13908"/>
                      <a:pt x="21890" y="1"/>
                      <a:pt x="12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8;p39">
                <a:extLst>
                  <a:ext uri="{FF2B5EF4-FFF2-40B4-BE49-F238E27FC236}">
                    <a16:creationId xmlns:a16="http://schemas.microsoft.com/office/drawing/2014/main" id="{33AAF31C-AD8D-02C4-BE1F-9582A8C01A91}"/>
                  </a:ext>
                </a:extLst>
              </p:cNvPr>
              <p:cNvSpPr/>
              <p:nvPr/>
            </p:nvSpPr>
            <p:spPr>
              <a:xfrm rot="-5400000">
                <a:off x="871824" y="2318841"/>
                <a:ext cx="329196" cy="694122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1888" extrusionOk="0">
                    <a:moveTo>
                      <a:pt x="12376" y="832"/>
                    </a:moveTo>
                    <a:cubicBezTo>
                      <a:pt x="14577" y="832"/>
                      <a:pt x="16412" y="1599"/>
                      <a:pt x="17780" y="3067"/>
                    </a:cubicBezTo>
                    <a:cubicBezTo>
                      <a:pt x="21216" y="6703"/>
                      <a:pt x="20949" y="13708"/>
                      <a:pt x="20915" y="14275"/>
                    </a:cubicBezTo>
                    <a:cubicBezTo>
                      <a:pt x="20682" y="15142"/>
                      <a:pt x="17880" y="26116"/>
                      <a:pt x="17580" y="27651"/>
                    </a:cubicBezTo>
                    <a:cubicBezTo>
                      <a:pt x="16846" y="28385"/>
                      <a:pt x="9040" y="29919"/>
                      <a:pt x="1668" y="30987"/>
                    </a:cubicBezTo>
                    <a:cubicBezTo>
                      <a:pt x="1602" y="27251"/>
                      <a:pt x="1535" y="2566"/>
                      <a:pt x="10341" y="1032"/>
                    </a:cubicBezTo>
                    <a:cubicBezTo>
                      <a:pt x="11042" y="898"/>
                      <a:pt x="11742" y="832"/>
                      <a:pt x="12376" y="832"/>
                    </a:cubicBezTo>
                    <a:close/>
                    <a:moveTo>
                      <a:pt x="12357" y="0"/>
                    </a:moveTo>
                    <a:cubicBezTo>
                      <a:pt x="11664" y="0"/>
                      <a:pt x="10936" y="66"/>
                      <a:pt x="10174" y="198"/>
                    </a:cubicBezTo>
                    <a:cubicBezTo>
                      <a:pt x="0" y="1999"/>
                      <a:pt x="801" y="30286"/>
                      <a:pt x="834" y="31487"/>
                    </a:cubicBezTo>
                    <a:cubicBezTo>
                      <a:pt x="834" y="31587"/>
                      <a:pt x="901" y="31721"/>
                      <a:pt x="1001" y="31787"/>
                    </a:cubicBezTo>
                    <a:cubicBezTo>
                      <a:pt x="1068" y="31854"/>
                      <a:pt x="1168" y="31887"/>
                      <a:pt x="1268" y="31887"/>
                    </a:cubicBezTo>
                    <a:lnTo>
                      <a:pt x="1301" y="31887"/>
                    </a:lnTo>
                    <a:cubicBezTo>
                      <a:pt x="1368" y="31887"/>
                      <a:pt x="5471" y="31287"/>
                      <a:pt x="9607" y="30520"/>
                    </a:cubicBezTo>
                    <a:cubicBezTo>
                      <a:pt x="18147" y="28952"/>
                      <a:pt x="18280" y="28285"/>
                      <a:pt x="18380" y="27851"/>
                    </a:cubicBezTo>
                    <a:cubicBezTo>
                      <a:pt x="18614" y="26550"/>
                      <a:pt x="21683" y="14542"/>
                      <a:pt x="21716" y="14441"/>
                    </a:cubicBezTo>
                    <a:cubicBezTo>
                      <a:pt x="21716" y="14408"/>
                      <a:pt x="21716" y="14375"/>
                      <a:pt x="21716" y="14341"/>
                    </a:cubicBezTo>
                    <a:cubicBezTo>
                      <a:pt x="21749" y="14041"/>
                      <a:pt x="22183" y="6536"/>
                      <a:pt x="18414" y="2500"/>
                    </a:cubicBezTo>
                    <a:cubicBezTo>
                      <a:pt x="16851" y="833"/>
                      <a:pt x="14822" y="0"/>
                      <a:pt x="12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9;p39">
              <a:extLst>
                <a:ext uri="{FF2B5EF4-FFF2-40B4-BE49-F238E27FC236}">
                  <a16:creationId xmlns:a16="http://schemas.microsoft.com/office/drawing/2014/main" id="{F323AE8A-A123-B69D-0995-B5243EF3C8F8}"/>
                </a:ext>
              </a:extLst>
            </p:cNvPr>
            <p:cNvGrpSpPr/>
            <p:nvPr/>
          </p:nvGrpSpPr>
          <p:grpSpPr>
            <a:xfrm>
              <a:off x="638392" y="1291834"/>
              <a:ext cx="3712968" cy="1477648"/>
              <a:chOff x="817529" y="1453351"/>
              <a:chExt cx="3168118" cy="1477648"/>
            </a:xfrm>
          </p:grpSpPr>
          <p:sp>
            <p:nvSpPr>
              <p:cNvPr id="62" name="Google Shape;1250;p39">
                <a:extLst>
                  <a:ext uri="{FF2B5EF4-FFF2-40B4-BE49-F238E27FC236}">
                    <a16:creationId xmlns:a16="http://schemas.microsoft.com/office/drawing/2014/main" id="{29808E56-BF0B-2534-FEEC-410C31ADBB68}"/>
                  </a:ext>
                </a:extLst>
              </p:cNvPr>
              <p:cNvSpPr/>
              <p:nvPr/>
            </p:nvSpPr>
            <p:spPr>
              <a:xfrm rot="16200000">
                <a:off x="1680373" y="631682"/>
                <a:ext cx="1477648" cy="3120985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203796" extrusionOk="0">
                    <a:moveTo>
                      <a:pt x="46023" y="1"/>
                    </a:moveTo>
                    <a:cubicBezTo>
                      <a:pt x="27326" y="1"/>
                      <a:pt x="9441" y="1561"/>
                      <a:pt x="6772" y="5235"/>
                    </a:cubicBezTo>
                    <a:cubicBezTo>
                      <a:pt x="1" y="14442"/>
                      <a:pt x="2403" y="189667"/>
                      <a:pt x="7239" y="197573"/>
                    </a:cubicBezTo>
                    <a:cubicBezTo>
                      <a:pt x="9962" y="202058"/>
                      <a:pt x="28474" y="203796"/>
                      <a:pt x="47647" y="203796"/>
                    </a:cubicBezTo>
                    <a:cubicBezTo>
                      <a:pt x="69117" y="203796"/>
                      <a:pt x="91415" y="201616"/>
                      <a:pt x="93301" y="198674"/>
                    </a:cubicBezTo>
                    <a:cubicBezTo>
                      <a:pt x="98271" y="190835"/>
                      <a:pt x="99572" y="14775"/>
                      <a:pt x="91700" y="5135"/>
                    </a:cubicBezTo>
                    <a:cubicBezTo>
                      <a:pt x="89104" y="1975"/>
                      <a:pt x="67050" y="1"/>
                      <a:pt x="46023" y="1"/>
                    </a:cubicBezTo>
                    <a:close/>
                  </a:path>
                </a:pathLst>
              </a:custGeom>
              <a:solidFill>
                <a:srgbClr val="EEF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251;p39">
                <a:extLst>
                  <a:ext uri="{FF2B5EF4-FFF2-40B4-BE49-F238E27FC236}">
                    <a16:creationId xmlns:a16="http://schemas.microsoft.com/office/drawing/2014/main" id="{4D5A88E3-BF75-3A0D-771E-F939A9A8C529}"/>
                  </a:ext>
                </a:extLst>
              </p:cNvPr>
              <p:cNvSpPr/>
              <p:nvPr/>
            </p:nvSpPr>
            <p:spPr>
              <a:xfrm rot="16200000">
                <a:off x="1690240" y="607365"/>
                <a:ext cx="1422696" cy="3168118"/>
              </a:xfrm>
              <a:custGeom>
                <a:avLst/>
                <a:gdLst/>
                <a:ahLst/>
                <a:cxnLst/>
                <a:rect l="l" t="t" r="r" b="b"/>
                <a:pathLst>
                  <a:path w="95869" h="204614" extrusionOk="0">
                    <a:moveTo>
                      <a:pt x="44065" y="835"/>
                    </a:moveTo>
                    <a:cubicBezTo>
                      <a:pt x="66848" y="835"/>
                      <a:pt x="87229" y="3070"/>
                      <a:pt x="89464" y="5805"/>
                    </a:cubicBezTo>
                    <a:cubicBezTo>
                      <a:pt x="92767" y="9875"/>
                      <a:pt x="94935" y="48002"/>
                      <a:pt x="95001" y="102975"/>
                    </a:cubicBezTo>
                    <a:cubicBezTo>
                      <a:pt x="95035" y="153177"/>
                      <a:pt x="93300" y="195307"/>
                      <a:pt x="91032" y="198843"/>
                    </a:cubicBezTo>
                    <a:cubicBezTo>
                      <a:pt x="89364" y="201478"/>
                      <a:pt x="68182" y="203780"/>
                      <a:pt x="45700" y="203780"/>
                    </a:cubicBezTo>
                    <a:cubicBezTo>
                      <a:pt x="23284" y="203780"/>
                      <a:pt x="7939" y="201478"/>
                      <a:pt x="5704" y="197776"/>
                    </a:cubicBezTo>
                    <a:cubicBezTo>
                      <a:pt x="3536" y="194240"/>
                      <a:pt x="1568" y="152310"/>
                      <a:pt x="1168" y="102307"/>
                    </a:cubicBezTo>
                    <a:cubicBezTo>
                      <a:pt x="734" y="47635"/>
                      <a:pt x="2335" y="9808"/>
                      <a:pt x="5204" y="5872"/>
                    </a:cubicBezTo>
                    <a:cubicBezTo>
                      <a:pt x="7439" y="2803"/>
                      <a:pt x="22683" y="835"/>
                      <a:pt x="44065" y="835"/>
                    </a:cubicBezTo>
                    <a:close/>
                    <a:moveTo>
                      <a:pt x="44032" y="1"/>
                    </a:moveTo>
                    <a:cubicBezTo>
                      <a:pt x="35692" y="1"/>
                      <a:pt x="8173" y="368"/>
                      <a:pt x="4503" y="5371"/>
                    </a:cubicBezTo>
                    <a:cubicBezTo>
                      <a:pt x="901" y="10308"/>
                      <a:pt x="0" y="58676"/>
                      <a:pt x="334" y="102307"/>
                    </a:cubicBezTo>
                    <a:cubicBezTo>
                      <a:pt x="667" y="145672"/>
                      <a:pt x="2435" y="194006"/>
                      <a:pt x="4970" y="198209"/>
                    </a:cubicBezTo>
                    <a:cubicBezTo>
                      <a:pt x="8506" y="203980"/>
                      <a:pt x="34625" y="204614"/>
                      <a:pt x="45700" y="204614"/>
                    </a:cubicBezTo>
                    <a:cubicBezTo>
                      <a:pt x="66214" y="204614"/>
                      <a:pt x="89631" y="202579"/>
                      <a:pt x="91732" y="199277"/>
                    </a:cubicBezTo>
                    <a:cubicBezTo>
                      <a:pt x="94434" y="195040"/>
                      <a:pt x="95869" y="146506"/>
                      <a:pt x="95835" y="102975"/>
                    </a:cubicBezTo>
                    <a:cubicBezTo>
                      <a:pt x="95802" y="59110"/>
                      <a:pt x="94268" y="10375"/>
                      <a:pt x="90098" y="5271"/>
                    </a:cubicBezTo>
                    <a:cubicBezTo>
                      <a:pt x="87296" y="1835"/>
                      <a:pt x="64280" y="1"/>
                      <a:pt x="440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2;p39">
                <a:extLst>
                  <a:ext uri="{FF2B5EF4-FFF2-40B4-BE49-F238E27FC236}">
                    <a16:creationId xmlns:a16="http://schemas.microsoft.com/office/drawing/2014/main" id="{4D2596E4-D3B0-6E3D-F35F-11D930E5CBD4}"/>
                  </a:ext>
                </a:extLst>
              </p:cNvPr>
              <p:cNvSpPr/>
              <p:nvPr/>
            </p:nvSpPr>
            <p:spPr>
              <a:xfrm rot="-5400000">
                <a:off x="1091129" y="2725108"/>
                <a:ext cx="57164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331" extrusionOk="0">
                    <a:moveTo>
                      <a:pt x="3493" y="1"/>
                    </a:moveTo>
                    <a:cubicBezTo>
                      <a:pt x="3481" y="1"/>
                      <a:pt x="3470" y="1"/>
                      <a:pt x="3458" y="3"/>
                    </a:cubicBezTo>
                    <a:cubicBezTo>
                      <a:pt x="2891" y="36"/>
                      <a:pt x="2424" y="369"/>
                      <a:pt x="1923" y="636"/>
                    </a:cubicBezTo>
                    <a:cubicBezTo>
                      <a:pt x="1356" y="937"/>
                      <a:pt x="756" y="1303"/>
                      <a:pt x="289" y="1737"/>
                    </a:cubicBezTo>
                    <a:cubicBezTo>
                      <a:pt x="1" y="1996"/>
                      <a:pt x="260" y="2331"/>
                      <a:pt x="551" y="2331"/>
                    </a:cubicBezTo>
                    <a:cubicBezTo>
                      <a:pt x="597" y="2331"/>
                      <a:pt x="644" y="2322"/>
                      <a:pt x="689" y="2304"/>
                    </a:cubicBezTo>
                    <a:cubicBezTo>
                      <a:pt x="1223" y="2071"/>
                      <a:pt x="1690" y="1737"/>
                      <a:pt x="2157" y="1470"/>
                    </a:cubicBezTo>
                    <a:cubicBezTo>
                      <a:pt x="2657" y="1170"/>
                      <a:pt x="3258" y="970"/>
                      <a:pt x="3691" y="570"/>
                    </a:cubicBezTo>
                    <a:cubicBezTo>
                      <a:pt x="3851" y="377"/>
                      <a:pt x="3766" y="1"/>
                      <a:pt x="3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3;p39">
                <a:extLst>
                  <a:ext uri="{FF2B5EF4-FFF2-40B4-BE49-F238E27FC236}">
                    <a16:creationId xmlns:a16="http://schemas.microsoft.com/office/drawing/2014/main" id="{43F87C2D-B903-CE97-5EA0-41D63B006675}"/>
                  </a:ext>
                </a:extLst>
              </p:cNvPr>
              <p:cNvSpPr/>
              <p:nvPr/>
            </p:nvSpPr>
            <p:spPr>
              <a:xfrm rot="-5400000">
                <a:off x="1087528" y="2688939"/>
                <a:ext cx="123409" cy="7926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522" extrusionOk="0">
                    <a:moveTo>
                      <a:pt x="7896" y="1"/>
                    </a:moveTo>
                    <a:cubicBezTo>
                      <a:pt x="7875" y="1"/>
                      <a:pt x="7853" y="3"/>
                      <a:pt x="7831" y="9"/>
                    </a:cubicBezTo>
                    <a:cubicBezTo>
                      <a:pt x="6464" y="442"/>
                      <a:pt x="5263" y="1376"/>
                      <a:pt x="4095" y="2177"/>
                    </a:cubicBezTo>
                    <a:cubicBezTo>
                      <a:pt x="2728" y="3044"/>
                      <a:pt x="1427" y="4011"/>
                      <a:pt x="192" y="5079"/>
                    </a:cubicBezTo>
                    <a:cubicBezTo>
                      <a:pt x="0" y="5244"/>
                      <a:pt x="170" y="5521"/>
                      <a:pt x="385" y="5521"/>
                    </a:cubicBezTo>
                    <a:cubicBezTo>
                      <a:pt x="431" y="5521"/>
                      <a:pt x="479" y="5509"/>
                      <a:pt x="526" y="5479"/>
                    </a:cubicBezTo>
                    <a:cubicBezTo>
                      <a:pt x="1827" y="4578"/>
                      <a:pt x="3095" y="3644"/>
                      <a:pt x="4429" y="2777"/>
                    </a:cubicBezTo>
                    <a:cubicBezTo>
                      <a:pt x="5630" y="2010"/>
                      <a:pt x="7031" y="1410"/>
                      <a:pt x="8131" y="509"/>
                    </a:cubicBezTo>
                    <a:cubicBezTo>
                      <a:pt x="8315" y="325"/>
                      <a:pt x="8133" y="1"/>
                      <a:pt x="78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4;p39">
                <a:extLst>
                  <a:ext uri="{FF2B5EF4-FFF2-40B4-BE49-F238E27FC236}">
                    <a16:creationId xmlns:a16="http://schemas.microsoft.com/office/drawing/2014/main" id="{FF6855B3-BB11-4FFE-1069-5C4DFCC32113}"/>
                  </a:ext>
                </a:extLst>
              </p:cNvPr>
              <p:cNvSpPr/>
              <p:nvPr/>
            </p:nvSpPr>
            <p:spPr>
              <a:xfrm rot="-5400000">
                <a:off x="1128853" y="2667449"/>
                <a:ext cx="159025" cy="11426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960" extrusionOk="0">
                    <a:moveTo>
                      <a:pt x="10451" y="0"/>
                    </a:moveTo>
                    <a:cubicBezTo>
                      <a:pt x="10433" y="0"/>
                      <a:pt x="10415" y="3"/>
                      <a:pt x="10397" y="11"/>
                    </a:cubicBezTo>
                    <a:cubicBezTo>
                      <a:pt x="6594" y="1512"/>
                      <a:pt x="3192" y="4581"/>
                      <a:pt x="256" y="7349"/>
                    </a:cubicBezTo>
                    <a:cubicBezTo>
                      <a:pt x="0" y="7605"/>
                      <a:pt x="235" y="7960"/>
                      <a:pt x="510" y="7960"/>
                    </a:cubicBezTo>
                    <a:cubicBezTo>
                      <a:pt x="593" y="7960"/>
                      <a:pt x="679" y="7927"/>
                      <a:pt x="757" y="7850"/>
                    </a:cubicBezTo>
                    <a:cubicBezTo>
                      <a:pt x="3825" y="5014"/>
                      <a:pt x="7395" y="2979"/>
                      <a:pt x="10597" y="344"/>
                    </a:cubicBezTo>
                    <a:cubicBezTo>
                      <a:pt x="10716" y="225"/>
                      <a:pt x="10596" y="0"/>
                      <a:pt x="10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5;p39">
                <a:extLst>
                  <a:ext uri="{FF2B5EF4-FFF2-40B4-BE49-F238E27FC236}">
                    <a16:creationId xmlns:a16="http://schemas.microsoft.com/office/drawing/2014/main" id="{B47FC951-EA37-456B-AA5E-54538D60F608}"/>
                  </a:ext>
                </a:extLst>
              </p:cNvPr>
              <p:cNvSpPr/>
              <p:nvPr/>
            </p:nvSpPr>
            <p:spPr>
              <a:xfrm rot="-5400000">
                <a:off x="1207510" y="2677509"/>
                <a:ext cx="158595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8900" extrusionOk="0">
                    <a:moveTo>
                      <a:pt x="10310" y="0"/>
                    </a:moveTo>
                    <a:cubicBezTo>
                      <a:pt x="10278" y="0"/>
                      <a:pt x="10246" y="7"/>
                      <a:pt x="10214" y="20"/>
                    </a:cubicBezTo>
                    <a:cubicBezTo>
                      <a:pt x="8312" y="854"/>
                      <a:pt x="6645" y="2422"/>
                      <a:pt x="5077" y="3723"/>
                    </a:cubicBezTo>
                    <a:cubicBezTo>
                      <a:pt x="3309" y="5224"/>
                      <a:pt x="1641" y="6858"/>
                      <a:pt x="107" y="8593"/>
                    </a:cubicBezTo>
                    <a:cubicBezTo>
                      <a:pt x="1" y="8725"/>
                      <a:pt x="126" y="8899"/>
                      <a:pt x="265" y="8899"/>
                    </a:cubicBezTo>
                    <a:cubicBezTo>
                      <a:pt x="302" y="8899"/>
                      <a:pt x="339" y="8887"/>
                      <a:pt x="373" y="8860"/>
                    </a:cubicBezTo>
                    <a:cubicBezTo>
                      <a:pt x="1875" y="7392"/>
                      <a:pt x="3376" y="5958"/>
                      <a:pt x="4977" y="4623"/>
                    </a:cubicBezTo>
                    <a:cubicBezTo>
                      <a:pt x="6745" y="3122"/>
                      <a:pt x="8813" y="1988"/>
                      <a:pt x="10514" y="420"/>
                    </a:cubicBezTo>
                    <a:cubicBezTo>
                      <a:pt x="10687" y="248"/>
                      <a:pt x="10512" y="0"/>
                      <a:pt x="10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6;p39">
                <a:extLst>
                  <a:ext uri="{FF2B5EF4-FFF2-40B4-BE49-F238E27FC236}">
                    <a16:creationId xmlns:a16="http://schemas.microsoft.com/office/drawing/2014/main" id="{F9F6D477-8C1B-77E1-64B9-4008C4B5B8D1}"/>
                  </a:ext>
                </a:extLst>
              </p:cNvPr>
              <p:cNvSpPr/>
              <p:nvPr/>
            </p:nvSpPr>
            <p:spPr>
              <a:xfrm rot="-5400000">
                <a:off x="1264919" y="2668800"/>
                <a:ext cx="176804" cy="120438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8390" extrusionOk="0">
                    <a:moveTo>
                      <a:pt x="11344" y="1"/>
                    </a:moveTo>
                    <a:cubicBezTo>
                      <a:pt x="11294" y="1"/>
                      <a:pt x="11243" y="11"/>
                      <a:pt x="11195" y="36"/>
                    </a:cubicBezTo>
                    <a:cubicBezTo>
                      <a:pt x="7225" y="2171"/>
                      <a:pt x="3556" y="5039"/>
                      <a:pt x="187" y="7975"/>
                    </a:cubicBezTo>
                    <a:cubicBezTo>
                      <a:pt x="0" y="8161"/>
                      <a:pt x="175" y="8390"/>
                      <a:pt x="389" y="8390"/>
                    </a:cubicBezTo>
                    <a:cubicBezTo>
                      <a:pt x="443" y="8390"/>
                      <a:pt x="500" y="8375"/>
                      <a:pt x="554" y="8342"/>
                    </a:cubicBezTo>
                    <a:cubicBezTo>
                      <a:pt x="3656" y="5873"/>
                      <a:pt x="6892" y="3738"/>
                      <a:pt x="10194" y="1570"/>
                    </a:cubicBezTo>
                    <a:cubicBezTo>
                      <a:pt x="10234" y="1630"/>
                      <a:pt x="10298" y="1678"/>
                      <a:pt x="10365" y="1678"/>
                    </a:cubicBezTo>
                    <a:cubicBezTo>
                      <a:pt x="10409" y="1678"/>
                      <a:pt x="10454" y="1657"/>
                      <a:pt x="10494" y="1603"/>
                    </a:cubicBezTo>
                    <a:cubicBezTo>
                      <a:pt x="10828" y="1237"/>
                      <a:pt x="11195" y="903"/>
                      <a:pt x="11628" y="603"/>
                    </a:cubicBezTo>
                    <a:cubicBezTo>
                      <a:pt x="11913" y="375"/>
                      <a:pt x="11638" y="1"/>
                      <a:pt x="113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7;p39">
                <a:extLst>
                  <a:ext uri="{FF2B5EF4-FFF2-40B4-BE49-F238E27FC236}">
                    <a16:creationId xmlns:a16="http://schemas.microsoft.com/office/drawing/2014/main" id="{68C8F4E1-002F-9AF0-C9CD-376AB55E43CB}"/>
                  </a:ext>
                </a:extLst>
              </p:cNvPr>
              <p:cNvSpPr/>
              <p:nvPr/>
            </p:nvSpPr>
            <p:spPr>
              <a:xfrm rot="-5400000">
                <a:off x="1347197" y="2686621"/>
                <a:ext cx="162661" cy="102710"/>
              </a:xfrm>
              <a:custGeom>
                <a:avLst/>
                <a:gdLst/>
                <a:ahLst/>
                <a:cxnLst/>
                <a:rect l="l" t="t" r="r" b="b"/>
                <a:pathLst>
                  <a:path w="10961" h="7155" extrusionOk="0">
                    <a:moveTo>
                      <a:pt x="10644" y="0"/>
                    </a:moveTo>
                    <a:cubicBezTo>
                      <a:pt x="10616" y="0"/>
                      <a:pt x="10586" y="6"/>
                      <a:pt x="10554" y="17"/>
                    </a:cubicBezTo>
                    <a:cubicBezTo>
                      <a:pt x="6685" y="1018"/>
                      <a:pt x="3016" y="4053"/>
                      <a:pt x="180" y="6755"/>
                    </a:cubicBezTo>
                    <a:cubicBezTo>
                      <a:pt x="1" y="6935"/>
                      <a:pt x="157" y="7155"/>
                      <a:pt x="330" y="7155"/>
                    </a:cubicBezTo>
                    <a:cubicBezTo>
                      <a:pt x="382" y="7155"/>
                      <a:pt x="435" y="7135"/>
                      <a:pt x="481" y="7089"/>
                    </a:cubicBezTo>
                    <a:cubicBezTo>
                      <a:pt x="2015" y="5755"/>
                      <a:pt x="3650" y="4520"/>
                      <a:pt x="5351" y="3420"/>
                    </a:cubicBezTo>
                    <a:cubicBezTo>
                      <a:pt x="7085" y="2319"/>
                      <a:pt x="9020" y="1552"/>
                      <a:pt x="10755" y="451"/>
                    </a:cubicBezTo>
                    <a:cubicBezTo>
                      <a:pt x="10961" y="304"/>
                      <a:pt x="10855" y="0"/>
                      <a:pt x="10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8;p39">
                <a:extLst>
                  <a:ext uri="{FF2B5EF4-FFF2-40B4-BE49-F238E27FC236}">
                    <a16:creationId xmlns:a16="http://schemas.microsoft.com/office/drawing/2014/main" id="{E0DFCFEE-207B-1A58-3D6D-5677D2CFC4AC}"/>
                  </a:ext>
                </a:extLst>
              </p:cNvPr>
              <p:cNvSpPr/>
              <p:nvPr/>
            </p:nvSpPr>
            <p:spPr>
              <a:xfrm rot="-5400000">
                <a:off x="1404481" y="2654157"/>
                <a:ext cx="16653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7463" extrusionOk="0">
                    <a:moveTo>
                      <a:pt x="10844" y="1"/>
                    </a:moveTo>
                    <a:cubicBezTo>
                      <a:pt x="10814" y="1"/>
                      <a:pt x="10782" y="6"/>
                      <a:pt x="10748" y="16"/>
                    </a:cubicBezTo>
                    <a:cubicBezTo>
                      <a:pt x="6879" y="1117"/>
                      <a:pt x="3109" y="4319"/>
                      <a:pt x="207" y="7021"/>
                    </a:cubicBezTo>
                    <a:cubicBezTo>
                      <a:pt x="0" y="7202"/>
                      <a:pt x="194" y="7462"/>
                      <a:pt x="400" y="7462"/>
                    </a:cubicBezTo>
                    <a:cubicBezTo>
                      <a:pt x="460" y="7462"/>
                      <a:pt x="521" y="7440"/>
                      <a:pt x="574" y="7388"/>
                    </a:cubicBezTo>
                    <a:cubicBezTo>
                      <a:pt x="2275" y="5987"/>
                      <a:pt x="4010" y="4686"/>
                      <a:pt x="5878" y="3485"/>
                    </a:cubicBezTo>
                    <a:cubicBezTo>
                      <a:pt x="7512" y="2417"/>
                      <a:pt x="9380" y="1684"/>
                      <a:pt x="10981" y="549"/>
                    </a:cubicBezTo>
                    <a:cubicBezTo>
                      <a:pt x="11221" y="370"/>
                      <a:pt x="11111" y="1"/>
                      <a:pt x="108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9;p39">
                <a:extLst>
                  <a:ext uri="{FF2B5EF4-FFF2-40B4-BE49-F238E27FC236}">
                    <a16:creationId xmlns:a16="http://schemas.microsoft.com/office/drawing/2014/main" id="{E7F99364-5A9E-1585-7FA9-BA58E6E8B325}"/>
                  </a:ext>
                </a:extLst>
              </p:cNvPr>
              <p:cNvSpPr/>
              <p:nvPr/>
            </p:nvSpPr>
            <p:spPr>
              <a:xfrm rot="-5400000">
                <a:off x="1467385" y="2653218"/>
                <a:ext cx="131260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5895" extrusionOk="0">
                    <a:moveTo>
                      <a:pt x="8491" y="0"/>
                    </a:moveTo>
                    <a:cubicBezTo>
                      <a:pt x="8464" y="0"/>
                      <a:pt x="8435" y="5"/>
                      <a:pt x="8404" y="15"/>
                    </a:cubicBezTo>
                    <a:cubicBezTo>
                      <a:pt x="5436" y="1216"/>
                      <a:pt x="2400" y="3184"/>
                      <a:pt x="165" y="5485"/>
                    </a:cubicBezTo>
                    <a:cubicBezTo>
                      <a:pt x="1" y="5623"/>
                      <a:pt x="129" y="5895"/>
                      <a:pt x="310" y="5895"/>
                    </a:cubicBezTo>
                    <a:cubicBezTo>
                      <a:pt x="349" y="5895"/>
                      <a:pt x="390" y="5882"/>
                      <a:pt x="432" y="5852"/>
                    </a:cubicBezTo>
                    <a:cubicBezTo>
                      <a:pt x="3167" y="4051"/>
                      <a:pt x="5836" y="2250"/>
                      <a:pt x="8605" y="515"/>
                    </a:cubicBezTo>
                    <a:cubicBezTo>
                      <a:pt x="8844" y="365"/>
                      <a:pt x="8734" y="0"/>
                      <a:pt x="8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0;p39">
                <a:extLst>
                  <a:ext uri="{FF2B5EF4-FFF2-40B4-BE49-F238E27FC236}">
                    <a16:creationId xmlns:a16="http://schemas.microsoft.com/office/drawing/2014/main" id="{550A2B3B-2DC1-FE7F-CAB5-D3EFC86B51AE}"/>
                  </a:ext>
                </a:extLst>
              </p:cNvPr>
              <p:cNvSpPr/>
              <p:nvPr/>
            </p:nvSpPr>
            <p:spPr>
              <a:xfrm rot="-5400000">
                <a:off x="1478741" y="2586472"/>
                <a:ext cx="155048" cy="76311"/>
              </a:xfrm>
              <a:custGeom>
                <a:avLst/>
                <a:gdLst/>
                <a:ahLst/>
                <a:cxnLst/>
                <a:rect l="l" t="t" r="r" b="b"/>
                <a:pathLst>
                  <a:path w="10448" h="5316" extrusionOk="0">
                    <a:moveTo>
                      <a:pt x="10055" y="0"/>
                    </a:moveTo>
                    <a:cubicBezTo>
                      <a:pt x="10037" y="0"/>
                      <a:pt x="10018" y="3"/>
                      <a:pt x="9999" y="7"/>
                    </a:cubicBezTo>
                    <a:cubicBezTo>
                      <a:pt x="6530" y="908"/>
                      <a:pt x="3061" y="2709"/>
                      <a:pt x="225" y="4811"/>
                    </a:cubicBezTo>
                    <a:cubicBezTo>
                      <a:pt x="0" y="4980"/>
                      <a:pt x="131" y="5315"/>
                      <a:pt x="338" y="5315"/>
                    </a:cubicBezTo>
                    <a:cubicBezTo>
                      <a:pt x="377" y="5315"/>
                      <a:pt x="417" y="5304"/>
                      <a:pt x="459" y="5278"/>
                    </a:cubicBezTo>
                    <a:cubicBezTo>
                      <a:pt x="3661" y="3476"/>
                      <a:pt x="6830" y="1975"/>
                      <a:pt x="10199" y="474"/>
                    </a:cubicBezTo>
                    <a:cubicBezTo>
                      <a:pt x="10447" y="381"/>
                      <a:pt x="10292" y="0"/>
                      <a:pt x="100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1;p39">
                <a:extLst>
                  <a:ext uri="{FF2B5EF4-FFF2-40B4-BE49-F238E27FC236}">
                    <a16:creationId xmlns:a16="http://schemas.microsoft.com/office/drawing/2014/main" id="{BA0AF013-36B0-1715-64A5-EB14087C167C}"/>
                  </a:ext>
                </a:extLst>
              </p:cNvPr>
              <p:cNvSpPr/>
              <p:nvPr/>
            </p:nvSpPr>
            <p:spPr>
              <a:xfrm rot="-5400000">
                <a:off x="1492347" y="2467687"/>
                <a:ext cx="137656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080" extrusionOk="0">
                    <a:moveTo>
                      <a:pt x="8883" y="0"/>
                    </a:moveTo>
                    <a:cubicBezTo>
                      <a:pt x="8857" y="0"/>
                      <a:pt x="8829" y="5"/>
                      <a:pt x="8800" y="14"/>
                    </a:cubicBezTo>
                    <a:cubicBezTo>
                      <a:pt x="5732" y="1015"/>
                      <a:pt x="2763" y="2616"/>
                      <a:pt x="228" y="4618"/>
                    </a:cubicBezTo>
                    <a:cubicBezTo>
                      <a:pt x="0" y="4788"/>
                      <a:pt x="209" y="5080"/>
                      <a:pt x="441" y="5080"/>
                    </a:cubicBezTo>
                    <a:cubicBezTo>
                      <a:pt x="481" y="5080"/>
                      <a:pt x="522" y="5071"/>
                      <a:pt x="561" y="5051"/>
                    </a:cubicBezTo>
                    <a:cubicBezTo>
                      <a:pt x="3330" y="3417"/>
                      <a:pt x="6132" y="1949"/>
                      <a:pt x="9034" y="515"/>
                    </a:cubicBezTo>
                    <a:cubicBezTo>
                      <a:pt x="9275" y="394"/>
                      <a:pt x="9135" y="0"/>
                      <a:pt x="8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2;p39">
                <a:extLst>
                  <a:ext uri="{FF2B5EF4-FFF2-40B4-BE49-F238E27FC236}">
                    <a16:creationId xmlns:a16="http://schemas.microsoft.com/office/drawing/2014/main" id="{B18E24AB-5A3E-EA90-1EB8-C1F2B1C251AF}"/>
                  </a:ext>
                </a:extLst>
              </p:cNvPr>
              <p:cNvSpPr/>
              <p:nvPr/>
            </p:nvSpPr>
            <p:spPr>
              <a:xfrm rot="-5400000">
                <a:off x="1508987" y="2374258"/>
                <a:ext cx="109490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3168" extrusionOk="0">
                    <a:moveTo>
                      <a:pt x="6986" y="0"/>
                    </a:moveTo>
                    <a:cubicBezTo>
                      <a:pt x="6959" y="0"/>
                      <a:pt x="6931" y="5"/>
                      <a:pt x="6903" y="14"/>
                    </a:cubicBezTo>
                    <a:cubicBezTo>
                      <a:pt x="4701" y="748"/>
                      <a:pt x="2499" y="1549"/>
                      <a:pt x="365" y="2483"/>
                    </a:cubicBezTo>
                    <a:cubicBezTo>
                      <a:pt x="0" y="2604"/>
                      <a:pt x="188" y="3168"/>
                      <a:pt x="527" y="3168"/>
                    </a:cubicBezTo>
                    <a:cubicBezTo>
                      <a:pt x="560" y="3168"/>
                      <a:pt x="595" y="3162"/>
                      <a:pt x="631" y="3150"/>
                    </a:cubicBezTo>
                    <a:cubicBezTo>
                      <a:pt x="2833" y="2349"/>
                      <a:pt x="4968" y="1449"/>
                      <a:pt x="7136" y="481"/>
                    </a:cubicBezTo>
                    <a:cubicBezTo>
                      <a:pt x="7377" y="391"/>
                      <a:pt x="7237" y="0"/>
                      <a:pt x="69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3;p39">
                <a:extLst>
                  <a:ext uri="{FF2B5EF4-FFF2-40B4-BE49-F238E27FC236}">
                    <a16:creationId xmlns:a16="http://schemas.microsoft.com/office/drawing/2014/main" id="{7BE20740-B339-653D-ED1E-A20B0E2C62D9}"/>
                  </a:ext>
                </a:extLst>
              </p:cNvPr>
              <p:cNvSpPr/>
              <p:nvPr/>
            </p:nvSpPr>
            <p:spPr>
              <a:xfrm rot="-5400000">
                <a:off x="1521669" y="2269418"/>
                <a:ext cx="84083" cy="404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819" extrusionOk="0">
                    <a:moveTo>
                      <a:pt x="5348" y="0"/>
                    </a:moveTo>
                    <a:cubicBezTo>
                      <a:pt x="5328" y="0"/>
                      <a:pt x="5307" y="3"/>
                      <a:pt x="5285" y="8"/>
                    </a:cubicBezTo>
                    <a:cubicBezTo>
                      <a:pt x="3550" y="542"/>
                      <a:pt x="1749" y="1342"/>
                      <a:pt x="215" y="2343"/>
                    </a:cubicBezTo>
                    <a:cubicBezTo>
                      <a:pt x="0" y="2496"/>
                      <a:pt x="95" y="2818"/>
                      <a:pt x="344" y="2818"/>
                    </a:cubicBezTo>
                    <a:cubicBezTo>
                      <a:pt x="367" y="2818"/>
                      <a:pt x="390" y="2816"/>
                      <a:pt x="415" y="2810"/>
                    </a:cubicBezTo>
                    <a:cubicBezTo>
                      <a:pt x="2183" y="2276"/>
                      <a:pt x="3917" y="1409"/>
                      <a:pt x="5452" y="442"/>
                    </a:cubicBezTo>
                    <a:cubicBezTo>
                      <a:pt x="5666" y="319"/>
                      <a:pt x="5571" y="0"/>
                      <a:pt x="5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4;p39">
                <a:extLst>
                  <a:ext uri="{FF2B5EF4-FFF2-40B4-BE49-F238E27FC236}">
                    <a16:creationId xmlns:a16="http://schemas.microsoft.com/office/drawing/2014/main" id="{463FC972-785E-F731-3CB4-38B8ACAAAD56}"/>
                  </a:ext>
                </a:extLst>
              </p:cNvPr>
              <p:cNvSpPr/>
              <p:nvPr/>
            </p:nvSpPr>
            <p:spPr>
              <a:xfrm rot="-5400000">
                <a:off x="1540494" y="2207073"/>
                <a:ext cx="53053" cy="22193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546" extrusionOk="0">
                    <a:moveTo>
                      <a:pt x="3244" y="1"/>
                    </a:moveTo>
                    <a:cubicBezTo>
                      <a:pt x="3227" y="1"/>
                      <a:pt x="3210" y="3"/>
                      <a:pt x="3192" y="8"/>
                    </a:cubicBezTo>
                    <a:cubicBezTo>
                      <a:pt x="2192" y="309"/>
                      <a:pt x="1124" y="576"/>
                      <a:pt x="223" y="1109"/>
                    </a:cubicBezTo>
                    <a:cubicBezTo>
                      <a:pt x="1" y="1236"/>
                      <a:pt x="142" y="1545"/>
                      <a:pt x="358" y="1545"/>
                    </a:cubicBezTo>
                    <a:cubicBezTo>
                      <a:pt x="368" y="1545"/>
                      <a:pt x="379" y="1544"/>
                      <a:pt x="390" y="1543"/>
                    </a:cubicBezTo>
                    <a:cubicBezTo>
                      <a:pt x="1424" y="1343"/>
                      <a:pt x="2392" y="842"/>
                      <a:pt x="3359" y="442"/>
                    </a:cubicBezTo>
                    <a:cubicBezTo>
                      <a:pt x="3575" y="350"/>
                      <a:pt x="3449" y="1"/>
                      <a:pt x="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5;p39">
                <a:extLst>
                  <a:ext uri="{FF2B5EF4-FFF2-40B4-BE49-F238E27FC236}">
                    <a16:creationId xmlns:a16="http://schemas.microsoft.com/office/drawing/2014/main" id="{A5111278-CFAF-144C-0ECF-5A14A1036EBF}"/>
                  </a:ext>
                </a:extLst>
              </p:cNvPr>
              <p:cNvSpPr/>
              <p:nvPr/>
            </p:nvSpPr>
            <p:spPr>
              <a:xfrm rot="-5400000">
                <a:off x="1528787" y="2109241"/>
                <a:ext cx="68368" cy="36146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2518" extrusionOk="0">
                    <a:moveTo>
                      <a:pt x="4318" y="0"/>
                    </a:moveTo>
                    <a:cubicBezTo>
                      <a:pt x="4299" y="0"/>
                      <a:pt x="4279" y="3"/>
                      <a:pt x="4258" y="9"/>
                    </a:cubicBezTo>
                    <a:cubicBezTo>
                      <a:pt x="2890" y="410"/>
                      <a:pt x="1589" y="943"/>
                      <a:pt x="388" y="1744"/>
                    </a:cubicBezTo>
                    <a:cubicBezTo>
                      <a:pt x="1" y="1993"/>
                      <a:pt x="233" y="2518"/>
                      <a:pt x="571" y="2518"/>
                    </a:cubicBezTo>
                    <a:cubicBezTo>
                      <a:pt x="641" y="2518"/>
                      <a:pt x="715" y="2495"/>
                      <a:pt x="789" y="2444"/>
                    </a:cubicBezTo>
                    <a:cubicBezTo>
                      <a:pt x="1956" y="1710"/>
                      <a:pt x="3157" y="977"/>
                      <a:pt x="4424" y="376"/>
                    </a:cubicBezTo>
                    <a:cubicBezTo>
                      <a:pt x="4607" y="285"/>
                      <a:pt x="4512" y="0"/>
                      <a:pt x="43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6;p39">
                <a:extLst>
                  <a:ext uri="{FF2B5EF4-FFF2-40B4-BE49-F238E27FC236}">
                    <a16:creationId xmlns:a16="http://schemas.microsoft.com/office/drawing/2014/main" id="{DEF0A505-3252-8064-C2A2-3CA7B539225F}"/>
                  </a:ext>
                </a:extLst>
              </p:cNvPr>
              <p:cNvSpPr/>
              <p:nvPr/>
            </p:nvSpPr>
            <p:spPr>
              <a:xfrm rot="-5400000">
                <a:off x="1519824" y="2017320"/>
                <a:ext cx="7393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2715" extrusionOk="0">
                    <a:moveTo>
                      <a:pt x="4649" y="0"/>
                    </a:moveTo>
                    <a:cubicBezTo>
                      <a:pt x="4609" y="0"/>
                      <a:pt x="4564" y="12"/>
                      <a:pt x="4518" y="38"/>
                    </a:cubicBezTo>
                    <a:cubicBezTo>
                      <a:pt x="3117" y="872"/>
                      <a:pt x="1649" y="1572"/>
                      <a:pt x="215" y="2306"/>
                    </a:cubicBezTo>
                    <a:cubicBezTo>
                      <a:pt x="0" y="2398"/>
                      <a:pt x="123" y="2715"/>
                      <a:pt x="325" y="2715"/>
                    </a:cubicBezTo>
                    <a:cubicBezTo>
                      <a:pt x="343" y="2715"/>
                      <a:pt x="362" y="2712"/>
                      <a:pt x="381" y="2706"/>
                    </a:cubicBezTo>
                    <a:cubicBezTo>
                      <a:pt x="1983" y="2340"/>
                      <a:pt x="3484" y="1472"/>
                      <a:pt x="4785" y="505"/>
                    </a:cubicBezTo>
                    <a:cubicBezTo>
                      <a:pt x="4982" y="336"/>
                      <a:pt x="4870" y="0"/>
                      <a:pt x="4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7;p39">
                <a:extLst>
                  <a:ext uri="{FF2B5EF4-FFF2-40B4-BE49-F238E27FC236}">
                    <a16:creationId xmlns:a16="http://schemas.microsoft.com/office/drawing/2014/main" id="{9EA0090A-DA93-87AF-6966-1CA77EBF3A34}"/>
                  </a:ext>
                </a:extLst>
              </p:cNvPr>
              <p:cNvSpPr/>
              <p:nvPr/>
            </p:nvSpPr>
            <p:spPr>
              <a:xfrm rot="-5400000">
                <a:off x="3602806" y="2791669"/>
                <a:ext cx="43081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70" extrusionOk="0">
                    <a:moveTo>
                      <a:pt x="2551" y="0"/>
                    </a:moveTo>
                    <a:cubicBezTo>
                      <a:pt x="2111" y="0"/>
                      <a:pt x="1789" y="412"/>
                      <a:pt x="1468" y="669"/>
                    </a:cubicBezTo>
                    <a:cubicBezTo>
                      <a:pt x="1034" y="1036"/>
                      <a:pt x="534" y="1370"/>
                      <a:pt x="167" y="1803"/>
                    </a:cubicBezTo>
                    <a:cubicBezTo>
                      <a:pt x="1" y="2025"/>
                      <a:pt x="134" y="2270"/>
                      <a:pt x="336" y="2270"/>
                    </a:cubicBezTo>
                    <a:cubicBezTo>
                      <a:pt x="378" y="2270"/>
                      <a:pt x="422" y="2260"/>
                      <a:pt x="467" y="2237"/>
                    </a:cubicBezTo>
                    <a:cubicBezTo>
                      <a:pt x="967" y="2037"/>
                      <a:pt x="1368" y="1670"/>
                      <a:pt x="1801" y="1370"/>
                    </a:cubicBezTo>
                    <a:cubicBezTo>
                      <a:pt x="2168" y="1103"/>
                      <a:pt x="2769" y="836"/>
                      <a:pt x="2869" y="369"/>
                    </a:cubicBezTo>
                    <a:cubicBezTo>
                      <a:pt x="2902" y="169"/>
                      <a:pt x="2802" y="2"/>
                      <a:pt x="2602" y="2"/>
                    </a:cubicBezTo>
                    <a:cubicBezTo>
                      <a:pt x="2585" y="1"/>
                      <a:pt x="2568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8;p39">
                <a:extLst>
                  <a:ext uri="{FF2B5EF4-FFF2-40B4-BE49-F238E27FC236}">
                    <a16:creationId xmlns:a16="http://schemas.microsoft.com/office/drawing/2014/main" id="{F3424E38-E9AA-78BC-2172-B648DA6F623D}"/>
                  </a:ext>
                </a:extLst>
              </p:cNvPr>
              <p:cNvSpPr/>
              <p:nvPr/>
            </p:nvSpPr>
            <p:spPr>
              <a:xfrm rot="-5400000">
                <a:off x="3620865" y="2765957"/>
                <a:ext cx="69985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060" extrusionOk="0">
                    <a:moveTo>
                      <a:pt x="4395" y="1"/>
                    </a:moveTo>
                    <a:cubicBezTo>
                      <a:pt x="4384" y="1"/>
                      <a:pt x="4372" y="2"/>
                      <a:pt x="4360" y="3"/>
                    </a:cubicBezTo>
                    <a:cubicBezTo>
                      <a:pt x="2792" y="304"/>
                      <a:pt x="1224" y="1404"/>
                      <a:pt x="190" y="2572"/>
                    </a:cubicBezTo>
                    <a:cubicBezTo>
                      <a:pt x="1" y="2761"/>
                      <a:pt x="162" y="3060"/>
                      <a:pt x="372" y="3060"/>
                    </a:cubicBezTo>
                    <a:cubicBezTo>
                      <a:pt x="421" y="3060"/>
                      <a:pt x="473" y="3043"/>
                      <a:pt x="523" y="3006"/>
                    </a:cubicBezTo>
                    <a:cubicBezTo>
                      <a:pt x="1157" y="2539"/>
                      <a:pt x="1791" y="2038"/>
                      <a:pt x="2458" y="1638"/>
                    </a:cubicBezTo>
                    <a:cubicBezTo>
                      <a:pt x="3125" y="1204"/>
                      <a:pt x="3859" y="871"/>
                      <a:pt x="4526" y="437"/>
                    </a:cubicBezTo>
                    <a:cubicBezTo>
                      <a:pt x="4716" y="279"/>
                      <a:pt x="4606" y="1"/>
                      <a:pt x="4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9;p39">
                <a:extLst>
                  <a:ext uri="{FF2B5EF4-FFF2-40B4-BE49-F238E27FC236}">
                    <a16:creationId xmlns:a16="http://schemas.microsoft.com/office/drawing/2014/main" id="{38DAE186-B1A0-B3EF-13E7-98F386F04010}"/>
                  </a:ext>
                </a:extLst>
              </p:cNvPr>
              <p:cNvSpPr/>
              <p:nvPr/>
            </p:nvSpPr>
            <p:spPr>
              <a:xfrm rot="-5400000">
                <a:off x="3630373" y="2699483"/>
                <a:ext cx="133441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6681" extrusionOk="0">
                    <a:moveTo>
                      <a:pt x="8667" y="0"/>
                    </a:moveTo>
                    <a:cubicBezTo>
                      <a:pt x="8648" y="0"/>
                      <a:pt x="8627" y="3"/>
                      <a:pt x="8606" y="9"/>
                    </a:cubicBezTo>
                    <a:cubicBezTo>
                      <a:pt x="6672" y="743"/>
                      <a:pt x="4937" y="2277"/>
                      <a:pt x="3303" y="3511"/>
                    </a:cubicBezTo>
                    <a:cubicBezTo>
                      <a:pt x="2535" y="4045"/>
                      <a:pt x="34" y="5346"/>
                      <a:pt x="0" y="6413"/>
                    </a:cubicBezTo>
                    <a:cubicBezTo>
                      <a:pt x="0" y="6513"/>
                      <a:pt x="100" y="6614"/>
                      <a:pt x="200" y="6647"/>
                    </a:cubicBezTo>
                    <a:cubicBezTo>
                      <a:pt x="234" y="6647"/>
                      <a:pt x="267" y="6647"/>
                      <a:pt x="300" y="6680"/>
                    </a:cubicBezTo>
                    <a:cubicBezTo>
                      <a:pt x="367" y="6680"/>
                      <a:pt x="467" y="6680"/>
                      <a:pt x="501" y="6614"/>
                    </a:cubicBezTo>
                    <a:lnTo>
                      <a:pt x="601" y="6513"/>
                    </a:lnTo>
                    <a:cubicBezTo>
                      <a:pt x="634" y="6480"/>
                      <a:pt x="667" y="6380"/>
                      <a:pt x="601" y="6313"/>
                    </a:cubicBezTo>
                    <a:cubicBezTo>
                      <a:pt x="601" y="6280"/>
                      <a:pt x="601" y="6247"/>
                      <a:pt x="567" y="6247"/>
                    </a:cubicBezTo>
                    <a:cubicBezTo>
                      <a:pt x="534" y="6213"/>
                      <a:pt x="501" y="6180"/>
                      <a:pt x="467" y="6180"/>
                    </a:cubicBezTo>
                    <a:cubicBezTo>
                      <a:pt x="968" y="5880"/>
                      <a:pt x="2469" y="4979"/>
                      <a:pt x="2635" y="4846"/>
                    </a:cubicBezTo>
                    <a:cubicBezTo>
                      <a:pt x="3303" y="4379"/>
                      <a:pt x="4003" y="3878"/>
                      <a:pt x="4704" y="3411"/>
                    </a:cubicBezTo>
                    <a:cubicBezTo>
                      <a:pt x="6071" y="2444"/>
                      <a:pt x="7672" y="1643"/>
                      <a:pt x="8840" y="409"/>
                    </a:cubicBezTo>
                    <a:cubicBezTo>
                      <a:pt x="8992" y="288"/>
                      <a:pt x="8867" y="0"/>
                      <a:pt x="86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0;p39">
                <a:extLst>
                  <a:ext uri="{FF2B5EF4-FFF2-40B4-BE49-F238E27FC236}">
                    <a16:creationId xmlns:a16="http://schemas.microsoft.com/office/drawing/2014/main" id="{F4CF3398-1EAC-8766-5293-2667F3249F76}"/>
                  </a:ext>
                </a:extLst>
              </p:cNvPr>
              <p:cNvSpPr/>
              <p:nvPr/>
            </p:nvSpPr>
            <p:spPr>
              <a:xfrm rot="-5400000">
                <a:off x="3663780" y="2667029"/>
                <a:ext cx="182324" cy="112227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7818" extrusionOk="0">
                    <a:moveTo>
                      <a:pt x="11550" y="1"/>
                    </a:moveTo>
                    <a:cubicBezTo>
                      <a:pt x="10117" y="1"/>
                      <a:pt x="7914" y="1699"/>
                      <a:pt x="6982" y="2252"/>
                    </a:cubicBezTo>
                    <a:cubicBezTo>
                      <a:pt x="4547" y="3686"/>
                      <a:pt x="2245" y="5421"/>
                      <a:pt x="210" y="7389"/>
                    </a:cubicBezTo>
                    <a:cubicBezTo>
                      <a:pt x="1" y="7572"/>
                      <a:pt x="182" y="7817"/>
                      <a:pt x="382" y="7817"/>
                    </a:cubicBezTo>
                    <a:cubicBezTo>
                      <a:pt x="437" y="7817"/>
                      <a:pt x="494" y="7799"/>
                      <a:pt x="544" y="7756"/>
                    </a:cubicBezTo>
                    <a:cubicBezTo>
                      <a:pt x="2345" y="6288"/>
                      <a:pt x="4180" y="4887"/>
                      <a:pt x="6148" y="3653"/>
                    </a:cubicBezTo>
                    <a:cubicBezTo>
                      <a:pt x="6948" y="3153"/>
                      <a:pt x="7782" y="2686"/>
                      <a:pt x="8583" y="2252"/>
                    </a:cubicBezTo>
                    <a:cubicBezTo>
                      <a:pt x="9017" y="2018"/>
                      <a:pt x="9417" y="1818"/>
                      <a:pt x="9851" y="1618"/>
                    </a:cubicBezTo>
                    <a:cubicBezTo>
                      <a:pt x="10051" y="1518"/>
                      <a:pt x="11151" y="717"/>
                      <a:pt x="11585" y="417"/>
                    </a:cubicBezTo>
                    <a:lnTo>
                      <a:pt x="11585" y="417"/>
                    </a:lnTo>
                    <a:cubicBezTo>
                      <a:pt x="11552" y="517"/>
                      <a:pt x="11585" y="617"/>
                      <a:pt x="11685" y="684"/>
                    </a:cubicBezTo>
                    <a:cubicBezTo>
                      <a:pt x="11719" y="717"/>
                      <a:pt x="11752" y="751"/>
                      <a:pt x="11785" y="751"/>
                    </a:cubicBezTo>
                    <a:cubicBezTo>
                      <a:pt x="11832" y="786"/>
                      <a:pt x="11886" y="800"/>
                      <a:pt x="11939" y="800"/>
                    </a:cubicBezTo>
                    <a:cubicBezTo>
                      <a:pt x="12038" y="800"/>
                      <a:pt x="12130" y="749"/>
                      <a:pt x="12152" y="684"/>
                    </a:cubicBezTo>
                    <a:cubicBezTo>
                      <a:pt x="12186" y="617"/>
                      <a:pt x="12219" y="551"/>
                      <a:pt x="12219" y="517"/>
                    </a:cubicBezTo>
                    <a:cubicBezTo>
                      <a:pt x="12286" y="384"/>
                      <a:pt x="12286" y="184"/>
                      <a:pt x="12119" y="117"/>
                    </a:cubicBezTo>
                    <a:cubicBezTo>
                      <a:pt x="11950" y="37"/>
                      <a:pt x="11758" y="1"/>
                      <a:pt x="115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1;p39">
                <a:extLst>
                  <a:ext uri="{FF2B5EF4-FFF2-40B4-BE49-F238E27FC236}">
                    <a16:creationId xmlns:a16="http://schemas.microsoft.com/office/drawing/2014/main" id="{AAF86889-793A-1A81-64F8-8ACAE7099C6E}"/>
                  </a:ext>
                </a:extLst>
              </p:cNvPr>
              <p:cNvSpPr/>
              <p:nvPr/>
            </p:nvSpPr>
            <p:spPr>
              <a:xfrm rot="-5400000">
                <a:off x="3714711" y="2643125"/>
                <a:ext cx="174741" cy="11161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775" extrusionOk="0">
                    <a:moveTo>
                      <a:pt x="11390" y="0"/>
                    </a:moveTo>
                    <a:cubicBezTo>
                      <a:pt x="11361" y="0"/>
                      <a:pt x="11331" y="5"/>
                      <a:pt x="11299" y="14"/>
                    </a:cubicBezTo>
                    <a:cubicBezTo>
                      <a:pt x="7196" y="1515"/>
                      <a:pt x="3560" y="4217"/>
                      <a:pt x="291" y="7119"/>
                    </a:cubicBezTo>
                    <a:cubicBezTo>
                      <a:pt x="0" y="7384"/>
                      <a:pt x="276" y="7775"/>
                      <a:pt x="603" y="7775"/>
                    </a:cubicBezTo>
                    <a:cubicBezTo>
                      <a:pt x="688" y="7775"/>
                      <a:pt x="776" y="7748"/>
                      <a:pt x="858" y="7686"/>
                    </a:cubicBezTo>
                    <a:cubicBezTo>
                      <a:pt x="4161" y="4818"/>
                      <a:pt x="7797" y="2750"/>
                      <a:pt x="11533" y="515"/>
                    </a:cubicBezTo>
                    <a:cubicBezTo>
                      <a:pt x="11774" y="394"/>
                      <a:pt x="11661" y="0"/>
                      <a:pt x="11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72;p39">
                <a:extLst>
                  <a:ext uri="{FF2B5EF4-FFF2-40B4-BE49-F238E27FC236}">
                    <a16:creationId xmlns:a16="http://schemas.microsoft.com/office/drawing/2014/main" id="{237B4564-16EC-B641-7DC5-A5DC1F96B5C6}"/>
                  </a:ext>
                </a:extLst>
              </p:cNvPr>
              <p:cNvSpPr/>
              <p:nvPr/>
            </p:nvSpPr>
            <p:spPr>
              <a:xfrm rot="-5400000">
                <a:off x="3728761" y="2602242"/>
                <a:ext cx="215566" cy="104763"/>
              </a:xfrm>
              <a:custGeom>
                <a:avLst/>
                <a:gdLst/>
                <a:ahLst/>
                <a:cxnLst/>
                <a:rect l="l" t="t" r="r" b="b"/>
                <a:pathLst>
                  <a:path w="14526" h="7298" extrusionOk="0">
                    <a:moveTo>
                      <a:pt x="13841" y="1"/>
                    </a:moveTo>
                    <a:cubicBezTo>
                      <a:pt x="11795" y="1"/>
                      <a:pt x="9896" y="1191"/>
                      <a:pt x="8088" y="2079"/>
                    </a:cubicBezTo>
                    <a:cubicBezTo>
                      <a:pt x="5353" y="3480"/>
                      <a:pt x="2784" y="5047"/>
                      <a:pt x="249" y="6782"/>
                    </a:cubicBezTo>
                    <a:cubicBezTo>
                      <a:pt x="0" y="6948"/>
                      <a:pt x="141" y="7298"/>
                      <a:pt x="368" y="7298"/>
                    </a:cubicBezTo>
                    <a:cubicBezTo>
                      <a:pt x="415" y="7298"/>
                      <a:pt x="465" y="7283"/>
                      <a:pt x="516" y="7249"/>
                    </a:cubicBezTo>
                    <a:cubicBezTo>
                      <a:pt x="2684" y="5915"/>
                      <a:pt x="4886" y="4647"/>
                      <a:pt x="7154" y="3480"/>
                    </a:cubicBezTo>
                    <a:cubicBezTo>
                      <a:pt x="9389" y="2312"/>
                      <a:pt x="11757" y="978"/>
                      <a:pt x="14226" y="478"/>
                    </a:cubicBezTo>
                    <a:cubicBezTo>
                      <a:pt x="14526" y="411"/>
                      <a:pt x="14426" y="11"/>
                      <a:pt x="14159" y="11"/>
                    </a:cubicBezTo>
                    <a:cubicBezTo>
                      <a:pt x="14053" y="4"/>
                      <a:pt x="13947" y="1"/>
                      <a:pt x="138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3;p39">
                <a:extLst>
                  <a:ext uri="{FF2B5EF4-FFF2-40B4-BE49-F238E27FC236}">
                    <a16:creationId xmlns:a16="http://schemas.microsoft.com/office/drawing/2014/main" id="{ECDE2277-F784-322E-2496-4E745B502324}"/>
                  </a:ext>
                </a:extLst>
              </p:cNvPr>
              <p:cNvSpPr/>
              <p:nvPr/>
            </p:nvSpPr>
            <p:spPr>
              <a:xfrm rot="-5400000">
                <a:off x="3791319" y="2531716"/>
                <a:ext cx="163166" cy="92489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6443" extrusionOk="0">
                    <a:moveTo>
                      <a:pt x="10510" y="0"/>
                    </a:moveTo>
                    <a:cubicBezTo>
                      <a:pt x="10474" y="0"/>
                      <a:pt x="10436" y="6"/>
                      <a:pt x="10397" y="19"/>
                    </a:cubicBezTo>
                    <a:cubicBezTo>
                      <a:pt x="6761" y="1153"/>
                      <a:pt x="3392" y="3388"/>
                      <a:pt x="357" y="5623"/>
                    </a:cubicBezTo>
                    <a:cubicBezTo>
                      <a:pt x="0" y="5898"/>
                      <a:pt x="230" y="6442"/>
                      <a:pt x="582" y="6442"/>
                    </a:cubicBezTo>
                    <a:cubicBezTo>
                      <a:pt x="658" y="6442"/>
                      <a:pt x="740" y="6417"/>
                      <a:pt x="824" y="6357"/>
                    </a:cubicBezTo>
                    <a:cubicBezTo>
                      <a:pt x="3959" y="4122"/>
                      <a:pt x="7328" y="2554"/>
                      <a:pt x="10664" y="686"/>
                    </a:cubicBezTo>
                    <a:cubicBezTo>
                      <a:pt x="10995" y="506"/>
                      <a:pt x="10837" y="0"/>
                      <a:pt x="10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4;p39">
                <a:extLst>
                  <a:ext uri="{FF2B5EF4-FFF2-40B4-BE49-F238E27FC236}">
                    <a16:creationId xmlns:a16="http://schemas.microsoft.com/office/drawing/2014/main" id="{102BDCB9-0325-2AF2-1220-033B9F6CCC5A}"/>
                  </a:ext>
                </a:extLst>
              </p:cNvPr>
              <p:cNvSpPr/>
              <p:nvPr/>
            </p:nvSpPr>
            <p:spPr>
              <a:xfrm rot="-5400000">
                <a:off x="3829084" y="2463535"/>
                <a:ext cx="136320" cy="7226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5034" extrusionOk="0">
                    <a:moveTo>
                      <a:pt x="8754" y="1"/>
                    </a:moveTo>
                    <a:cubicBezTo>
                      <a:pt x="8722" y="1"/>
                      <a:pt x="8688" y="7"/>
                      <a:pt x="8654" y="21"/>
                    </a:cubicBezTo>
                    <a:cubicBezTo>
                      <a:pt x="5718" y="1122"/>
                      <a:pt x="2883" y="2656"/>
                      <a:pt x="314" y="4391"/>
                    </a:cubicBezTo>
                    <a:cubicBezTo>
                      <a:pt x="1" y="4590"/>
                      <a:pt x="174" y="5033"/>
                      <a:pt x="481" y="5033"/>
                    </a:cubicBezTo>
                    <a:cubicBezTo>
                      <a:pt x="533" y="5033"/>
                      <a:pt x="590" y="5020"/>
                      <a:pt x="648" y="4991"/>
                    </a:cubicBezTo>
                    <a:cubicBezTo>
                      <a:pt x="3383" y="3524"/>
                      <a:pt x="6152" y="2123"/>
                      <a:pt x="8887" y="621"/>
                    </a:cubicBezTo>
                    <a:cubicBezTo>
                      <a:pt x="9186" y="472"/>
                      <a:pt x="9029" y="1"/>
                      <a:pt x="87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5;p39">
                <a:extLst>
                  <a:ext uri="{FF2B5EF4-FFF2-40B4-BE49-F238E27FC236}">
                    <a16:creationId xmlns:a16="http://schemas.microsoft.com/office/drawing/2014/main" id="{04595CD7-3E14-6D58-A6AF-F2B33EC9F6C9}"/>
                  </a:ext>
                </a:extLst>
              </p:cNvPr>
              <p:cNvSpPr/>
              <p:nvPr/>
            </p:nvSpPr>
            <p:spPr>
              <a:xfrm rot="-5400000">
                <a:off x="3867920" y="2389474"/>
                <a:ext cx="90019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55" extrusionOk="0">
                    <a:moveTo>
                      <a:pt x="5703" y="0"/>
                    </a:moveTo>
                    <a:cubicBezTo>
                      <a:pt x="5670" y="0"/>
                      <a:pt x="5634" y="8"/>
                      <a:pt x="5598" y="24"/>
                    </a:cubicBezTo>
                    <a:cubicBezTo>
                      <a:pt x="3796" y="758"/>
                      <a:pt x="2029" y="1558"/>
                      <a:pt x="294" y="2492"/>
                    </a:cubicBezTo>
                    <a:cubicBezTo>
                      <a:pt x="0" y="2669"/>
                      <a:pt x="146" y="3155"/>
                      <a:pt x="436" y="3155"/>
                    </a:cubicBezTo>
                    <a:cubicBezTo>
                      <a:pt x="475" y="3155"/>
                      <a:pt x="517" y="3146"/>
                      <a:pt x="561" y="3126"/>
                    </a:cubicBezTo>
                    <a:cubicBezTo>
                      <a:pt x="2395" y="2359"/>
                      <a:pt x="4130" y="1492"/>
                      <a:pt x="5831" y="524"/>
                    </a:cubicBezTo>
                    <a:cubicBezTo>
                      <a:pt x="6065" y="378"/>
                      <a:pt x="5940" y="0"/>
                      <a:pt x="57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6;p39">
                <a:extLst>
                  <a:ext uri="{FF2B5EF4-FFF2-40B4-BE49-F238E27FC236}">
                    <a16:creationId xmlns:a16="http://schemas.microsoft.com/office/drawing/2014/main" id="{503213AD-7DBE-94CC-593D-E55FC4CD2777}"/>
                  </a:ext>
                </a:extLst>
              </p:cNvPr>
              <p:cNvSpPr/>
              <p:nvPr/>
            </p:nvSpPr>
            <p:spPr>
              <a:xfrm rot="-5400000">
                <a:off x="3870733" y="2291084"/>
                <a:ext cx="107694" cy="6046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4212" extrusionOk="0">
                    <a:moveTo>
                      <a:pt x="6781" y="1"/>
                    </a:moveTo>
                    <a:cubicBezTo>
                      <a:pt x="6759" y="1"/>
                      <a:pt x="6736" y="3"/>
                      <a:pt x="6713" y="8"/>
                    </a:cubicBezTo>
                    <a:cubicBezTo>
                      <a:pt x="4311" y="441"/>
                      <a:pt x="2143" y="1942"/>
                      <a:pt x="342" y="3510"/>
                    </a:cubicBezTo>
                    <a:cubicBezTo>
                      <a:pt x="0" y="3799"/>
                      <a:pt x="300" y="4212"/>
                      <a:pt x="654" y="4212"/>
                    </a:cubicBezTo>
                    <a:cubicBezTo>
                      <a:pt x="750" y="4212"/>
                      <a:pt x="850" y="4182"/>
                      <a:pt x="942" y="4111"/>
                    </a:cubicBezTo>
                    <a:cubicBezTo>
                      <a:pt x="2810" y="2610"/>
                      <a:pt x="4878" y="1709"/>
                      <a:pt x="6946" y="575"/>
                    </a:cubicBezTo>
                    <a:cubicBezTo>
                      <a:pt x="7256" y="389"/>
                      <a:pt x="7076" y="1"/>
                      <a:pt x="67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7;p39">
                <a:extLst>
                  <a:ext uri="{FF2B5EF4-FFF2-40B4-BE49-F238E27FC236}">
                    <a16:creationId xmlns:a16="http://schemas.microsoft.com/office/drawing/2014/main" id="{4C669DC0-1AEB-24A0-A777-2FA76D53ABEE}"/>
                  </a:ext>
                </a:extLst>
              </p:cNvPr>
              <p:cNvSpPr/>
              <p:nvPr/>
            </p:nvSpPr>
            <p:spPr>
              <a:xfrm rot="-5400000">
                <a:off x="3909671" y="2230375"/>
                <a:ext cx="44565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587" extrusionOk="0">
                    <a:moveTo>
                      <a:pt x="2711" y="0"/>
                    </a:moveTo>
                    <a:cubicBezTo>
                      <a:pt x="2685" y="0"/>
                      <a:pt x="2657" y="5"/>
                      <a:pt x="2628" y="16"/>
                    </a:cubicBezTo>
                    <a:cubicBezTo>
                      <a:pt x="1794" y="283"/>
                      <a:pt x="827" y="450"/>
                      <a:pt x="160" y="1050"/>
                    </a:cubicBezTo>
                    <a:cubicBezTo>
                      <a:pt x="0" y="1242"/>
                      <a:pt x="116" y="1586"/>
                      <a:pt x="360" y="1586"/>
                    </a:cubicBezTo>
                    <a:cubicBezTo>
                      <a:pt x="371" y="1586"/>
                      <a:pt x="382" y="1586"/>
                      <a:pt x="393" y="1584"/>
                    </a:cubicBezTo>
                    <a:cubicBezTo>
                      <a:pt x="1261" y="1484"/>
                      <a:pt x="2061" y="884"/>
                      <a:pt x="2795" y="450"/>
                    </a:cubicBezTo>
                    <a:cubicBezTo>
                      <a:pt x="3003" y="331"/>
                      <a:pt x="2920" y="0"/>
                      <a:pt x="2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8;p39">
                <a:extLst>
                  <a:ext uri="{FF2B5EF4-FFF2-40B4-BE49-F238E27FC236}">
                    <a16:creationId xmlns:a16="http://schemas.microsoft.com/office/drawing/2014/main" id="{6C39924A-E2EC-EC82-CCF7-27279B42EF0A}"/>
                  </a:ext>
                </a:extLst>
              </p:cNvPr>
              <p:cNvSpPr/>
              <p:nvPr/>
            </p:nvSpPr>
            <p:spPr>
              <a:xfrm rot="-5400000">
                <a:off x="3905037" y="2029281"/>
                <a:ext cx="44357" cy="3156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199" extrusionOk="0">
                    <a:moveTo>
                      <a:pt x="2759" y="0"/>
                    </a:moveTo>
                    <a:cubicBezTo>
                      <a:pt x="2734" y="0"/>
                      <a:pt x="2706" y="6"/>
                      <a:pt x="2677" y="19"/>
                    </a:cubicBezTo>
                    <a:cubicBezTo>
                      <a:pt x="1709" y="319"/>
                      <a:pt x="742" y="986"/>
                      <a:pt x="108" y="1787"/>
                    </a:cubicBezTo>
                    <a:cubicBezTo>
                      <a:pt x="0" y="1949"/>
                      <a:pt x="111" y="2199"/>
                      <a:pt x="281" y="2199"/>
                    </a:cubicBezTo>
                    <a:cubicBezTo>
                      <a:pt x="321" y="2199"/>
                      <a:pt x="364" y="2185"/>
                      <a:pt x="408" y="2153"/>
                    </a:cubicBezTo>
                    <a:cubicBezTo>
                      <a:pt x="1209" y="1553"/>
                      <a:pt x="2010" y="986"/>
                      <a:pt x="2844" y="386"/>
                    </a:cubicBezTo>
                    <a:cubicBezTo>
                      <a:pt x="2989" y="269"/>
                      <a:pt x="2931" y="0"/>
                      <a:pt x="27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9;p39">
                <a:extLst>
                  <a:ext uri="{FF2B5EF4-FFF2-40B4-BE49-F238E27FC236}">
                    <a16:creationId xmlns:a16="http://schemas.microsoft.com/office/drawing/2014/main" id="{0C390496-9695-DC6F-60E0-4CB802489A91}"/>
                  </a:ext>
                </a:extLst>
              </p:cNvPr>
              <p:cNvSpPr/>
              <p:nvPr/>
            </p:nvSpPr>
            <p:spPr>
              <a:xfrm rot="-5400000">
                <a:off x="3851548" y="1912789"/>
                <a:ext cx="118067" cy="66148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4608" extrusionOk="0">
                    <a:moveTo>
                      <a:pt x="7528" y="0"/>
                    </a:moveTo>
                    <a:cubicBezTo>
                      <a:pt x="7502" y="0"/>
                      <a:pt x="7476" y="4"/>
                      <a:pt x="7449" y="13"/>
                    </a:cubicBezTo>
                    <a:cubicBezTo>
                      <a:pt x="4880" y="1014"/>
                      <a:pt x="2512" y="2415"/>
                      <a:pt x="277" y="3983"/>
                    </a:cubicBezTo>
                    <a:cubicBezTo>
                      <a:pt x="1" y="4204"/>
                      <a:pt x="159" y="4607"/>
                      <a:pt x="430" y="4607"/>
                    </a:cubicBezTo>
                    <a:cubicBezTo>
                      <a:pt x="486" y="4607"/>
                      <a:pt x="547" y="4590"/>
                      <a:pt x="611" y="4550"/>
                    </a:cubicBezTo>
                    <a:cubicBezTo>
                      <a:pt x="2912" y="3115"/>
                      <a:pt x="5281" y="1848"/>
                      <a:pt x="7682" y="580"/>
                    </a:cubicBezTo>
                    <a:cubicBezTo>
                      <a:pt x="7956" y="428"/>
                      <a:pt x="7787" y="0"/>
                      <a:pt x="7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80;p39">
                <a:extLst>
                  <a:ext uri="{FF2B5EF4-FFF2-40B4-BE49-F238E27FC236}">
                    <a16:creationId xmlns:a16="http://schemas.microsoft.com/office/drawing/2014/main" id="{79AB6593-AECC-BF1C-8A86-5FA27A72CC30}"/>
                  </a:ext>
                </a:extLst>
              </p:cNvPr>
              <p:cNvSpPr/>
              <p:nvPr/>
            </p:nvSpPr>
            <p:spPr>
              <a:xfrm rot="-5400000">
                <a:off x="3785320" y="1761466"/>
                <a:ext cx="189893" cy="114395"/>
              </a:xfrm>
              <a:custGeom>
                <a:avLst/>
                <a:gdLst/>
                <a:ahLst/>
                <a:cxnLst/>
                <a:rect l="l" t="t" r="r" b="b"/>
                <a:pathLst>
                  <a:path w="12796" h="7969" extrusionOk="0">
                    <a:moveTo>
                      <a:pt x="12380" y="1"/>
                    </a:moveTo>
                    <a:cubicBezTo>
                      <a:pt x="12336" y="1"/>
                      <a:pt x="12288" y="11"/>
                      <a:pt x="12239" y="36"/>
                    </a:cubicBezTo>
                    <a:cubicBezTo>
                      <a:pt x="8136" y="2337"/>
                      <a:pt x="4100" y="4839"/>
                      <a:pt x="230" y="7508"/>
                    </a:cubicBezTo>
                    <a:cubicBezTo>
                      <a:pt x="1" y="7651"/>
                      <a:pt x="142" y="7968"/>
                      <a:pt x="377" y="7968"/>
                    </a:cubicBezTo>
                    <a:cubicBezTo>
                      <a:pt x="415" y="7968"/>
                      <a:pt x="456" y="7960"/>
                      <a:pt x="497" y="7942"/>
                    </a:cubicBezTo>
                    <a:cubicBezTo>
                      <a:pt x="4600" y="5673"/>
                      <a:pt x="8636" y="3171"/>
                      <a:pt x="12539" y="536"/>
                    </a:cubicBezTo>
                    <a:cubicBezTo>
                      <a:pt x="12795" y="365"/>
                      <a:pt x="12639" y="1"/>
                      <a:pt x="123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81;p39">
                <a:extLst>
                  <a:ext uri="{FF2B5EF4-FFF2-40B4-BE49-F238E27FC236}">
                    <a16:creationId xmlns:a16="http://schemas.microsoft.com/office/drawing/2014/main" id="{F03D0745-EDF4-6D9F-778E-94C7AF7B58CD}"/>
                  </a:ext>
                </a:extLst>
              </p:cNvPr>
              <p:cNvSpPr/>
              <p:nvPr/>
            </p:nvSpPr>
            <p:spPr>
              <a:xfrm rot="-5400000">
                <a:off x="3777373" y="1639228"/>
                <a:ext cx="195161" cy="125735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8759" extrusionOk="0">
                    <a:moveTo>
                      <a:pt x="12650" y="0"/>
                    </a:moveTo>
                    <a:cubicBezTo>
                      <a:pt x="12602" y="0"/>
                      <a:pt x="12552" y="10"/>
                      <a:pt x="12501" y="34"/>
                    </a:cubicBezTo>
                    <a:cubicBezTo>
                      <a:pt x="8064" y="1968"/>
                      <a:pt x="3728" y="4904"/>
                      <a:pt x="192" y="8273"/>
                    </a:cubicBezTo>
                    <a:cubicBezTo>
                      <a:pt x="1" y="8437"/>
                      <a:pt x="168" y="8758"/>
                      <a:pt x="382" y="8758"/>
                    </a:cubicBezTo>
                    <a:cubicBezTo>
                      <a:pt x="429" y="8758"/>
                      <a:pt x="478" y="8743"/>
                      <a:pt x="526" y="8707"/>
                    </a:cubicBezTo>
                    <a:cubicBezTo>
                      <a:pt x="4529" y="5704"/>
                      <a:pt x="8531" y="3102"/>
                      <a:pt x="12835" y="567"/>
                    </a:cubicBezTo>
                    <a:cubicBezTo>
                      <a:pt x="13150" y="395"/>
                      <a:pt x="12947" y="0"/>
                      <a:pt x="12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82;p39">
                <a:extLst>
                  <a:ext uri="{FF2B5EF4-FFF2-40B4-BE49-F238E27FC236}">
                    <a16:creationId xmlns:a16="http://schemas.microsoft.com/office/drawing/2014/main" id="{CADD6675-4422-3746-CEB6-022E4C057D50}"/>
                  </a:ext>
                </a:extLst>
              </p:cNvPr>
              <p:cNvSpPr/>
              <p:nvPr/>
            </p:nvSpPr>
            <p:spPr>
              <a:xfrm rot="-5400000">
                <a:off x="3822031" y="1592265"/>
                <a:ext cx="134347" cy="85585"/>
              </a:xfrm>
              <a:custGeom>
                <a:avLst/>
                <a:gdLst/>
                <a:ahLst/>
                <a:cxnLst/>
                <a:rect l="l" t="t" r="r" b="b"/>
                <a:pathLst>
                  <a:path w="9053" h="5962" extrusionOk="0">
                    <a:moveTo>
                      <a:pt x="8832" y="0"/>
                    </a:moveTo>
                    <a:cubicBezTo>
                      <a:pt x="8812" y="0"/>
                      <a:pt x="8792" y="4"/>
                      <a:pt x="8770" y="11"/>
                    </a:cubicBezTo>
                    <a:cubicBezTo>
                      <a:pt x="5568" y="845"/>
                      <a:pt x="2699" y="3280"/>
                      <a:pt x="264" y="5415"/>
                    </a:cubicBezTo>
                    <a:cubicBezTo>
                      <a:pt x="1" y="5626"/>
                      <a:pt x="237" y="5962"/>
                      <a:pt x="512" y="5962"/>
                    </a:cubicBezTo>
                    <a:cubicBezTo>
                      <a:pt x="585" y="5962"/>
                      <a:pt x="661" y="5938"/>
                      <a:pt x="731" y="5882"/>
                    </a:cubicBezTo>
                    <a:cubicBezTo>
                      <a:pt x="3300" y="3714"/>
                      <a:pt x="6235" y="2313"/>
                      <a:pt x="8904" y="345"/>
                    </a:cubicBezTo>
                    <a:cubicBezTo>
                      <a:pt x="9052" y="226"/>
                      <a:pt x="8989" y="0"/>
                      <a:pt x="88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3;p39">
                <a:extLst>
                  <a:ext uri="{FF2B5EF4-FFF2-40B4-BE49-F238E27FC236}">
                    <a16:creationId xmlns:a16="http://schemas.microsoft.com/office/drawing/2014/main" id="{DB0DED03-3804-FB5E-D6DE-7859908A0955}"/>
                  </a:ext>
                </a:extLst>
              </p:cNvPr>
              <p:cNvSpPr/>
              <p:nvPr/>
            </p:nvSpPr>
            <p:spPr>
              <a:xfrm rot="-5400000">
                <a:off x="3876041" y="1582373"/>
                <a:ext cx="50708" cy="2738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908" extrusionOk="0">
                    <a:moveTo>
                      <a:pt x="3124" y="0"/>
                    </a:moveTo>
                    <a:cubicBezTo>
                      <a:pt x="3114" y="0"/>
                      <a:pt x="3103" y="2"/>
                      <a:pt x="3092" y="4"/>
                    </a:cubicBezTo>
                    <a:cubicBezTo>
                      <a:pt x="2091" y="171"/>
                      <a:pt x="1124" y="904"/>
                      <a:pt x="256" y="1371"/>
                    </a:cubicBezTo>
                    <a:cubicBezTo>
                      <a:pt x="0" y="1542"/>
                      <a:pt x="157" y="1907"/>
                      <a:pt x="416" y="1907"/>
                    </a:cubicBezTo>
                    <a:cubicBezTo>
                      <a:pt x="460" y="1907"/>
                      <a:pt x="508" y="1896"/>
                      <a:pt x="557" y="1872"/>
                    </a:cubicBezTo>
                    <a:cubicBezTo>
                      <a:pt x="1424" y="1438"/>
                      <a:pt x="2591" y="1071"/>
                      <a:pt x="3292" y="337"/>
                    </a:cubicBezTo>
                    <a:cubicBezTo>
                      <a:pt x="3417" y="213"/>
                      <a:pt x="3279" y="0"/>
                      <a:pt x="3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285;p39">
              <a:extLst>
                <a:ext uri="{FF2B5EF4-FFF2-40B4-BE49-F238E27FC236}">
                  <a16:creationId xmlns:a16="http://schemas.microsoft.com/office/drawing/2014/main" id="{6709D5B6-0EB3-012A-23AE-A0C6337F459C}"/>
                </a:ext>
              </a:extLst>
            </p:cNvPr>
            <p:cNvGrpSpPr/>
            <p:nvPr/>
          </p:nvGrpSpPr>
          <p:grpSpPr>
            <a:xfrm>
              <a:off x="297844" y="1544763"/>
              <a:ext cx="1080461" cy="1005648"/>
              <a:chOff x="450194" y="1706279"/>
              <a:chExt cx="1057617" cy="1005648"/>
            </a:xfrm>
          </p:grpSpPr>
          <p:sp>
            <p:nvSpPr>
              <p:cNvPr id="97" name="Google Shape;1286;p39">
                <a:extLst>
                  <a:ext uri="{FF2B5EF4-FFF2-40B4-BE49-F238E27FC236}">
                    <a16:creationId xmlns:a16="http://schemas.microsoft.com/office/drawing/2014/main" id="{3EF8510C-B0A8-45DD-882A-87F530AB32FC}"/>
                  </a:ext>
                </a:extLst>
              </p:cNvPr>
              <p:cNvSpPr/>
              <p:nvPr/>
            </p:nvSpPr>
            <p:spPr>
              <a:xfrm rot="16200000">
                <a:off x="387162" y="1776732"/>
                <a:ext cx="99153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39078" extrusionOk="0">
                    <a:moveTo>
                      <a:pt x="28917" y="0"/>
                    </a:moveTo>
                    <a:cubicBezTo>
                      <a:pt x="16090" y="0"/>
                      <a:pt x="3595" y="641"/>
                      <a:pt x="0" y="1637"/>
                    </a:cubicBezTo>
                    <a:cubicBezTo>
                      <a:pt x="0" y="1637"/>
                      <a:pt x="4604" y="2137"/>
                      <a:pt x="5137" y="9009"/>
                    </a:cubicBezTo>
                    <a:cubicBezTo>
                      <a:pt x="5638" y="15847"/>
                      <a:pt x="4103" y="32992"/>
                      <a:pt x="5638" y="35628"/>
                    </a:cubicBezTo>
                    <a:cubicBezTo>
                      <a:pt x="6960" y="37874"/>
                      <a:pt x="23074" y="39078"/>
                      <a:pt x="38018" y="39078"/>
                    </a:cubicBezTo>
                    <a:cubicBezTo>
                      <a:pt x="50587" y="39078"/>
                      <a:pt x="62329" y="38226"/>
                      <a:pt x="63746" y="36428"/>
                    </a:cubicBezTo>
                    <a:cubicBezTo>
                      <a:pt x="66815" y="32459"/>
                      <a:pt x="66581" y="6907"/>
                      <a:pt x="61411" y="2938"/>
                    </a:cubicBezTo>
                    <a:cubicBezTo>
                      <a:pt x="58688" y="838"/>
                      <a:pt x="43586" y="0"/>
                      <a:pt x="28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7;p39">
                <a:extLst>
                  <a:ext uri="{FF2B5EF4-FFF2-40B4-BE49-F238E27FC236}">
                    <a16:creationId xmlns:a16="http://schemas.microsoft.com/office/drawing/2014/main" id="{D30A1C3D-14BB-4FF5-B528-4EA091803379}"/>
                  </a:ext>
                </a:extLst>
              </p:cNvPr>
              <p:cNvSpPr/>
              <p:nvPr/>
            </p:nvSpPr>
            <p:spPr>
              <a:xfrm rot="16200000">
                <a:off x="386663" y="1779961"/>
                <a:ext cx="995497" cy="868436"/>
              </a:xfrm>
              <a:custGeom>
                <a:avLst/>
                <a:gdLst/>
                <a:ahLst/>
                <a:cxnLst/>
                <a:rect l="l" t="t" r="r" b="b"/>
                <a:pathLst>
                  <a:path w="67082" h="39896" extrusionOk="0">
                    <a:moveTo>
                      <a:pt x="29388" y="801"/>
                    </a:moveTo>
                    <a:cubicBezTo>
                      <a:pt x="46701" y="801"/>
                      <a:pt x="59343" y="1936"/>
                      <a:pt x="61611" y="3670"/>
                    </a:cubicBezTo>
                    <a:cubicBezTo>
                      <a:pt x="63213" y="4904"/>
                      <a:pt x="64514" y="8674"/>
                      <a:pt x="65214" y="14278"/>
                    </a:cubicBezTo>
                    <a:cubicBezTo>
                      <a:pt x="66348" y="23217"/>
                      <a:pt x="65681" y="34225"/>
                      <a:pt x="63846" y="36560"/>
                    </a:cubicBezTo>
                    <a:cubicBezTo>
                      <a:pt x="62712" y="38028"/>
                      <a:pt x="52238" y="39062"/>
                      <a:pt x="38428" y="39062"/>
                    </a:cubicBezTo>
                    <a:lnTo>
                      <a:pt x="38395" y="39062"/>
                    </a:lnTo>
                    <a:cubicBezTo>
                      <a:pt x="21550" y="39062"/>
                      <a:pt x="7506" y="37628"/>
                      <a:pt x="6439" y="35826"/>
                    </a:cubicBezTo>
                    <a:cubicBezTo>
                      <a:pt x="5571" y="34325"/>
                      <a:pt x="5772" y="27220"/>
                      <a:pt x="5938" y="20916"/>
                    </a:cubicBezTo>
                    <a:cubicBezTo>
                      <a:pt x="6072" y="16379"/>
                      <a:pt x="6172" y="12109"/>
                      <a:pt x="5972" y="9374"/>
                    </a:cubicBezTo>
                    <a:cubicBezTo>
                      <a:pt x="5638" y="4804"/>
                      <a:pt x="3470" y="2903"/>
                      <a:pt x="1969" y="2136"/>
                    </a:cubicBezTo>
                    <a:cubicBezTo>
                      <a:pt x="6639" y="1368"/>
                      <a:pt x="17547" y="801"/>
                      <a:pt x="29388" y="801"/>
                    </a:cubicBezTo>
                    <a:close/>
                    <a:moveTo>
                      <a:pt x="29388" y="1"/>
                    </a:moveTo>
                    <a:cubicBezTo>
                      <a:pt x="15812" y="1"/>
                      <a:pt x="3837" y="668"/>
                      <a:pt x="301" y="1635"/>
                    </a:cubicBezTo>
                    <a:cubicBezTo>
                      <a:pt x="134" y="1669"/>
                      <a:pt x="1" y="1869"/>
                      <a:pt x="1" y="2069"/>
                    </a:cubicBezTo>
                    <a:cubicBezTo>
                      <a:pt x="34" y="2269"/>
                      <a:pt x="168" y="2436"/>
                      <a:pt x="368" y="2436"/>
                    </a:cubicBezTo>
                    <a:cubicBezTo>
                      <a:pt x="434" y="2436"/>
                      <a:pt x="4671" y="3003"/>
                      <a:pt x="5138" y="9441"/>
                    </a:cubicBezTo>
                    <a:cubicBezTo>
                      <a:pt x="5338" y="12143"/>
                      <a:pt x="5238" y="16379"/>
                      <a:pt x="5104" y="20882"/>
                    </a:cubicBezTo>
                    <a:cubicBezTo>
                      <a:pt x="4904" y="27921"/>
                      <a:pt x="4737" y="34559"/>
                      <a:pt x="5705" y="36227"/>
                    </a:cubicBezTo>
                    <a:cubicBezTo>
                      <a:pt x="7406" y="39129"/>
                      <a:pt x="27854" y="39896"/>
                      <a:pt x="38428" y="39896"/>
                    </a:cubicBezTo>
                    <a:cubicBezTo>
                      <a:pt x="44032" y="39896"/>
                      <a:pt x="62479" y="39696"/>
                      <a:pt x="64514" y="37094"/>
                    </a:cubicBezTo>
                    <a:cubicBezTo>
                      <a:pt x="66648" y="34325"/>
                      <a:pt x="67082" y="22517"/>
                      <a:pt x="66048" y="14178"/>
                    </a:cubicBezTo>
                    <a:cubicBezTo>
                      <a:pt x="65514" y="10075"/>
                      <a:pt x="64413" y="4771"/>
                      <a:pt x="62112" y="3003"/>
                    </a:cubicBezTo>
                    <a:cubicBezTo>
                      <a:pt x="58476" y="201"/>
                      <a:pt x="36127" y="1"/>
                      <a:pt x="29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8;p39">
                <a:extLst>
                  <a:ext uri="{FF2B5EF4-FFF2-40B4-BE49-F238E27FC236}">
                    <a16:creationId xmlns:a16="http://schemas.microsoft.com/office/drawing/2014/main" id="{C8C65542-3373-37FA-C064-7896731E81A0}"/>
                  </a:ext>
                </a:extLst>
              </p:cNvPr>
              <p:cNvSpPr/>
              <p:nvPr/>
            </p:nvSpPr>
            <p:spPr>
              <a:xfrm rot="-5400000">
                <a:off x="1304744" y="2548987"/>
                <a:ext cx="34340" cy="2405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676" extrusionOk="0">
                    <a:moveTo>
                      <a:pt x="1946" y="1"/>
                    </a:moveTo>
                    <a:cubicBezTo>
                      <a:pt x="1613" y="1"/>
                      <a:pt x="1413" y="268"/>
                      <a:pt x="1179" y="468"/>
                    </a:cubicBezTo>
                    <a:cubicBezTo>
                      <a:pt x="912" y="701"/>
                      <a:pt x="612" y="835"/>
                      <a:pt x="312" y="1035"/>
                    </a:cubicBezTo>
                    <a:cubicBezTo>
                      <a:pt x="0" y="1253"/>
                      <a:pt x="184" y="1675"/>
                      <a:pt x="508" y="1675"/>
                    </a:cubicBezTo>
                    <a:cubicBezTo>
                      <a:pt x="531" y="1675"/>
                      <a:pt x="555" y="1673"/>
                      <a:pt x="579" y="1669"/>
                    </a:cubicBezTo>
                    <a:cubicBezTo>
                      <a:pt x="946" y="1602"/>
                      <a:pt x="1313" y="1368"/>
                      <a:pt x="1613" y="1168"/>
                    </a:cubicBezTo>
                    <a:cubicBezTo>
                      <a:pt x="1946" y="935"/>
                      <a:pt x="2313" y="668"/>
                      <a:pt x="2247" y="234"/>
                    </a:cubicBezTo>
                    <a:cubicBezTo>
                      <a:pt x="2213" y="101"/>
                      <a:pt x="2080" y="1"/>
                      <a:pt x="19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9;p39">
                <a:extLst>
                  <a:ext uri="{FF2B5EF4-FFF2-40B4-BE49-F238E27FC236}">
                    <a16:creationId xmlns:a16="http://schemas.microsoft.com/office/drawing/2014/main" id="{6B31955D-07B6-5C7E-B502-AFD24FD25167}"/>
                  </a:ext>
                </a:extLst>
              </p:cNvPr>
              <p:cNvSpPr/>
              <p:nvPr/>
            </p:nvSpPr>
            <p:spPr>
              <a:xfrm rot="-5400000">
                <a:off x="1335808" y="2536924"/>
                <a:ext cx="49477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788" extrusionOk="0">
                    <a:moveTo>
                      <a:pt x="3039" y="0"/>
                    </a:moveTo>
                    <a:cubicBezTo>
                      <a:pt x="2989" y="0"/>
                      <a:pt x="2935" y="11"/>
                      <a:pt x="2882" y="34"/>
                    </a:cubicBezTo>
                    <a:cubicBezTo>
                      <a:pt x="2381" y="268"/>
                      <a:pt x="2081" y="801"/>
                      <a:pt x="1681" y="1168"/>
                    </a:cubicBezTo>
                    <a:cubicBezTo>
                      <a:pt x="1214" y="1635"/>
                      <a:pt x="680" y="2002"/>
                      <a:pt x="147" y="2402"/>
                    </a:cubicBezTo>
                    <a:cubicBezTo>
                      <a:pt x="1" y="2519"/>
                      <a:pt x="135" y="2788"/>
                      <a:pt x="304" y="2788"/>
                    </a:cubicBezTo>
                    <a:cubicBezTo>
                      <a:pt x="329" y="2788"/>
                      <a:pt x="355" y="2782"/>
                      <a:pt x="380" y="2769"/>
                    </a:cubicBezTo>
                    <a:cubicBezTo>
                      <a:pt x="980" y="2536"/>
                      <a:pt x="1514" y="2169"/>
                      <a:pt x="2048" y="1769"/>
                    </a:cubicBezTo>
                    <a:cubicBezTo>
                      <a:pt x="2515" y="1402"/>
                      <a:pt x="3149" y="935"/>
                      <a:pt x="3282" y="301"/>
                    </a:cubicBezTo>
                    <a:cubicBezTo>
                      <a:pt x="3333" y="121"/>
                      <a:pt x="3207" y="0"/>
                      <a:pt x="30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0;p39">
                <a:extLst>
                  <a:ext uri="{FF2B5EF4-FFF2-40B4-BE49-F238E27FC236}">
                    <a16:creationId xmlns:a16="http://schemas.microsoft.com/office/drawing/2014/main" id="{D9B3B42F-0CD5-1CAD-0099-94520699A0E7}"/>
                  </a:ext>
                </a:extLst>
              </p:cNvPr>
              <p:cNvSpPr/>
              <p:nvPr/>
            </p:nvSpPr>
            <p:spPr>
              <a:xfrm rot="-5400000">
                <a:off x="1347040" y="2499089"/>
                <a:ext cx="85211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164" extrusionOk="0">
                    <a:moveTo>
                      <a:pt x="5375" y="1"/>
                    </a:moveTo>
                    <a:cubicBezTo>
                      <a:pt x="5340" y="1"/>
                      <a:pt x="5305" y="10"/>
                      <a:pt x="5271" y="29"/>
                    </a:cubicBezTo>
                    <a:cubicBezTo>
                      <a:pt x="4437" y="563"/>
                      <a:pt x="3703" y="1163"/>
                      <a:pt x="2936" y="1764"/>
                    </a:cubicBezTo>
                    <a:cubicBezTo>
                      <a:pt x="2068" y="2498"/>
                      <a:pt x="1268" y="3332"/>
                      <a:pt x="200" y="3765"/>
                    </a:cubicBezTo>
                    <a:cubicBezTo>
                      <a:pt x="34" y="3832"/>
                      <a:pt x="0" y="4066"/>
                      <a:pt x="200" y="4132"/>
                    </a:cubicBezTo>
                    <a:cubicBezTo>
                      <a:pt x="302" y="4154"/>
                      <a:pt x="401" y="4163"/>
                      <a:pt x="497" y="4163"/>
                    </a:cubicBezTo>
                    <a:cubicBezTo>
                      <a:pt x="1154" y="4163"/>
                      <a:pt x="1678" y="3702"/>
                      <a:pt x="2202" y="3265"/>
                    </a:cubicBezTo>
                    <a:cubicBezTo>
                      <a:pt x="3369" y="2364"/>
                      <a:pt x="4537" y="1497"/>
                      <a:pt x="5571" y="463"/>
                    </a:cubicBezTo>
                    <a:cubicBezTo>
                      <a:pt x="5741" y="292"/>
                      <a:pt x="5573" y="1"/>
                      <a:pt x="53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1;p39">
                <a:extLst>
                  <a:ext uri="{FF2B5EF4-FFF2-40B4-BE49-F238E27FC236}">
                    <a16:creationId xmlns:a16="http://schemas.microsoft.com/office/drawing/2014/main" id="{FD1203B8-57A6-8B0C-9AC6-54C70883E7EC}"/>
                  </a:ext>
                </a:extLst>
              </p:cNvPr>
              <p:cNvSpPr/>
              <p:nvPr/>
            </p:nvSpPr>
            <p:spPr>
              <a:xfrm rot="-5400000">
                <a:off x="1337759" y="2442683"/>
                <a:ext cx="156488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6158" extrusionOk="0">
                    <a:moveTo>
                      <a:pt x="10242" y="1"/>
                    </a:moveTo>
                    <a:cubicBezTo>
                      <a:pt x="10210" y="1"/>
                      <a:pt x="10176" y="8"/>
                      <a:pt x="10139" y="24"/>
                    </a:cubicBezTo>
                    <a:cubicBezTo>
                      <a:pt x="6704" y="1459"/>
                      <a:pt x="3368" y="3727"/>
                      <a:pt x="199" y="5728"/>
                    </a:cubicBezTo>
                    <a:cubicBezTo>
                      <a:pt x="0" y="5870"/>
                      <a:pt x="116" y="6157"/>
                      <a:pt x="319" y="6157"/>
                    </a:cubicBezTo>
                    <a:cubicBezTo>
                      <a:pt x="355" y="6157"/>
                      <a:pt x="393" y="6149"/>
                      <a:pt x="433" y="6129"/>
                    </a:cubicBezTo>
                    <a:cubicBezTo>
                      <a:pt x="3735" y="4427"/>
                      <a:pt x="7371" y="2726"/>
                      <a:pt x="10340" y="525"/>
                    </a:cubicBezTo>
                    <a:cubicBezTo>
                      <a:pt x="10545" y="378"/>
                      <a:pt x="10467" y="1"/>
                      <a:pt x="10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92;p39">
                <a:extLst>
                  <a:ext uri="{FF2B5EF4-FFF2-40B4-BE49-F238E27FC236}">
                    <a16:creationId xmlns:a16="http://schemas.microsoft.com/office/drawing/2014/main" id="{A9AC85FE-714C-BC79-DCA0-CF5DD9D4E0F1}"/>
                  </a:ext>
                </a:extLst>
              </p:cNvPr>
              <p:cNvSpPr/>
              <p:nvPr/>
            </p:nvSpPr>
            <p:spPr>
              <a:xfrm rot="-5400000">
                <a:off x="1339021" y="2376996"/>
                <a:ext cx="191792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5903" extrusionOk="0">
                    <a:moveTo>
                      <a:pt x="12496" y="1"/>
                    </a:moveTo>
                    <a:cubicBezTo>
                      <a:pt x="12470" y="1"/>
                      <a:pt x="12444" y="5"/>
                      <a:pt x="12417" y="14"/>
                    </a:cubicBezTo>
                    <a:cubicBezTo>
                      <a:pt x="8281" y="1315"/>
                      <a:pt x="3844" y="3249"/>
                      <a:pt x="175" y="5518"/>
                    </a:cubicBezTo>
                    <a:cubicBezTo>
                      <a:pt x="0" y="5634"/>
                      <a:pt x="79" y="5903"/>
                      <a:pt x="236" y="5903"/>
                    </a:cubicBezTo>
                    <a:cubicBezTo>
                      <a:pt x="258" y="5903"/>
                      <a:pt x="283" y="5897"/>
                      <a:pt x="308" y="5885"/>
                    </a:cubicBezTo>
                    <a:cubicBezTo>
                      <a:pt x="4478" y="4350"/>
                      <a:pt x="8681" y="2482"/>
                      <a:pt x="12650" y="547"/>
                    </a:cubicBezTo>
                    <a:cubicBezTo>
                      <a:pt x="12924" y="426"/>
                      <a:pt x="12755" y="1"/>
                      <a:pt x="12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93;p39">
                <a:extLst>
                  <a:ext uri="{FF2B5EF4-FFF2-40B4-BE49-F238E27FC236}">
                    <a16:creationId xmlns:a16="http://schemas.microsoft.com/office/drawing/2014/main" id="{ACBE047A-CE66-9E42-C719-4570589EF6F8}"/>
                  </a:ext>
                </a:extLst>
              </p:cNvPr>
              <p:cNvSpPr/>
              <p:nvPr/>
            </p:nvSpPr>
            <p:spPr>
              <a:xfrm rot="-5400000">
                <a:off x="1349543" y="2285726"/>
                <a:ext cx="198485" cy="84393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5879" extrusionOk="0">
                    <a:moveTo>
                      <a:pt x="12953" y="1"/>
                    </a:moveTo>
                    <a:cubicBezTo>
                      <a:pt x="12942" y="1"/>
                      <a:pt x="12930" y="2"/>
                      <a:pt x="12919" y="3"/>
                    </a:cubicBezTo>
                    <a:cubicBezTo>
                      <a:pt x="8616" y="804"/>
                      <a:pt x="4213" y="3139"/>
                      <a:pt x="376" y="5173"/>
                    </a:cubicBezTo>
                    <a:cubicBezTo>
                      <a:pt x="1" y="5376"/>
                      <a:pt x="251" y="5879"/>
                      <a:pt x="585" y="5879"/>
                    </a:cubicBezTo>
                    <a:cubicBezTo>
                      <a:pt x="637" y="5879"/>
                      <a:pt x="690" y="5867"/>
                      <a:pt x="743" y="5841"/>
                    </a:cubicBezTo>
                    <a:cubicBezTo>
                      <a:pt x="4780" y="3839"/>
                      <a:pt x="9116" y="2505"/>
                      <a:pt x="13119" y="470"/>
                    </a:cubicBezTo>
                    <a:cubicBezTo>
                      <a:pt x="13374" y="342"/>
                      <a:pt x="13202" y="1"/>
                      <a:pt x="1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94;p39">
                <a:extLst>
                  <a:ext uri="{FF2B5EF4-FFF2-40B4-BE49-F238E27FC236}">
                    <a16:creationId xmlns:a16="http://schemas.microsoft.com/office/drawing/2014/main" id="{3491B841-BE4B-68A9-F972-ABB17F43A33F}"/>
                  </a:ext>
                </a:extLst>
              </p:cNvPr>
              <p:cNvSpPr/>
              <p:nvPr/>
            </p:nvSpPr>
            <p:spPr>
              <a:xfrm rot="-5400000">
                <a:off x="1383336" y="2190484"/>
                <a:ext cx="155449" cy="73483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5119" extrusionOk="0">
                    <a:moveTo>
                      <a:pt x="9993" y="0"/>
                    </a:moveTo>
                    <a:cubicBezTo>
                      <a:pt x="9980" y="0"/>
                      <a:pt x="9967" y="1"/>
                      <a:pt x="9954" y="2"/>
                    </a:cubicBezTo>
                    <a:cubicBezTo>
                      <a:pt x="6585" y="469"/>
                      <a:pt x="3049" y="2738"/>
                      <a:pt x="281" y="4539"/>
                    </a:cubicBezTo>
                    <a:cubicBezTo>
                      <a:pt x="1" y="4735"/>
                      <a:pt x="167" y="5119"/>
                      <a:pt x="425" y="5119"/>
                    </a:cubicBezTo>
                    <a:cubicBezTo>
                      <a:pt x="474" y="5119"/>
                      <a:pt x="527" y="5105"/>
                      <a:pt x="581" y="5073"/>
                    </a:cubicBezTo>
                    <a:cubicBezTo>
                      <a:pt x="2115" y="4172"/>
                      <a:pt x="3683" y="3338"/>
                      <a:pt x="5284" y="2571"/>
                    </a:cubicBezTo>
                    <a:cubicBezTo>
                      <a:pt x="6885" y="1837"/>
                      <a:pt x="8653" y="1403"/>
                      <a:pt x="10188" y="503"/>
                    </a:cubicBezTo>
                    <a:cubicBezTo>
                      <a:pt x="10475" y="343"/>
                      <a:pt x="10273" y="0"/>
                      <a:pt x="9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5;p39">
                <a:extLst>
                  <a:ext uri="{FF2B5EF4-FFF2-40B4-BE49-F238E27FC236}">
                    <a16:creationId xmlns:a16="http://schemas.microsoft.com/office/drawing/2014/main" id="{E4AA0E48-E32D-DD8F-9162-F54DD305F5E2}"/>
                  </a:ext>
                </a:extLst>
              </p:cNvPr>
              <p:cNvSpPr/>
              <p:nvPr/>
            </p:nvSpPr>
            <p:spPr>
              <a:xfrm rot="-5400000">
                <a:off x="1411629" y="2122032"/>
                <a:ext cx="116509" cy="57018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72" extrusionOk="0">
                    <a:moveTo>
                      <a:pt x="7491" y="0"/>
                    </a:moveTo>
                    <a:cubicBezTo>
                      <a:pt x="7465" y="0"/>
                      <a:pt x="7439" y="5"/>
                      <a:pt x="7411" y="15"/>
                    </a:cubicBezTo>
                    <a:cubicBezTo>
                      <a:pt x="4876" y="882"/>
                      <a:pt x="2374" y="2050"/>
                      <a:pt x="173" y="3584"/>
                    </a:cubicBezTo>
                    <a:cubicBezTo>
                      <a:pt x="0" y="3728"/>
                      <a:pt x="100" y="3971"/>
                      <a:pt x="281" y="3971"/>
                    </a:cubicBezTo>
                    <a:cubicBezTo>
                      <a:pt x="310" y="3971"/>
                      <a:pt x="341" y="3965"/>
                      <a:pt x="373" y="3951"/>
                    </a:cubicBezTo>
                    <a:cubicBezTo>
                      <a:pt x="2808" y="2784"/>
                      <a:pt x="5176" y="1583"/>
                      <a:pt x="7611" y="449"/>
                    </a:cubicBezTo>
                    <a:cubicBezTo>
                      <a:pt x="7851" y="359"/>
                      <a:pt x="7714" y="0"/>
                      <a:pt x="7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96;p39">
                <a:extLst>
                  <a:ext uri="{FF2B5EF4-FFF2-40B4-BE49-F238E27FC236}">
                    <a16:creationId xmlns:a16="http://schemas.microsoft.com/office/drawing/2014/main" id="{41A5E631-7DCE-2063-3D9D-E57EFB0F8AA2}"/>
                  </a:ext>
                </a:extLst>
              </p:cNvPr>
              <p:cNvSpPr/>
              <p:nvPr/>
            </p:nvSpPr>
            <p:spPr>
              <a:xfrm rot="-5400000">
                <a:off x="1431647" y="2053471"/>
                <a:ext cx="98137" cy="5419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775" extrusionOk="0">
                    <a:moveTo>
                      <a:pt x="6294" y="1"/>
                    </a:moveTo>
                    <a:cubicBezTo>
                      <a:pt x="6259" y="1"/>
                      <a:pt x="6220" y="9"/>
                      <a:pt x="6180" y="29"/>
                    </a:cubicBezTo>
                    <a:cubicBezTo>
                      <a:pt x="4212" y="997"/>
                      <a:pt x="2244" y="2031"/>
                      <a:pt x="343" y="3132"/>
                    </a:cubicBezTo>
                    <a:cubicBezTo>
                      <a:pt x="1" y="3331"/>
                      <a:pt x="219" y="3774"/>
                      <a:pt x="518" y="3774"/>
                    </a:cubicBezTo>
                    <a:cubicBezTo>
                      <a:pt x="569" y="3774"/>
                      <a:pt x="623" y="3761"/>
                      <a:pt x="676" y="3732"/>
                    </a:cubicBezTo>
                    <a:cubicBezTo>
                      <a:pt x="2611" y="2665"/>
                      <a:pt x="4512" y="1564"/>
                      <a:pt x="6414" y="396"/>
                    </a:cubicBezTo>
                    <a:cubicBezTo>
                      <a:pt x="6612" y="283"/>
                      <a:pt x="6497" y="1"/>
                      <a:pt x="6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97;p39">
                <a:extLst>
                  <a:ext uri="{FF2B5EF4-FFF2-40B4-BE49-F238E27FC236}">
                    <a16:creationId xmlns:a16="http://schemas.microsoft.com/office/drawing/2014/main" id="{F57B84E4-D2AC-A61A-ACA2-CC5CF3C1F8BE}"/>
                  </a:ext>
                </a:extLst>
              </p:cNvPr>
              <p:cNvSpPr/>
              <p:nvPr/>
            </p:nvSpPr>
            <p:spPr>
              <a:xfrm rot="-5400000">
                <a:off x="1441129" y="1970501"/>
                <a:ext cx="73577" cy="3484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427" extrusionOk="0">
                    <a:moveTo>
                      <a:pt x="4692" y="0"/>
                    </a:moveTo>
                    <a:cubicBezTo>
                      <a:pt x="4668" y="0"/>
                      <a:pt x="4642" y="6"/>
                      <a:pt x="4614" y="17"/>
                    </a:cubicBezTo>
                    <a:cubicBezTo>
                      <a:pt x="3180" y="518"/>
                      <a:pt x="1745" y="1152"/>
                      <a:pt x="344" y="1819"/>
                    </a:cubicBezTo>
                    <a:cubicBezTo>
                      <a:pt x="0" y="1962"/>
                      <a:pt x="223" y="2426"/>
                      <a:pt x="526" y="2426"/>
                    </a:cubicBezTo>
                    <a:cubicBezTo>
                      <a:pt x="575" y="2426"/>
                      <a:pt x="627" y="2414"/>
                      <a:pt x="678" y="2386"/>
                    </a:cubicBezTo>
                    <a:cubicBezTo>
                      <a:pt x="2079" y="1785"/>
                      <a:pt x="3447" y="1152"/>
                      <a:pt x="4781" y="384"/>
                    </a:cubicBezTo>
                    <a:cubicBezTo>
                      <a:pt x="4957" y="296"/>
                      <a:pt x="4875" y="0"/>
                      <a:pt x="46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98;p39">
                <a:extLst>
                  <a:ext uri="{FF2B5EF4-FFF2-40B4-BE49-F238E27FC236}">
                    <a16:creationId xmlns:a16="http://schemas.microsoft.com/office/drawing/2014/main" id="{4D677174-D9CA-4E89-D37B-CDF2C5F3439D}"/>
                  </a:ext>
                </a:extLst>
              </p:cNvPr>
              <p:cNvSpPr/>
              <p:nvPr/>
            </p:nvSpPr>
            <p:spPr>
              <a:xfrm rot="-5400000">
                <a:off x="1435647" y="1902327"/>
                <a:ext cx="81783" cy="3647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2541" extrusionOk="0">
                    <a:moveTo>
                      <a:pt x="5223" y="1"/>
                    </a:moveTo>
                    <a:cubicBezTo>
                      <a:pt x="5212" y="1"/>
                      <a:pt x="5201" y="2"/>
                      <a:pt x="5189" y="4"/>
                    </a:cubicBezTo>
                    <a:cubicBezTo>
                      <a:pt x="3454" y="371"/>
                      <a:pt x="1787" y="1104"/>
                      <a:pt x="285" y="2005"/>
                    </a:cubicBezTo>
                    <a:cubicBezTo>
                      <a:pt x="1" y="2176"/>
                      <a:pt x="153" y="2541"/>
                      <a:pt x="432" y="2541"/>
                    </a:cubicBezTo>
                    <a:cubicBezTo>
                      <a:pt x="480" y="2541"/>
                      <a:pt x="532" y="2530"/>
                      <a:pt x="586" y="2505"/>
                    </a:cubicBezTo>
                    <a:cubicBezTo>
                      <a:pt x="2153" y="1805"/>
                      <a:pt x="3755" y="1138"/>
                      <a:pt x="5322" y="337"/>
                    </a:cubicBezTo>
                    <a:cubicBezTo>
                      <a:pt x="5511" y="243"/>
                      <a:pt x="5403" y="1"/>
                      <a:pt x="5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99;p39">
                <a:extLst>
                  <a:ext uri="{FF2B5EF4-FFF2-40B4-BE49-F238E27FC236}">
                    <a16:creationId xmlns:a16="http://schemas.microsoft.com/office/drawing/2014/main" id="{C05198FE-EC75-E70F-56F0-69CBFA1E5F36}"/>
                  </a:ext>
                </a:extLst>
              </p:cNvPr>
              <p:cNvSpPr/>
              <p:nvPr/>
            </p:nvSpPr>
            <p:spPr>
              <a:xfrm rot="-5400000">
                <a:off x="1445938" y="1838775"/>
                <a:ext cx="6124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008" extrusionOk="0">
                    <a:moveTo>
                      <a:pt x="3764" y="1"/>
                    </a:moveTo>
                    <a:cubicBezTo>
                      <a:pt x="3752" y="1"/>
                      <a:pt x="3739" y="1"/>
                      <a:pt x="3726" y="2"/>
                    </a:cubicBezTo>
                    <a:cubicBezTo>
                      <a:pt x="2492" y="36"/>
                      <a:pt x="1425" y="503"/>
                      <a:pt x="391" y="1203"/>
                    </a:cubicBezTo>
                    <a:cubicBezTo>
                      <a:pt x="0" y="1454"/>
                      <a:pt x="239" y="2008"/>
                      <a:pt x="601" y="2008"/>
                    </a:cubicBezTo>
                    <a:cubicBezTo>
                      <a:pt x="672" y="2008"/>
                      <a:pt x="747" y="1986"/>
                      <a:pt x="824" y="1937"/>
                    </a:cubicBezTo>
                    <a:cubicBezTo>
                      <a:pt x="1758" y="1370"/>
                      <a:pt x="2826" y="1003"/>
                      <a:pt x="3826" y="603"/>
                    </a:cubicBezTo>
                    <a:cubicBezTo>
                      <a:pt x="4117" y="474"/>
                      <a:pt x="4126" y="1"/>
                      <a:pt x="3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1459;p39">
              <a:extLst>
                <a:ext uri="{FF2B5EF4-FFF2-40B4-BE49-F238E27FC236}">
                  <a16:creationId xmlns:a16="http://schemas.microsoft.com/office/drawing/2014/main" id="{347D32D7-0AE6-E755-F477-EBC06F24BECB}"/>
                </a:ext>
              </a:extLst>
            </p:cNvPr>
            <p:cNvSpPr txBox="1"/>
            <p:nvPr/>
          </p:nvSpPr>
          <p:spPr>
            <a:xfrm>
              <a:off x="1020255" y="1345501"/>
              <a:ext cx="3221108" cy="1429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1.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Mục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đích</a:t>
              </a:r>
              <a:endPara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2.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Thể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lệ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a.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Chuẩn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bị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Nguyên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liệu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Hoạt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động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b.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Các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thực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hiện</a:t>
              </a:r>
              <a:r>
                <a:rPr lang="en-US" sz="1600" b="1" dirty="0">
                  <a:solidFill>
                    <a:srgbClr val="C0000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1: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nhất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2: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tạo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lửa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lấy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nước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nhất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  -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3: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nấu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endParaRPr lang="en-US" sz="16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-&gt;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đội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chin,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dẻo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ngon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6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220" name="Google Shape;1487;p39">
              <a:extLst>
                <a:ext uri="{FF2B5EF4-FFF2-40B4-BE49-F238E27FC236}">
                  <a16:creationId xmlns:a16="http://schemas.microsoft.com/office/drawing/2014/main" id="{05BC140B-5A23-E0BB-3D76-AA839EA5DE02}"/>
                </a:ext>
              </a:extLst>
            </p:cNvPr>
            <p:cNvSpPr txBox="1">
              <a:spLocks/>
            </p:cNvSpPr>
            <p:nvPr/>
          </p:nvSpPr>
          <p:spPr>
            <a:xfrm>
              <a:off x="241504" y="1825145"/>
              <a:ext cx="861600" cy="399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(a)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Thị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Cấm</a:t>
              </a:r>
            </a:p>
          </p:txBody>
        </p:sp>
      </p:grpSp>
      <p:sp>
        <p:nvSpPr>
          <p:cNvPr id="221" name="Google Shape;1488;p39">
            <a:extLst>
              <a:ext uri="{FF2B5EF4-FFF2-40B4-BE49-F238E27FC236}">
                <a16:creationId xmlns:a16="http://schemas.microsoft.com/office/drawing/2014/main" id="{AE8A91B6-0C10-51AE-E166-3F9D46331B36}"/>
              </a:ext>
            </a:extLst>
          </p:cNvPr>
          <p:cNvSpPr txBox="1">
            <a:spLocks/>
          </p:cNvSpPr>
          <p:nvPr/>
        </p:nvSpPr>
        <p:spPr>
          <a:xfrm>
            <a:off x="7955883" y="2298836"/>
            <a:ext cx="1327787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(b)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L</a:t>
            </a: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àng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" sz="26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Chuông</a:t>
            </a:r>
          </a:p>
          <a:p>
            <a:pPr algn="ctr">
              <a:buClr>
                <a:schemeClr val="dk1"/>
              </a:buClr>
              <a:buSzPts val="1100"/>
            </a:pPr>
            <a:endParaRPr lang="en" sz="2600" b="1" dirty="0">
              <a:solidFill>
                <a:srgbClr val="C00000"/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463;p39">
            <a:extLst>
              <a:ext uri="{FF2B5EF4-FFF2-40B4-BE49-F238E27FC236}">
                <a16:creationId xmlns:a16="http://schemas.microsoft.com/office/drawing/2014/main" id="{AD7118E7-3249-5C56-D992-7FBA69406247}"/>
              </a:ext>
            </a:extLst>
          </p:cNvPr>
          <p:cNvSpPr txBox="1"/>
          <p:nvPr/>
        </p:nvSpPr>
        <p:spPr>
          <a:xfrm>
            <a:off x="4979861" y="984950"/>
            <a:ext cx="3171441" cy="31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1.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nữ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vòng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tròn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thổi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+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canh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chừng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cóc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nhảy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ra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đứa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bé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khóc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Hết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nén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hương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2.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thi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nam</a:t>
            </a:r>
            <a:r>
              <a:rPr lang="en-US" sz="1600" b="1" dirty="0">
                <a:solidFill>
                  <a:srgbClr val="C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Bếp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đặt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bờ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ao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/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đầm</a:t>
            </a: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chơi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trên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thuyền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bồng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bềnh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đánh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lửa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thổi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6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6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353;p39">
            <a:extLst>
              <a:ext uri="{FF2B5EF4-FFF2-40B4-BE49-F238E27FC236}">
                <a16:creationId xmlns:a16="http://schemas.microsoft.com/office/drawing/2014/main" id="{B5480AA4-1372-2BDD-573F-78E1A2052AF6}"/>
              </a:ext>
            </a:extLst>
          </p:cNvPr>
          <p:cNvGrpSpPr/>
          <p:nvPr/>
        </p:nvGrpSpPr>
        <p:grpSpPr>
          <a:xfrm flipH="1">
            <a:off x="8377802" y="3279295"/>
            <a:ext cx="709115" cy="329805"/>
            <a:chOff x="689361" y="2500695"/>
            <a:chExt cx="694122" cy="329805"/>
          </a:xfrm>
        </p:grpSpPr>
        <p:sp>
          <p:nvSpPr>
            <p:cNvPr id="5" name="Google Shape;1354;p39">
              <a:extLst>
                <a:ext uri="{FF2B5EF4-FFF2-40B4-BE49-F238E27FC236}">
                  <a16:creationId xmlns:a16="http://schemas.microsoft.com/office/drawing/2014/main" id="{9F954E87-9E09-2BC5-E0D6-2B6331098856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55;p39">
              <a:extLst>
                <a:ext uri="{FF2B5EF4-FFF2-40B4-BE49-F238E27FC236}">
                  <a16:creationId xmlns:a16="http://schemas.microsoft.com/office/drawing/2014/main" id="{50DCFCA4-EBF1-B40A-0D7B-710D45398747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905;p39">
            <a:extLst>
              <a:ext uri="{FF2B5EF4-FFF2-40B4-BE49-F238E27FC236}">
                <a16:creationId xmlns:a16="http://schemas.microsoft.com/office/drawing/2014/main" id="{33EF08AD-7AE0-9B5F-5D55-EAF9E9A074A1}"/>
              </a:ext>
            </a:extLst>
          </p:cNvPr>
          <p:cNvSpPr txBox="1">
            <a:spLocks/>
          </p:cNvSpPr>
          <p:nvPr/>
        </p:nvSpPr>
        <p:spPr>
          <a:xfrm>
            <a:off x="550629" y="62455"/>
            <a:ext cx="5885897" cy="64852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3" grpId="0"/>
      <p:bldP spid="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356;p39">
            <a:extLst>
              <a:ext uri="{FF2B5EF4-FFF2-40B4-BE49-F238E27FC236}">
                <a16:creationId xmlns:a16="http://schemas.microsoft.com/office/drawing/2014/main" id="{E82988CC-E59F-FEB5-A5CB-F14BF41EA64D}"/>
              </a:ext>
            </a:extLst>
          </p:cNvPr>
          <p:cNvGrpSpPr/>
          <p:nvPr/>
        </p:nvGrpSpPr>
        <p:grpSpPr>
          <a:xfrm flipH="1">
            <a:off x="4839514" y="694804"/>
            <a:ext cx="3731124" cy="4391377"/>
            <a:chOff x="1048412" y="1453351"/>
            <a:chExt cx="2937234" cy="1477648"/>
          </a:xfrm>
        </p:grpSpPr>
        <p:sp>
          <p:nvSpPr>
            <p:cNvPr id="115" name="Google Shape;1357;p39">
              <a:extLst>
                <a:ext uri="{FF2B5EF4-FFF2-40B4-BE49-F238E27FC236}">
                  <a16:creationId xmlns:a16="http://schemas.microsoft.com/office/drawing/2014/main" id="{08C672A7-EA89-DED9-570A-871F86AB1715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58;p39">
              <a:extLst>
                <a:ext uri="{FF2B5EF4-FFF2-40B4-BE49-F238E27FC236}">
                  <a16:creationId xmlns:a16="http://schemas.microsoft.com/office/drawing/2014/main" id="{DE092E6B-F4C6-B125-6370-BB312954B68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9;p39">
              <a:extLst>
                <a:ext uri="{FF2B5EF4-FFF2-40B4-BE49-F238E27FC236}">
                  <a16:creationId xmlns:a16="http://schemas.microsoft.com/office/drawing/2014/main" id="{DBC9FB7D-A26A-59CF-5C96-1730D262F44F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0;p39">
              <a:extLst>
                <a:ext uri="{FF2B5EF4-FFF2-40B4-BE49-F238E27FC236}">
                  <a16:creationId xmlns:a16="http://schemas.microsoft.com/office/drawing/2014/main" id="{229239AE-3677-9DCC-8F47-02472CE0BEE3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1;p39">
              <a:extLst>
                <a:ext uri="{FF2B5EF4-FFF2-40B4-BE49-F238E27FC236}">
                  <a16:creationId xmlns:a16="http://schemas.microsoft.com/office/drawing/2014/main" id="{ECB116EA-66C7-6752-3AF0-64468C5D8082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2;p39">
              <a:extLst>
                <a:ext uri="{FF2B5EF4-FFF2-40B4-BE49-F238E27FC236}">
                  <a16:creationId xmlns:a16="http://schemas.microsoft.com/office/drawing/2014/main" id="{5A2B64E4-1F37-2373-DCD3-268D372B910E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3;p39">
              <a:extLst>
                <a:ext uri="{FF2B5EF4-FFF2-40B4-BE49-F238E27FC236}">
                  <a16:creationId xmlns:a16="http://schemas.microsoft.com/office/drawing/2014/main" id="{3A31FB20-508B-1B69-B057-A3374BD2DFD7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4;p39">
              <a:extLst>
                <a:ext uri="{FF2B5EF4-FFF2-40B4-BE49-F238E27FC236}">
                  <a16:creationId xmlns:a16="http://schemas.microsoft.com/office/drawing/2014/main" id="{A96D8AF3-3174-CA57-56ED-9B82CE5D2DA2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5;p39">
              <a:extLst>
                <a:ext uri="{FF2B5EF4-FFF2-40B4-BE49-F238E27FC236}">
                  <a16:creationId xmlns:a16="http://schemas.microsoft.com/office/drawing/2014/main" id="{0C0371BE-FB04-EBFE-F902-188268E56B76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6;p39">
              <a:extLst>
                <a:ext uri="{FF2B5EF4-FFF2-40B4-BE49-F238E27FC236}">
                  <a16:creationId xmlns:a16="http://schemas.microsoft.com/office/drawing/2014/main" id="{A5281E74-C815-7EF8-DC49-9264FB2E05E3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7;p39">
              <a:extLst>
                <a:ext uri="{FF2B5EF4-FFF2-40B4-BE49-F238E27FC236}">
                  <a16:creationId xmlns:a16="http://schemas.microsoft.com/office/drawing/2014/main" id="{FFF0E5DF-4BA6-4BFC-B9C6-CC3DF5DAE86C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8;p39">
              <a:extLst>
                <a:ext uri="{FF2B5EF4-FFF2-40B4-BE49-F238E27FC236}">
                  <a16:creationId xmlns:a16="http://schemas.microsoft.com/office/drawing/2014/main" id="{32A2890D-2E68-7BDA-E08A-2ED655E001C7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9;p39">
              <a:extLst>
                <a:ext uri="{FF2B5EF4-FFF2-40B4-BE49-F238E27FC236}">
                  <a16:creationId xmlns:a16="http://schemas.microsoft.com/office/drawing/2014/main" id="{B55395B4-34AD-E154-91F9-DA0853150B69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0;p39">
              <a:extLst>
                <a:ext uri="{FF2B5EF4-FFF2-40B4-BE49-F238E27FC236}">
                  <a16:creationId xmlns:a16="http://schemas.microsoft.com/office/drawing/2014/main" id="{A1A223DF-055A-8341-5323-031964D3C080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1;p39">
              <a:extLst>
                <a:ext uri="{FF2B5EF4-FFF2-40B4-BE49-F238E27FC236}">
                  <a16:creationId xmlns:a16="http://schemas.microsoft.com/office/drawing/2014/main" id="{C771A3E7-58D1-35CD-E563-57BBCDB53FBB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2;p39">
              <a:extLst>
                <a:ext uri="{FF2B5EF4-FFF2-40B4-BE49-F238E27FC236}">
                  <a16:creationId xmlns:a16="http://schemas.microsoft.com/office/drawing/2014/main" id="{559C728C-F873-C1D8-186F-C02943568374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3;p39">
              <a:extLst>
                <a:ext uri="{FF2B5EF4-FFF2-40B4-BE49-F238E27FC236}">
                  <a16:creationId xmlns:a16="http://schemas.microsoft.com/office/drawing/2014/main" id="{3C5F7B92-E783-10B3-482F-FAA6EB7E6C15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4;p39">
              <a:extLst>
                <a:ext uri="{FF2B5EF4-FFF2-40B4-BE49-F238E27FC236}">
                  <a16:creationId xmlns:a16="http://schemas.microsoft.com/office/drawing/2014/main" id="{D2134509-6A47-6AC2-0192-BFAC58D9C547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5;p39">
              <a:extLst>
                <a:ext uri="{FF2B5EF4-FFF2-40B4-BE49-F238E27FC236}">
                  <a16:creationId xmlns:a16="http://schemas.microsoft.com/office/drawing/2014/main" id="{CD6B3BB2-E1FB-3621-D5E5-738C58B0581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6;p39">
              <a:extLst>
                <a:ext uri="{FF2B5EF4-FFF2-40B4-BE49-F238E27FC236}">
                  <a16:creationId xmlns:a16="http://schemas.microsoft.com/office/drawing/2014/main" id="{27D36269-2DF1-4698-6E5B-E7E41E04DE5B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7;p39">
              <a:extLst>
                <a:ext uri="{FF2B5EF4-FFF2-40B4-BE49-F238E27FC236}">
                  <a16:creationId xmlns:a16="http://schemas.microsoft.com/office/drawing/2014/main" id="{2C339AC9-EBA2-533A-3155-44251A2F7937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8;p39">
              <a:extLst>
                <a:ext uri="{FF2B5EF4-FFF2-40B4-BE49-F238E27FC236}">
                  <a16:creationId xmlns:a16="http://schemas.microsoft.com/office/drawing/2014/main" id="{8FFA2CB1-CD85-2753-2706-37D122CD01B2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9;p39">
              <a:extLst>
                <a:ext uri="{FF2B5EF4-FFF2-40B4-BE49-F238E27FC236}">
                  <a16:creationId xmlns:a16="http://schemas.microsoft.com/office/drawing/2014/main" id="{2E0D9F81-CEFB-7567-16ED-A00CDEC9C04F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0;p39">
              <a:extLst>
                <a:ext uri="{FF2B5EF4-FFF2-40B4-BE49-F238E27FC236}">
                  <a16:creationId xmlns:a16="http://schemas.microsoft.com/office/drawing/2014/main" id="{3AA82F16-03C0-05E0-5EBC-7CFE3A36C949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81;p39">
              <a:extLst>
                <a:ext uri="{FF2B5EF4-FFF2-40B4-BE49-F238E27FC236}">
                  <a16:creationId xmlns:a16="http://schemas.microsoft.com/office/drawing/2014/main" id="{85282E86-31F1-6799-870F-3D761B0B6747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82;p39">
              <a:extLst>
                <a:ext uri="{FF2B5EF4-FFF2-40B4-BE49-F238E27FC236}">
                  <a16:creationId xmlns:a16="http://schemas.microsoft.com/office/drawing/2014/main" id="{D9BF2785-F1F7-ACD9-1C2A-5FD1A43A03CA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83;p39">
              <a:extLst>
                <a:ext uri="{FF2B5EF4-FFF2-40B4-BE49-F238E27FC236}">
                  <a16:creationId xmlns:a16="http://schemas.microsoft.com/office/drawing/2014/main" id="{505BEBB7-0992-9108-3746-2DA2F491B5EB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84;p39">
              <a:extLst>
                <a:ext uri="{FF2B5EF4-FFF2-40B4-BE49-F238E27FC236}">
                  <a16:creationId xmlns:a16="http://schemas.microsoft.com/office/drawing/2014/main" id="{945922DC-454D-C64E-5B85-07E96A974E16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5;p39">
              <a:extLst>
                <a:ext uri="{FF2B5EF4-FFF2-40B4-BE49-F238E27FC236}">
                  <a16:creationId xmlns:a16="http://schemas.microsoft.com/office/drawing/2014/main" id="{14E663E0-4EC8-D782-D761-A3CE4FD61E52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6;p39">
              <a:extLst>
                <a:ext uri="{FF2B5EF4-FFF2-40B4-BE49-F238E27FC236}">
                  <a16:creationId xmlns:a16="http://schemas.microsoft.com/office/drawing/2014/main" id="{D566EA75-952D-A267-372D-C05356D84218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7;p39">
              <a:extLst>
                <a:ext uri="{FF2B5EF4-FFF2-40B4-BE49-F238E27FC236}">
                  <a16:creationId xmlns:a16="http://schemas.microsoft.com/office/drawing/2014/main" id="{5CAEA45A-AE4D-2959-EF24-087942008D32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388;p39">
              <a:extLst>
                <a:ext uri="{FF2B5EF4-FFF2-40B4-BE49-F238E27FC236}">
                  <a16:creationId xmlns:a16="http://schemas.microsoft.com/office/drawing/2014/main" id="{85F7844A-73C4-FA17-8F8B-EC469F946B9A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9;p39">
              <a:extLst>
                <a:ext uri="{FF2B5EF4-FFF2-40B4-BE49-F238E27FC236}">
                  <a16:creationId xmlns:a16="http://schemas.microsoft.com/office/drawing/2014/main" id="{D14779FA-2418-A368-D2D6-860A53FB30DF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0;p39">
              <a:extLst>
                <a:ext uri="{FF2B5EF4-FFF2-40B4-BE49-F238E27FC236}">
                  <a16:creationId xmlns:a16="http://schemas.microsoft.com/office/drawing/2014/main" id="{682999FD-6D43-4550-33C8-155D69EC7BF3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391;p39">
            <a:extLst>
              <a:ext uri="{FF2B5EF4-FFF2-40B4-BE49-F238E27FC236}">
                <a16:creationId xmlns:a16="http://schemas.microsoft.com/office/drawing/2014/main" id="{B6CAB816-DCDB-B219-43C8-AFFD92BEFE50}"/>
              </a:ext>
            </a:extLst>
          </p:cNvPr>
          <p:cNvGrpSpPr/>
          <p:nvPr/>
        </p:nvGrpSpPr>
        <p:grpSpPr>
          <a:xfrm flipH="1">
            <a:off x="8108866" y="2337699"/>
            <a:ext cx="1073376" cy="1959277"/>
            <a:chOff x="658796" y="1686488"/>
            <a:chExt cx="868436" cy="997976"/>
          </a:xfrm>
        </p:grpSpPr>
        <p:sp>
          <p:nvSpPr>
            <p:cNvPr id="150" name="Google Shape;1392;p39">
              <a:extLst>
                <a:ext uri="{FF2B5EF4-FFF2-40B4-BE49-F238E27FC236}">
                  <a16:creationId xmlns:a16="http://schemas.microsoft.com/office/drawing/2014/main" id="{A95A9248-9E83-985D-2874-82EE73A18B2C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93;p39">
              <a:extLst>
                <a:ext uri="{FF2B5EF4-FFF2-40B4-BE49-F238E27FC236}">
                  <a16:creationId xmlns:a16="http://schemas.microsoft.com/office/drawing/2014/main" id="{367910E3-38D9-99E9-F473-D75EE792AFA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94;p39">
              <a:extLst>
                <a:ext uri="{FF2B5EF4-FFF2-40B4-BE49-F238E27FC236}">
                  <a16:creationId xmlns:a16="http://schemas.microsoft.com/office/drawing/2014/main" id="{22AF50BC-38B3-50E4-B1A6-50D95C189CF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5;p39">
              <a:extLst>
                <a:ext uri="{FF2B5EF4-FFF2-40B4-BE49-F238E27FC236}">
                  <a16:creationId xmlns:a16="http://schemas.microsoft.com/office/drawing/2014/main" id="{33E2073A-43C4-175A-08F7-A65FCBF20658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6;p39">
              <a:extLst>
                <a:ext uri="{FF2B5EF4-FFF2-40B4-BE49-F238E27FC236}">
                  <a16:creationId xmlns:a16="http://schemas.microsoft.com/office/drawing/2014/main" id="{D7EA0881-10D2-52B1-7243-9C7ABFDF74A8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7;p39">
              <a:extLst>
                <a:ext uri="{FF2B5EF4-FFF2-40B4-BE49-F238E27FC236}">
                  <a16:creationId xmlns:a16="http://schemas.microsoft.com/office/drawing/2014/main" id="{C9E5FCCF-4CBB-D972-DE26-9BBD79D3516A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8;p39">
              <a:extLst>
                <a:ext uri="{FF2B5EF4-FFF2-40B4-BE49-F238E27FC236}">
                  <a16:creationId xmlns:a16="http://schemas.microsoft.com/office/drawing/2014/main" id="{0E8CCB9F-378A-652D-214C-66A90D4F9110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9;p39">
              <a:extLst>
                <a:ext uri="{FF2B5EF4-FFF2-40B4-BE49-F238E27FC236}">
                  <a16:creationId xmlns:a16="http://schemas.microsoft.com/office/drawing/2014/main" id="{F7663339-F4DA-1C47-569C-478BC7FB1546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00;p39">
              <a:extLst>
                <a:ext uri="{FF2B5EF4-FFF2-40B4-BE49-F238E27FC236}">
                  <a16:creationId xmlns:a16="http://schemas.microsoft.com/office/drawing/2014/main" id="{C5BCDA6F-D0BE-6FB9-5754-66E82BCDE38F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01;p39">
              <a:extLst>
                <a:ext uri="{FF2B5EF4-FFF2-40B4-BE49-F238E27FC236}">
                  <a16:creationId xmlns:a16="http://schemas.microsoft.com/office/drawing/2014/main" id="{D0A7F155-FD88-DEFF-AA11-0DB6CAF572DA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02;p39">
              <a:extLst>
                <a:ext uri="{FF2B5EF4-FFF2-40B4-BE49-F238E27FC236}">
                  <a16:creationId xmlns:a16="http://schemas.microsoft.com/office/drawing/2014/main" id="{B3C2C4FC-AE36-F2B5-5D95-9C0507FD48E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03;p39">
              <a:extLst>
                <a:ext uri="{FF2B5EF4-FFF2-40B4-BE49-F238E27FC236}">
                  <a16:creationId xmlns:a16="http://schemas.microsoft.com/office/drawing/2014/main" id="{398A5BC6-818F-427D-9F95-F5046D515E88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04;p39">
              <a:extLst>
                <a:ext uri="{FF2B5EF4-FFF2-40B4-BE49-F238E27FC236}">
                  <a16:creationId xmlns:a16="http://schemas.microsoft.com/office/drawing/2014/main" id="{60242F2C-7C2E-2061-29F5-A61345820548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5;p39">
              <a:extLst>
                <a:ext uri="{FF2B5EF4-FFF2-40B4-BE49-F238E27FC236}">
                  <a16:creationId xmlns:a16="http://schemas.microsoft.com/office/drawing/2014/main" id="{0CF43AD4-29B0-6136-86D0-072E28657773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AD4151-4BCD-120B-455B-DC05A7A60429}"/>
              </a:ext>
            </a:extLst>
          </p:cNvPr>
          <p:cNvGrpSpPr/>
          <p:nvPr/>
        </p:nvGrpSpPr>
        <p:grpSpPr>
          <a:xfrm>
            <a:off x="125413" y="1258405"/>
            <a:ext cx="4546204" cy="3063869"/>
            <a:chOff x="163411" y="1291834"/>
            <a:chExt cx="4187948" cy="1626395"/>
          </a:xfrm>
        </p:grpSpPr>
        <p:grpSp>
          <p:nvGrpSpPr>
            <p:cNvPr id="58" name="Google Shape;1246;p39">
              <a:extLst>
                <a:ext uri="{FF2B5EF4-FFF2-40B4-BE49-F238E27FC236}">
                  <a16:creationId xmlns:a16="http://schemas.microsoft.com/office/drawing/2014/main" id="{D7947D79-E5B6-E182-67CB-B105A795BB3F}"/>
                </a:ext>
              </a:extLst>
            </p:cNvPr>
            <p:cNvGrpSpPr/>
            <p:nvPr/>
          </p:nvGrpSpPr>
          <p:grpSpPr>
            <a:xfrm>
              <a:off x="334991" y="2300848"/>
              <a:ext cx="904310" cy="377759"/>
              <a:chOff x="498293" y="2501304"/>
              <a:chExt cx="885190" cy="377759"/>
            </a:xfrm>
          </p:grpSpPr>
          <p:sp>
            <p:nvSpPr>
              <p:cNvPr id="59" name="Google Shape;1247;p39">
                <a:extLst>
                  <a:ext uri="{FF2B5EF4-FFF2-40B4-BE49-F238E27FC236}">
                    <a16:creationId xmlns:a16="http://schemas.microsoft.com/office/drawing/2014/main" id="{F061070E-6CB8-38D1-99E0-7051806F6BF2}"/>
                  </a:ext>
                </a:extLst>
              </p:cNvPr>
              <p:cNvSpPr/>
              <p:nvPr/>
            </p:nvSpPr>
            <p:spPr>
              <a:xfrm rot="16200000">
                <a:off x="673487" y="2379007"/>
                <a:ext cx="324862" cy="6752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31021" extrusionOk="0">
                    <a:moveTo>
                      <a:pt x="12075" y="1"/>
                    </a:moveTo>
                    <a:cubicBezTo>
                      <a:pt x="11414" y="1"/>
                      <a:pt x="10704" y="64"/>
                      <a:pt x="9941" y="199"/>
                    </a:cubicBezTo>
                    <a:cubicBezTo>
                      <a:pt x="1" y="1933"/>
                      <a:pt x="935" y="31021"/>
                      <a:pt x="935" y="31021"/>
                    </a:cubicBezTo>
                    <a:cubicBezTo>
                      <a:pt x="935" y="31021"/>
                      <a:pt x="17380" y="28652"/>
                      <a:pt x="17647" y="27351"/>
                    </a:cubicBezTo>
                    <a:cubicBezTo>
                      <a:pt x="17914" y="26017"/>
                      <a:pt x="20983" y="13908"/>
                      <a:pt x="20983" y="13908"/>
                    </a:cubicBezTo>
                    <a:cubicBezTo>
                      <a:pt x="20983" y="13908"/>
                      <a:pt x="21890" y="1"/>
                      <a:pt x="12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8;p39">
                <a:extLst>
                  <a:ext uri="{FF2B5EF4-FFF2-40B4-BE49-F238E27FC236}">
                    <a16:creationId xmlns:a16="http://schemas.microsoft.com/office/drawing/2014/main" id="{33AAF31C-AD8D-02C4-BE1F-9582A8C01A91}"/>
                  </a:ext>
                </a:extLst>
              </p:cNvPr>
              <p:cNvSpPr/>
              <p:nvPr/>
            </p:nvSpPr>
            <p:spPr>
              <a:xfrm rot="-5400000">
                <a:off x="871824" y="2318841"/>
                <a:ext cx="329196" cy="694122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1888" extrusionOk="0">
                    <a:moveTo>
                      <a:pt x="12376" y="832"/>
                    </a:moveTo>
                    <a:cubicBezTo>
                      <a:pt x="14577" y="832"/>
                      <a:pt x="16412" y="1599"/>
                      <a:pt x="17780" y="3067"/>
                    </a:cubicBezTo>
                    <a:cubicBezTo>
                      <a:pt x="21216" y="6703"/>
                      <a:pt x="20949" y="13708"/>
                      <a:pt x="20915" y="14275"/>
                    </a:cubicBezTo>
                    <a:cubicBezTo>
                      <a:pt x="20682" y="15142"/>
                      <a:pt x="17880" y="26116"/>
                      <a:pt x="17580" y="27651"/>
                    </a:cubicBezTo>
                    <a:cubicBezTo>
                      <a:pt x="16846" y="28385"/>
                      <a:pt x="9040" y="29919"/>
                      <a:pt x="1668" y="30987"/>
                    </a:cubicBezTo>
                    <a:cubicBezTo>
                      <a:pt x="1602" y="27251"/>
                      <a:pt x="1535" y="2566"/>
                      <a:pt x="10341" y="1032"/>
                    </a:cubicBezTo>
                    <a:cubicBezTo>
                      <a:pt x="11042" y="898"/>
                      <a:pt x="11742" y="832"/>
                      <a:pt x="12376" y="832"/>
                    </a:cubicBezTo>
                    <a:close/>
                    <a:moveTo>
                      <a:pt x="12357" y="0"/>
                    </a:moveTo>
                    <a:cubicBezTo>
                      <a:pt x="11664" y="0"/>
                      <a:pt x="10936" y="66"/>
                      <a:pt x="10174" y="198"/>
                    </a:cubicBezTo>
                    <a:cubicBezTo>
                      <a:pt x="0" y="1999"/>
                      <a:pt x="801" y="30286"/>
                      <a:pt x="834" y="31487"/>
                    </a:cubicBezTo>
                    <a:cubicBezTo>
                      <a:pt x="834" y="31587"/>
                      <a:pt x="901" y="31721"/>
                      <a:pt x="1001" y="31787"/>
                    </a:cubicBezTo>
                    <a:cubicBezTo>
                      <a:pt x="1068" y="31854"/>
                      <a:pt x="1168" y="31887"/>
                      <a:pt x="1268" y="31887"/>
                    </a:cubicBezTo>
                    <a:lnTo>
                      <a:pt x="1301" y="31887"/>
                    </a:lnTo>
                    <a:cubicBezTo>
                      <a:pt x="1368" y="31887"/>
                      <a:pt x="5471" y="31287"/>
                      <a:pt x="9607" y="30520"/>
                    </a:cubicBezTo>
                    <a:cubicBezTo>
                      <a:pt x="18147" y="28952"/>
                      <a:pt x="18280" y="28285"/>
                      <a:pt x="18380" y="27851"/>
                    </a:cubicBezTo>
                    <a:cubicBezTo>
                      <a:pt x="18614" y="26550"/>
                      <a:pt x="21683" y="14542"/>
                      <a:pt x="21716" y="14441"/>
                    </a:cubicBezTo>
                    <a:cubicBezTo>
                      <a:pt x="21716" y="14408"/>
                      <a:pt x="21716" y="14375"/>
                      <a:pt x="21716" y="14341"/>
                    </a:cubicBezTo>
                    <a:cubicBezTo>
                      <a:pt x="21749" y="14041"/>
                      <a:pt x="22183" y="6536"/>
                      <a:pt x="18414" y="2500"/>
                    </a:cubicBezTo>
                    <a:cubicBezTo>
                      <a:pt x="16851" y="833"/>
                      <a:pt x="14822" y="0"/>
                      <a:pt x="12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9;p39">
              <a:extLst>
                <a:ext uri="{FF2B5EF4-FFF2-40B4-BE49-F238E27FC236}">
                  <a16:creationId xmlns:a16="http://schemas.microsoft.com/office/drawing/2014/main" id="{F323AE8A-A123-B69D-0995-B5243EF3C8F8}"/>
                </a:ext>
              </a:extLst>
            </p:cNvPr>
            <p:cNvGrpSpPr/>
            <p:nvPr/>
          </p:nvGrpSpPr>
          <p:grpSpPr>
            <a:xfrm>
              <a:off x="638391" y="1291834"/>
              <a:ext cx="3712968" cy="1426415"/>
              <a:chOff x="817528" y="1453351"/>
              <a:chExt cx="3168118" cy="1426415"/>
            </a:xfrm>
          </p:grpSpPr>
          <p:sp>
            <p:nvSpPr>
              <p:cNvPr id="62" name="Google Shape;1250;p39">
                <a:extLst>
                  <a:ext uri="{FF2B5EF4-FFF2-40B4-BE49-F238E27FC236}">
                    <a16:creationId xmlns:a16="http://schemas.microsoft.com/office/drawing/2014/main" id="{29808E56-BF0B-2534-FEEC-410C31ADBB68}"/>
                  </a:ext>
                </a:extLst>
              </p:cNvPr>
              <p:cNvSpPr/>
              <p:nvPr/>
            </p:nvSpPr>
            <p:spPr>
              <a:xfrm rot="16200000">
                <a:off x="1705989" y="606066"/>
                <a:ext cx="1426415" cy="3120985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203796" extrusionOk="0">
                    <a:moveTo>
                      <a:pt x="46023" y="1"/>
                    </a:moveTo>
                    <a:cubicBezTo>
                      <a:pt x="27326" y="1"/>
                      <a:pt x="9441" y="1561"/>
                      <a:pt x="6772" y="5235"/>
                    </a:cubicBezTo>
                    <a:cubicBezTo>
                      <a:pt x="1" y="14442"/>
                      <a:pt x="2403" y="189667"/>
                      <a:pt x="7239" y="197573"/>
                    </a:cubicBezTo>
                    <a:cubicBezTo>
                      <a:pt x="9962" y="202058"/>
                      <a:pt x="28474" y="203796"/>
                      <a:pt x="47647" y="203796"/>
                    </a:cubicBezTo>
                    <a:cubicBezTo>
                      <a:pt x="69117" y="203796"/>
                      <a:pt x="91415" y="201616"/>
                      <a:pt x="93301" y="198674"/>
                    </a:cubicBezTo>
                    <a:cubicBezTo>
                      <a:pt x="98271" y="190835"/>
                      <a:pt x="99572" y="14775"/>
                      <a:pt x="91700" y="5135"/>
                    </a:cubicBezTo>
                    <a:cubicBezTo>
                      <a:pt x="89104" y="1975"/>
                      <a:pt x="67050" y="1"/>
                      <a:pt x="46023" y="1"/>
                    </a:cubicBezTo>
                    <a:close/>
                  </a:path>
                </a:pathLst>
              </a:custGeom>
              <a:solidFill>
                <a:srgbClr val="EEF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251;p39">
                <a:extLst>
                  <a:ext uri="{FF2B5EF4-FFF2-40B4-BE49-F238E27FC236}">
                    <a16:creationId xmlns:a16="http://schemas.microsoft.com/office/drawing/2014/main" id="{4D5A88E3-BF75-3A0D-771E-F939A9A8C529}"/>
                  </a:ext>
                </a:extLst>
              </p:cNvPr>
              <p:cNvSpPr/>
              <p:nvPr/>
            </p:nvSpPr>
            <p:spPr>
              <a:xfrm rot="16200000">
                <a:off x="1701742" y="595862"/>
                <a:ext cx="1399689" cy="3168118"/>
              </a:xfrm>
              <a:custGeom>
                <a:avLst/>
                <a:gdLst/>
                <a:ahLst/>
                <a:cxnLst/>
                <a:rect l="l" t="t" r="r" b="b"/>
                <a:pathLst>
                  <a:path w="95869" h="204614" extrusionOk="0">
                    <a:moveTo>
                      <a:pt x="44065" y="835"/>
                    </a:moveTo>
                    <a:cubicBezTo>
                      <a:pt x="66848" y="835"/>
                      <a:pt x="87229" y="3070"/>
                      <a:pt x="89464" y="5805"/>
                    </a:cubicBezTo>
                    <a:cubicBezTo>
                      <a:pt x="92767" y="9875"/>
                      <a:pt x="94935" y="48002"/>
                      <a:pt x="95001" y="102975"/>
                    </a:cubicBezTo>
                    <a:cubicBezTo>
                      <a:pt x="95035" y="153177"/>
                      <a:pt x="93300" y="195307"/>
                      <a:pt x="91032" y="198843"/>
                    </a:cubicBezTo>
                    <a:cubicBezTo>
                      <a:pt x="89364" y="201478"/>
                      <a:pt x="68182" y="203780"/>
                      <a:pt x="45700" y="203780"/>
                    </a:cubicBezTo>
                    <a:cubicBezTo>
                      <a:pt x="23284" y="203780"/>
                      <a:pt x="7939" y="201478"/>
                      <a:pt x="5704" y="197776"/>
                    </a:cubicBezTo>
                    <a:cubicBezTo>
                      <a:pt x="3536" y="194240"/>
                      <a:pt x="1568" y="152310"/>
                      <a:pt x="1168" y="102307"/>
                    </a:cubicBezTo>
                    <a:cubicBezTo>
                      <a:pt x="734" y="47635"/>
                      <a:pt x="2335" y="9808"/>
                      <a:pt x="5204" y="5872"/>
                    </a:cubicBezTo>
                    <a:cubicBezTo>
                      <a:pt x="7439" y="2803"/>
                      <a:pt x="22683" y="835"/>
                      <a:pt x="44065" y="835"/>
                    </a:cubicBezTo>
                    <a:close/>
                    <a:moveTo>
                      <a:pt x="44032" y="1"/>
                    </a:moveTo>
                    <a:cubicBezTo>
                      <a:pt x="35692" y="1"/>
                      <a:pt x="8173" y="368"/>
                      <a:pt x="4503" y="5371"/>
                    </a:cubicBezTo>
                    <a:cubicBezTo>
                      <a:pt x="901" y="10308"/>
                      <a:pt x="0" y="58676"/>
                      <a:pt x="334" y="102307"/>
                    </a:cubicBezTo>
                    <a:cubicBezTo>
                      <a:pt x="667" y="145672"/>
                      <a:pt x="2435" y="194006"/>
                      <a:pt x="4970" y="198209"/>
                    </a:cubicBezTo>
                    <a:cubicBezTo>
                      <a:pt x="8506" y="203980"/>
                      <a:pt x="34625" y="204614"/>
                      <a:pt x="45700" y="204614"/>
                    </a:cubicBezTo>
                    <a:cubicBezTo>
                      <a:pt x="66214" y="204614"/>
                      <a:pt x="89631" y="202579"/>
                      <a:pt x="91732" y="199277"/>
                    </a:cubicBezTo>
                    <a:cubicBezTo>
                      <a:pt x="94434" y="195040"/>
                      <a:pt x="95869" y="146506"/>
                      <a:pt x="95835" y="102975"/>
                    </a:cubicBezTo>
                    <a:cubicBezTo>
                      <a:pt x="95802" y="59110"/>
                      <a:pt x="94268" y="10375"/>
                      <a:pt x="90098" y="5271"/>
                    </a:cubicBezTo>
                    <a:cubicBezTo>
                      <a:pt x="87296" y="1835"/>
                      <a:pt x="64280" y="1"/>
                      <a:pt x="440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2;p39">
                <a:extLst>
                  <a:ext uri="{FF2B5EF4-FFF2-40B4-BE49-F238E27FC236}">
                    <a16:creationId xmlns:a16="http://schemas.microsoft.com/office/drawing/2014/main" id="{4D2596E4-D3B0-6E3D-F35F-11D930E5CBD4}"/>
                  </a:ext>
                </a:extLst>
              </p:cNvPr>
              <p:cNvSpPr/>
              <p:nvPr/>
            </p:nvSpPr>
            <p:spPr>
              <a:xfrm rot="-5400000">
                <a:off x="1091129" y="2725108"/>
                <a:ext cx="57164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331" extrusionOk="0">
                    <a:moveTo>
                      <a:pt x="3493" y="1"/>
                    </a:moveTo>
                    <a:cubicBezTo>
                      <a:pt x="3481" y="1"/>
                      <a:pt x="3470" y="1"/>
                      <a:pt x="3458" y="3"/>
                    </a:cubicBezTo>
                    <a:cubicBezTo>
                      <a:pt x="2891" y="36"/>
                      <a:pt x="2424" y="369"/>
                      <a:pt x="1923" y="636"/>
                    </a:cubicBezTo>
                    <a:cubicBezTo>
                      <a:pt x="1356" y="937"/>
                      <a:pt x="756" y="1303"/>
                      <a:pt x="289" y="1737"/>
                    </a:cubicBezTo>
                    <a:cubicBezTo>
                      <a:pt x="1" y="1996"/>
                      <a:pt x="260" y="2331"/>
                      <a:pt x="551" y="2331"/>
                    </a:cubicBezTo>
                    <a:cubicBezTo>
                      <a:pt x="597" y="2331"/>
                      <a:pt x="644" y="2322"/>
                      <a:pt x="689" y="2304"/>
                    </a:cubicBezTo>
                    <a:cubicBezTo>
                      <a:pt x="1223" y="2071"/>
                      <a:pt x="1690" y="1737"/>
                      <a:pt x="2157" y="1470"/>
                    </a:cubicBezTo>
                    <a:cubicBezTo>
                      <a:pt x="2657" y="1170"/>
                      <a:pt x="3258" y="970"/>
                      <a:pt x="3691" y="570"/>
                    </a:cubicBezTo>
                    <a:cubicBezTo>
                      <a:pt x="3851" y="377"/>
                      <a:pt x="3766" y="1"/>
                      <a:pt x="3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3;p39">
                <a:extLst>
                  <a:ext uri="{FF2B5EF4-FFF2-40B4-BE49-F238E27FC236}">
                    <a16:creationId xmlns:a16="http://schemas.microsoft.com/office/drawing/2014/main" id="{43F87C2D-B903-CE97-5EA0-41D63B006675}"/>
                  </a:ext>
                </a:extLst>
              </p:cNvPr>
              <p:cNvSpPr/>
              <p:nvPr/>
            </p:nvSpPr>
            <p:spPr>
              <a:xfrm rot="-5400000">
                <a:off x="1087528" y="2688939"/>
                <a:ext cx="123409" cy="7926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522" extrusionOk="0">
                    <a:moveTo>
                      <a:pt x="7896" y="1"/>
                    </a:moveTo>
                    <a:cubicBezTo>
                      <a:pt x="7875" y="1"/>
                      <a:pt x="7853" y="3"/>
                      <a:pt x="7831" y="9"/>
                    </a:cubicBezTo>
                    <a:cubicBezTo>
                      <a:pt x="6464" y="442"/>
                      <a:pt x="5263" y="1376"/>
                      <a:pt x="4095" y="2177"/>
                    </a:cubicBezTo>
                    <a:cubicBezTo>
                      <a:pt x="2728" y="3044"/>
                      <a:pt x="1427" y="4011"/>
                      <a:pt x="192" y="5079"/>
                    </a:cubicBezTo>
                    <a:cubicBezTo>
                      <a:pt x="0" y="5244"/>
                      <a:pt x="170" y="5521"/>
                      <a:pt x="385" y="5521"/>
                    </a:cubicBezTo>
                    <a:cubicBezTo>
                      <a:pt x="431" y="5521"/>
                      <a:pt x="479" y="5509"/>
                      <a:pt x="526" y="5479"/>
                    </a:cubicBezTo>
                    <a:cubicBezTo>
                      <a:pt x="1827" y="4578"/>
                      <a:pt x="3095" y="3644"/>
                      <a:pt x="4429" y="2777"/>
                    </a:cubicBezTo>
                    <a:cubicBezTo>
                      <a:pt x="5630" y="2010"/>
                      <a:pt x="7031" y="1410"/>
                      <a:pt x="8131" y="509"/>
                    </a:cubicBezTo>
                    <a:cubicBezTo>
                      <a:pt x="8315" y="325"/>
                      <a:pt x="8133" y="1"/>
                      <a:pt x="78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4;p39">
                <a:extLst>
                  <a:ext uri="{FF2B5EF4-FFF2-40B4-BE49-F238E27FC236}">
                    <a16:creationId xmlns:a16="http://schemas.microsoft.com/office/drawing/2014/main" id="{FF6855B3-BB11-4FFE-1069-5C4DFCC32113}"/>
                  </a:ext>
                </a:extLst>
              </p:cNvPr>
              <p:cNvSpPr/>
              <p:nvPr/>
            </p:nvSpPr>
            <p:spPr>
              <a:xfrm rot="-5400000">
                <a:off x="1128853" y="2667449"/>
                <a:ext cx="159025" cy="11426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960" extrusionOk="0">
                    <a:moveTo>
                      <a:pt x="10451" y="0"/>
                    </a:moveTo>
                    <a:cubicBezTo>
                      <a:pt x="10433" y="0"/>
                      <a:pt x="10415" y="3"/>
                      <a:pt x="10397" y="11"/>
                    </a:cubicBezTo>
                    <a:cubicBezTo>
                      <a:pt x="6594" y="1512"/>
                      <a:pt x="3192" y="4581"/>
                      <a:pt x="256" y="7349"/>
                    </a:cubicBezTo>
                    <a:cubicBezTo>
                      <a:pt x="0" y="7605"/>
                      <a:pt x="235" y="7960"/>
                      <a:pt x="510" y="7960"/>
                    </a:cubicBezTo>
                    <a:cubicBezTo>
                      <a:pt x="593" y="7960"/>
                      <a:pt x="679" y="7927"/>
                      <a:pt x="757" y="7850"/>
                    </a:cubicBezTo>
                    <a:cubicBezTo>
                      <a:pt x="3825" y="5014"/>
                      <a:pt x="7395" y="2979"/>
                      <a:pt x="10597" y="344"/>
                    </a:cubicBezTo>
                    <a:cubicBezTo>
                      <a:pt x="10716" y="225"/>
                      <a:pt x="10596" y="0"/>
                      <a:pt x="10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5;p39">
                <a:extLst>
                  <a:ext uri="{FF2B5EF4-FFF2-40B4-BE49-F238E27FC236}">
                    <a16:creationId xmlns:a16="http://schemas.microsoft.com/office/drawing/2014/main" id="{B47FC951-EA37-456B-AA5E-54538D60F608}"/>
                  </a:ext>
                </a:extLst>
              </p:cNvPr>
              <p:cNvSpPr/>
              <p:nvPr/>
            </p:nvSpPr>
            <p:spPr>
              <a:xfrm rot="-5400000">
                <a:off x="1207510" y="2677509"/>
                <a:ext cx="158595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8900" extrusionOk="0">
                    <a:moveTo>
                      <a:pt x="10310" y="0"/>
                    </a:moveTo>
                    <a:cubicBezTo>
                      <a:pt x="10278" y="0"/>
                      <a:pt x="10246" y="7"/>
                      <a:pt x="10214" y="20"/>
                    </a:cubicBezTo>
                    <a:cubicBezTo>
                      <a:pt x="8312" y="854"/>
                      <a:pt x="6645" y="2422"/>
                      <a:pt x="5077" y="3723"/>
                    </a:cubicBezTo>
                    <a:cubicBezTo>
                      <a:pt x="3309" y="5224"/>
                      <a:pt x="1641" y="6858"/>
                      <a:pt x="107" y="8593"/>
                    </a:cubicBezTo>
                    <a:cubicBezTo>
                      <a:pt x="1" y="8725"/>
                      <a:pt x="126" y="8899"/>
                      <a:pt x="265" y="8899"/>
                    </a:cubicBezTo>
                    <a:cubicBezTo>
                      <a:pt x="302" y="8899"/>
                      <a:pt x="339" y="8887"/>
                      <a:pt x="373" y="8860"/>
                    </a:cubicBezTo>
                    <a:cubicBezTo>
                      <a:pt x="1875" y="7392"/>
                      <a:pt x="3376" y="5958"/>
                      <a:pt x="4977" y="4623"/>
                    </a:cubicBezTo>
                    <a:cubicBezTo>
                      <a:pt x="6745" y="3122"/>
                      <a:pt x="8813" y="1988"/>
                      <a:pt x="10514" y="420"/>
                    </a:cubicBezTo>
                    <a:cubicBezTo>
                      <a:pt x="10687" y="248"/>
                      <a:pt x="10512" y="0"/>
                      <a:pt x="10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6;p39">
                <a:extLst>
                  <a:ext uri="{FF2B5EF4-FFF2-40B4-BE49-F238E27FC236}">
                    <a16:creationId xmlns:a16="http://schemas.microsoft.com/office/drawing/2014/main" id="{F9F6D477-8C1B-77E1-64B9-4008C4B5B8D1}"/>
                  </a:ext>
                </a:extLst>
              </p:cNvPr>
              <p:cNvSpPr/>
              <p:nvPr/>
            </p:nvSpPr>
            <p:spPr>
              <a:xfrm rot="-5400000">
                <a:off x="1264919" y="2668800"/>
                <a:ext cx="176804" cy="120438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8390" extrusionOk="0">
                    <a:moveTo>
                      <a:pt x="11344" y="1"/>
                    </a:moveTo>
                    <a:cubicBezTo>
                      <a:pt x="11294" y="1"/>
                      <a:pt x="11243" y="11"/>
                      <a:pt x="11195" y="36"/>
                    </a:cubicBezTo>
                    <a:cubicBezTo>
                      <a:pt x="7225" y="2171"/>
                      <a:pt x="3556" y="5039"/>
                      <a:pt x="187" y="7975"/>
                    </a:cubicBezTo>
                    <a:cubicBezTo>
                      <a:pt x="0" y="8161"/>
                      <a:pt x="175" y="8390"/>
                      <a:pt x="389" y="8390"/>
                    </a:cubicBezTo>
                    <a:cubicBezTo>
                      <a:pt x="443" y="8390"/>
                      <a:pt x="500" y="8375"/>
                      <a:pt x="554" y="8342"/>
                    </a:cubicBezTo>
                    <a:cubicBezTo>
                      <a:pt x="3656" y="5873"/>
                      <a:pt x="6892" y="3738"/>
                      <a:pt x="10194" y="1570"/>
                    </a:cubicBezTo>
                    <a:cubicBezTo>
                      <a:pt x="10234" y="1630"/>
                      <a:pt x="10298" y="1678"/>
                      <a:pt x="10365" y="1678"/>
                    </a:cubicBezTo>
                    <a:cubicBezTo>
                      <a:pt x="10409" y="1678"/>
                      <a:pt x="10454" y="1657"/>
                      <a:pt x="10494" y="1603"/>
                    </a:cubicBezTo>
                    <a:cubicBezTo>
                      <a:pt x="10828" y="1237"/>
                      <a:pt x="11195" y="903"/>
                      <a:pt x="11628" y="603"/>
                    </a:cubicBezTo>
                    <a:cubicBezTo>
                      <a:pt x="11913" y="375"/>
                      <a:pt x="11638" y="1"/>
                      <a:pt x="113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7;p39">
                <a:extLst>
                  <a:ext uri="{FF2B5EF4-FFF2-40B4-BE49-F238E27FC236}">
                    <a16:creationId xmlns:a16="http://schemas.microsoft.com/office/drawing/2014/main" id="{68C8F4E1-002F-9AF0-C9CD-376AB55E43CB}"/>
                  </a:ext>
                </a:extLst>
              </p:cNvPr>
              <p:cNvSpPr/>
              <p:nvPr/>
            </p:nvSpPr>
            <p:spPr>
              <a:xfrm rot="-5400000">
                <a:off x="1347197" y="2686621"/>
                <a:ext cx="162661" cy="102710"/>
              </a:xfrm>
              <a:custGeom>
                <a:avLst/>
                <a:gdLst/>
                <a:ahLst/>
                <a:cxnLst/>
                <a:rect l="l" t="t" r="r" b="b"/>
                <a:pathLst>
                  <a:path w="10961" h="7155" extrusionOk="0">
                    <a:moveTo>
                      <a:pt x="10644" y="0"/>
                    </a:moveTo>
                    <a:cubicBezTo>
                      <a:pt x="10616" y="0"/>
                      <a:pt x="10586" y="6"/>
                      <a:pt x="10554" y="17"/>
                    </a:cubicBezTo>
                    <a:cubicBezTo>
                      <a:pt x="6685" y="1018"/>
                      <a:pt x="3016" y="4053"/>
                      <a:pt x="180" y="6755"/>
                    </a:cubicBezTo>
                    <a:cubicBezTo>
                      <a:pt x="1" y="6935"/>
                      <a:pt x="157" y="7155"/>
                      <a:pt x="330" y="7155"/>
                    </a:cubicBezTo>
                    <a:cubicBezTo>
                      <a:pt x="382" y="7155"/>
                      <a:pt x="435" y="7135"/>
                      <a:pt x="481" y="7089"/>
                    </a:cubicBezTo>
                    <a:cubicBezTo>
                      <a:pt x="2015" y="5755"/>
                      <a:pt x="3650" y="4520"/>
                      <a:pt x="5351" y="3420"/>
                    </a:cubicBezTo>
                    <a:cubicBezTo>
                      <a:pt x="7085" y="2319"/>
                      <a:pt x="9020" y="1552"/>
                      <a:pt x="10755" y="451"/>
                    </a:cubicBezTo>
                    <a:cubicBezTo>
                      <a:pt x="10961" y="304"/>
                      <a:pt x="10855" y="0"/>
                      <a:pt x="10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8;p39">
                <a:extLst>
                  <a:ext uri="{FF2B5EF4-FFF2-40B4-BE49-F238E27FC236}">
                    <a16:creationId xmlns:a16="http://schemas.microsoft.com/office/drawing/2014/main" id="{E0DFCFEE-207B-1A58-3D6D-5677D2CFC4AC}"/>
                  </a:ext>
                </a:extLst>
              </p:cNvPr>
              <p:cNvSpPr/>
              <p:nvPr/>
            </p:nvSpPr>
            <p:spPr>
              <a:xfrm rot="-5400000">
                <a:off x="1404481" y="2654157"/>
                <a:ext cx="16653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7463" extrusionOk="0">
                    <a:moveTo>
                      <a:pt x="10844" y="1"/>
                    </a:moveTo>
                    <a:cubicBezTo>
                      <a:pt x="10814" y="1"/>
                      <a:pt x="10782" y="6"/>
                      <a:pt x="10748" y="16"/>
                    </a:cubicBezTo>
                    <a:cubicBezTo>
                      <a:pt x="6879" y="1117"/>
                      <a:pt x="3109" y="4319"/>
                      <a:pt x="207" y="7021"/>
                    </a:cubicBezTo>
                    <a:cubicBezTo>
                      <a:pt x="0" y="7202"/>
                      <a:pt x="194" y="7462"/>
                      <a:pt x="400" y="7462"/>
                    </a:cubicBezTo>
                    <a:cubicBezTo>
                      <a:pt x="460" y="7462"/>
                      <a:pt x="521" y="7440"/>
                      <a:pt x="574" y="7388"/>
                    </a:cubicBezTo>
                    <a:cubicBezTo>
                      <a:pt x="2275" y="5987"/>
                      <a:pt x="4010" y="4686"/>
                      <a:pt x="5878" y="3485"/>
                    </a:cubicBezTo>
                    <a:cubicBezTo>
                      <a:pt x="7512" y="2417"/>
                      <a:pt x="9380" y="1684"/>
                      <a:pt x="10981" y="549"/>
                    </a:cubicBezTo>
                    <a:cubicBezTo>
                      <a:pt x="11221" y="370"/>
                      <a:pt x="11111" y="1"/>
                      <a:pt x="108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9;p39">
                <a:extLst>
                  <a:ext uri="{FF2B5EF4-FFF2-40B4-BE49-F238E27FC236}">
                    <a16:creationId xmlns:a16="http://schemas.microsoft.com/office/drawing/2014/main" id="{E7F99364-5A9E-1585-7FA9-BA58E6E8B325}"/>
                  </a:ext>
                </a:extLst>
              </p:cNvPr>
              <p:cNvSpPr/>
              <p:nvPr/>
            </p:nvSpPr>
            <p:spPr>
              <a:xfrm rot="-5400000">
                <a:off x="1467385" y="2653218"/>
                <a:ext cx="131260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5895" extrusionOk="0">
                    <a:moveTo>
                      <a:pt x="8491" y="0"/>
                    </a:moveTo>
                    <a:cubicBezTo>
                      <a:pt x="8464" y="0"/>
                      <a:pt x="8435" y="5"/>
                      <a:pt x="8404" y="15"/>
                    </a:cubicBezTo>
                    <a:cubicBezTo>
                      <a:pt x="5436" y="1216"/>
                      <a:pt x="2400" y="3184"/>
                      <a:pt x="165" y="5485"/>
                    </a:cubicBezTo>
                    <a:cubicBezTo>
                      <a:pt x="1" y="5623"/>
                      <a:pt x="129" y="5895"/>
                      <a:pt x="310" y="5895"/>
                    </a:cubicBezTo>
                    <a:cubicBezTo>
                      <a:pt x="349" y="5895"/>
                      <a:pt x="390" y="5882"/>
                      <a:pt x="432" y="5852"/>
                    </a:cubicBezTo>
                    <a:cubicBezTo>
                      <a:pt x="3167" y="4051"/>
                      <a:pt x="5836" y="2250"/>
                      <a:pt x="8605" y="515"/>
                    </a:cubicBezTo>
                    <a:cubicBezTo>
                      <a:pt x="8844" y="365"/>
                      <a:pt x="8734" y="0"/>
                      <a:pt x="8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0;p39">
                <a:extLst>
                  <a:ext uri="{FF2B5EF4-FFF2-40B4-BE49-F238E27FC236}">
                    <a16:creationId xmlns:a16="http://schemas.microsoft.com/office/drawing/2014/main" id="{550A2B3B-2DC1-FE7F-CAB5-D3EFC86B51AE}"/>
                  </a:ext>
                </a:extLst>
              </p:cNvPr>
              <p:cNvSpPr/>
              <p:nvPr/>
            </p:nvSpPr>
            <p:spPr>
              <a:xfrm rot="-5400000">
                <a:off x="1478741" y="2586472"/>
                <a:ext cx="155048" cy="76311"/>
              </a:xfrm>
              <a:custGeom>
                <a:avLst/>
                <a:gdLst/>
                <a:ahLst/>
                <a:cxnLst/>
                <a:rect l="l" t="t" r="r" b="b"/>
                <a:pathLst>
                  <a:path w="10448" h="5316" extrusionOk="0">
                    <a:moveTo>
                      <a:pt x="10055" y="0"/>
                    </a:moveTo>
                    <a:cubicBezTo>
                      <a:pt x="10037" y="0"/>
                      <a:pt x="10018" y="3"/>
                      <a:pt x="9999" y="7"/>
                    </a:cubicBezTo>
                    <a:cubicBezTo>
                      <a:pt x="6530" y="908"/>
                      <a:pt x="3061" y="2709"/>
                      <a:pt x="225" y="4811"/>
                    </a:cubicBezTo>
                    <a:cubicBezTo>
                      <a:pt x="0" y="4980"/>
                      <a:pt x="131" y="5315"/>
                      <a:pt x="338" y="5315"/>
                    </a:cubicBezTo>
                    <a:cubicBezTo>
                      <a:pt x="377" y="5315"/>
                      <a:pt x="417" y="5304"/>
                      <a:pt x="459" y="5278"/>
                    </a:cubicBezTo>
                    <a:cubicBezTo>
                      <a:pt x="3661" y="3476"/>
                      <a:pt x="6830" y="1975"/>
                      <a:pt x="10199" y="474"/>
                    </a:cubicBezTo>
                    <a:cubicBezTo>
                      <a:pt x="10447" y="381"/>
                      <a:pt x="10292" y="0"/>
                      <a:pt x="100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1;p39">
                <a:extLst>
                  <a:ext uri="{FF2B5EF4-FFF2-40B4-BE49-F238E27FC236}">
                    <a16:creationId xmlns:a16="http://schemas.microsoft.com/office/drawing/2014/main" id="{BA0AF013-36B0-1715-64A5-EB14087C167C}"/>
                  </a:ext>
                </a:extLst>
              </p:cNvPr>
              <p:cNvSpPr/>
              <p:nvPr/>
            </p:nvSpPr>
            <p:spPr>
              <a:xfrm rot="-5400000">
                <a:off x="1492347" y="2467687"/>
                <a:ext cx="137656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080" extrusionOk="0">
                    <a:moveTo>
                      <a:pt x="8883" y="0"/>
                    </a:moveTo>
                    <a:cubicBezTo>
                      <a:pt x="8857" y="0"/>
                      <a:pt x="8829" y="5"/>
                      <a:pt x="8800" y="14"/>
                    </a:cubicBezTo>
                    <a:cubicBezTo>
                      <a:pt x="5732" y="1015"/>
                      <a:pt x="2763" y="2616"/>
                      <a:pt x="228" y="4618"/>
                    </a:cubicBezTo>
                    <a:cubicBezTo>
                      <a:pt x="0" y="4788"/>
                      <a:pt x="209" y="5080"/>
                      <a:pt x="441" y="5080"/>
                    </a:cubicBezTo>
                    <a:cubicBezTo>
                      <a:pt x="481" y="5080"/>
                      <a:pt x="522" y="5071"/>
                      <a:pt x="561" y="5051"/>
                    </a:cubicBezTo>
                    <a:cubicBezTo>
                      <a:pt x="3330" y="3417"/>
                      <a:pt x="6132" y="1949"/>
                      <a:pt x="9034" y="515"/>
                    </a:cubicBezTo>
                    <a:cubicBezTo>
                      <a:pt x="9275" y="394"/>
                      <a:pt x="9135" y="0"/>
                      <a:pt x="8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2;p39">
                <a:extLst>
                  <a:ext uri="{FF2B5EF4-FFF2-40B4-BE49-F238E27FC236}">
                    <a16:creationId xmlns:a16="http://schemas.microsoft.com/office/drawing/2014/main" id="{B18E24AB-5A3E-EA90-1EB8-C1F2B1C251AF}"/>
                  </a:ext>
                </a:extLst>
              </p:cNvPr>
              <p:cNvSpPr/>
              <p:nvPr/>
            </p:nvSpPr>
            <p:spPr>
              <a:xfrm rot="-5400000">
                <a:off x="1508987" y="2374258"/>
                <a:ext cx="109490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3168" extrusionOk="0">
                    <a:moveTo>
                      <a:pt x="6986" y="0"/>
                    </a:moveTo>
                    <a:cubicBezTo>
                      <a:pt x="6959" y="0"/>
                      <a:pt x="6931" y="5"/>
                      <a:pt x="6903" y="14"/>
                    </a:cubicBezTo>
                    <a:cubicBezTo>
                      <a:pt x="4701" y="748"/>
                      <a:pt x="2499" y="1549"/>
                      <a:pt x="365" y="2483"/>
                    </a:cubicBezTo>
                    <a:cubicBezTo>
                      <a:pt x="0" y="2604"/>
                      <a:pt x="188" y="3168"/>
                      <a:pt x="527" y="3168"/>
                    </a:cubicBezTo>
                    <a:cubicBezTo>
                      <a:pt x="560" y="3168"/>
                      <a:pt x="595" y="3162"/>
                      <a:pt x="631" y="3150"/>
                    </a:cubicBezTo>
                    <a:cubicBezTo>
                      <a:pt x="2833" y="2349"/>
                      <a:pt x="4968" y="1449"/>
                      <a:pt x="7136" y="481"/>
                    </a:cubicBezTo>
                    <a:cubicBezTo>
                      <a:pt x="7377" y="391"/>
                      <a:pt x="7237" y="0"/>
                      <a:pt x="69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3;p39">
                <a:extLst>
                  <a:ext uri="{FF2B5EF4-FFF2-40B4-BE49-F238E27FC236}">
                    <a16:creationId xmlns:a16="http://schemas.microsoft.com/office/drawing/2014/main" id="{7BE20740-B339-653D-ED1E-A20B0E2C62D9}"/>
                  </a:ext>
                </a:extLst>
              </p:cNvPr>
              <p:cNvSpPr/>
              <p:nvPr/>
            </p:nvSpPr>
            <p:spPr>
              <a:xfrm rot="-5400000">
                <a:off x="1521669" y="2269418"/>
                <a:ext cx="84083" cy="404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819" extrusionOk="0">
                    <a:moveTo>
                      <a:pt x="5348" y="0"/>
                    </a:moveTo>
                    <a:cubicBezTo>
                      <a:pt x="5328" y="0"/>
                      <a:pt x="5307" y="3"/>
                      <a:pt x="5285" y="8"/>
                    </a:cubicBezTo>
                    <a:cubicBezTo>
                      <a:pt x="3550" y="542"/>
                      <a:pt x="1749" y="1342"/>
                      <a:pt x="215" y="2343"/>
                    </a:cubicBezTo>
                    <a:cubicBezTo>
                      <a:pt x="0" y="2496"/>
                      <a:pt x="95" y="2818"/>
                      <a:pt x="344" y="2818"/>
                    </a:cubicBezTo>
                    <a:cubicBezTo>
                      <a:pt x="367" y="2818"/>
                      <a:pt x="390" y="2816"/>
                      <a:pt x="415" y="2810"/>
                    </a:cubicBezTo>
                    <a:cubicBezTo>
                      <a:pt x="2183" y="2276"/>
                      <a:pt x="3917" y="1409"/>
                      <a:pt x="5452" y="442"/>
                    </a:cubicBezTo>
                    <a:cubicBezTo>
                      <a:pt x="5666" y="319"/>
                      <a:pt x="5571" y="0"/>
                      <a:pt x="5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4;p39">
                <a:extLst>
                  <a:ext uri="{FF2B5EF4-FFF2-40B4-BE49-F238E27FC236}">
                    <a16:creationId xmlns:a16="http://schemas.microsoft.com/office/drawing/2014/main" id="{463FC972-785E-F731-3CB4-38B8ACAAAD56}"/>
                  </a:ext>
                </a:extLst>
              </p:cNvPr>
              <p:cNvSpPr/>
              <p:nvPr/>
            </p:nvSpPr>
            <p:spPr>
              <a:xfrm rot="-5400000">
                <a:off x="1540494" y="2207073"/>
                <a:ext cx="53053" cy="22193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546" extrusionOk="0">
                    <a:moveTo>
                      <a:pt x="3244" y="1"/>
                    </a:moveTo>
                    <a:cubicBezTo>
                      <a:pt x="3227" y="1"/>
                      <a:pt x="3210" y="3"/>
                      <a:pt x="3192" y="8"/>
                    </a:cubicBezTo>
                    <a:cubicBezTo>
                      <a:pt x="2192" y="309"/>
                      <a:pt x="1124" y="576"/>
                      <a:pt x="223" y="1109"/>
                    </a:cubicBezTo>
                    <a:cubicBezTo>
                      <a:pt x="1" y="1236"/>
                      <a:pt x="142" y="1545"/>
                      <a:pt x="358" y="1545"/>
                    </a:cubicBezTo>
                    <a:cubicBezTo>
                      <a:pt x="368" y="1545"/>
                      <a:pt x="379" y="1544"/>
                      <a:pt x="390" y="1543"/>
                    </a:cubicBezTo>
                    <a:cubicBezTo>
                      <a:pt x="1424" y="1343"/>
                      <a:pt x="2392" y="842"/>
                      <a:pt x="3359" y="442"/>
                    </a:cubicBezTo>
                    <a:cubicBezTo>
                      <a:pt x="3575" y="350"/>
                      <a:pt x="3449" y="1"/>
                      <a:pt x="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5;p39">
                <a:extLst>
                  <a:ext uri="{FF2B5EF4-FFF2-40B4-BE49-F238E27FC236}">
                    <a16:creationId xmlns:a16="http://schemas.microsoft.com/office/drawing/2014/main" id="{A5111278-CFAF-144C-0ECF-5A14A1036EBF}"/>
                  </a:ext>
                </a:extLst>
              </p:cNvPr>
              <p:cNvSpPr/>
              <p:nvPr/>
            </p:nvSpPr>
            <p:spPr>
              <a:xfrm rot="-5400000">
                <a:off x="1528787" y="2109241"/>
                <a:ext cx="68368" cy="36146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2518" extrusionOk="0">
                    <a:moveTo>
                      <a:pt x="4318" y="0"/>
                    </a:moveTo>
                    <a:cubicBezTo>
                      <a:pt x="4299" y="0"/>
                      <a:pt x="4279" y="3"/>
                      <a:pt x="4258" y="9"/>
                    </a:cubicBezTo>
                    <a:cubicBezTo>
                      <a:pt x="2890" y="410"/>
                      <a:pt x="1589" y="943"/>
                      <a:pt x="388" y="1744"/>
                    </a:cubicBezTo>
                    <a:cubicBezTo>
                      <a:pt x="1" y="1993"/>
                      <a:pt x="233" y="2518"/>
                      <a:pt x="571" y="2518"/>
                    </a:cubicBezTo>
                    <a:cubicBezTo>
                      <a:pt x="641" y="2518"/>
                      <a:pt x="715" y="2495"/>
                      <a:pt x="789" y="2444"/>
                    </a:cubicBezTo>
                    <a:cubicBezTo>
                      <a:pt x="1956" y="1710"/>
                      <a:pt x="3157" y="977"/>
                      <a:pt x="4424" y="376"/>
                    </a:cubicBezTo>
                    <a:cubicBezTo>
                      <a:pt x="4607" y="285"/>
                      <a:pt x="4512" y="0"/>
                      <a:pt x="43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6;p39">
                <a:extLst>
                  <a:ext uri="{FF2B5EF4-FFF2-40B4-BE49-F238E27FC236}">
                    <a16:creationId xmlns:a16="http://schemas.microsoft.com/office/drawing/2014/main" id="{DEF0A505-3252-8064-C2A2-3CA7B539225F}"/>
                  </a:ext>
                </a:extLst>
              </p:cNvPr>
              <p:cNvSpPr/>
              <p:nvPr/>
            </p:nvSpPr>
            <p:spPr>
              <a:xfrm rot="-5400000">
                <a:off x="1519824" y="2017320"/>
                <a:ext cx="7393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2715" extrusionOk="0">
                    <a:moveTo>
                      <a:pt x="4649" y="0"/>
                    </a:moveTo>
                    <a:cubicBezTo>
                      <a:pt x="4609" y="0"/>
                      <a:pt x="4564" y="12"/>
                      <a:pt x="4518" y="38"/>
                    </a:cubicBezTo>
                    <a:cubicBezTo>
                      <a:pt x="3117" y="872"/>
                      <a:pt x="1649" y="1572"/>
                      <a:pt x="215" y="2306"/>
                    </a:cubicBezTo>
                    <a:cubicBezTo>
                      <a:pt x="0" y="2398"/>
                      <a:pt x="123" y="2715"/>
                      <a:pt x="325" y="2715"/>
                    </a:cubicBezTo>
                    <a:cubicBezTo>
                      <a:pt x="343" y="2715"/>
                      <a:pt x="362" y="2712"/>
                      <a:pt x="381" y="2706"/>
                    </a:cubicBezTo>
                    <a:cubicBezTo>
                      <a:pt x="1983" y="2340"/>
                      <a:pt x="3484" y="1472"/>
                      <a:pt x="4785" y="505"/>
                    </a:cubicBezTo>
                    <a:cubicBezTo>
                      <a:pt x="4982" y="336"/>
                      <a:pt x="4870" y="0"/>
                      <a:pt x="4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7;p39">
                <a:extLst>
                  <a:ext uri="{FF2B5EF4-FFF2-40B4-BE49-F238E27FC236}">
                    <a16:creationId xmlns:a16="http://schemas.microsoft.com/office/drawing/2014/main" id="{9EA0090A-DA93-87AF-6966-1CA77EBF3A34}"/>
                  </a:ext>
                </a:extLst>
              </p:cNvPr>
              <p:cNvSpPr/>
              <p:nvPr/>
            </p:nvSpPr>
            <p:spPr>
              <a:xfrm rot="-5400000">
                <a:off x="3602806" y="2791669"/>
                <a:ext cx="43081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70" extrusionOk="0">
                    <a:moveTo>
                      <a:pt x="2551" y="0"/>
                    </a:moveTo>
                    <a:cubicBezTo>
                      <a:pt x="2111" y="0"/>
                      <a:pt x="1789" y="412"/>
                      <a:pt x="1468" y="669"/>
                    </a:cubicBezTo>
                    <a:cubicBezTo>
                      <a:pt x="1034" y="1036"/>
                      <a:pt x="534" y="1370"/>
                      <a:pt x="167" y="1803"/>
                    </a:cubicBezTo>
                    <a:cubicBezTo>
                      <a:pt x="1" y="2025"/>
                      <a:pt x="134" y="2270"/>
                      <a:pt x="336" y="2270"/>
                    </a:cubicBezTo>
                    <a:cubicBezTo>
                      <a:pt x="378" y="2270"/>
                      <a:pt x="422" y="2260"/>
                      <a:pt x="467" y="2237"/>
                    </a:cubicBezTo>
                    <a:cubicBezTo>
                      <a:pt x="967" y="2037"/>
                      <a:pt x="1368" y="1670"/>
                      <a:pt x="1801" y="1370"/>
                    </a:cubicBezTo>
                    <a:cubicBezTo>
                      <a:pt x="2168" y="1103"/>
                      <a:pt x="2769" y="836"/>
                      <a:pt x="2869" y="369"/>
                    </a:cubicBezTo>
                    <a:cubicBezTo>
                      <a:pt x="2902" y="169"/>
                      <a:pt x="2802" y="2"/>
                      <a:pt x="2602" y="2"/>
                    </a:cubicBezTo>
                    <a:cubicBezTo>
                      <a:pt x="2585" y="1"/>
                      <a:pt x="2568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8;p39">
                <a:extLst>
                  <a:ext uri="{FF2B5EF4-FFF2-40B4-BE49-F238E27FC236}">
                    <a16:creationId xmlns:a16="http://schemas.microsoft.com/office/drawing/2014/main" id="{F3424E38-E9AA-78BC-2172-B648DA6F623D}"/>
                  </a:ext>
                </a:extLst>
              </p:cNvPr>
              <p:cNvSpPr/>
              <p:nvPr/>
            </p:nvSpPr>
            <p:spPr>
              <a:xfrm rot="-5400000">
                <a:off x="3620865" y="2765957"/>
                <a:ext cx="69985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060" extrusionOk="0">
                    <a:moveTo>
                      <a:pt x="4395" y="1"/>
                    </a:moveTo>
                    <a:cubicBezTo>
                      <a:pt x="4384" y="1"/>
                      <a:pt x="4372" y="2"/>
                      <a:pt x="4360" y="3"/>
                    </a:cubicBezTo>
                    <a:cubicBezTo>
                      <a:pt x="2792" y="304"/>
                      <a:pt x="1224" y="1404"/>
                      <a:pt x="190" y="2572"/>
                    </a:cubicBezTo>
                    <a:cubicBezTo>
                      <a:pt x="1" y="2761"/>
                      <a:pt x="162" y="3060"/>
                      <a:pt x="372" y="3060"/>
                    </a:cubicBezTo>
                    <a:cubicBezTo>
                      <a:pt x="421" y="3060"/>
                      <a:pt x="473" y="3043"/>
                      <a:pt x="523" y="3006"/>
                    </a:cubicBezTo>
                    <a:cubicBezTo>
                      <a:pt x="1157" y="2539"/>
                      <a:pt x="1791" y="2038"/>
                      <a:pt x="2458" y="1638"/>
                    </a:cubicBezTo>
                    <a:cubicBezTo>
                      <a:pt x="3125" y="1204"/>
                      <a:pt x="3859" y="871"/>
                      <a:pt x="4526" y="437"/>
                    </a:cubicBezTo>
                    <a:cubicBezTo>
                      <a:pt x="4716" y="279"/>
                      <a:pt x="4606" y="1"/>
                      <a:pt x="4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9;p39">
                <a:extLst>
                  <a:ext uri="{FF2B5EF4-FFF2-40B4-BE49-F238E27FC236}">
                    <a16:creationId xmlns:a16="http://schemas.microsoft.com/office/drawing/2014/main" id="{38DAE186-B1A0-B3EF-13E7-98F386F04010}"/>
                  </a:ext>
                </a:extLst>
              </p:cNvPr>
              <p:cNvSpPr/>
              <p:nvPr/>
            </p:nvSpPr>
            <p:spPr>
              <a:xfrm rot="-5400000">
                <a:off x="3630373" y="2699483"/>
                <a:ext cx="133441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6681" extrusionOk="0">
                    <a:moveTo>
                      <a:pt x="8667" y="0"/>
                    </a:moveTo>
                    <a:cubicBezTo>
                      <a:pt x="8648" y="0"/>
                      <a:pt x="8627" y="3"/>
                      <a:pt x="8606" y="9"/>
                    </a:cubicBezTo>
                    <a:cubicBezTo>
                      <a:pt x="6672" y="743"/>
                      <a:pt x="4937" y="2277"/>
                      <a:pt x="3303" y="3511"/>
                    </a:cubicBezTo>
                    <a:cubicBezTo>
                      <a:pt x="2535" y="4045"/>
                      <a:pt x="34" y="5346"/>
                      <a:pt x="0" y="6413"/>
                    </a:cubicBezTo>
                    <a:cubicBezTo>
                      <a:pt x="0" y="6513"/>
                      <a:pt x="100" y="6614"/>
                      <a:pt x="200" y="6647"/>
                    </a:cubicBezTo>
                    <a:cubicBezTo>
                      <a:pt x="234" y="6647"/>
                      <a:pt x="267" y="6647"/>
                      <a:pt x="300" y="6680"/>
                    </a:cubicBezTo>
                    <a:cubicBezTo>
                      <a:pt x="367" y="6680"/>
                      <a:pt x="467" y="6680"/>
                      <a:pt x="501" y="6614"/>
                    </a:cubicBezTo>
                    <a:lnTo>
                      <a:pt x="601" y="6513"/>
                    </a:lnTo>
                    <a:cubicBezTo>
                      <a:pt x="634" y="6480"/>
                      <a:pt x="667" y="6380"/>
                      <a:pt x="601" y="6313"/>
                    </a:cubicBezTo>
                    <a:cubicBezTo>
                      <a:pt x="601" y="6280"/>
                      <a:pt x="601" y="6247"/>
                      <a:pt x="567" y="6247"/>
                    </a:cubicBezTo>
                    <a:cubicBezTo>
                      <a:pt x="534" y="6213"/>
                      <a:pt x="501" y="6180"/>
                      <a:pt x="467" y="6180"/>
                    </a:cubicBezTo>
                    <a:cubicBezTo>
                      <a:pt x="968" y="5880"/>
                      <a:pt x="2469" y="4979"/>
                      <a:pt x="2635" y="4846"/>
                    </a:cubicBezTo>
                    <a:cubicBezTo>
                      <a:pt x="3303" y="4379"/>
                      <a:pt x="4003" y="3878"/>
                      <a:pt x="4704" y="3411"/>
                    </a:cubicBezTo>
                    <a:cubicBezTo>
                      <a:pt x="6071" y="2444"/>
                      <a:pt x="7672" y="1643"/>
                      <a:pt x="8840" y="409"/>
                    </a:cubicBezTo>
                    <a:cubicBezTo>
                      <a:pt x="8992" y="288"/>
                      <a:pt x="8867" y="0"/>
                      <a:pt x="86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0;p39">
                <a:extLst>
                  <a:ext uri="{FF2B5EF4-FFF2-40B4-BE49-F238E27FC236}">
                    <a16:creationId xmlns:a16="http://schemas.microsoft.com/office/drawing/2014/main" id="{F4CF3398-1EAC-8766-5293-2667F3249F76}"/>
                  </a:ext>
                </a:extLst>
              </p:cNvPr>
              <p:cNvSpPr/>
              <p:nvPr/>
            </p:nvSpPr>
            <p:spPr>
              <a:xfrm rot="-5400000">
                <a:off x="3663780" y="2667029"/>
                <a:ext cx="182324" cy="112227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7818" extrusionOk="0">
                    <a:moveTo>
                      <a:pt x="11550" y="1"/>
                    </a:moveTo>
                    <a:cubicBezTo>
                      <a:pt x="10117" y="1"/>
                      <a:pt x="7914" y="1699"/>
                      <a:pt x="6982" y="2252"/>
                    </a:cubicBezTo>
                    <a:cubicBezTo>
                      <a:pt x="4547" y="3686"/>
                      <a:pt x="2245" y="5421"/>
                      <a:pt x="210" y="7389"/>
                    </a:cubicBezTo>
                    <a:cubicBezTo>
                      <a:pt x="1" y="7572"/>
                      <a:pt x="182" y="7817"/>
                      <a:pt x="382" y="7817"/>
                    </a:cubicBezTo>
                    <a:cubicBezTo>
                      <a:pt x="437" y="7817"/>
                      <a:pt x="494" y="7799"/>
                      <a:pt x="544" y="7756"/>
                    </a:cubicBezTo>
                    <a:cubicBezTo>
                      <a:pt x="2345" y="6288"/>
                      <a:pt x="4180" y="4887"/>
                      <a:pt x="6148" y="3653"/>
                    </a:cubicBezTo>
                    <a:cubicBezTo>
                      <a:pt x="6948" y="3153"/>
                      <a:pt x="7782" y="2686"/>
                      <a:pt x="8583" y="2252"/>
                    </a:cubicBezTo>
                    <a:cubicBezTo>
                      <a:pt x="9017" y="2018"/>
                      <a:pt x="9417" y="1818"/>
                      <a:pt x="9851" y="1618"/>
                    </a:cubicBezTo>
                    <a:cubicBezTo>
                      <a:pt x="10051" y="1518"/>
                      <a:pt x="11151" y="717"/>
                      <a:pt x="11585" y="417"/>
                    </a:cubicBezTo>
                    <a:lnTo>
                      <a:pt x="11585" y="417"/>
                    </a:lnTo>
                    <a:cubicBezTo>
                      <a:pt x="11552" y="517"/>
                      <a:pt x="11585" y="617"/>
                      <a:pt x="11685" y="684"/>
                    </a:cubicBezTo>
                    <a:cubicBezTo>
                      <a:pt x="11719" y="717"/>
                      <a:pt x="11752" y="751"/>
                      <a:pt x="11785" y="751"/>
                    </a:cubicBezTo>
                    <a:cubicBezTo>
                      <a:pt x="11832" y="786"/>
                      <a:pt x="11886" y="800"/>
                      <a:pt x="11939" y="800"/>
                    </a:cubicBezTo>
                    <a:cubicBezTo>
                      <a:pt x="12038" y="800"/>
                      <a:pt x="12130" y="749"/>
                      <a:pt x="12152" y="684"/>
                    </a:cubicBezTo>
                    <a:cubicBezTo>
                      <a:pt x="12186" y="617"/>
                      <a:pt x="12219" y="551"/>
                      <a:pt x="12219" y="517"/>
                    </a:cubicBezTo>
                    <a:cubicBezTo>
                      <a:pt x="12286" y="384"/>
                      <a:pt x="12286" y="184"/>
                      <a:pt x="12119" y="117"/>
                    </a:cubicBezTo>
                    <a:cubicBezTo>
                      <a:pt x="11950" y="37"/>
                      <a:pt x="11758" y="1"/>
                      <a:pt x="115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1;p39">
                <a:extLst>
                  <a:ext uri="{FF2B5EF4-FFF2-40B4-BE49-F238E27FC236}">
                    <a16:creationId xmlns:a16="http://schemas.microsoft.com/office/drawing/2014/main" id="{AAF86889-793A-1A81-64F8-8ACAE7099C6E}"/>
                  </a:ext>
                </a:extLst>
              </p:cNvPr>
              <p:cNvSpPr/>
              <p:nvPr/>
            </p:nvSpPr>
            <p:spPr>
              <a:xfrm rot="-5400000">
                <a:off x="3714711" y="2643125"/>
                <a:ext cx="174741" cy="11161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775" extrusionOk="0">
                    <a:moveTo>
                      <a:pt x="11390" y="0"/>
                    </a:moveTo>
                    <a:cubicBezTo>
                      <a:pt x="11361" y="0"/>
                      <a:pt x="11331" y="5"/>
                      <a:pt x="11299" y="14"/>
                    </a:cubicBezTo>
                    <a:cubicBezTo>
                      <a:pt x="7196" y="1515"/>
                      <a:pt x="3560" y="4217"/>
                      <a:pt x="291" y="7119"/>
                    </a:cubicBezTo>
                    <a:cubicBezTo>
                      <a:pt x="0" y="7384"/>
                      <a:pt x="276" y="7775"/>
                      <a:pt x="603" y="7775"/>
                    </a:cubicBezTo>
                    <a:cubicBezTo>
                      <a:pt x="688" y="7775"/>
                      <a:pt x="776" y="7748"/>
                      <a:pt x="858" y="7686"/>
                    </a:cubicBezTo>
                    <a:cubicBezTo>
                      <a:pt x="4161" y="4818"/>
                      <a:pt x="7797" y="2750"/>
                      <a:pt x="11533" y="515"/>
                    </a:cubicBezTo>
                    <a:cubicBezTo>
                      <a:pt x="11774" y="394"/>
                      <a:pt x="11661" y="0"/>
                      <a:pt x="11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72;p39">
                <a:extLst>
                  <a:ext uri="{FF2B5EF4-FFF2-40B4-BE49-F238E27FC236}">
                    <a16:creationId xmlns:a16="http://schemas.microsoft.com/office/drawing/2014/main" id="{237B4564-16EC-B641-7DC5-A5DC1F96B5C6}"/>
                  </a:ext>
                </a:extLst>
              </p:cNvPr>
              <p:cNvSpPr/>
              <p:nvPr/>
            </p:nvSpPr>
            <p:spPr>
              <a:xfrm rot="-5400000">
                <a:off x="3728761" y="2602242"/>
                <a:ext cx="215566" cy="104763"/>
              </a:xfrm>
              <a:custGeom>
                <a:avLst/>
                <a:gdLst/>
                <a:ahLst/>
                <a:cxnLst/>
                <a:rect l="l" t="t" r="r" b="b"/>
                <a:pathLst>
                  <a:path w="14526" h="7298" extrusionOk="0">
                    <a:moveTo>
                      <a:pt x="13841" y="1"/>
                    </a:moveTo>
                    <a:cubicBezTo>
                      <a:pt x="11795" y="1"/>
                      <a:pt x="9896" y="1191"/>
                      <a:pt x="8088" y="2079"/>
                    </a:cubicBezTo>
                    <a:cubicBezTo>
                      <a:pt x="5353" y="3480"/>
                      <a:pt x="2784" y="5047"/>
                      <a:pt x="249" y="6782"/>
                    </a:cubicBezTo>
                    <a:cubicBezTo>
                      <a:pt x="0" y="6948"/>
                      <a:pt x="141" y="7298"/>
                      <a:pt x="368" y="7298"/>
                    </a:cubicBezTo>
                    <a:cubicBezTo>
                      <a:pt x="415" y="7298"/>
                      <a:pt x="465" y="7283"/>
                      <a:pt x="516" y="7249"/>
                    </a:cubicBezTo>
                    <a:cubicBezTo>
                      <a:pt x="2684" y="5915"/>
                      <a:pt x="4886" y="4647"/>
                      <a:pt x="7154" y="3480"/>
                    </a:cubicBezTo>
                    <a:cubicBezTo>
                      <a:pt x="9389" y="2312"/>
                      <a:pt x="11757" y="978"/>
                      <a:pt x="14226" y="478"/>
                    </a:cubicBezTo>
                    <a:cubicBezTo>
                      <a:pt x="14526" y="411"/>
                      <a:pt x="14426" y="11"/>
                      <a:pt x="14159" y="11"/>
                    </a:cubicBezTo>
                    <a:cubicBezTo>
                      <a:pt x="14053" y="4"/>
                      <a:pt x="13947" y="1"/>
                      <a:pt x="138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3;p39">
                <a:extLst>
                  <a:ext uri="{FF2B5EF4-FFF2-40B4-BE49-F238E27FC236}">
                    <a16:creationId xmlns:a16="http://schemas.microsoft.com/office/drawing/2014/main" id="{ECDE2277-F784-322E-2496-4E745B502324}"/>
                  </a:ext>
                </a:extLst>
              </p:cNvPr>
              <p:cNvSpPr/>
              <p:nvPr/>
            </p:nvSpPr>
            <p:spPr>
              <a:xfrm rot="-5400000">
                <a:off x="3791319" y="2531716"/>
                <a:ext cx="163166" cy="92489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6443" extrusionOk="0">
                    <a:moveTo>
                      <a:pt x="10510" y="0"/>
                    </a:moveTo>
                    <a:cubicBezTo>
                      <a:pt x="10474" y="0"/>
                      <a:pt x="10436" y="6"/>
                      <a:pt x="10397" y="19"/>
                    </a:cubicBezTo>
                    <a:cubicBezTo>
                      <a:pt x="6761" y="1153"/>
                      <a:pt x="3392" y="3388"/>
                      <a:pt x="357" y="5623"/>
                    </a:cubicBezTo>
                    <a:cubicBezTo>
                      <a:pt x="0" y="5898"/>
                      <a:pt x="230" y="6442"/>
                      <a:pt x="582" y="6442"/>
                    </a:cubicBezTo>
                    <a:cubicBezTo>
                      <a:pt x="658" y="6442"/>
                      <a:pt x="740" y="6417"/>
                      <a:pt x="824" y="6357"/>
                    </a:cubicBezTo>
                    <a:cubicBezTo>
                      <a:pt x="3959" y="4122"/>
                      <a:pt x="7328" y="2554"/>
                      <a:pt x="10664" y="686"/>
                    </a:cubicBezTo>
                    <a:cubicBezTo>
                      <a:pt x="10995" y="506"/>
                      <a:pt x="10837" y="0"/>
                      <a:pt x="10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4;p39">
                <a:extLst>
                  <a:ext uri="{FF2B5EF4-FFF2-40B4-BE49-F238E27FC236}">
                    <a16:creationId xmlns:a16="http://schemas.microsoft.com/office/drawing/2014/main" id="{102BDCB9-0325-2AF2-1220-033B9F6CCC5A}"/>
                  </a:ext>
                </a:extLst>
              </p:cNvPr>
              <p:cNvSpPr/>
              <p:nvPr/>
            </p:nvSpPr>
            <p:spPr>
              <a:xfrm rot="-5400000">
                <a:off x="3829084" y="2463535"/>
                <a:ext cx="136320" cy="7226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5034" extrusionOk="0">
                    <a:moveTo>
                      <a:pt x="8754" y="1"/>
                    </a:moveTo>
                    <a:cubicBezTo>
                      <a:pt x="8722" y="1"/>
                      <a:pt x="8688" y="7"/>
                      <a:pt x="8654" y="21"/>
                    </a:cubicBezTo>
                    <a:cubicBezTo>
                      <a:pt x="5718" y="1122"/>
                      <a:pt x="2883" y="2656"/>
                      <a:pt x="314" y="4391"/>
                    </a:cubicBezTo>
                    <a:cubicBezTo>
                      <a:pt x="1" y="4590"/>
                      <a:pt x="174" y="5033"/>
                      <a:pt x="481" y="5033"/>
                    </a:cubicBezTo>
                    <a:cubicBezTo>
                      <a:pt x="533" y="5033"/>
                      <a:pt x="590" y="5020"/>
                      <a:pt x="648" y="4991"/>
                    </a:cubicBezTo>
                    <a:cubicBezTo>
                      <a:pt x="3383" y="3524"/>
                      <a:pt x="6152" y="2123"/>
                      <a:pt x="8887" y="621"/>
                    </a:cubicBezTo>
                    <a:cubicBezTo>
                      <a:pt x="9186" y="472"/>
                      <a:pt x="9029" y="1"/>
                      <a:pt x="87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5;p39">
                <a:extLst>
                  <a:ext uri="{FF2B5EF4-FFF2-40B4-BE49-F238E27FC236}">
                    <a16:creationId xmlns:a16="http://schemas.microsoft.com/office/drawing/2014/main" id="{04595CD7-3E14-6D58-A6AF-F2B33EC9F6C9}"/>
                  </a:ext>
                </a:extLst>
              </p:cNvPr>
              <p:cNvSpPr/>
              <p:nvPr/>
            </p:nvSpPr>
            <p:spPr>
              <a:xfrm rot="-5400000">
                <a:off x="3867920" y="2389474"/>
                <a:ext cx="90019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55" extrusionOk="0">
                    <a:moveTo>
                      <a:pt x="5703" y="0"/>
                    </a:moveTo>
                    <a:cubicBezTo>
                      <a:pt x="5670" y="0"/>
                      <a:pt x="5634" y="8"/>
                      <a:pt x="5598" y="24"/>
                    </a:cubicBezTo>
                    <a:cubicBezTo>
                      <a:pt x="3796" y="758"/>
                      <a:pt x="2029" y="1558"/>
                      <a:pt x="294" y="2492"/>
                    </a:cubicBezTo>
                    <a:cubicBezTo>
                      <a:pt x="0" y="2669"/>
                      <a:pt x="146" y="3155"/>
                      <a:pt x="436" y="3155"/>
                    </a:cubicBezTo>
                    <a:cubicBezTo>
                      <a:pt x="475" y="3155"/>
                      <a:pt x="517" y="3146"/>
                      <a:pt x="561" y="3126"/>
                    </a:cubicBezTo>
                    <a:cubicBezTo>
                      <a:pt x="2395" y="2359"/>
                      <a:pt x="4130" y="1492"/>
                      <a:pt x="5831" y="524"/>
                    </a:cubicBezTo>
                    <a:cubicBezTo>
                      <a:pt x="6065" y="378"/>
                      <a:pt x="5940" y="0"/>
                      <a:pt x="57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6;p39">
                <a:extLst>
                  <a:ext uri="{FF2B5EF4-FFF2-40B4-BE49-F238E27FC236}">
                    <a16:creationId xmlns:a16="http://schemas.microsoft.com/office/drawing/2014/main" id="{503213AD-7DBE-94CC-593D-E55FC4CD2777}"/>
                  </a:ext>
                </a:extLst>
              </p:cNvPr>
              <p:cNvSpPr/>
              <p:nvPr/>
            </p:nvSpPr>
            <p:spPr>
              <a:xfrm rot="-5400000">
                <a:off x="3870733" y="2291084"/>
                <a:ext cx="107694" cy="6046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4212" extrusionOk="0">
                    <a:moveTo>
                      <a:pt x="6781" y="1"/>
                    </a:moveTo>
                    <a:cubicBezTo>
                      <a:pt x="6759" y="1"/>
                      <a:pt x="6736" y="3"/>
                      <a:pt x="6713" y="8"/>
                    </a:cubicBezTo>
                    <a:cubicBezTo>
                      <a:pt x="4311" y="441"/>
                      <a:pt x="2143" y="1942"/>
                      <a:pt x="342" y="3510"/>
                    </a:cubicBezTo>
                    <a:cubicBezTo>
                      <a:pt x="0" y="3799"/>
                      <a:pt x="300" y="4212"/>
                      <a:pt x="654" y="4212"/>
                    </a:cubicBezTo>
                    <a:cubicBezTo>
                      <a:pt x="750" y="4212"/>
                      <a:pt x="850" y="4182"/>
                      <a:pt x="942" y="4111"/>
                    </a:cubicBezTo>
                    <a:cubicBezTo>
                      <a:pt x="2810" y="2610"/>
                      <a:pt x="4878" y="1709"/>
                      <a:pt x="6946" y="575"/>
                    </a:cubicBezTo>
                    <a:cubicBezTo>
                      <a:pt x="7256" y="389"/>
                      <a:pt x="7076" y="1"/>
                      <a:pt x="67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7;p39">
                <a:extLst>
                  <a:ext uri="{FF2B5EF4-FFF2-40B4-BE49-F238E27FC236}">
                    <a16:creationId xmlns:a16="http://schemas.microsoft.com/office/drawing/2014/main" id="{4C669DC0-1AEB-24A0-A777-2FA76D53ABEE}"/>
                  </a:ext>
                </a:extLst>
              </p:cNvPr>
              <p:cNvSpPr/>
              <p:nvPr/>
            </p:nvSpPr>
            <p:spPr>
              <a:xfrm rot="-5400000">
                <a:off x="3909671" y="2230375"/>
                <a:ext cx="44565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587" extrusionOk="0">
                    <a:moveTo>
                      <a:pt x="2711" y="0"/>
                    </a:moveTo>
                    <a:cubicBezTo>
                      <a:pt x="2685" y="0"/>
                      <a:pt x="2657" y="5"/>
                      <a:pt x="2628" y="16"/>
                    </a:cubicBezTo>
                    <a:cubicBezTo>
                      <a:pt x="1794" y="283"/>
                      <a:pt x="827" y="450"/>
                      <a:pt x="160" y="1050"/>
                    </a:cubicBezTo>
                    <a:cubicBezTo>
                      <a:pt x="0" y="1242"/>
                      <a:pt x="116" y="1586"/>
                      <a:pt x="360" y="1586"/>
                    </a:cubicBezTo>
                    <a:cubicBezTo>
                      <a:pt x="371" y="1586"/>
                      <a:pt x="382" y="1586"/>
                      <a:pt x="393" y="1584"/>
                    </a:cubicBezTo>
                    <a:cubicBezTo>
                      <a:pt x="1261" y="1484"/>
                      <a:pt x="2061" y="884"/>
                      <a:pt x="2795" y="450"/>
                    </a:cubicBezTo>
                    <a:cubicBezTo>
                      <a:pt x="3003" y="331"/>
                      <a:pt x="2920" y="0"/>
                      <a:pt x="2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8;p39">
                <a:extLst>
                  <a:ext uri="{FF2B5EF4-FFF2-40B4-BE49-F238E27FC236}">
                    <a16:creationId xmlns:a16="http://schemas.microsoft.com/office/drawing/2014/main" id="{6C39924A-E2EC-EC82-CCF7-27279B42EF0A}"/>
                  </a:ext>
                </a:extLst>
              </p:cNvPr>
              <p:cNvSpPr/>
              <p:nvPr/>
            </p:nvSpPr>
            <p:spPr>
              <a:xfrm rot="-5400000">
                <a:off x="3905037" y="2029281"/>
                <a:ext cx="44357" cy="3156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199" extrusionOk="0">
                    <a:moveTo>
                      <a:pt x="2759" y="0"/>
                    </a:moveTo>
                    <a:cubicBezTo>
                      <a:pt x="2734" y="0"/>
                      <a:pt x="2706" y="6"/>
                      <a:pt x="2677" y="19"/>
                    </a:cubicBezTo>
                    <a:cubicBezTo>
                      <a:pt x="1709" y="319"/>
                      <a:pt x="742" y="986"/>
                      <a:pt x="108" y="1787"/>
                    </a:cubicBezTo>
                    <a:cubicBezTo>
                      <a:pt x="0" y="1949"/>
                      <a:pt x="111" y="2199"/>
                      <a:pt x="281" y="2199"/>
                    </a:cubicBezTo>
                    <a:cubicBezTo>
                      <a:pt x="321" y="2199"/>
                      <a:pt x="364" y="2185"/>
                      <a:pt x="408" y="2153"/>
                    </a:cubicBezTo>
                    <a:cubicBezTo>
                      <a:pt x="1209" y="1553"/>
                      <a:pt x="2010" y="986"/>
                      <a:pt x="2844" y="386"/>
                    </a:cubicBezTo>
                    <a:cubicBezTo>
                      <a:pt x="2989" y="269"/>
                      <a:pt x="2931" y="0"/>
                      <a:pt x="27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9;p39">
                <a:extLst>
                  <a:ext uri="{FF2B5EF4-FFF2-40B4-BE49-F238E27FC236}">
                    <a16:creationId xmlns:a16="http://schemas.microsoft.com/office/drawing/2014/main" id="{0C390496-9695-DC6F-60E0-4CB802489A91}"/>
                  </a:ext>
                </a:extLst>
              </p:cNvPr>
              <p:cNvSpPr/>
              <p:nvPr/>
            </p:nvSpPr>
            <p:spPr>
              <a:xfrm rot="-5400000">
                <a:off x="3851548" y="1912789"/>
                <a:ext cx="118067" cy="66148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4608" extrusionOk="0">
                    <a:moveTo>
                      <a:pt x="7528" y="0"/>
                    </a:moveTo>
                    <a:cubicBezTo>
                      <a:pt x="7502" y="0"/>
                      <a:pt x="7476" y="4"/>
                      <a:pt x="7449" y="13"/>
                    </a:cubicBezTo>
                    <a:cubicBezTo>
                      <a:pt x="4880" y="1014"/>
                      <a:pt x="2512" y="2415"/>
                      <a:pt x="277" y="3983"/>
                    </a:cubicBezTo>
                    <a:cubicBezTo>
                      <a:pt x="1" y="4204"/>
                      <a:pt x="159" y="4607"/>
                      <a:pt x="430" y="4607"/>
                    </a:cubicBezTo>
                    <a:cubicBezTo>
                      <a:pt x="486" y="4607"/>
                      <a:pt x="547" y="4590"/>
                      <a:pt x="611" y="4550"/>
                    </a:cubicBezTo>
                    <a:cubicBezTo>
                      <a:pt x="2912" y="3115"/>
                      <a:pt x="5281" y="1848"/>
                      <a:pt x="7682" y="580"/>
                    </a:cubicBezTo>
                    <a:cubicBezTo>
                      <a:pt x="7956" y="428"/>
                      <a:pt x="7787" y="0"/>
                      <a:pt x="7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80;p39">
                <a:extLst>
                  <a:ext uri="{FF2B5EF4-FFF2-40B4-BE49-F238E27FC236}">
                    <a16:creationId xmlns:a16="http://schemas.microsoft.com/office/drawing/2014/main" id="{79AB6593-AECC-BF1C-8A86-5FA27A72CC30}"/>
                  </a:ext>
                </a:extLst>
              </p:cNvPr>
              <p:cNvSpPr/>
              <p:nvPr/>
            </p:nvSpPr>
            <p:spPr>
              <a:xfrm rot="-5400000">
                <a:off x="3785320" y="1761466"/>
                <a:ext cx="189893" cy="114395"/>
              </a:xfrm>
              <a:custGeom>
                <a:avLst/>
                <a:gdLst/>
                <a:ahLst/>
                <a:cxnLst/>
                <a:rect l="l" t="t" r="r" b="b"/>
                <a:pathLst>
                  <a:path w="12796" h="7969" extrusionOk="0">
                    <a:moveTo>
                      <a:pt x="12380" y="1"/>
                    </a:moveTo>
                    <a:cubicBezTo>
                      <a:pt x="12336" y="1"/>
                      <a:pt x="12288" y="11"/>
                      <a:pt x="12239" y="36"/>
                    </a:cubicBezTo>
                    <a:cubicBezTo>
                      <a:pt x="8136" y="2337"/>
                      <a:pt x="4100" y="4839"/>
                      <a:pt x="230" y="7508"/>
                    </a:cubicBezTo>
                    <a:cubicBezTo>
                      <a:pt x="1" y="7651"/>
                      <a:pt x="142" y="7968"/>
                      <a:pt x="377" y="7968"/>
                    </a:cubicBezTo>
                    <a:cubicBezTo>
                      <a:pt x="415" y="7968"/>
                      <a:pt x="456" y="7960"/>
                      <a:pt x="497" y="7942"/>
                    </a:cubicBezTo>
                    <a:cubicBezTo>
                      <a:pt x="4600" y="5673"/>
                      <a:pt x="8636" y="3171"/>
                      <a:pt x="12539" y="536"/>
                    </a:cubicBezTo>
                    <a:cubicBezTo>
                      <a:pt x="12795" y="365"/>
                      <a:pt x="12639" y="1"/>
                      <a:pt x="123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81;p39">
                <a:extLst>
                  <a:ext uri="{FF2B5EF4-FFF2-40B4-BE49-F238E27FC236}">
                    <a16:creationId xmlns:a16="http://schemas.microsoft.com/office/drawing/2014/main" id="{F03D0745-EDF4-6D9F-778E-94C7AF7B58CD}"/>
                  </a:ext>
                </a:extLst>
              </p:cNvPr>
              <p:cNvSpPr/>
              <p:nvPr/>
            </p:nvSpPr>
            <p:spPr>
              <a:xfrm rot="-5400000">
                <a:off x="3777373" y="1639228"/>
                <a:ext cx="195161" cy="125735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8759" extrusionOk="0">
                    <a:moveTo>
                      <a:pt x="12650" y="0"/>
                    </a:moveTo>
                    <a:cubicBezTo>
                      <a:pt x="12602" y="0"/>
                      <a:pt x="12552" y="10"/>
                      <a:pt x="12501" y="34"/>
                    </a:cubicBezTo>
                    <a:cubicBezTo>
                      <a:pt x="8064" y="1968"/>
                      <a:pt x="3728" y="4904"/>
                      <a:pt x="192" y="8273"/>
                    </a:cubicBezTo>
                    <a:cubicBezTo>
                      <a:pt x="1" y="8437"/>
                      <a:pt x="168" y="8758"/>
                      <a:pt x="382" y="8758"/>
                    </a:cubicBezTo>
                    <a:cubicBezTo>
                      <a:pt x="429" y="8758"/>
                      <a:pt x="478" y="8743"/>
                      <a:pt x="526" y="8707"/>
                    </a:cubicBezTo>
                    <a:cubicBezTo>
                      <a:pt x="4529" y="5704"/>
                      <a:pt x="8531" y="3102"/>
                      <a:pt x="12835" y="567"/>
                    </a:cubicBezTo>
                    <a:cubicBezTo>
                      <a:pt x="13150" y="395"/>
                      <a:pt x="12947" y="0"/>
                      <a:pt x="12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82;p39">
                <a:extLst>
                  <a:ext uri="{FF2B5EF4-FFF2-40B4-BE49-F238E27FC236}">
                    <a16:creationId xmlns:a16="http://schemas.microsoft.com/office/drawing/2014/main" id="{CADD6675-4422-3746-CEB6-022E4C057D50}"/>
                  </a:ext>
                </a:extLst>
              </p:cNvPr>
              <p:cNvSpPr/>
              <p:nvPr/>
            </p:nvSpPr>
            <p:spPr>
              <a:xfrm rot="-5400000">
                <a:off x="3822031" y="1592265"/>
                <a:ext cx="134347" cy="85585"/>
              </a:xfrm>
              <a:custGeom>
                <a:avLst/>
                <a:gdLst/>
                <a:ahLst/>
                <a:cxnLst/>
                <a:rect l="l" t="t" r="r" b="b"/>
                <a:pathLst>
                  <a:path w="9053" h="5962" extrusionOk="0">
                    <a:moveTo>
                      <a:pt x="8832" y="0"/>
                    </a:moveTo>
                    <a:cubicBezTo>
                      <a:pt x="8812" y="0"/>
                      <a:pt x="8792" y="4"/>
                      <a:pt x="8770" y="11"/>
                    </a:cubicBezTo>
                    <a:cubicBezTo>
                      <a:pt x="5568" y="845"/>
                      <a:pt x="2699" y="3280"/>
                      <a:pt x="264" y="5415"/>
                    </a:cubicBezTo>
                    <a:cubicBezTo>
                      <a:pt x="1" y="5626"/>
                      <a:pt x="237" y="5962"/>
                      <a:pt x="512" y="5962"/>
                    </a:cubicBezTo>
                    <a:cubicBezTo>
                      <a:pt x="585" y="5962"/>
                      <a:pt x="661" y="5938"/>
                      <a:pt x="731" y="5882"/>
                    </a:cubicBezTo>
                    <a:cubicBezTo>
                      <a:pt x="3300" y="3714"/>
                      <a:pt x="6235" y="2313"/>
                      <a:pt x="8904" y="345"/>
                    </a:cubicBezTo>
                    <a:cubicBezTo>
                      <a:pt x="9052" y="226"/>
                      <a:pt x="8989" y="0"/>
                      <a:pt x="88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3;p39">
                <a:extLst>
                  <a:ext uri="{FF2B5EF4-FFF2-40B4-BE49-F238E27FC236}">
                    <a16:creationId xmlns:a16="http://schemas.microsoft.com/office/drawing/2014/main" id="{DB0DED03-3804-FB5E-D6DE-7859908A0955}"/>
                  </a:ext>
                </a:extLst>
              </p:cNvPr>
              <p:cNvSpPr/>
              <p:nvPr/>
            </p:nvSpPr>
            <p:spPr>
              <a:xfrm rot="-5400000">
                <a:off x="3876041" y="1582373"/>
                <a:ext cx="50708" cy="2738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908" extrusionOk="0">
                    <a:moveTo>
                      <a:pt x="3124" y="0"/>
                    </a:moveTo>
                    <a:cubicBezTo>
                      <a:pt x="3114" y="0"/>
                      <a:pt x="3103" y="2"/>
                      <a:pt x="3092" y="4"/>
                    </a:cubicBezTo>
                    <a:cubicBezTo>
                      <a:pt x="2091" y="171"/>
                      <a:pt x="1124" y="904"/>
                      <a:pt x="256" y="1371"/>
                    </a:cubicBezTo>
                    <a:cubicBezTo>
                      <a:pt x="0" y="1542"/>
                      <a:pt x="157" y="1907"/>
                      <a:pt x="416" y="1907"/>
                    </a:cubicBezTo>
                    <a:cubicBezTo>
                      <a:pt x="460" y="1907"/>
                      <a:pt x="508" y="1896"/>
                      <a:pt x="557" y="1872"/>
                    </a:cubicBezTo>
                    <a:cubicBezTo>
                      <a:pt x="1424" y="1438"/>
                      <a:pt x="2591" y="1071"/>
                      <a:pt x="3292" y="337"/>
                    </a:cubicBezTo>
                    <a:cubicBezTo>
                      <a:pt x="3417" y="213"/>
                      <a:pt x="3279" y="0"/>
                      <a:pt x="3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285;p39">
              <a:extLst>
                <a:ext uri="{FF2B5EF4-FFF2-40B4-BE49-F238E27FC236}">
                  <a16:creationId xmlns:a16="http://schemas.microsoft.com/office/drawing/2014/main" id="{6709D5B6-0EB3-012A-23AE-A0C6337F459C}"/>
                </a:ext>
              </a:extLst>
            </p:cNvPr>
            <p:cNvGrpSpPr/>
            <p:nvPr/>
          </p:nvGrpSpPr>
          <p:grpSpPr>
            <a:xfrm>
              <a:off x="297844" y="1544763"/>
              <a:ext cx="1080461" cy="1005648"/>
              <a:chOff x="450194" y="1706279"/>
              <a:chExt cx="1057617" cy="1005648"/>
            </a:xfrm>
          </p:grpSpPr>
          <p:sp>
            <p:nvSpPr>
              <p:cNvPr id="97" name="Google Shape;1286;p39">
                <a:extLst>
                  <a:ext uri="{FF2B5EF4-FFF2-40B4-BE49-F238E27FC236}">
                    <a16:creationId xmlns:a16="http://schemas.microsoft.com/office/drawing/2014/main" id="{3EF8510C-B0A8-45DD-882A-87F530AB32FC}"/>
                  </a:ext>
                </a:extLst>
              </p:cNvPr>
              <p:cNvSpPr/>
              <p:nvPr/>
            </p:nvSpPr>
            <p:spPr>
              <a:xfrm rot="16200000">
                <a:off x="387162" y="1776732"/>
                <a:ext cx="99153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39078" extrusionOk="0">
                    <a:moveTo>
                      <a:pt x="28917" y="0"/>
                    </a:moveTo>
                    <a:cubicBezTo>
                      <a:pt x="16090" y="0"/>
                      <a:pt x="3595" y="641"/>
                      <a:pt x="0" y="1637"/>
                    </a:cubicBezTo>
                    <a:cubicBezTo>
                      <a:pt x="0" y="1637"/>
                      <a:pt x="4604" y="2137"/>
                      <a:pt x="5137" y="9009"/>
                    </a:cubicBezTo>
                    <a:cubicBezTo>
                      <a:pt x="5638" y="15847"/>
                      <a:pt x="4103" y="32992"/>
                      <a:pt x="5638" y="35628"/>
                    </a:cubicBezTo>
                    <a:cubicBezTo>
                      <a:pt x="6960" y="37874"/>
                      <a:pt x="23074" y="39078"/>
                      <a:pt x="38018" y="39078"/>
                    </a:cubicBezTo>
                    <a:cubicBezTo>
                      <a:pt x="50587" y="39078"/>
                      <a:pt x="62329" y="38226"/>
                      <a:pt x="63746" y="36428"/>
                    </a:cubicBezTo>
                    <a:cubicBezTo>
                      <a:pt x="66815" y="32459"/>
                      <a:pt x="66581" y="6907"/>
                      <a:pt x="61411" y="2938"/>
                    </a:cubicBezTo>
                    <a:cubicBezTo>
                      <a:pt x="58688" y="838"/>
                      <a:pt x="43586" y="0"/>
                      <a:pt x="28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7;p39">
                <a:extLst>
                  <a:ext uri="{FF2B5EF4-FFF2-40B4-BE49-F238E27FC236}">
                    <a16:creationId xmlns:a16="http://schemas.microsoft.com/office/drawing/2014/main" id="{D30A1C3D-14BB-4FF5-B528-4EA091803379}"/>
                  </a:ext>
                </a:extLst>
              </p:cNvPr>
              <p:cNvSpPr/>
              <p:nvPr/>
            </p:nvSpPr>
            <p:spPr>
              <a:xfrm rot="16200000">
                <a:off x="386663" y="1779961"/>
                <a:ext cx="995497" cy="868436"/>
              </a:xfrm>
              <a:custGeom>
                <a:avLst/>
                <a:gdLst/>
                <a:ahLst/>
                <a:cxnLst/>
                <a:rect l="l" t="t" r="r" b="b"/>
                <a:pathLst>
                  <a:path w="67082" h="39896" extrusionOk="0">
                    <a:moveTo>
                      <a:pt x="29388" y="801"/>
                    </a:moveTo>
                    <a:cubicBezTo>
                      <a:pt x="46701" y="801"/>
                      <a:pt x="59343" y="1936"/>
                      <a:pt x="61611" y="3670"/>
                    </a:cubicBezTo>
                    <a:cubicBezTo>
                      <a:pt x="63213" y="4904"/>
                      <a:pt x="64514" y="8674"/>
                      <a:pt x="65214" y="14278"/>
                    </a:cubicBezTo>
                    <a:cubicBezTo>
                      <a:pt x="66348" y="23217"/>
                      <a:pt x="65681" y="34225"/>
                      <a:pt x="63846" y="36560"/>
                    </a:cubicBezTo>
                    <a:cubicBezTo>
                      <a:pt x="62712" y="38028"/>
                      <a:pt x="52238" y="39062"/>
                      <a:pt x="38428" y="39062"/>
                    </a:cubicBezTo>
                    <a:lnTo>
                      <a:pt x="38395" y="39062"/>
                    </a:lnTo>
                    <a:cubicBezTo>
                      <a:pt x="21550" y="39062"/>
                      <a:pt x="7506" y="37628"/>
                      <a:pt x="6439" y="35826"/>
                    </a:cubicBezTo>
                    <a:cubicBezTo>
                      <a:pt x="5571" y="34325"/>
                      <a:pt x="5772" y="27220"/>
                      <a:pt x="5938" y="20916"/>
                    </a:cubicBezTo>
                    <a:cubicBezTo>
                      <a:pt x="6072" y="16379"/>
                      <a:pt x="6172" y="12109"/>
                      <a:pt x="5972" y="9374"/>
                    </a:cubicBezTo>
                    <a:cubicBezTo>
                      <a:pt x="5638" y="4804"/>
                      <a:pt x="3470" y="2903"/>
                      <a:pt x="1969" y="2136"/>
                    </a:cubicBezTo>
                    <a:cubicBezTo>
                      <a:pt x="6639" y="1368"/>
                      <a:pt x="17547" y="801"/>
                      <a:pt x="29388" y="801"/>
                    </a:cubicBezTo>
                    <a:close/>
                    <a:moveTo>
                      <a:pt x="29388" y="1"/>
                    </a:moveTo>
                    <a:cubicBezTo>
                      <a:pt x="15812" y="1"/>
                      <a:pt x="3837" y="668"/>
                      <a:pt x="301" y="1635"/>
                    </a:cubicBezTo>
                    <a:cubicBezTo>
                      <a:pt x="134" y="1669"/>
                      <a:pt x="1" y="1869"/>
                      <a:pt x="1" y="2069"/>
                    </a:cubicBezTo>
                    <a:cubicBezTo>
                      <a:pt x="34" y="2269"/>
                      <a:pt x="168" y="2436"/>
                      <a:pt x="368" y="2436"/>
                    </a:cubicBezTo>
                    <a:cubicBezTo>
                      <a:pt x="434" y="2436"/>
                      <a:pt x="4671" y="3003"/>
                      <a:pt x="5138" y="9441"/>
                    </a:cubicBezTo>
                    <a:cubicBezTo>
                      <a:pt x="5338" y="12143"/>
                      <a:pt x="5238" y="16379"/>
                      <a:pt x="5104" y="20882"/>
                    </a:cubicBezTo>
                    <a:cubicBezTo>
                      <a:pt x="4904" y="27921"/>
                      <a:pt x="4737" y="34559"/>
                      <a:pt x="5705" y="36227"/>
                    </a:cubicBezTo>
                    <a:cubicBezTo>
                      <a:pt x="7406" y="39129"/>
                      <a:pt x="27854" y="39896"/>
                      <a:pt x="38428" y="39896"/>
                    </a:cubicBezTo>
                    <a:cubicBezTo>
                      <a:pt x="44032" y="39896"/>
                      <a:pt x="62479" y="39696"/>
                      <a:pt x="64514" y="37094"/>
                    </a:cubicBezTo>
                    <a:cubicBezTo>
                      <a:pt x="66648" y="34325"/>
                      <a:pt x="67082" y="22517"/>
                      <a:pt x="66048" y="14178"/>
                    </a:cubicBezTo>
                    <a:cubicBezTo>
                      <a:pt x="65514" y="10075"/>
                      <a:pt x="64413" y="4771"/>
                      <a:pt x="62112" y="3003"/>
                    </a:cubicBezTo>
                    <a:cubicBezTo>
                      <a:pt x="58476" y="201"/>
                      <a:pt x="36127" y="1"/>
                      <a:pt x="29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8;p39">
                <a:extLst>
                  <a:ext uri="{FF2B5EF4-FFF2-40B4-BE49-F238E27FC236}">
                    <a16:creationId xmlns:a16="http://schemas.microsoft.com/office/drawing/2014/main" id="{C8C65542-3373-37FA-C064-7896731E81A0}"/>
                  </a:ext>
                </a:extLst>
              </p:cNvPr>
              <p:cNvSpPr/>
              <p:nvPr/>
            </p:nvSpPr>
            <p:spPr>
              <a:xfrm rot="-5400000">
                <a:off x="1304744" y="2548987"/>
                <a:ext cx="34340" cy="2405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676" extrusionOk="0">
                    <a:moveTo>
                      <a:pt x="1946" y="1"/>
                    </a:moveTo>
                    <a:cubicBezTo>
                      <a:pt x="1613" y="1"/>
                      <a:pt x="1413" y="268"/>
                      <a:pt x="1179" y="468"/>
                    </a:cubicBezTo>
                    <a:cubicBezTo>
                      <a:pt x="912" y="701"/>
                      <a:pt x="612" y="835"/>
                      <a:pt x="312" y="1035"/>
                    </a:cubicBezTo>
                    <a:cubicBezTo>
                      <a:pt x="0" y="1253"/>
                      <a:pt x="184" y="1675"/>
                      <a:pt x="508" y="1675"/>
                    </a:cubicBezTo>
                    <a:cubicBezTo>
                      <a:pt x="531" y="1675"/>
                      <a:pt x="555" y="1673"/>
                      <a:pt x="579" y="1669"/>
                    </a:cubicBezTo>
                    <a:cubicBezTo>
                      <a:pt x="946" y="1602"/>
                      <a:pt x="1313" y="1368"/>
                      <a:pt x="1613" y="1168"/>
                    </a:cubicBezTo>
                    <a:cubicBezTo>
                      <a:pt x="1946" y="935"/>
                      <a:pt x="2313" y="668"/>
                      <a:pt x="2247" y="234"/>
                    </a:cubicBezTo>
                    <a:cubicBezTo>
                      <a:pt x="2213" y="101"/>
                      <a:pt x="2080" y="1"/>
                      <a:pt x="19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9;p39">
                <a:extLst>
                  <a:ext uri="{FF2B5EF4-FFF2-40B4-BE49-F238E27FC236}">
                    <a16:creationId xmlns:a16="http://schemas.microsoft.com/office/drawing/2014/main" id="{6B31955D-07B6-5C7E-B502-AFD24FD25167}"/>
                  </a:ext>
                </a:extLst>
              </p:cNvPr>
              <p:cNvSpPr/>
              <p:nvPr/>
            </p:nvSpPr>
            <p:spPr>
              <a:xfrm rot="-5400000">
                <a:off x="1335808" y="2536924"/>
                <a:ext cx="49477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788" extrusionOk="0">
                    <a:moveTo>
                      <a:pt x="3039" y="0"/>
                    </a:moveTo>
                    <a:cubicBezTo>
                      <a:pt x="2989" y="0"/>
                      <a:pt x="2935" y="11"/>
                      <a:pt x="2882" y="34"/>
                    </a:cubicBezTo>
                    <a:cubicBezTo>
                      <a:pt x="2381" y="268"/>
                      <a:pt x="2081" y="801"/>
                      <a:pt x="1681" y="1168"/>
                    </a:cubicBezTo>
                    <a:cubicBezTo>
                      <a:pt x="1214" y="1635"/>
                      <a:pt x="680" y="2002"/>
                      <a:pt x="147" y="2402"/>
                    </a:cubicBezTo>
                    <a:cubicBezTo>
                      <a:pt x="1" y="2519"/>
                      <a:pt x="135" y="2788"/>
                      <a:pt x="304" y="2788"/>
                    </a:cubicBezTo>
                    <a:cubicBezTo>
                      <a:pt x="329" y="2788"/>
                      <a:pt x="355" y="2782"/>
                      <a:pt x="380" y="2769"/>
                    </a:cubicBezTo>
                    <a:cubicBezTo>
                      <a:pt x="980" y="2536"/>
                      <a:pt x="1514" y="2169"/>
                      <a:pt x="2048" y="1769"/>
                    </a:cubicBezTo>
                    <a:cubicBezTo>
                      <a:pt x="2515" y="1402"/>
                      <a:pt x="3149" y="935"/>
                      <a:pt x="3282" y="301"/>
                    </a:cubicBezTo>
                    <a:cubicBezTo>
                      <a:pt x="3333" y="121"/>
                      <a:pt x="3207" y="0"/>
                      <a:pt x="30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0;p39">
                <a:extLst>
                  <a:ext uri="{FF2B5EF4-FFF2-40B4-BE49-F238E27FC236}">
                    <a16:creationId xmlns:a16="http://schemas.microsoft.com/office/drawing/2014/main" id="{D9B3B42F-0CD5-1CAD-0099-94520699A0E7}"/>
                  </a:ext>
                </a:extLst>
              </p:cNvPr>
              <p:cNvSpPr/>
              <p:nvPr/>
            </p:nvSpPr>
            <p:spPr>
              <a:xfrm rot="-5400000">
                <a:off x="1347040" y="2499089"/>
                <a:ext cx="85211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164" extrusionOk="0">
                    <a:moveTo>
                      <a:pt x="5375" y="1"/>
                    </a:moveTo>
                    <a:cubicBezTo>
                      <a:pt x="5340" y="1"/>
                      <a:pt x="5305" y="10"/>
                      <a:pt x="5271" y="29"/>
                    </a:cubicBezTo>
                    <a:cubicBezTo>
                      <a:pt x="4437" y="563"/>
                      <a:pt x="3703" y="1163"/>
                      <a:pt x="2936" y="1764"/>
                    </a:cubicBezTo>
                    <a:cubicBezTo>
                      <a:pt x="2068" y="2498"/>
                      <a:pt x="1268" y="3332"/>
                      <a:pt x="200" y="3765"/>
                    </a:cubicBezTo>
                    <a:cubicBezTo>
                      <a:pt x="34" y="3832"/>
                      <a:pt x="0" y="4066"/>
                      <a:pt x="200" y="4132"/>
                    </a:cubicBezTo>
                    <a:cubicBezTo>
                      <a:pt x="302" y="4154"/>
                      <a:pt x="401" y="4163"/>
                      <a:pt x="497" y="4163"/>
                    </a:cubicBezTo>
                    <a:cubicBezTo>
                      <a:pt x="1154" y="4163"/>
                      <a:pt x="1678" y="3702"/>
                      <a:pt x="2202" y="3265"/>
                    </a:cubicBezTo>
                    <a:cubicBezTo>
                      <a:pt x="3369" y="2364"/>
                      <a:pt x="4537" y="1497"/>
                      <a:pt x="5571" y="463"/>
                    </a:cubicBezTo>
                    <a:cubicBezTo>
                      <a:pt x="5741" y="292"/>
                      <a:pt x="5573" y="1"/>
                      <a:pt x="53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1;p39">
                <a:extLst>
                  <a:ext uri="{FF2B5EF4-FFF2-40B4-BE49-F238E27FC236}">
                    <a16:creationId xmlns:a16="http://schemas.microsoft.com/office/drawing/2014/main" id="{FD1203B8-57A6-8B0C-9AC6-54C70883E7EC}"/>
                  </a:ext>
                </a:extLst>
              </p:cNvPr>
              <p:cNvSpPr/>
              <p:nvPr/>
            </p:nvSpPr>
            <p:spPr>
              <a:xfrm rot="-5400000">
                <a:off x="1337759" y="2442683"/>
                <a:ext cx="156488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6158" extrusionOk="0">
                    <a:moveTo>
                      <a:pt x="10242" y="1"/>
                    </a:moveTo>
                    <a:cubicBezTo>
                      <a:pt x="10210" y="1"/>
                      <a:pt x="10176" y="8"/>
                      <a:pt x="10139" y="24"/>
                    </a:cubicBezTo>
                    <a:cubicBezTo>
                      <a:pt x="6704" y="1459"/>
                      <a:pt x="3368" y="3727"/>
                      <a:pt x="199" y="5728"/>
                    </a:cubicBezTo>
                    <a:cubicBezTo>
                      <a:pt x="0" y="5870"/>
                      <a:pt x="116" y="6157"/>
                      <a:pt x="319" y="6157"/>
                    </a:cubicBezTo>
                    <a:cubicBezTo>
                      <a:pt x="355" y="6157"/>
                      <a:pt x="393" y="6149"/>
                      <a:pt x="433" y="6129"/>
                    </a:cubicBezTo>
                    <a:cubicBezTo>
                      <a:pt x="3735" y="4427"/>
                      <a:pt x="7371" y="2726"/>
                      <a:pt x="10340" y="525"/>
                    </a:cubicBezTo>
                    <a:cubicBezTo>
                      <a:pt x="10545" y="378"/>
                      <a:pt x="10467" y="1"/>
                      <a:pt x="10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92;p39">
                <a:extLst>
                  <a:ext uri="{FF2B5EF4-FFF2-40B4-BE49-F238E27FC236}">
                    <a16:creationId xmlns:a16="http://schemas.microsoft.com/office/drawing/2014/main" id="{A9AC85FE-714C-BC79-DCA0-CF5DD9D4E0F1}"/>
                  </a:ext>
                </a:extLst>
              </p:cNvPr>
              <p:cNvSpPr/>
              <p:nvPr/>
            </p:nvSpPr>
            <p:spPr>
              <a:xfrm rot="-5400000">
                <a:off x="1339021" y="2376996"/>
                <a:ext cx="191792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5903" extrusionOk="0">
                    <a:moveTo>
                      <a:pt x="12496" y="1"/>
                    </a:moveTo>
                    <a:cubicBezTo>
                      <a:pt x="12470" y="1"/>
                      <a:pt x="12444" y="5"/>
                      <a:pt x="12417" y="14"/>
                    </a:cubicBezTo>
                    <a:cubicBezTo>
                      <a:pt x="8281" y="1315"/>
                      <a:pt x="3844" y="3249"/>
                      <a:pt x="175" y="5518"/>
                    </a:cubicBezTo>
                    <a:cubicBezTo>
                      <a:pt x="0" y="5634"/>
                      <a:pt x="79" y="5903"/>
                      <a:pt x="236" y="5903"/>
                    </a:cubicBezTo>
                    <a:cubicBezTo>
                      <a:pt x="258" y="5903"/>
                      <a:pt x="283" y="5897"/>
                      <a:pt x="308" y="5885"/>
                    </a:cubicBezTo>
                    <a:cubicBezTo>
                      <a:pt x="4478" y="4350"/>
                      <a:pt x="8681" y="2482"/>
                      <a:pt x="12650" y="547"/>
                    </a:cubicBezTo>
                    <a:cubicBezTo>
                      <a:pt x="12924" y="426"/>
                      <a:pt x="12755" y="1"/>
                      <a:pt x="12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93;p39">
                <a:extLst>
                  <a:ext uri="{FF2B5EF4-FFF2-40B4-BE49-F238E27FC236}">
                    <a16:creationId xmlns:a16="http://schemas.microsoft.com/office/drawing/2014/main" id="{ACBE047A-CE66-9E42-C719-4570589EF6F8}"/>
                  </a:ext>
                </a:extLst>
              </p:cNvPr>
              <p:cNvSpPr/>
              <p:nvPr/>
            </p:nvSpPr>
            <p:spPr>
              <a:xfrm rot="-5400000">
                <a:off x="1349543" y="2285726"/>
                <a:ext cx="198485" cy="84393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5879" extrusionOk="0">
                    <a:moveTo>
                      <a:pt x="12953" y="1"/>
                    </a:moveTo>
                    <a:cubicBezTo>
                      <a:pt x="12942" y="1"/>
                      <a:pt x="12930" y="2"/>
                      <a:pt x="12919" y="3"/>
                    </a:cubicBezTo>
                    <a:cubicBezTo>
                      <a:pt x="8616" y="804"/>
                      <a:pt x="4213" y="3139"/>
                      <a:pt x="376" y="5173"/>
                    </a:cubicBezTo>
                    <a:cubicBezTo>
                      <a:pt x="1" y="5376"/>
                      <a:pt x="251" y="5879"/>
                      <a:pt x="585" y="5879"/>
                    </a:cubicBezTo>
                    <a:cubicBezTo>
                      <a:pt x="637" y="5879"/>
                      <a:pt x="690" y="5867"/>
                      <a:pt x="743" y="5841"/>
                    </a:cubicBezTo>
                    <a:cubicBezTo>
                      <a:pt x="4780" y="3839"/>
                      <a:pt x="9116" y="2505"/>
                      <a:pt x="13119" y="470"/>
                    </a:cubicBezTo>
                    <a:cubicBezTo>
                      <a:pt x="13374" y="342"/>
                      <a:pt x="13202" y="1"/>
                      <a:pt x="1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94;p39">
                <a:extLst>
                  <a:ext uri="{FF2B5EF4-FFF2-40B4-BE49-F238E27FC236}">
                    <a16:creationId xmlns:a16="http://schemas.microsoft.com/office/drawing/2014/main" id="{3491B841-BE4B-68A9-F972-ABB17F43A33F}"/>
                  </a:ext>
                </a:extLst>
              </p:cNvPr>
              <p:cNvSpPr/>
              <p:nvPr/>
            </p:nvSpPr>
            <p:spPr>
              <a:xfrm rot="-5400000">
                <a:off x="1383336" y="2190484"/>
                <a:ext cx="155449" cy="73483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5119" extrusionOk="0">
                    <a:moveTo>
                      <a:pt x="9993" y="0"/>
                    </a:moveTo>
                    <a:cubicBezTo>
                      <a:pt x="9980" y="0"/>
                      <a:pt x="9967" y="1"/>
                      <a:pt x="9954" y="2"/>
                    </a:cubicBezTo>
                    <a:cubicBezTo>
                      <a:pt x="6585" y="469"/>
                      <a:pt x="3049" y="2738"/>
                      <a:pt x="281" y="4539"/>
                    </a:cubicBezTo>
                    <a:cubicBezTo>
                      <a:pt x="1" y="4735"/>
                      <a:pt x="167" y="5119"/>
                      <a:pt x="425" y="5119"/>
                    </a:cubicBezTo>
                    <a:cubicBezTo>
                      <a:pt x="474" y="5119"/>
                      <a:pt x="527" y="5105"/>
                      <a:pt x="581" y="5073"/>
                    </a:cubicBezTo>
                    <a:cubicBezTo>
                      <a:pt x="2115" y="4172"/>
                      <a:pt x="3683" y="3338"/>
                      <a:pt x="5284" y="2571"/>
                    </a:cubicBezTo>
                    <a:cubicBezTo>
                      <a:pt x="6885" y="1837"/>
                      <a:pt x="8653" y="1403"/>
                      <a:pt x="10188" y="503"/>
                    </a:cubicBezTo>
                    <a:cubicBezTo>
                      <a:pt x="10475" y="343"/>
                      <a:pt x="10273" y="0"/>
                      <a:pt x="9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5;p39">
                <a:extLst>
                  <a:ext uri="{FF2B5EF4-FFF2-40B4-BE49-F238E27FC236}">
                    <a16:creationId xmlns:a16="http://schemas.microsoft.com/office/drawing/2014/main" id="{E4AA0E48-E32D-DD8F-9162-F54DD305F5E2}"/>
                  </a:ext>
                </a:extLst>
              </p:cNvPr>
              <p:cNvSpPr/>
              <p:nvPr/>
            </p:nvSpPr>
            <p:spPr>
              <a:xfrm rot="-5400000">
                <a:off x="1411629" y="2122032"/>
                <a:ext cx="116509" cy="57018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72" extrusionOk="0">
                    <a:moveTo>
                      <a:pt x="7491" y="0"/>
                    </a:moveTo>
                    <a:cubicBezTo>
                      <a:pt x="7465" y="0"/>
                      <a:pt x="7439" y="5"/>
                      <a:pt x="7411" y="15"/>
                    </a:cubicBezTo>
                    <a:cubicBezTo>
                      <a:pt x="4876" y="882"/>
                      <a:pt x="2374" y="2050"/>
                      <a:pt x="173" y="3584"/>
                    </a:cubicBezTo>
                    <a:cubicBezTo>
                      <a:pt x="0" y="3728"/>
                      <a:pt x="100" y="3971"/>
                      <a:pt x="281" y="3971"/>
                    </a:cubicBezTo>
                    <a:cubicBezTo>
                      <a:pt x="310" y="3971"/>
                      <a:pt x="341" y="3965"/>
                      <a:pt x="373" y="3951"/>
                    </a:cubicBezTo>
                    <a:cubicBezTo>
                      <a:pt x="2808" y="2784"/>
                      <a:pt x="5176" y="1583"/>
                      <a:pt x="7611" y="449"/>
                    </a:cubicBezTo>
                    <a:cubicBezTo>
                      <a:pt x="7851" y="359"/>
                      <a:pt x="7714" y="0"/>
                      <a:pt x="7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96;p39">
                <a:extLst>
                  <a:ext uri="{FF2B5EF4-FFF2-40B4-BE49-F238E27FC236}">
                    <a16:creationId xmlns:a16="http://schemas.microsoft.com/office/drawing/2014/main" id="{41A5E631-7DCE-2063-3D9D-E57EFB0F8AA2}"/>
                  </a:ext>
                </a:extLst>
              </p:cNvPr>
              <p:cNvSpPr/>
              <p:nvPr/>
            </p:nvSpPr>
            <p:spPr>
              <a:xfrm rot="-5400000">
                <a:off x="1431647" y="2053471"/>
                <a:ext cx="98137" cy="5419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775" extrusionOk="0">
                    <a:moveTo>
                      <a:pt x="6294" y="1"/>
                    </a:moveTo>
                    <a:cubicBezTo>
                      <a:pt x="6259" y="1"/>
                      <a:pt x="6220" y="9"/>
                      <a:pt x="6180" y="29"/>
                    </a:cubicBezTo>
                    <a:cubicBezTo>
                      <a:pt x="4212" y="997"/>
                      <a:pt x="2244" y="2031"/>
                      <a:pt x="343" y="3132"/>
                    </a:cubicBezTo>
                    <a:cubicBezTo>
                      <a:pt x="1" y="3331"/>
                      <a:pt x="219" y="3774"/>
                      <a:pt x="518" y="3774"/>
                    </a:cubicBezTo>
                    <a:cubicBezTo>
                      <a:pt x="569" y="3774"/>
                      <a:pt x="623" y="3761"/>
                      <a:pt x="676" y="3732"/>
                    </a:cubicBezTo>
                    <a:cubicBezTo>
                      <a:pt x="2611" y="2665"/>
                      <a:pt x="4512" y="1564"/>
                      <a:pt x="6414" y="396"/>
                    </a:cubicBezTo>
                    <a:cubicBezTo>
                      <a:pt x="6612" y="283"/>
                      <a:pt x="6497" y="1"/>
                      <a:pt x="6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97;p39">
                <a:extLst>
                  <a:ext uri="{FF2B5EF4-FFF2-40B4-BE49-F238E27FC236}">
                    <a16:creationId xmlns:a16="http://schemas.microsoft.com/office/drawing/2014/main" id="{F57B84E4-D2AC-A61A-ACA2-CC5CF3C1F8BE}"/>
                  </a:ext>
                </a:extLst>
              </p:cNvPr>
              <p:cNvSpPr/>
              <p:nvPr/>
            </p:nvSpPr>
            <p:spPr>
              <a:xfrm rot="-5400000">
                <a:off x="1441129" y="1970501"/>
                <a:ext cx="73577" cy="3484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427" extrusionOk="0">
                    <a:moveTo>
                      <a:pt x="4692" y="0"/>
                    </a:moveTo>
                    <a:cubicBezTo>
                      <a:pt x="4668" y="0"/>
                      <a:pt x="4642" y="6"/>
                      <a:pt x="4614" y="17"/>
                    </a:cubicBezTo>
                    <a:cubicBezTo>
                      <a:pt x="3180" y="518"/>
                      <a:pt x="1745" y="1152"/>
                      <a:pt x="344" y="1819"/>
                    </a:cubicBezTo>
                    <a:cubicBezTo>
                      <a:pt x="0" y="1962"/>
                      <a:pt x="223" y="2426"/>
                      <a:pt x="526" y="2426"/>
                    </a:cubicBezTo>
                    <a:cubicBezTo>
                      <a:pt x="575" y="2426"/>
                      <a:pt x="627" y="2414"/>
                      <a:pt x="678" y="2386"/>
                    </a:cubicBezTo>
                    <a:cubicBezTo>
                      <a:pt x="2079" y="1785"/>
                      <a:pt x="3447" y="1152"/>
                      <a:pt x="4781" y="384"/>
                    </a:cubicBezTo>
                    <a:cubicBezTo>
                      <a:pt x="4957" y="296"/>
                      <a:pt x="4875" y="0"/>
                      <a:pt x="46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98;p39">
                <a:extLst>
                  <a:ext uri="{FF2B5EF4-FFF2-40B4-BE49-F238E27FC236}">
                    <a16:creationId xmlns:a16="http://schemas.microsoft.com/office/drawing/2014/main" id="{4D677174-D9CA-4E89-D37B-CDF2C5F3439D}"/>
                  </a:ext>
                </a:extLst>
              </p:cNvPr>
              <p:cNvSpPr/>
              <p:nvPr/>
            </p:nvSpPr>
            <p:spPr>
              <a:xfrm rot="-5400000">
                <a:off x="1435647" y="1902327"/>
                <a:ext cx="81783" cy="3647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2541" extrusionOk="0">
                    <a:moveTo>
                      <a:pt x="5223" y="1"/>
                    </a:moveTo>
                    <a:cubicBezTo>
                      <a:pt x="5212" y="1"/>
                      <a:pt x="5201" y="2"/>
                      <a:pt x="5189" y="4"/>
                    </a:cubicBezTo>
                    <a:cubicBezTo>
                      <a:pt x="3454" y="371"/>
                      <a:pt x="1787" y="1104"/>
                      <a:pt x="285" y="2005"/>
                    </a:cubicBezTo>
                    <a:cubicBezTo>
                      <a:pt x="1" y="2176"/>
                      <a:pt x="153" y="2541"/>
                      <a:pt x="432" y="2541"/>
                    </a:cubicBezTo>
                    <a:cubicBezTo>
                      <a:pt x="480" y="2541"/>
                      <a:pt x="532" y="2530"/>
                      <a:pt x="586" y="2505"/>
                    </a:cubicBezTo>
                    <a:cubicBezTo>
                      <a:pt x="2153" y="1805"/>
                      <a:pt x="3755" y="1138"/>
                      <a:pt x="5322" y="337"/>
                    </a:cubicBezTo>
                    <a:cubicBezTo>
                      <a:pt x="5511" y="243"/>
                      <a:pt x="5403" y="1"/>
                      <a:pt x="5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99;p39">
                <a:extLst>
                  <a:ext uri="{FF2B5EF4-FFF2-40B4-BE49-F238E27FC236}">
                    <a16:creationId xmlns:a16="http://schemas.microsoft.com/office/drawing/2014/main" id="{C05198FE-EC75-E70F-56F0-69CBFA1E5F36}"/>
                  </a:ext>
                </a:extLst>
              </p:cNvPr>
              <p:cNvSpPr/>
              <p:nvPr/>
            </p:nvSpPr>
            <p:spPr>
              <a:xfrm rot="-5400000">
                <a:off x="1445938" y="1838775"/>
                <a:ext cx="6124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008" extrusionOk="0">
                    <a:moveTo>
                      <a:pt x="3764" y="1"/>
                    </a:moveTo>
                    <a:cubicBezTo>
                      <a:pt x="3752" y="1"/>
                      <a:pt x="3739" y="1"/>
                      <a:pt x="3726" y="2"/>
                    </a:cubicBezTo>
                    <a:cubicBezTo>
                      <a:pt x="2492" y="36"/>
                      <a:pt x="1425" y="503"/>
                      <a:pt x="391" y="1203"/>
                    </a:cubicBezTo>
                    <a:cubicBezTo>
                      <a:pt x="0" y="1454"/>
                      <a:pt x="239" y="2008"/>
                      <a:pt x="601" y="2008"/>
                    </a:cubicBezTo>
                    <a:cubicBezTo>
                      <a:pt x="672" y="2008"/>
                      <a:pt x="747" y="1986"/>
                      <a:pt x="824" y="1937"/>
                    </a:cubicBezTo>
                    <a:cubicBezTo>
                      <a:pt x="1758" y="1370"/>
                      <a:pt x="2826" y="1003"/>
                      <a:pt x="3826" y="603"/>
                    </a:cubicBezTo>
                    <a:cubicBezTo>
                      <a:pt x="4117" y="474"/>
                      <a:pt x="4126" y="1"/>
                      <a:pt x="3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1459;p39">
              <a:extLst>
                <a:ext uri="{FF2B5EF4-FFF2-40B4-BE49-F238E27FC236}">
                  <a16:creationId xmlns:a16="http://schemas.microsoft.com/office/drawing/2014/main" id="{347D32D7-0AE6-E755-F477-EBC06F24BECB}"/>
                </a:ext>
              </a:extLst>
            </p:cNvPr>
            <p:cNvSpPr txBox="1"/>
            <p:nvPr/>
          </p:nvSpPr>
          <p:spPr>
            <a:xfrm>
              <a:off x="1020255" y="1345500"/>
              <a:ext cx="3221108" cy="1572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-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dự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trên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thuyền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thúng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giữa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đầm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-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Mỗi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/1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thuyền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trang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bị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giống</a:t>
              </a: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nhau</a:t>
              </a: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algn="just">
                <a:buClr>
                  <a:schemeClr val="dk1"/>
                </a:buClr>
                <a:buSzPts val="1200"/>
              </a:pPr>
              <a:r>
                <a:rPr lang="en-US" sz="1800" b="1" dirty="0">
                  <a:solidFill>
                    <a:srgbClr val="002060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  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-&gt;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Cơm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chin,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dẻo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ngon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xong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thắng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cuộc</a:t>
              </a:r>
              <a:r>
                <a:rPr lang="en-US" sz="18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</a:t>
              </a: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lang="en-US" sz="1800" b="1" dirty="0">
                <a:solidFill>
                  <a:srgbClr val="00206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1487;p39">
              <a:extLst>
                <a:ext uri="{FF2B5EF4-FFF2-40B4-BE49-F238E27FC236}">
                  <a16:creationId xmlns:a16="http://schemas.microsoft.com/office/drawing/2014/main" id="{05BC140B-5A23-E0BB-3D76-AA839EA5DE02}"/>
                </a:ext>
              </a:extLst>
            </p:cNvPr>
            <p:cNvSpPr txBox="1">
              <a:spLocks/>
            </p:cNvSpPr>
            <p:nvPr/>
          </p:nvSpPr>
          <p:spPr>
            <a:xfrm>
              <a:off x="163411" y="1790942"/>
              <a:ext cx="1069255" cy="399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(c)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6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Từ 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600" b="1" dirty="0">
                  <a:solidFill>
                    <a:srgbClr val="C00000"/>
                  </a:solidFill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Trọng</a:t>
              </a:r>
            </a:p>
          </p:txBody>
        </p:sp>
      </p:grpSp>
      <p:sp>
        <p:nvSpPr>
          <p:cNvPr id="221" name="Google Shape;1488;p39">
            <a:extLst>
              <a:ext uri="{FF2B5EF4-FFF2-40B4-BE49-F238E27FC236}">
                <a16:creationId xmlns:a16="http://schemas.microsoft.com/office/drawing/2014/main" id="{AE8A91B6-0C10-51AE-E166-3F9D46331B36}"/>
              </a:ext>
            </a:extLst>
          </p:cNvPr>
          <p:cNvSpPr txBox="1">
            <a:spLocks/>
          </p:cNvSpPr>
          <p:nvPr/>
        </p:nvSpPr>
        <p:spPr>
          <a:xfrm>
            <a:off x="8124417" y="3020004"/>
            <a:ext cx="107337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(d)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C0000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Hành Thiện</a:t>
            </a:r>
          </a:p>
        </p:txBody>
      </p:sp>
      <p:sp>
        <p:nvSpPr>
          <p:cNvPr id="3" name="Google Shape;1463;p39">
            <a:extLst>
              <a:ext uri="{FF2B5EF4-FFF2-40B4-BE49-F238E27FC236}">
                <a16:creationId xmlns:a16="http://schemas.microsoft.com/office/drawing/2014/main" id="{AD7118E7-3249-5C56-D992-7FBA69406247}"/>
              </a:ext>
            </a:extLst>
          </p:cNvPr>
          <p:cNvSpPr txBox="1"/>
          <p:nvPr/>
        </p:nvSpPr>
        <p:spPr>
          <a:xfrm>
            <a:off x="4882349" y="913803"/>
            <a:ext cx="3291224" cy="31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chơi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nam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mỗi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nhóm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2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- 1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buộc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cành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tre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treo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niêu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bước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quanh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sân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đình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kia: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tạo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lửa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đun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nấu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algn="just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-&gt;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Hết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tuần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hương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cơm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chin,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dẻo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ngon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xong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là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thắng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cuộc</a:t>
            </a:r>
            <a:r>
              <a:rPr lang="en-US" sz="18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.</a:t>
            </a: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1800" b="1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353;p39">
            <a:extLst>
              <a:ext uri="{FF2B5EF4-FFF2-40B4-BE49-F238E27FC236}">
                <a16:creationId xmlns:a16="http://schemas.microsoft.com/office/drawing/2014/main" id="{42F73316-F9D5-9D91-0DBE-4FA395E2A579}"/>
              </a:ext>
            </a:extLst>
          </p:cNvPr>
          <p:cNvGrpSpPr/>
          <p:nvPr/>
        </p:nvGrpSpPr>
        <p:grpSpPr>
          <a:xfrm flipH="1">
            <a:off x="8427067" y="4087009"/>
            <a:ext cx="709115" cy="329805"/>
            <a:chOff x="689361" y="2500695"/>
            <a:chExt cx="694122" cy="329805"/>
          </a:xfrm>
        </p:grpSpPr>
        <p:sp>
          <p:nvSpPr>
            <p:cNvPr id="5" name="Google Shape;1354;p39">
              <a:extLst>
                <a:ext uri="{FF2B5EF4-FFF2-40B4-BE49-F238E27FC236}">
                  <a16:creationId xmlns:a16="http://schemas.microsoft.com/office/drawing/2014/main" id="{21BE0C38-0D03-EF99-45AA-E2DA55230578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55;p39">
              <a:extLst>
                <a:ext uri="{FF2B5EF4-FFF2-40B4-BE49-F238E27FC236}">
                  <a16:creationId xmlns:a16="http://schemas.microsoft.com/office/drawing/2014/main" id="{83B4352D-6FC5-220D-5E25-537902644648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905;p39">
            <a:extLst>
              <a:ext uri="{FF2B5EF4-FFF2-40B4-BE49-F238E27FC236}">
                <a16:creationId xmlns:a16="http://schemas.microsoft.com/office/drawing/2014/main" id="{7F9DFED3-19A0-E42E-CC70-5C9555961B86}"/>
              </a:ext>
            </a:extLst>
          </p:cNvPr>
          <p:cNvSpPr txBox="1">
            <a:spLocks/>
          </p:cNvSpPr>
          <p:nvPr/>
        </p:nvSpPr>
        <p:spPr>
          <a:xfrm>
            <a:off x="402106" y="211883"/>
            <a:ext cx="5885897" cy="648524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7879" y="-1464054"/>
            <a:ext cx="8071608" cy="80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93112" y="2864828"/>
            <a:ext cx="4262159" cy="42568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4138" y="133315"/>
            <a:ext cx="771025" cy="76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51039" y="1244616"/>
            <a:ext cx="1164124" cy="1162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5631" y="1409567"/>
            <a:ext cx="1164124" cy="1162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4159" y="130123"/>
            <a:ext cx="771025" cy="768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1080" y="2864828"/>
            <a:ext cx="4262159" cy="4256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5120" y="4462900"/>
            <a:ext cx="1281130" cy="6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15629" y="4462900"/>
            <a:ext cx="1281130" cy="680600"/>
          </a:xfrm>
          <a:prstGeom prst="rect">
            <a:avLst/>
          </a:prstGeom>
        </p:spPr>
      </p:pic>
      <p:pic>
        <p:nvPicPr>
          <p:cNvPr id="13" name="Picture 2" descr="Trò chơi dân gian là gì? Nguồn gốc lịch sử trò chơi dân gian Việt Nam - Vozz">
            <a:extLst>
              <a:ext uri="{FF2B5EF4-FFF2-40B4-BE49-F238E27FC236}">
                <a16:creationId xmlns:a16="http://schemas.microsoft.com/office/drawing/2014/main" id="{D48D05C2-3FD1-99D8-F5A6-1E236B65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3" y="-10768"/>
            <a:ext cx="9163142" cy="51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A048CA7-5CD9-409D-F698-3169EAC5EB66}"/>
              </a:ext>
            </a:extLst>
          </p:cNvPr>
          <p:cNvSpPr/>
          <p:nvPr/>
        </p:nvSpPr>
        <p:spPr>
          <a:xfrm>
            <a:off x="5829300" y="4095750"/>
            <a:ext cx="2971800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ăn quan</a:t>
            </a:r>
          </a:p>
        </p:txBody>
      </p:sp>
    </p:spTree>
    <p:extLst>
      <p:ext uri="{BB962C8B-B14F-4D97-AF65-F5344CB8AC3E}">
        <p14:creationId xmlns:p14="http://schemas.microsoft.com/office/powerpoint/2010/main" val="697139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313464" y="1480626"/>
            <a:ext cx="1164490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05;p39">
            <a:extLst>
              <a:ext uri="{FF2B5EF4-FFF2-40B4-BE49-F238E27FC236}">
                <a16:creationId xmlns:a16="http://schemas.microsoft.com/office/drawing/2014/main" id="{7154A167-DBDF-2E9B-C1F1-40E63B9D7557}"/>
              </a:ext>
            </a:extLst>
          </p:cNvPr>
          <p:cNvSpPr txBox="1">
            <a:spLocks/>
          </p:cNvSpPr>
          <p:nvPr/>
        </p:nvSpPr>
        <p:spPr>
          <a:xfrm>
            <a:off x="1695882" y="662961"/>
            <a:ext cx="6769964" cy="490917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05;p39">
            <a:extLst>
              <a:ext uri="{FF2B5EF4-FFF2-40B4-BE49-F238E27FC236}">
                <a16:creationId xmlns:a16="http://schemas.microsoft.com/office/drawing/2014/main" id="{FBAA55DC-7325-D33D-501A-43BFF7BEBC8E}"/>
              </a:ext>
            </a:extLst>
          </p:cNvPr>
          <p:cNvSpPr txBox="1">
            <a:spLocks/>
          </p:cNvSpPr>
          <p:nvPr/>
        </p:nvSpPr>
        <p:spPr>
          <a:xfrm>
            <a:off x="2178203" y="1553143"/>
            <a:ext cx="1453588" cy="1182235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05;p39">
            <a:extLst>
              <a:ext uri="{FF2B5EF4-FFF2-40B4-BE49-F238E27FC236}">
                <a16:creationId xmlns:a16="http://schemas.microsoft.com/office/drawing/2014/main" id="{63D5763D-C62D-9D94-7DB3-10E4236C1041}"/>
              </a:ext>
            </a:extLst>
          </p:cNvPr>
          <p:cNvSpPr txBox="1">
            <a:spLocks/>
          </p:cNvSpPr>
          <p:nvPr/>
        </p:nvSpPr>
        <p:spPr>
          <a:xfrm>
            <a:off x="1695882" y="3416878"/>
            <a:ext cx="2273217" cy="894322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05;p39">
            <a:extLst>
              <a:ext uri="{FF2B5EF4-FFF2-40B4-BE49-F238E27FC236}">
                <a16:creationId xmlns:a16="http://schemas.microsoft.com/office/drawing/2014/main" id="{7E1A3CE3-E417-2524-9F05-F0048D05AFBA}"/>
              </a:ext>
            </a:extLst>
          </p:cNvPr>
          <p:cNvSpPr txBox="1">
            <a:spLocks/>
          </p:cNvSpPr>
          <p:nvPr/>
        </p:nvSpPr>
        <p:spPr>
          <a:xfrm>
            <a:off x="4059726" y="1680133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905;p39">
            <a:extLst>
              <a:ext uri="{FF2B5EF4-FFF2-40B4-BE49-F238E27FC236}">
                <a16:creationId xmlns:a16="http://schemas.microsoft.com/office/drawing/2014/main" id="{2C5714A1-8597-59B1-178B-1D46468966AA}"/>
              </a:ext>
            </a:extLst>
          </p:cNvPr>
          <p:cNvSpPr txBox="1">
            <a:spLocks/>
          </p:cNvSpPr>
          <p:nvPr/>
        </p:nvSpPr>
        <p:spPr>
          <a:xfrm>
            <a:off x="4059726" y="1312306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905;p39">
            <a:extLst>
              <a:ext uri="{FF2B5EF4-FFF2-40B4-BE49-F238E27FC236}">
                <a16:creationId xmlns:a16="http://schemas.microsoft.com/office/drawing/2014/main" id="{321E5ABD-B2D6-40D9-E46A-A2C574ACDC95}"/>
              </a:ext>
            </a:extLst>
          </p:cNvPr>
          <p:cNvSpPr txBox="1">
            <a:spLocks/>
          </p:cNvSpPr>
          <p:nvPr/>
        </p:nvSpPr>
        <p:spPr>
          <a:xfrm>
            <a:off x="3983959" y="2709339"/>
            <a:ext cx="4233062" cy="57269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905;p39">
            <a:extLst>
              <a:ext uri="{FF2B5EF4-FFF2-40B4-BE49-F238E27FC236}">
                <a16:creationId xmlns:a16="http://schemas.microsoft.com/office/drawing/2014/main" id="{390973CA-9DFB-991F-93B1-F500353E4584}"/>
              </a:ext>
            </a:extLst>
          </p:cNvPr>
          <p:cNvSpPr txBox="1">
            <a:spLocks/>
          </p:cNvSpPr>
          <p:nvPr/>
        </p:nvSpPr>
        <p:spPr>
          <a:xfrm>
            <a:off x="3983959" y="2315643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BBB389-9814-312A-BF3F-D8910EDEC4E5}"/>
              </a:ext>
            </a:extLst>
          </p:cNvPr>
          <p:cNvCxnSpPr>
            <a:cxnSpLocks/>
            <a:stCxn id="11" idx="3"/>
            <a:endCxn id="2" idx="1"/>
          </p:cNvCxnSpPr>
          <p:nvPr/>
        </p:nvCxnSpPr>
        <p:spPr>
          <a:xfrm flipV="1">
            <a:off x="1477954" y="908420"/>
            <a:ext cx="217928" cy="139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2DB9EE2-D2E5-9388-2ED7-BB1E9FB0B699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>
            <a:off x="1477954" y="2307576"/>
            <a:ext cx="217928" cy="155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10EA4-8D18-708D-C8A3-F96AA435BCE2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 flipV="1">
            <a:off x="3631791" y="1530867"/>
            <a:ext cx="427935" cy="61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D80EB5-0E36-91E9-DF4F-443BE8A38FB4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631791" y="1898694"/>
            <a:ext cx="427935" cy="245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ABE21A-FD59-486E-FFCA-B29D3629FD91}"/>
              </a:ext>
            </a:extLst>
          </p:cNvPr>
          <p:cNvCxnSpPr>
            <a:cxnSpLocks/>
            <a:stCxn id="3" idx="3"/>
            <a:endCxn id="18" idx="1"/>
          </p:cNvCxnSpPr>
          <p:nvPr/>
        </p:nvCxnSpPr>
        <p:spPr>
          <a:xfrm>
            <a:off x="3631791" y="2144261"/>
            <a:ext cx="352168" cy="38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870D14-23A3-53EF-B058-5C8A2042D6F2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>
            <a:off x="3631791" y="2144261"/>
            <a:ext cx="352168" cy="85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C66898A-BF5C-B018-FB72-D0B91AC9C9A2}"/>
              </a:ext>
            </a:extLst>
          </p:cNvPr>
          <p:cNvCxnSpPr>
            <a:cxnSpLocks/>
          </p:cNvCxnSpPr>
          <p:nvPr/>
        </p:nvCxnSpPr>
        <p:spPr>
          <a:xfrm>
            <a:off x="2382858" y="1133490"/>
            <a:ext cx="13273" cy="567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Google Shape;905;p39">
            <a:extLst>
              <a:ext uri="{FF2B5EF4-FFF2-40B4-BE49-F238E27FC236}">
                <a16:creationId xmlns:a16="http://schemas.microsoft.com/office/drawing/2014/main" id="{D76F11B3-AC41-B15E-772E-736026AE9A5F}"/>
              </a:ext>
            </a:extLst>
          </p:cNvPr>
          <p:cNvSpPr txBox="1">
            <a:spLocks/>
          </p:cNvSpPr>
          <p:nvPr/>
        </p:nvSpPr>
        <p:spPr>
          <a:xfrm>
            <a:off x="7311290" y="1359592"/>
            <a:ext cx="1478910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905;p39">
            <a:extLst>
              <a:ext uri="{FF2B5EF4-FFF2-40B4-BE49-F238E27FC236}">
                <a16:creationId xmlns:a16="http://schemas.microsoft.com/office/drawing/2014/main" id="{00407C3C-077D-3340-1BE2-A6AB446E5BF2}"/>
              </a:ext>
            </a:extLst>
          </p:cNvPr>
          <p:cNvSpPr txBox="1">
            <a:spLocks/>
          </p:cNvSpPr>
          <p:nvPr/>
        </p:nvSpPr>
        <p:spPr>
          <a:xfrm>
            <a:off x="7309518" y="2507234"/>
            <a:ext cx="1478910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vi-V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BB2B1BAE-6671-6394-5C97-589FB270B85C}"/>
              </a:ext>
            </a:extLst>
          </p:cNvPr>
          <p:cNvSpPr/>
          <p:nvPr/>
        </p:nvSpPr>
        <p:spPr>
          <a:xfrm>
            <a:off x="7189636" y="1547229"/>
            <a:ext cx="119882" cy="20138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A24A661B-812B-7D7E-ED66-86C969F45107}"/>
              </a:ext>
            </a:extLst>
          </p:cNvPr>
          <p:cNvSpPr/>
          <p:nvPr/>
        </p:nvSpPr>
        <p:spPr>
          <a:xfrm flipV="1">
            <a:off x="7189636" y="2507234"/>
            <a:ext cx="137240" cy="18715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Google Shape;905;p39">
            <a:extLst>
              <a:ext uri="{FF2B5EF4-FFF2-40B4-BE49-F238E27FC236}">
                <a16:creationId xmlns:a16="http://schemas.microsoft.com/office/drawing/2014/main" id="{BD1CF342-4393-390E-62AE-5AAB8BE94625}"/>
              </a:ext>
            </a:extLst>
          </p:cNvPr>
          <p:cNvSpPr txBox="1">
            <a:spLocks/>
          </p:cNvSpPr>
          <p:nvPr/>
        </p:nvSpPr>
        <p:spPr>
          <a:xfrm>
            <a:off x="4183067" y="3448391"/>
            <a:ext cx="5019401" cy="49293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905;p39">
            <a:extLst>
              <a:ext uri="{FF2B5EF4-FFF2-40B4-BE49-F238E27FC236}">
                <a16:creationId xmlns:a16="http://schemas.microsoft.com/office/drawing/2014/main" id="{751DC596-8322-ECEE-A4AE-879D4D3A31CD}"/>
              </a:ext>
            </a:extLst>
          </p:cNvPr>
          <p:cNvSpPr txBox="1">
            <a:spLocks/>
          </p:cNvSpPr>
          <p:nvPr/>
        </p:nvSpPr>
        <p:spPr>
          <a:xfrm>
            <a:off x="4183067" y="4127290"/>
            <a:ext cx="4451582" cy="437122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ng/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h/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1204CBB-13F6-A46E-5B38-7757BB771FB6}"/>
              </a:ext>
            </a:extLst>
          </p:cNvPr>
          <p:cNvCxnSpPr>
            <a:cxnSpLocks/>
            <a:endCxn id="130" idx="1"/>
          </p:cNvCxnSpPr>
          <p:nvPr/>
        </p:nvCxnSpPr>
        <p:spPr>
          <a:xfrm flipV="1">
            <a:off x="3969099" y="3694860"/>
            <a:ext cx="213968" cy="30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629FF4D-EA9F-0EE7-FA69-F00D4F80AFDC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3969099" y="3998328"/>
            <a:ext cx="213968" cy="34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14" grpId="0"/>
      <p:bldP spid="16" grpId="0"/>
      <p:bldP spid="17" grpId="0"/>
      <p:bldP spid="18" grpId="0"/>
      <p:bldP spid="106" grpId="0"/>
      <p:bldP spid="107" grpId="0"/>
      <p:bldP spid="115" grpId="0" animBg="1"/>
      <p:bldP spid="116" grpId="0" animBg="1"/>
      <p:bldP spid="130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5;p39">
            <a:extLst>
              <a:ext uri="{FF2B5EF4-FFF2-40B4-BE49-F238E27FC236}">
                <a16:creationId xmlns:a16="http://schemas.microsoft.com/office/drawing/2014/main" id="{7E63EDFA-3781-4C8F-F335-FDD8780E6A98}"/>
              </a:ext>
            </a:extLst>
          </p:cNvPr>
          <p:cNvSpPr txBox="1">
            <a:spLocks/>
          </p:cNvSpPr>
          <p:nvPr/>
        </p:nvSpPr>
        <p:spPr>
          <a:xfrm>
            <a:off x="285913" y="1414713"/>
            <a:ext cx="2982395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05;p39">
            <a:extLst>
              <a:ext uri="{FF2B5EF4-FFF2-40B4-BE49-F238E27FC236}">
                <a16:creationId xmlns:a16="http://schemas.microsoft.com/office/drawing/2014/main" id="{F9B0EAB7-255F-B8BB-1A98-642CD4BDF3F4}"/>
              </a:ext>
            </a:extLst>
          </p:cNvPr>
          <p:cNvSpPr txBox="1">
            <a:spLocks/>
          </p:cNvSpPr>
          <p:nvPr/>
        </p:nvSpPr>
        <p:spPr>
          <a:xfrm>
            <a:off x="3088482" y="1032699"/>
            <a:ext cx="1634243" cy="60290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05;p39">
            <a:extLst>
              <a:ext uri="{FF2B5EF4-FFF2-40B4-BE49-F238E27FC236}">
                <a16:creationId xmlns:a16="http://schemas.microsoft.com/office/drawing/2014/main" id="{4AA8DAF8-81D7-3794-8B84-E2B6E6CDB6D2}"/>
              </a:ext>
            </a:extLst>
          </p:cNvPr>
          <p:cNvSpPr txBox="1">
            <a:spLocks/>
          </p:cNvSpPr>
          <p:nvPr/>
        </p:nvSpPr>
        <p:spPr>
          <a:xfrm>
            <a:off x="4811342" y="429798"/>
            <a:ext cx="3153364" cy="60290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vi-V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905;p39">
            <a:extLst>
              <a:ext uri="{FF2B5EF4-FFF2-40B4-BE49-F238E27FC236}">
                <a16:creationId xmlns:a16="http://schemas.microsoft.com/office/drawing/2014/main" id="{6FB8A8CD-F40C-DBBD-F3EA-110193FC9CEE}"/>
              </a:ext>
            </a:extLst>
          </p:cNvPr>
          <p:cNvSpPr txBox="1">
            <a:spLocks/>
          </p:cNvSpPr>
          <p:nvPr/>
        </p:nvSpPr>
        <p:spPr>
          <a:xfrm>
            <a:off x="4811342" y="1007988"/>
            <a:ext cx="4071401" cy="60290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vi-V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905;p39">
            <a:extLst>
              <a:ext uri="{FF2B5EF4-FFF2-40B4-BE49-F238E27FC236}">
                <a16:creationId xmlns:a16="http://schemas.microsoft.com/office/drawing/2014/main" id="{5745FEBB-8785-C89F-DF9B-ECA90C0770C4}"/>
              </a:ext>
            </a:extLst>
          </p:cNvPr>
          <p:cNvSpPr txBox="1">
            <a:spLocks/>
          </p:cNvSpPr>
          <p:nvPr/>
        </p:nvSpPr>
        <p:spPr>
          <a:xfrm>
            <a:off x="4789443" y="1553812"/>
            <a:ext cx="4332658" cy="60290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05;p39">
            <a:extLst>
              <a:ext uri="{FF2B5EF4-FFF2-40B4-BE49-F238E27FC236}">
                <a16:creationId xmlns:a16="http://schemas.microsoft.com/office/drawing/2014/main" id="{F46D3708-041F-74C4-54C0-DD01A9FC69C8}"/>
              </a:ext>
            </a:extLst>
          </p:cNvPr>
          <p:cNvSpPr txBox="1">
            <a:spLocks/>
          </p:cNvSpPr>
          <p:nvPr/>
        </p:nvSpPr>
        <p:spPr>
          <a:xfrm>
            <a:off x="3123652" y="2972869"/>
            <a:ext cx="1634243" cy="60290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905;p39">
            <a:extLst>
              <a:ext uri="{FF2B5EF4-FFF2-40B4-BE49-F238E27FC236}">
                <a16:creationId xmlns:a16="http://schemas.microsoft.com/office/drawing/2014/main" id="{4F511ABF-FB48-B340-893C-5661D249E891}"/>
              </a:ext>
            </a:extLst>
          </p:cNvPr>
          <p:cNvSpPr txBox="1">
            <a:spLocks/>
          </p:cNvSpPr>
          <p:nvPr/>
        </p:nvSpPr>
        <p:spPr>
          <a:xfrm>
            <a:off x="4817770" y="2513388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905;p39">
            <a:extLst>
              <a:ext uri="{FF2B5EF4-FFF2-40B4-BE49-F238E27FC236}">
                <a16:creationId xmlns:a16="http://schemas.microsoft.com/office/drawing/2014/main" id="{2EC88FCC-B9BC-C27A-736B-C3752F73C8B7}"/>
              </a:ext>
            </a:extLst>
          </p:cNvPr>
          <p:cNvSpPr txBox="1">
            <a:spLocks/>
          </p:cNvSpPr>
          <p:nvPr/>
        </p:nvSpPr>
        <p:spPr>
          <a:xfrm>
            <a:off x="4817770" y="2986788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905;p39">
            <a:extLst>
              <a:ext uri="{FF2B5EF4-FFF2-40B4-BE49-F238E27FC236}">
                <a16:creationId xmlns:a16="http://schemas.microsoft.com/office/drawing/2014/main" id="{383C444E-401A-4F92-019E-1218CC0CC2EE}"/>
              </a:ext>
            </a:extLst>
          </p:cNvPr>
          <p:cNvSpPr txBox="1">
            <a:spLocks/>
          </p:cNvSpPr>
          <p:nvPr/>
        </p:nvSpPr>
        <p:spPr>
          <a:xfrm>
            <a:off x="4817770" y="3423909"/>
            <a:ext cx="4233062" cy="57269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/>
          <p:nvPr/>
        </p:nvSpPr>
        <p:spPr>
          <a:xfrm>
            <a:off x="813745" y="1453327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E06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"/>
          <p:cNvSpPr/>
          <p:nvPr/>
        </p:nvSpPr>
        <p:spPr>
          <a:xfrm>
            <a:off x="565546" y="1615454"/>
            <a:ext cx="2061077" cy="3014297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85262"/>
                </a:lnTo>
                <a:cubicBezTo>
                  <a:pt x="1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08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08" y="0"/>
                  <a:pt x="54773" y="0"/>
                </a:cubicBezTo>
                <a:close/>
              </a:path>
            </a:pathLst>
          </a:custGeom>
          <a:solidFill>
            <a:srgbClr val="EEF8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23"/>
          <p:cNvSpPr/>
          <p:nvPr/>
        </p:nvSpPr>
        <p:spPr>
          <a:xfrm>
            <a:off x="564380" y="1609342"/>
            <a:ext cx="2062244" cy="986974"/>
          </a:xfrm>
          <a:custGeom>
            <a:avLst/>
            <a:gdLst/>
            <a:ahLst/>
            <a:cxnLst/>
            <a:rect l="l" t="t" r="r" b="b"/>
            <a:pathLst>
              <a:path w="58342" h="32291" extrusionOk="0">
                <a:moveTo>
                  <a:pt x="3569" y="0"/>
                </a:moveTo>
                <a:cubicBezTo>
                  <a:pt x="1601" y="0"/>
                  <a:pt x="0" y="1568"/>
                  <a:pt x="0" y="3536"/>
                </a:cubicBezTo>
                <a:lnTo>
                  <a:pt x="0" y="28020"/>
                </a:lnTo>
                <a:lnTo>
                  <a:pt x="24017" y="28020"/>
                </a:lnTo>
                <a:cubicBezTo>
                  <a:pt x="25685" y="28020"/>
                  <a:pt x="27220" y="28888"/>
                  <a:pt x="28054" y="30355"/>
                </a:cubicBezTo>
                <a:lnTo>
                  <a:pt x="29188" y="32290"/>
                </a:lnTo>
                <a:lnTo>
                  <a:pt x="30289" y="30322"/>
                </a:lnTo>
                <a:cubicBezTo>
                  <a:pt x="31122" y="28888"/>
                  <a:pt x="32657" y="28020"/>
                  <a:pt x="34325" y="28020"/>
                </a:cubicBezTo>
                <a:lnTo>
                  <a:pt x="58342" y="28020"/>
                </a:lnTo>
                <a:lnTo>
                  <a:pt x="58342" y="3536"/>
                </a:lnTo>
                <a:cubicBezTo>
                  <a:pt x="58342" y="1602"/>
                  <a:pt x="56741" y="0"/>
                  <a:pt x="54806" y="0"/>
                </a:cubicBezTo>
                <a:close/>
              </a:path>
            </a:pathLst>
          </a:custGeom>
          <a:solidFill>
            <a:srgbClr val="FCA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953403" y="1453349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1" y="1"/>
                </a:moveTo>
                <a:lnTo>
                  <a:pt x="1" y="20148"/>
                </a:lnTo>
                <a:cubicBezTo>
                  <a:pt x="1" y="21049"/>
                  <a:pt x="735" y="21783"/>
                  <a:pt x="1635" y="21783"/>
                </a:cubicBezTo>
                <a:lnTo>
                  <a:pt x="34592" y="21783"/>
                </a:lnTo>
                <a:cubicBezTo>
                  <a:pt x="35493" y="21783"/>
                  <a:pt x="36227" y="21049"/>
                  <a:pt x="36227" y="20148"/>
                </a:cubicBezTo>
                <a:lnTo>
                  <a:pt x="36227" y="1202"/>
                </a:lnTo>
                <a:cubicBezTo>
                  <a:pt x="36227" y="534"/>
                  <a:pt x="35693" y="1"/>
                  <a:pt x="350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3"/>
          <p:cNvSpPr/>
          <p:nvPr/>
        </p:nvSpPr>
        <p:spPr>
          <a:xfrm>
            <a:off x="3797908" y="1453350"/>
            <a:ext cx="360863" cy="277347"/>
          </a:xfrm>
          <a:custGeom>
            <a:avLst/>
            <a:gdLst/>
            <a:ahLst/>
            <a:cxnLst/>
            <a:rect l="l" t="t" r="r" b="b"/>
            <a:pathLst>
              <a:path w="10209" h="9074" extrusionOk="0">
                <a:moveTo>
                  <a:pt x="3703" y="1"/>
                </a:moveTo>
                <a:lnTo>
                  <a:pt x="1" y="9074"/>
                </a:lnTo>
                <a:lnTo>
                  <a:pt x="10208" y="9074"/>
                </a:lnTo>
                <a:lnTo>
                  <a:pt x="3703" y="1"/>
                </a:lnTo>
                <a:close/>
              </a:path>
            </a:pathLst>
          </a:custGeom>
          <a:solidFill>
            <a:srgbClr val="BD8E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"/>
          <p:cNvSpPr/>
          <p:nvPr/>
        </p:nvSpPr>
        <p:spPr>
          <a:xfrm>
            <a:off x="3426593" y="1615454"/>
            <a:ext cx="2295967" cy="3014297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0" y="1568"/>
                  <a:pt x="0" y="3536"/>
                </a:cubicBezTo>
                <a:lnTo>
                  <a:pt x="0" y="85262"/>
                </a:lnTo>
                <a:cubicBezTo>
                  <a:pt x="0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41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"/>
          <p:cNvSpPr/>
          <p:nvPr/>
        </p:nvSpPr>
        <p:spPr>
          <a:xfrm>
            <a:off x="3426593" y="1609342"/>
            <a:ext cx="2295967" cy="986974"/>
          </a:xfrm>
          <a:custGeom>
            <a:avLst/>
            <a:gdLst/>
            <a:ahLst/>
            <a:cxnLst/>
            <a:rect l="l" t="t" r="r" b="b"/>
            <a:pathLst>
              <a:path w="58309" h="32291" extrusionOk="0">
                <a:moveTo>
                  <a:pt x="3536" y="0"/>
                </a:moveTo>
                <a:cubicBezTo>
                  <a:pt x="1568" y="0"/>
                  <a:pt x="0" y="1568"/>
                  <a:pt x="0" y="3536"/>
                </a:cubicBezTo>
                <a:lnTo>
                  <a:pt x="0" y="28020"/>
                </a:lnTo>
                <a:lnTo>
                  <a:pt x="24017" y="28020"/>
                </a:lnTo>
                <a:cubicBezTo>
                  <a:pt x="25685" y="28020"/>
                  <a:pt x="27220" y="28888"/>
                  <a:pt x="28054" y="30355"/>
                </a:cubicBezTo>
                <a:lnTo>
                  <a:pt x="29154" y="32290"/>
                </a:lnTo>
                <a:lnTo>
                  <a:pt x="30289" y="30322"/>
                </a:lnTo>
                <a:cubicBezTo>
                  <a:pt x="31122" y="28888"/>
                  <a:pt x="32657" y="28020"/>
                  <a:pt x="34291" y="28020"/>
                </a:cubicBezTo>
                <a:lnTo>
                  <a:pt x="58309" y="28020"/>
                </a:lnTo>
                <a:lnTo>
                  <a:pt x="58309" y="3536"/>
                </a:lnTo>
                <a:cubicBezTo>
                  <a:pt x="58309" y="1602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3932324" y="1453350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0" y="1"/>
                </a:moveTo>
                <a:lnTo>
                  <a:pt x="0" y="20148"/>
                </a:lnTo>
                <a:cubicBezTo>
                  <a:pt x="0" y="21049"/>
                  <a:pt x="734" y="21783"/>
                  <a:pt x="1635" y="21783"/>
                </a:cubicBezTo>
                <a:lnTo>
                  <a:pt x="34592" y="21783"/>
                </a:lnTo>
                <a:cubicBezTo>
                  <a:pt x="35492" y="21783"/>
                  <a:pt x="36226" y="21049"/>
                  <a:pt x="36226" y="20148"/>
                </a:cubicBezTo>
                <a:lnTo>
                  <a:pt x="36226" y="1202"/>
                </a:lnTo>
                <a:cubicBezTo>
                  <a:pt x="36226" y="534"/>
                  <a:pt x="35693" y="1"/>
                  <a:pt x="350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6776829" y="1453350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786F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6528259" y="1615454"/>
            <a:ext cx="2061077" cy="3014297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85262"/>
                </a:lnTo>
                <a:cubicBezTo>
                  <a:pt x="1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41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23"/>
          <p:cNvSpPr/>
          <p:nvPr/>
        </p:nvSpPr>
        <p:spPr>
          <a:xfrm>
            <a:off x="6528259" y="1609342"/>
            <a:ext cx="2061077" cy="986974"/>
          </a:xfrm>
          <a:custGeom>
            <a:avLst/>
            <a:gdLst/>
            <a:ahLst/>
            <a:cxnLst/>
            <a:rect l="l" t="t" r="r" b="b"/>
            <a:pathLst>
              <a:path w="58309" h="3229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28020"/>
                </a:lnTo>
                <a:lnTo>
                  <a:pt x="24018" y="28020"/>
                </a:lnTo>
                <a:cubicBezTo>
                  <a:pt x="25686" y="28020"/>
                  <a:pt x="27220" y="28888"/>
                  <a:pt x="28021" y="30355"/>
                </a:cubicBezTo>
                <a:lnTo>
                  <a:pt x="29155" y="32290"/>
                </a:lnTo>
                <a:lnTo>
                  <a:pt x="30289" y="30322"/>
                </a:lnTo>
                <a:cubicBezTo>
                  <a:pt x="31123" y="28888"/>
                  <a:pt x="32657" y="28020"/>
                  <a:pt x="34292" y="28020"/>
                </a:cubicBezTo>
                <a:lnTo>
                  <a:pt x="58309" y="28020"/>
                </a:lnTo>
                <a:lnTo>
                  <a:pt x="58309" y="3536"/>
                </a:lnTo>
                <a:cubicBezTo>
                  <a:pt x="58309" y="1602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6922218" y="1453350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0" y="1"/>
                </a:moveTo>
                <a:lnTo>
                  <a:pt x="0" y="20148"/>
                </a:lnTo>
                <a:cubicBezTo>
                  <a:pt x="0" y="21049"/>
                  <a:pt x="734" y="21783"/>
                  <a:pt x="1635" y="21783"/>
                </a:cubicBezTo>
                <a:lnTo>
                  <a:pt x="34592" y="21783"/>
                </a:lnTo>
                <a:cubicBezTo>
                  <a:pt x="35492" y="21783"/>
                  <a:pt x="36226" y="21049"/>
                  <a:pt x="36226" y="20148"/>
                </a:cubicBezTo>
                <a:lnTo>
                  <a:pt x="36226" y="1202"/>
                </a:lnTo>
                <a:cubicBezTo>
                  <a:pt x="36226" y="534"/>
                  <a:pt x="35693" y="1"/>
                  <a:pt x="350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6530479" y="3313759"/>
            <a:ext cx="2066807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Soft" panose="02000000000000000000" pitchFamily="2" charset="0"/>
              </a:rPr>
              <a:t>Nhấn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mạnh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</a:rPr>
              <a:t> ý </a:t>
            </a:r>
            <a:r>
              <a:rPr lang="en-US" sz="2200" dirty="0" err="1">
                <a:latin typeface="#9Slide03 AmpleSoft" panose="02000000000000000000" pitchFamily="2" charset="0"/>
              </a:rPr>
              <a:t>chính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những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nhận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xét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bình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luận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giả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3486780" y="3234246"/>
            <a:ext cx="2170440" cy="6379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Soft" panose="02000000000000000000" pitchFamily="2" charset="0"/>
              </a:rPr>
              <a:t>Giọng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tha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thiết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khi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đọc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phần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thơ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trầm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lắng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chậm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rãi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suy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ngẫm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khi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đọc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phần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lí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lẽ</a:t>
            </a:r>
            <a:r>
              <a:rPr lang="en-US" sz="2200" dirty="0">
                <a:latin typeface="#9Slide03 AmpleSoft" panose="02000000000000000000" pitchFamily="2" charset="0"/>
              </a:rPr>
              <a:t>, ý </a:t>
            </a:r>
            <a:r>
              <a:rPr lang="en-US" sz="2200" dirty="0" err="1">
                <a:latin typeface="#9Slide03 AmpleSoft" panose="02000000000000000000" pitchFamily="2" charset="0"/>
              </a:rPr>
              <a:t>kiến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642694" y="2978046"/>
            <a:ext cx="1882832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Soft" panose="02000000000000000000" pitchFamily="2" charset="0"/>
              </a:rPr>
              <a:t>Đọc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rõ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ràng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ngắt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nghỉ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đúng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705103" y="1615454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(3)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3720222" y="1615450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(2)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734155" y="1615454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(1)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9DFE3D6-B819-3622-E3D6-3547309D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00" y="370640"/>
            <a:ext cx="4465800" cy="4812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1.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thích</a:t>
            </a:r>
            <a:endParaRPr lang="en-US" sz="4000" dirty="0">
              <a:solidFill>
                <a:srgbClr val="0070C0"/>
              </a:solidFill>
              <a:latin typeface="#9Slide04 SFU CenturySchoolbook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290" grpId="0" animBg="1"/>
      <p:bldP spid="291" grpId="0" animBg="1"/>
      <p:bldP spid="292" grpId="0" animBg="1"/>
      <p:bldP spid="297" grpId="0" animBg="1"/>
      <p:bldP spid="298" grpId="0" animBg="1"/>
      <p:bldP spid="299" grpId="0" animBg="1"/>
      <p:bldP spid="300" grpId="0" animBg="1"/>
      <p:bldP spid="305" grpId="0" animBg="1"/>
      <p:bldP spid="306" grpId="0" animBg="1"/>
      <p:bldP spid="307" grpId="0" animBg="1"/>
      <p:bldP spid="308" grpId="0" animBg="1"/>
      <p:bldP spid="314" grpId="0"/>
      <p:bldP spid="315" grpId="0"/>
      <p:bldP spid="316" grpId="0"/>
      <p:bldP spid="320" grpId="0"/>
      <p:bldP spid="321" grpId="0"/>
      <p:bldP spid="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5"/>
          <p:cNvSpPr txBox="1">
            <a:spLocks noGrp="1"/>
          </p:cNvSpPr>
          <p:nvPr>
            <p:ph type="title"/>
          </p:nvPr>
        </p:nvSpPr>
        <p:spPr>
          <a:xfrm>
            <a:off x="2293200" y="2150850"/>
            <a:ext cx="45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#9Slide07 SVNBeachwood Sans" pitchFamily="2" charset="0"/>
              </a:rPr>
              <a:t>Ii. Đọc hiểu VĂN BẢN</a:t>
            </a:r>
            <a:endParaRPr sz="8000" dirty="0">
              <a:latin typeface="#9Slide07 SVNBeachwood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350704" y="1829946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1. Sơ đồ lập luận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8B6D-1483-4760-A3E0-AF8C330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" y="3388626"/>
            <a:ext cx="1653900" cy="1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F864A-613D-658A-BE5D-8824E664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65273"/>
              </p:ext>
            </p:extLst>
          </p:nvPr>
        </p:nvGraphicFramePr>
        <p:xfrm>
          <a:off x="121430" y="845758"/>
          <a:ext cx="8901137" cy="4195719"/>
        </p:xfrm>
        <a:graphic>
          <a:graphicData uri="http://schemas.openxmlformats.org/drawingml/2006/table">
            <a:tbl>
              <a:tblPr firstRow="1" firstCol="1" bandRow="1"/>
              <a:tblGrid>
                <a:gridCol w="4899303">
                  <a:extLst>
                    <a:ext uri="{9D8B030D-6E8A-4147-A177-3AD203B41FA5}">
                      <a16:colId xmlns:a16="http://schemas.microsoft.com/office/drawing/2014/main" val="1812626844"/>
                    </a:ext>
                  </a:extLst>
                </a:gridCol>
                <a:gridCol w="4001834">
                  <a:extLst>
                    <a:ext uri="{9D8B030D-6E8A-4147-A177-3AD203B41FA5}">
                      <a16:colId xmlns:a16="http://schemas.microsoft.com/office/drawing/2014/main" val="24784368"/>
                    </a:ext>
                  </a:extLst>
                </a:gridCol>
              </a:tblGrid>
              <a:tr h="5806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nghệ thuật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 nội dung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50257"/>
                  </a:ext>
                </a:extLst>
              </a:tr>
              <a:tr h="124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991203633"/>
                  </a:ext>
                </a:extLst>
              </a:tr>
              <a:tr h="103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8239233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91E600-B4D3-2A75-BC73-52202A400C2D}"/>
              </a:ext>
            </a:extLst>
          </p:cNvPr>
          <p:cNvSpPr/>
          <p:nvPr/>
        </p:nvSpPr>
        <p:spPr>
          <a:xfrm>
            <a:off x="174607" y="1547620"/>
            <a:ext cx="4761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trào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thoại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hiển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thoại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90C1-CD12-2514-5F81-F078DAC0C3FA}"/>
              </a:ext>
            </a:extLst>
          </p:cNvPr>
          <p:cNvSpPr/>
          <p:nvPr/>
        </p:nvSpPr>
        <p:spPr>
          <a:xfrm>
            <a:off x="814860" y="113125"/>
            <a:ext cx="7514279" cy="49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F0CA5-071C-6BE4-3285-2B3AF685E030}"/>
              </a:ext>
            </a:extLst>
          </p:cNvPr>
          <p:cNvSpPr/>
          <p:nvPr/>
        </p:nvSpPr>
        <p:spPr>
          <a:xfrm>
            <a:off x="199371" y="2805269"/>
            <a:ext cx="5164640" cy="2192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Điệp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phép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liệt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Tổ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quốc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xóm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thân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thuộc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ơi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cũng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cục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Ổ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trứng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hồng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1D8B3-C2FF-B6BA-C4BE-64616876D98A}"/>
              </a:ext>
            </a:extLst>
          </p:cNvPr>
          <p:cNvSpPr/>
          <p:nvPr/>
        </p:nvSpPr>
        <p:spPr>
          <a:xfrm>
            <a:off x="5088466" y="1556087"/>
            <a:ext cx="3868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ơn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endParaRPr lang="en-US" sz="20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5A118-D070-E2CB-0240-D3D2B9FBEB42}"/>
              </a:ext>
            </a:extLst>
          </p:cNvPr>
          <p:cNvSpPr/>
          <p:nvPr/>
        </p:nvSpPr>
        <p:spPr>
          <a:xfrm>
            <a:off x="5258792" y="3046496"/>
            <a:ext cx="3527442" cy="148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Tổ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quốc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niệm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42;p24">
            <a:extLst>
              <a:ext uri="{FF2B5EF4-FFF2-40B4-BE49-F238E27FC236}">
                <a16:creationId xmlns:a16="http://schemas.microsoft.com/office/drawing/2014/main" id="{A10D9919-5315-9413-B85A-49034151FA09}"/>
              </a:ext>
            </a:extLst>
          </p:cNvPr>
          <p:cNvGrpSpPr/>
          <p:nvPr/>
        </p:nvGrpSpPr>
        <p:grpSpPr>
          <a:xfrm>
            <a:off x="398652" y="1234662"/>
            <a:ext cx="2433815" cy="3487239"/>
            <a:chOff x="658800" y="1453350"/>
            <a:chExt cx="2214302" cy="2993863"/>
          </a:xfrm>
        </p:grpSpPr>
        <p:sp>
          <p:nvSpPr>
            <p:cNvPr id="6" name="Google Shape;344;p24">
              <a:extLst>
                <a:ext uri="{FF2B5EF4-FFF2-40B4-BE49-F238E27FC236}">
                  <a16:creationId xmlns:a16="http://schemas.microsoft.com/office/drawing/2014/main" id="{5A5A63C0-841B-9963-44DA-D73253B3A758}"/>
                </a:ext>
              </a:extLst>
            </p:cNvPr>
            <p:cNvSpPr/>
            <p:nvPr/>
          </p:nvSpPr>
          <p:spPr>
            <a:xfrm>
              <a:off x="658800" y="1908823"/>
              <a:ext cx="1609812" cy="443537"/>
            </a:xfrm>
            <a:custGeom>
              <a:avLst/>
              <a:gdLst/>
              <a:ahLst/>
              <a:cxnLst/>
              <a:rect l="l" t="t" r="r" b="b"/>
              <a:pathLst>
                <a:path w="55140" h="17346" extrusionOk="0">
                  <a:moveTo>
                    <a:pt x="55140" y="0"/>
                  </a:moveTo>
                  <a:lnTo>
                    <a:pt x="0" y="0"/>
                  </a:lnTo>
                  <a:lnTo>
                    <a:pt x="0" y="11675"/>
                  </a:lnTo>
                  <a:cubicBezTo>
                    <a:pt x="0" y="14811"/>
                    <a:pt x="2569" y="17346"/>
                    <a:pt x="5704" y="17346"/>
                  </a:cubicBezTo>
                  <a:lnTo>
                    <a:pt x="55140" y="17346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5;p24">
              <a:extLst>
                <a:ext uri="{FF2B5EF4-FFF2-40B4-BE49-F238E27FC236}">
                  <a16:creationId xmlns:a16="http://schemas.microsoft.com/office/drawing/2014/main" id="{B58D8B41-1C35-584A-F5EB-0000A852CFD7}"/>
                </a:ext>
              </a:extLst>
            </p:cNvPr>
            <p:cNvSpPr/>
            <p:nvPr/>
          </p:nvSpPr>
          <p:spPr>
            <a:xfrm>
              <a:off x="841869" y="1461890"/>
              <a:ext cx="2031233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39" y="116417"/>
                  </a:lnTo>
                  <a:lnTo>
                    <a:pt x="54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47;p24">
              <a:extLst>
                <a:ext uri="{FF2B5EF4-FFF2-40B4-BE49-F238E27FC236}">
                  <a16:creationId xmlns:a16="http://schemas.microsoft.com/office/drawing/2014/main" id="{611AF95F-F089-630A-3D03-AAF0C162878F}"/>
                </a:ext>
              </a:extLst>
            </p:cNvPr>
            <p:cNvSpPr/>
            <p:nvPr/>
          </p:nvSpPr>
          <p:spPr>
            <a:xfrm>
              <a:off x="832118" y="1453350"/>
              <a:ext cx="2040983" cy="2993863"/>
            </a:xfrm>
            <a:custGeom>
              <a:avLst/>
              <a:gdLst/>
              <a:ahLst/>
              <a:cxnLst/>
              <a:rect l="l" t="t" r="r" b="b"/>
              <a:pathLst>
                <a:path w="55508" h="117085" extrusionOk="0">
                  <a:moveTo>
                    <a:pt x="54840" y="668"/>
                  </a:moveTo>
                  <a:lnTo>
                    <a:pt x="54840" y="116417"/>
                  </a:lnTo>
                  <a:lnTo>
                    <a:pt x="668" y="116417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348;p24">
              <a:extLst>
                <a:ext uri="{FF2B5EF4-FFF2-40B4-BE49-F238E27FC236}">
                  <a16:creationId xmlns:a16="http://schemas.microsoft.com/office/drawing/2014/main" id="{7BE17802-1F71-963F-32FD-B1A3DEAAD149}"/>
                </a:ext>
              </a:extLst>
            </p:cNvPr>
            <p:cNvSpPr/>
            <p:nvPr/>
          </p:nvSpPr>
          <p:spPr>
            <a:xfrm>
              <a:off x="658800" y="1651234"/>
              <a:ext cx="1609812" cy="568089"/>
            </a:xfrm>
            <a:custGeom>
              <a:avLst/>
              <a:gdLst/>
              <a:ahLst/>
              <a:cxnLst/>
              <a:rect l="l" t="t" r="r" b="b"/>
              <a:pathLst>
                <a:path w="55140" h="22217" extrusionOk="0">
                  <a:moveTo>
                    <a:pt x="5704" y="0"/>
                  </a:moveTo>
                  <a:cubicBezTo>
                    <a:pt x="2569" y="0"/>
                    <a:pt x="0" y="2536"/>
                    <a:pt x="0" y="5671"/>
                  </a:cubicBezTo>
                  <a:lnTo>
                    <a:pt x="0" y="22216"/>
                  </a:lnTo>
                  <a:cubicBezTo>
                    <a:pt x="0" y="19514"/>
                    <a:pt x="2202" y="17313"/>
                    <a:pt x="4904" y="17313"/>
                  </a:cubicBezTo>
                  <a:lnTo>
                    <a:pt x="5971" y="17313"/>
                  </a:lnTo>
                  <a:lnTo>
                    <a:pt x="9073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342;p24">
            <a:extLst>
              <a:ext uri="{FF2B5EF4-FFF2-40B4-BE49-F238E27FC236}">
                <a16:creationId xmlns:a16="http://schemas.microsoft.com/office/drawing/2014/main" id="{A7743B5D-83DE-10A4-AD9C-6479B5023C70}"/>
              </a:ext>
            </a:extLst>
          </p:cNvPr>
          <p:cNvGrpSpPr/>
          <p:nvPr/>
        </p:nvGrpSpPr>
        <p:grpSpPr>
          <a:xfrm>
            <a:off x="3349202" y="1234662"/>
            <a:ext cx="2433815" cy="3487239"/>
            <a:chOff x="658800" y="1453350"/>
            <a:chExt cx="2214302" cy="2993863"/>
          </a:xfrm>
        </p:grpSpPr>
        <p:sp>
          <p:nvSpPr>
            <p:cNvPr id="12" name="Google Shape;344;p24">
              <a:extLst>
                <a:ext uri="{FF2B5EF4-FFF2-40B4-BE49-F238E27FC236}">
                  <a16:creationId xmlns:a16="http://schemas.microsoft.com/office/drawing/2014/main" id="{5D06CDDB-FBF3-9A3F-D8ED-EEE758C03499}"/>
                </a:ext>
              </a:extLst>
            </p:cNvPr>
            <p:cNvSpPr/>
            <p:nvPr/>
          </p:nvSpPr>
          <p:spPr>
            <a:xfrm>
              <a:off x="658800" y="1908823"/>
              <a:ext cx="1609812" cy="443537"/>
            </a:xfrm>
            <a:custGeom>
              <a:avLst/>
              <a:gdLst/>
              <a:ahLst/>
              <a:cxnLst/>
              <a:rect l="l" t="t" r="r" b="b"/>
              <a:pathLst>
                <a:path w="55140" h="17346" extrusionOk="0">
                  <a:moveTo>
                    <a:pt x="55140" y="0"/>
                  </a:moveTo>
                  <a:lnTo>
                    <a:pt x="0" y="0"/>
                  </a:lnTo>
                  <a:lnTo>
                    <a:pt x="0" y="11675"/>
                  </a:lnTo>
                  <a:cubicBezTo>
                    <a:pt x="0" y="14811"/>
                    <a:pt x="2569" y="17346"/>
                    <a:pt x="5704" y="17346"/>
                  </a:cubicBezTo>
                  <a:lnTo>
                    <a:pt x="55140" y="17346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5;p24">
              <a:extLst>
                <a:ext uri="{FF2B5EF4-FFF2-40B4-BE49-F238E27FC236}">
                  <a16:creationId xmlns:a16="http://schemas.microsoft.com/office/drawing/2014/main" id="{8528D3ED-7493-2341-200C-61BB98E4D69A}"/>
                </a:ext>
              </a:extLst>
            </p:cNvPr>
            <p:cNvSpPr/>
            <p:nvPr/>
          </p:nvSpPr>
          <p:spPr>
            <a:xfrm>
              <a:off x="841869" y="1461890"/>
              <a:ext cx="2031233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39" y="116417"/>
                  </a:lnTo>
                  <a:lnTo>
                    <a:pt x="54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47;p24">
              <a:extLst>
                <a:ext uri="{FF2B5EF4-FFF2-40B4-BE49-F238E27FC236}">
                  <a16:creationId xmlns:a16="http://schemas.microsoft.com/office/drawing/2014/main" id="{9BDFA410-6231-3030-EF11-A3F8027BECAD}"/>
                </a:ext>
              </a:extLst>
            </p:cNvPr>
            <p:cNvSpPr/>
            <p:nvPr/>
          </p:nvSpPr>
          <p:spPr>
            <a:xfrm>
              <a:off x="832118" y="1453350"/>
              <a:ext cx="2040983" cy="2993863"/>
            </a:xfrm>
            <a:custGeom>
              <a:avLst/>
              <a:gdLst/>
              <a:ahLst/>
              <a:cxnLst/>
              <a:rect l="l" t="t" r="r" b="b"/>
              <a:pathLst>
                <a:path w="55508" h="117085" extrusionOk="0">
                  <a:moveTo>
                    <a:pt x="54840" y="668"/>
                  </a:moveTo>
                  <a:lnTo>
                    <a:pt x="54840" y="116417"/>
                  </a:lnTo>
                  <a:lnTo>
                    <a:pt x="668" y="116417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48;p24">
              <a:extLst>
                <a:ext uri="{FF2B5EF4-FFF2-40B4-BE49-F238E27FC236}">
                  <a16:creationId xmlns:a16="http://schemas.microsoft.com/office/drawing/2014/main" id="{B4195039-638C-BB50-33EA-761A80096266}"/>
                </a:ext>
              </a:extLst>
            </p:cNvPr>
            <p:cNvSpPr/>
            <p:nvPr/>
          </p:nvSpPr>
          <p:spPr>
            <a:xfrm>
              <a:off x="658800" y="1651234"/>
              <a:ext cx="1609812" cy="568089"/>
            </a:xfrm>
            <a:custGeom>
              <a:avLst/>
              <a:gdLst/>
              <a:ahLst/>
              <a:cxnLst/>
              <a:rect l="l" t="t" r="r" b="b"/>
              <a:pathLst>
                <a:path w="55140" h="22217" extrusionOk="0">
                  <a:moveTo>
                    <a:pt x="5704" y="0"/>
                  </a:moveTo>
                  <a:cubicBezTo>
                    <a:pt x="2569" y="0"/>
                    <a:pt x="0" y="2536"/>
                    <a:pt x="0" y="5671"/>
                  </a:cubicBezTo>
                  <a:lnTo>
                    <a:pt x="0" y="22216"/>
                  </a:lnTo>
                  <a:cubicBezTo>
                    <a:pt x="0" y="19514"/>
                    <a:pt x="2202" y="17313"/>
                    <a:pt x="4904" y="17313"/>
                  </a:cubicBezTo>
                  <a:lnTo>
                    <a:pt x="5971" y="17313"/>
                  </a:lnTo>
                  <a:lnTo>
                    <a:pt x="9073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342;p24">
            <a:extLst>
              <a:ext uri="{FF2B5EF4-FFF2-40B4-BE49-F238E27FC236}">
                <a16:creationId xmlns:a16="http://schemas.microsoft.com/office/drawing/2014/main" id="{18348747-CF70-399D-7355-62D526BB50CF}"/>
              </a:ext>
            </a:extLst>
          </p:cNvPr>
          <p:cNvGrpSpPr/>
          <p:nvPr/>
        </p:nvGrpSpPr>
        <p:grpSpPr>
          <a:xfrm>
            <a:off x="6375423" y="1244609"/>
            <a:ext cx="2433815" cy="3487239"/>
            <a:chOff x="658800" y="1453350"/>
            <a:chExt cx="2214302" cy="2993863"/>
          </a:xfrm>
        </p:grpSpPr>
        <p:sp>
          <p:nvSpPr>
            <p:cNvPr id="18" name="Google Shape;344;p24">
              <a:extLst>
                <a:ext uri="{FF2B5EF4-FFF2-40B4-BE49-F238E27FC236}">
                  <a16:creationId xmlns:a16="http://schemas.microsoft.com/office/drawing/2014/main" id="{11FB6DFB-0B66-D838-A611-FFB9390E78D8}"/>
                </a:ext>
              </a:extLst>
            </p:cNvPr>
            <p:cNvSpPr/>
            <p:nvPr/>
          </p:nvSpPr>
          <p:spPr>
            <a:xfrm>
              <a:off x="658800" y="1908823"/>
              <a:ext cx="1609812" cy="443537"/>
            </a:xfrm>
            <a:custGeom>
              <a:avLst/>
              <a:gdLst/>
              <a:ahLst/>
              <a:cxnLst/>
              <a:rect l="l" t="t" r="r" b="b"/>
              <a:pathLst>
                <a:path w="55140" h="17346" extrusionOk="0">
                  <a:moveTo>
                    <a:pt x="55140" y="0"/>
                  </a:moveTo>
                  <a:lnTo>
                    <a:pt x="0" y="0"/>
                  </a:lnTo>
                  <a:lnTo>
                    <a:pt x="0" y="11675"/>
                  </a:lnTo>
                  <a:cubicBezTo>
                    <a:pt x="0" y="14811"/>
                    <a:pt x="2569" y="17346"/>
                    <a:pt x="5704" y="17346"/>
                  </a:cubicBezTo>
                  <a:lnTo>
                    <a:pt x="55140" y="17346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;p24">
              <a:extLst>
                <a:ext uri="{FF2B5EF4-FFF2-40B4-BE49-F238E27FC236}">
                  <a16:creationId xmlns:a16="http://schemas.microsoft.com/office/drawing/2014/main" id="{8CC0C918-B1AF-7AE1-82F2-354FADD5AE07}"/>
                </a:ext>
              </a:extLst>
            </p:cNvPr>
            <p:cNvSpPr/>
            <p:nvPr/>
          </p:nvSpPr>
          <p:spPr>
            <a:xfrm>
              <a:off x="841869" y="1461890"/>
              <a:ext cx="2031233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39" y="116417"/>
                  </a:lnTo>
                  <a:lnTo>
                    <a:pt x="54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347;p24">
              <a:extLst>
                <a:ext uri="{FF2B5EF4-FFF2-40B4-BE49-F238E27FC236}">
                  <a16:creationId xmlns:a16="http://schemas.microsoft.com/office/drawing/2014/main" id="{533393AE-4F36-DE6B-6408-B5B333744201}"/>
                </a:ext>
              </a:extLst>
            </p:cNvPr>
            <p:cNvSpPr/>
            <p:nvPr/>
          </p:nvSpPr>
          <p:spPr>
            <a:xfrm>
              <a:off x="832118" y="1453350"/>
              <a:ext cx="2040983" cy="2993863"/>
            </a:xfrm>
            <a:custGeom>
              <a:avLst/>
              <a:gdLst/>
              <a:ahLst/>
              <a:cxnLst/>
              <a:rect l="l" t="t" r="r" b="b"/>
              <a:pathLst>
                <a:path w="55508" h="117085" extrusionOk="0">
                  <a:moveTo>
                    <a:pt x="54840" y="668"/>
                  </a:moveTo>
                  <a:lnTo>
                    <a:pt x="54840" y="116417"/>
                  </a:lnTo>
                  <a:lnTo>
                    <a:pt x="668" y="116417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348;p24">
              <a:extLst>
                <a:ext uri="{FF2B5EF4-FFF2-40B4-BE49-F238E27FC236}">
                  <a16:creationId xmlns:a16="http://schemas.microsoft.com/office/drawing/2014/main" id="{BE1785D0-45F9-C3EC-6C73-2ECC1AD3ADA2}"/>
                </a:ext>
              </a:extLst>
            </p:cNvPr>
            <p:cNvSpPr/>
            <p:nvPr/>
          </p:nvSpPr>
          <p:spPr>
            <a:xfrm>
              <a:off x="658800" y="1651234"/>
              <a:ext cx="1609812" cy="568089"/>
            </a:xfrm>
            <a:custGeom>
              <a:avLst/>
              <a:gdLst/>
              <a:ahLst/>
              <a:cxnLst/>
              <a:rect l="l" t="t" r="r" b="b"/>
              <a:pathLst>
                <a:path w="55140" h="22217" extrusionOk="0">
                  <a:moveTo>
                    <a:pt x="5704" y="0"/>
                  </a:moveTo>
                  <a:cubicBezTo>
                    <a:pt x="2569" y="0"/>
                    <a:pt x="0" y="2536"/>
                    <a:pt x="0" y="5671"/>
                  </a:cubicBezTo>
                  <a:lnTo>
                    <a:pt x="0" y="22216"/>
                  </a:lnTo>
                  <a:cubicBezTo>
                    <a:pt x="0" y="19514"/>
                    <a:pt x="2202" y="17313"/>
                    <a:pt x="4904" y="17313"/>
                  </a:cubicBezTo>
                  <a:lnTo>
                    <a:pt x="5971" y="17313"/>
                  </a:lnTo>
                  <a:lnTo>
                    <a:pt x="9073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464C851-17C1-78E8-23FB-C2C58ABE00A4}"/>
              </a:ext>
            </a:extLst>
          </p:cNvPr>
          <p:cNvSpPr txBox="1"/>
          <p:nvPr/>
        </p:nvSpPr>
        <p:spPr>
          <a:xfrm>
            <a:off x="139145" y="297221"/>
            <a:ext cx="8898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giả</a:t>
            </a:r>
            <a:endParaRPr lang="en-US" sz="2800" dirty="0">
              <a:solidFill>
                <a:srgbClr val="FF0000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AB26C-8359-3E70-BCE2-A29C67D3430E}"/>
              </a:ext>
            </a:extLst>
          </p:cNvPr>
          <p:cNvSpPr txBox="1"/>
          <p:nvPr/>
        </p:nvSpPr>
        <p:spPr>
          <a:xfrm>
            <a:off x="612588" y="2136811"/>
            <a:ext cx="2159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tín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hiệu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thẩm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mĩ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luận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dung.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22985-A53F-FCF7-DE7B-CA562B63604E}"/>
              </a:ext>
            </a:extLst>
          </p:cNvPr>
          <p:cNvSpPr txBox="1"/>
          <p:nvPr/>
        </p:nvSpPr>
        <p:spPr>
          <a:xfrm>
            <a:off x="3508660" y="2146084"/>
            <a:ext cx="2159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algn="just"/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Theo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bố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cục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khổ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dễ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dõi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nhận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FEEE7-AE06-60D4-A7A9-530292B4FF77}"/>
              </a:ext>
            </a:extLst>
          </p:cNvPr>
          <p:cNvSpPr txBox="1"/>
          <p:nvPr/>
        </p:nvSpPr>
        <p:spPr>
          <a:xfrm>
            <a:off x="6606715" y="2023509"/>
            <a:ext cx="21875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Đan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xen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luận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so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rõ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trưng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nét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bài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5" name="Picture 28" descr="Tontonfriends Excited GIF - Tontonfriends Excited Happy - Discover &amp; Share  GIFs | Pollo animado, Pollos caricatura, Dibujos animados bonitos">
            <a:extLst>
              <a:ext uri="{FF2B5EF4-FFF2-40B4-BE49-F238E27FC236}">
                <a16:creationId xmlns:a16="http://schemas.microsoft.com/office/drawing/2014/main" id="{74D3A9B1-3B44-B1B6-D514-D4617B7E8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56" y="92875"/>
            <a:ext cx="877531" cy="8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Tontonfriends Excited GIF - Tontonfriends Excited Happy - Discover &amp; Share  GIFs | Pollo animado, Pollos caricatura, Dibujos animados bonitos">
            <a:extLst>
              <a:ext uri="{FF2B5EF4-FFF2-40B4-BE49-F238E27FC236}">
                <a16:creationId xmlns:a16="http://schemas.microsoft.com/office/drawing/2014/main" id="{761F6406-00B4-3135-FEA3-0877DE1E2C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92" y="101030"/>
            <a:ext cx="877531" cy="8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428342" y="1864452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3.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Giá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trị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nhận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thức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của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bản</a:t>
            </a:r>
            <a:endParaRPr lang="vi-VN" sz="6000" dirty="0">
              <a:solidFill>
                <a:schemeClr val="accent5">
                  <a:lumMod val="75000"/>
                </a:schemeClr>
              </a:solidFill>
              <a:latin typeface="#9Slide05 Gullever Font" panose="02000507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8B6D-1483-4760-A3E0-AF8C330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" y="3388626"/>
            <a:ext cx="1653900" cy="1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D8BC43-0DE4-E791-F130-36997D542405}"/>
              </a:ext>
            </a:extLst>
          </p:cNvPr>
          <p:cNvGrpSpPr/>
          <p:nvPr/>
        </p:nvGrpSpPr>
        <p:grpSpPr>
          <a:xfrm>
            <a:off x="114300" y="242723"/>
            <a:ext cx="3854188" cy="4772353"/>
            <a:chOff x="0" y="0"/>
            <a:chExt cx="4190338" cy="5143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4044D1-14BB-0E29-2847-1D103DDAB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48" r="8483"/>
            <a:stretch/>
          </p:blipFill>
          <p:spPr>
            <a:xfrm>
              <a:off x="0" y="0"/>
              <a:ext cx="4190338" cy="5143500"/>
            </a:xfrm>
            <a:prstGeom prst="rect">
              <a:avLst/>
            </a:prstGeom>
          </p:spPr>
        </p:pic>
        <p:sp>
          <p:nvSpPr>
            <p:cNvPr id="2" name="Google Shape;431;p46">
              <a:extLst>
                <a:ext uri="{FF2B5EF4-FFF2-40B4-BE49-F238E27FC236}">
                  <a16:creationId xmlns:a16="http://schemas.microsoft.com/office/drawing/2014/main" id="{DE047BC7-118A-153A-4F14-A6FFC047569E}"/>
                </a:ext>
              </a:extLst>
            </p:cNvPr>
            <p:cNvSpPr txBox="1">
              <a:spLocks/>
            </p:cNvSpPr>
            <p:nvPr/>
          </p:nvSpPr>
          <p:spPr>
            <a:xfrm>
              <a:off x="267092" y="2263253"/>
              <a:ext cx="3621098" cy="1314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Know and Learn</a:t>
              </a:r>
            </a:p>
          </p:txBody>
        </p:sp>
      </p:grpSp>
      <p:grpSp>
        <p:nvGrpSpPr>
          <p:cNvPr id="5" name="Google Shape;154;p17">
            <a:extLst>
              <a:ext uri="{FF2B5EF4-FFF2-40B4-BE49-F238E27FC236}">
                <a16:creationId xmlns:a16="http://schemas.microsoft.com/office/drawing/2014/main" id="{49CB353D-7215-F295-862C-AE6610C415A7}"/>
              </a:ext>
            </a:extLst>
          </p:cNvPr>
          <p:cNvGrpSpPr/>
          <p:nvPr/>
        </p:nvGrpSpPr>
        <p:grpSpPr>
          <a:xfrm>
            <a:off x="4214154" y="324753"/>
            <a:ext cx="2255581" cy="4588495"/>
            <a:chOff x="1795788" y="1222825"/>
            <a:chExt cx="1466883" cy="3061307"/>
          </a:xfrm>
        </p:grpSpPr>
        <p:sp>
          <p:nvSpPr>
            <p:cNvPr id="6" name="Google Shape;155;p17">
              <a:extLst>
                <a:ext uri="{FF2B5EF4-FFF2-40B4-BE49-F238E27FC236}">
                  <a16:creationId xmlns:a16="http://schemas.microsoft.com/office/drawing/2014/main" id="{F18E74BC-0F3F-186C-9B9D-27360011644B}"/>
                </a:ext>
              </a:extLst>
            </p:cNvPr>
            <p:cNvSpPr/>
            <p:nvPr/>
          </p:nvSpPr>
          <p:spPr>
            <a:xfrm>
              <a:off x="1795788" y="1222825"/>
              <a:ext cx="1466883" cy="3061307"/>
            </a:xfrm>
            <a:custGeom>
              <a:avLst/>
              <a:gdLst/>
              <a:ahLst/>
              <a:cxnLst/>
              <a:rect l="l" t="t" r="r" b="b"/>
              <a:pathLst>
                <a:path w="10657" h="22241" extrusionOk="0">
                  <a:moveTo>
                    <a:pt x="4548" y="22241"/>
                  </a:moveTo>
                  <a:cubicBezTo>
                    <a:pt x="2036" y="22241"/>
                    <a:pt x="0" y="20205"/>
                    <a:pt x="0" y="17693"/>
                  </a:cubicBezTo>
                  <a:lnTo>
                    <a:pt x="0" y="13026"/>
                  </a:lnTo>
                  <a:cubicBezTo>
                    <a:pt x="881" y="12847"/>
                    <a:pt x="1548" y="12061"/>
                    <a:pt x="1548" y="11121"/>
                  </a:cubicBezTo>
                  <a:cubicBezTo>
                    <a:pt x="1548" y="10192"/>
                    <a:pt x="881" y="9406"/>
                    <a:pt x="0" y="9216"/>
                  </a:cubicBezTo>
                  <a:lnTo>
                    <a:pt x="0" y="4560"/>
                  </a:lnTo>
                  <a:cubicBezTo>
                    <a:pt x="0" y="2048"/>
                    <a:pt x="2036" y="0"/>
                    <a:pt x="4548" y="0"/>
                  </a:cubicBezTo>
                  <a:cubicBezTo>
                    <a:pt x="7060" y="0"/>
                    <a:pt x="9108" y="2048"/>
                    <a:pt x="9108" y="4560"/>
                  </a:cubicBezTo>
                  <a:lnTo>
                    <a:pt x="9108" y="9966"/>
                  </a:lnTo>
                  <a:lnTo>
                    <a:pt x="9501" y="9966"/>
                  </a:lnTo>
                  <a:cubicBezTo>
                    <a:pt x="10132" y="9966"/>
                    <a:pt x="10656" y="10490"/>
                    <a:pt x="10656" y="11121"/>
                  </a:cubicBezTo>
                  <a:cubicBezTo>
                    <a:pt x="10656" y="11764"/>
                    <a:pt x="10132" y="12287"/>
                    <a:pt x="9501" y="12287"/>
                  </a:cubicBezTo>
                  <a:lnTo>
                    <a:pt x="9108" y="12287"/>
                  </a:lnTo>
                  <a:lnTo>
                    <a:pt x="9108" y="17693"/>
                  </a:lnTo>
                  <a:cubicBezTo>
                    <a:pt x="9108" y="20205"/>
                    <a:pt x="7060" y="22241"/>
                    <a:pt x="4548" y="22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" panose="02000000000000000000" pitchFamily="2" charset="0"/>
              </a:endParaRPr>
            </a:p>
          </p:txBody>
        </p:sp>
        <p:sp>
          <p:nvSpPr>
            <p:cNvPr id="8" name="Google Shape;156;p17">
              <a:extLst>
                <a:ext uri="{FF2B5EF4-FFF2-40B4-BE49-F238E27FC236}">
                  <a16:creationId xmlns:a16="http://schemas.microsoft.com/office/drawing/2014/main" id="{1788D1EA-4605-1518-BB79-51CB086C3FC3}"/>
                </a:ext>
              </a:extLst>
            </p:cNvPr>
            <p:cNvSpPr/>
            <p:nvPr/>
          </p:nvSpPr>
          <p:spPr>
            <a:xfrm>
              <a:off x="1915400" y="1337481"/>
              <a:ext cx="1012930" cy="1012911"/>
            </a:xfrm>
            <a:custGeom>
              <a:avLst/>
              <a:gdLst/>
              <a:ahLst/>
              <a:cxnLst/>
              <a:rect l="l" t="t" r="r" b="b"/>
              <a:pathLst>
                <a:path w="7359" h="7359" extrusionOk="0">
                  <a:moveTo>
                    <a:pt x="7358" y="3680"/>
                  </a:moveTo>
                  <a:cubicBezTo>
                    <a:pt x="7358" y="5716"/>
                    <a:pt x="5703" y="7359"/>
                    <a:pt x="3679" y="7359"/>
                  </a:cubicBezTo>
                  <a:cubicBezTo>
                    <a:pt x="1643" y="7359"/>
                    <a:pt x="0" y="5716"/>
                    <a:pt x="0" y="3680"/>
                  </a:cubicBezTo>
                  <a:cubicBezTo>
                    <a:pt x="0" y="1656"/>
                    <a:pt x="1643" y="1"/>
                    <a:pt x="3679" y="1"/>
                  </a:cubicBezTo>
                  <a:cubicBezTo>
                    <a:pt x="5703" y="1"/>
                    <a:pt x="7358" y="1656"/>
                    <a:pt x="7358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#9Slide03 AmpleSoft" panose="02000000000000000000" pitchFamily="2" charset="0"/>
                </a:rPr>
                <a:t>KNOW </a:t>
              </a:r>
              <a:r>
                <a:rPr lang="en-US" sz="1600" dirty="0">
                  <a:latin typeface="#9Slide03 AmpleSoft" panose="02000000000000000000" pitchFamily="2" charset="0"/>
                </a:rPr>
                <a:t>(</a:t>
              </a:r>
              <a:r>
                <a:rPr lang="en-US" sz="1600" dirty="0" err="1"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đã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1600" dirty="0"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latin typeface="#9Slide03 AmpleSoft" panose="02000000000000000000" pitchFamily="2" charset="0"/>
                </a:rPr>
                <a:t>biết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gì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về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bài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thơ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Tiếng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gà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trưa</a:t>
              </a:r>
              <a:r>
                <a:rPr lang="en-US" sz="1600" dirty="0">
                  <a:latin typeface="#9Slide03 AmpleSoft" panose="02000000000000000000" pitchFamily="2" charset="0"/>
                </a:rPr>
                <a:t>?)</a:t>
              </a:r>
              <a:endParaRPr sz="1600" dirty="0">
                <a:latin typeface="#9Slide03 AmpleSoft" panose="02000000000000000000" pitchFamily="2" charset="0"/>
              </a:endParaRPr>
            </a:p>
          </p:txBody>
        </p:sp>
        <p:sp>
          <p:nvSpPr>
            <p:cNvPr id="10" name="Google Shape;162;p17">
              <a:extLst>
                <a:ext uri="{FF2B5EF4-FFF2-40B4-BE49-F238E27FC236}">
                  <a16:creationId xmlns:a16="http://schemas.microsoft.com/office/drawing/2014/main" id="{A36AF936-D757-2700-6C56-BAF095DDB877}"/>
                </a:ext>
              </a:extLst>
            </p:cNvPr>
            <p:cNvSpPr txBox="1"/>
            <p:nvPr/>
          </p:nvSpPr>
          <p:spPr>
            <a:xfrm>
              <a:off x="1817365" y="3008723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……………………………..………………………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..………………………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……………………………………………………………………………………………………………………………………………………………………………</a:t>
              </a:r>
              <a:endParaRPr sz="1800" dirty="0">
                <a:solidFill>
                  <a:schemeClr val="tx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64;p17">
            <a:extLst>
              <a:ext uri="{FF2B5EF4-FFF2-40B4-BE49-F238E27FC236}">
                <a16:creationId xmlns:a16="http://schemas.microsoft.com/office/drawing/2014/main" id="{DE7154F8-3833-BB63-669E-3945F768B544}"/>
              </a:ext>
            </a:extLst>
          </p:cNvPr>
          <p:cNvGrpSpPr/>
          <p:nvPr/>
        </p:nvGrpSpPr>
        <p:grpSpPr>
          <a:xfrm>
            <a:off x="6545293" y="324753"/>
            <a:ext cx="2255581" cy="4588495"/>
            <a:chOff x="3157634" y="1224477"/>
            <a:chExt cx="1466883" cy="3061307"/>
          </a:xfrm>
        </p:grpSpPr>
        <p:sp>
          <p:nvSpPr>
            <p:cNvPr id="17" name="Google Shape;165;p17">
              <a:extLst>
                <a:ext uri="{FF2B5EF4-FFF2-40B4-BE49-F238E27FC236}">
                  <a16:creationId xmlns:a16="http://schemas.microsoft.com/office/drawing/2014/main" id="{C0C9CD90-A6E7-832F-E8DA-C9D3F85DB1DF}"/>
                </a:ext>
              </a:extLst>
            </p:cNvPr>
            <p:cNvSpPr/>
            <p:nvPr/>
          </p:nvSpPr>
          <p:spPr>
            <a:xfrm>
              <a:off x="3157634" y="1224477"/>
              <a:ext cx="1466883" cy="3061307"/>
            </a:xfrm>
            <a:custGeom>
              <a:avLst/>
              <a:gdLst/>
              <a:ahLst/>
              <a:cxnLst/>
              <a:rect l="l" t="t" r="r" b="b"/>
              <a:pathLst>
                <a:path w="10657" h="22241" extrusionOk="0">
                  <a:moveTo>
                    <a:pt x="4548" y="22241"/>
                  </a:moveTo>
                  <a:cubicBezTo>
                    <a:pt x="2048" y="22241"/>
                    <a:pt x="0" y="20193"/>
                    <a:pt x="0" y="17693"/>
                  </a:cubicBezTo>
                  <a:lnTo>
                    <a:pt x="0" y="13026"/>
                  </a:lnTo>
                  <a:cubicBezTo>
                    <a:pt x="881" y="12847"/>
                    <a:pt x="1548" y="12061"/>
                    <a:pt x="1548" y="11121"/>
                  </a:cubicBezTo>
                  <a:cubicBezTo>
                    <a:pt x="1548" y="10180"/>
                    <a:pt x="881" y="9394"/>
                    <a:pt x="0" y="9216"/>
                  </a:cubicBezTo>
                  <a:lnTo>
                    <a:pt x="0" y="4548"/>
                  </a:lnTo>
                  <a:cubicBezTo>
                    <a:pt x="0" y="2048"/>
                    <a:pt x="2048" y="0"/>
                    <a:pt x="4548" y="0"/>
                  </a:cubicBezTo>
                  <a:cubicBezTo>
                    <a:pt x="7061" y="0"/>
                    <a:pt x="9108" y="2048"/>
                    <a:pt x="9108" y="4548"/>
                  </a:cubicBezTo>
                  <a:lnTo>
                    <a:pt x="9108" y="9966"/>
                  </a:lnTo>
                  <a:lnTo>
                    <a:pt x="9501" y="9966"/>
                  </a:lnTo>
                  <a:cubicBezTo>
                    <a:pt x="10144" y="9966"/>
                    <a:pt x="10656" y="10478"/>
                    <a:pt x="10656" y="11121"/>
                  </a:cubicBezTo>
                  <a:cubicBezTo>
                    <a:pt x="10656" y="11763"/>
                    <a:pt x="10144" y="12287"/>
                    <a:pt x="9501" y="12287"/>
                  </a:cubicBezTo>
                  <a:lnTo>
                    <a:pt x="9108" y="12287"/>
                  </a:lnTo>
                  <a:lnTo>
                    <a:pt x="9108" y="17693"/>
                  </a:lnTo>
                  <a:cubicBezTo>
                    <a:pt x="9108" y="20193"/>
                    <a:pt x="7061" y="22241"/>
                    <a:pt x="4548" y="22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" panose="02000000000000000000" pitchFamily="2" charset="0"/>
              </a:endParaRPr>
            </a:p>
          </p:txBody>
        </p:sp>
        <p:sp>
          <p:nvSpPr>
            <p:cNvPr id="18" name="Google Shape;166;p17">
              <a:extLst>
                <a:ext uri="{FF2B5EF4-FFF2-40B4-BE49-F238E27FC236}">
                  <a16:creationId xmlns:a16="http://schemas.microsoft.com/office/drawing/2014/main" id="{74CFD67C-0F5B-DED5-2D27-7397F8EFF1F9}"/>
                </a:ext>
              </a:extLst>
            </p:cNvPr>
            <p:cNvSpPr/>
            <p:nvPr/>
          </p:nvSpPr>
          <p:spPr>
            <a:xfrm>
              <a:off x="3277246" y="1337481"/>
              <a:ext cx="1011278" cy="1012911"/>
            </a:xfrm>
            <a:custGeom>
              <a:avLst/>
              <a:gdLst/>
              <a:ahLst/>
              <a:cxnLst/>
              <a:rect l="l" t="t" r="r" b="b"/>
              <a:pathLst>
                <a:path w="7347" h="7359" extrusionOk="0">
                  <a:moveTo>
                    <a:pt x="7346" y="3680"/>
                  </a:moveTo>
                  <a:cubicBezTo>
                    <a:pt x="7346" y="5716"/>
                    <a:pt x="5703" y="7359"/>
                    <a:pt x="3679" y="7359"/>
                  </a:cubicBezTo>
                  <a:cubicBezTo>
                    <a:pt x="1643" y="7359"/>
                    <a:pt x="0" y="5716"/>
                    <a:pt x="0" y="3680"/>
                  </a:cubicBezTo>
                  <a:cubicBezTo>
                    <a:pt x="0" y="1656"/>
                    <a:pt x="1643" y="1"/>
                    <a:pt x="3679" y="1"/>
                  </a:cubicBezTo>
                  <a:cubicBezTo>
                    <a:pt x="5703" y="1"/>
                    <a:pt x="7346" y="1656"/>
                    <a:pt x="7346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#9Slide03 AmpleSoft" panose="02000000000000000000" pitchFamily="2" charset="0"/>
                </a:rPr>
                <a:t>LEARN </a:t>
              </a:r>
              <a:r>
                <a:rPr lang="en-US" sz="1600" dirty="0">
                  <a:latin typeface="#9Slide03 AmpleSoft" panose="02000000000000000000" pitchFamily="2" charset="0"/>
                </a:rPr>
                <a:t>(</a:t>
              </a:r>
              <a:r>
                <a:rPr lang="en-US" sz="1600" dirty="0" err="1"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latin typeface="#9Slide03 AmpleSoft" panose="02000000000000000000" pitchFamily="2" charset="0"/>
                </a:rPr>
                <a:t>đã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thêm</a:t>
              </a:r>
              <a:r>
                <a:rPr lang="en-US" sz="1600" dirty="0"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latin typeface="#9Slide03 AmpleSoft" panose="02000000000000000000" pitchFamily="2" charset="0"/>
                </a:rPr>
                <a:t>biết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thêm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gì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về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bài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thơ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Tiếng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gà</a:t>
              </a:r>
              <a:r>
                <a:rPr lang="en-US" sz="1600" dirty="0"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latin typeface="#9Slide03 AmpleSoft" panose="02000000000000000000" pitchFamily="2" charset="0"/>
                </a:rPr>
                <a:t>trưa</a:t>
              </a:r>
              <a:r>
                <a:rPr lang="en-US" sz="1600" dirty="0">
                  <a:latin typeface="#9Slide03 AmpleSoft" panose="02000000000000000000" pitchFamily="2" charset="0"/>
                </a:rPr>
                <a:t>?)</a:t>
              </a:r>
              <a:endParaRPr sz="1600" dirty="0">
                <a:latin typeface="#9Slide03 AmpleSoft" panose="02000000000000000000" pitchFamily="2" charset="0"/>
              </a:endParaRPr>
            </a:p>
          </p:txBody>
        </p:sp>
        <p:sp>
          <p:nvSpPr>
            <p:cNvPr id="20" name="Google Shape;170;p17">
              <a:extLst>
                <a:ext uri="{FF2B5EF4-FFF2-40B4-BE49-F238E27FC236}">
                  <a16:creationId xmlns:a16="http://schemas.microsoft.com/office/drawing/2014/main" id="{F784A13D-817A-4E51-D869-23FB9705187A}"/>
                </a:ext>
              </a:extLst>
            </p:cNvPr>
            <p:cNvSpPr txBox="1"/>
            <p:nvPr/>
          </p:nvSpPr>
          <p:spPr>
            <a:xfrm>
              <a:off x="3183694" y="3010375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……………………………..………………………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..………………………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……………………………………………………………………………………………………………………………………………………………………………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0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5"/>
          <p:cNvSpPr txBox="1">
            <a:spLocks noGrp="1"/>
          </p:cNvSpPr>
          <p:nvPr>
            <p:ph type="title"/>
          </p:nvPr>
        </p:nvSpPr>
        <p:spPr>
          <a:xfrm>
            <a:off x="1991988" y="1995574"/>
            <a:ext cx="516002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#9Slide07 SVNBeachwood Sans" pitchFamily="2" charset="0"/>
              </a:rPr>
              <a:t>Ii</a:t>
            </a:r>
            <a:r>
              <a:rPr lang="vi-VN" sz="9600" dirty="0">
                <a:latin typeface="#9Slide07 SVNBeachwood Sans" pitchFamily="2" charset="0"/>
              </a:rPr>
              <a:t>I</a:t>
            </a:r>
            <a:r>
              <a:rPr lang="en" sz="9600" dirty="0">
                <a:latin typeface="#9Slide07 SVNBeachwood Sans" pitchFamily="2" charset="0"/>
              </a:rPr>
              <a:t>. </a:t>
            </a:r>
            <a:r>
              <a:rPr lang="vi-VN" sz="9600" dirty="0">
                <a:latin typeface="#9Slide07 SVNBeachwood Sans" pitchFamily="2" charset="0"/>
              </a:rPr>
              <a:t>TỔNG KẾT</a:t>
            </a:r>
            <a:endParaRPr sz="9600" dirty="0">
              <a:latin typeface="#9Slide07 SVNBeachwood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7879" y="-1464054"/>
            <a:ext cx="8071608" cy="80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93112" y="2864828"/>
            <a:ext cx="4262159" cy="42568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4138" y="133315"/>
            <a:ext cx="771025" cy="76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51039" y="1244616"/>
            <a:ext cx="1164124" cy="1162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5631" y="1409567"/>
            <a:ext cx="1164124" cy="1162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4159" y="130123"/>
            <a:ext cx="771025" cy="768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1080" y="2864828"/>
            <a:ext cx="4262159" cy="4256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5120" y="4462900"/>
            <a:ext cx="1281130" cy="6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15629" y="4462900"/>
            <a:ext cx="1281130" cy="680600"/>
          </a:xfrm>
          <a:prstGeom prst="rect">
            <a:avLst/>
          </a:prstGeom>
        </p:spPr>
      </p:pic>
      <p:pic>
        <p:nvPicPr>
          <p:cNvPr id="3" name="Picture 2" descr="Hình ảnh trò chơi dân gian Việt Nam đẹp nhất">
            <a:extLst>
              <a:ext uri="{FF2B5EF4-FFF2-40B4-BE49-F238E27FC236}">
                <a16:creationId xmlns:a16="http://schemas.microsoft.com/office/drawing/2014/main" id="{D4F62BB9-2099-834D-68C0-AA151584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A6E6E6-DE6C-80A6-6AF4-C8E4A7D7F1B9}"/>
              </a:ext>
            </a:extLst>
          </p:cNvPr>
          <p:cNvSpPr/>
          <p:nvPr/>
        </p:nvSpPr>
        <p:spPr>
          <a:xfrm>
            <a:off x="5829300" y="4095750"/>
            <a:ext cx="2971800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chuyền</a:t>
            </a:r>
          </a:p>
        </p:txBody>
      </p:sp>
    </p:spTree>
    <p:extLst>
      <p:ext uri="{BB962C8B-B14F-4D97-AF65-F5344CB8AC3E}">
        <p14:creationId xmlns:p14="http://schemas.microsoft.com/office/powerpoint/2010/main" val="28011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7"/>
          <p:cNvSpPr txBox="1">
            <a:spLocks noGrp="1"/>
          </p:cNvSpPr>
          <p:nvPr>
            <p:ph type="title"/>
          </p:nvPr>
        </p:nvSpPr>
        <p:spPr>
          <a:xfrm>
            <a:off x="2857500" y="413112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NGHỆ THUẬT</a:t>
            </a:r>
            <a:endParaRPr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FED55C-3D01-4CAE-BA98-181BDD4F3DC6}"/>
              </a:ext>
            </a:extLst>
          </p:cNvPr>
          <p:cNvGrpSpPr/>
          <p:nvPr/>
        </p:nvGrpSpPr>
        <p:grpSpPr>
          <a:xfrm>
            <a:off x="707592" y="1539072"/>
            <a:ext cx="2569634" cy="3011034"/>
            <a:chOff x="752300" y="1412420"/>
            <a:chExt cx="2891022" cy="3334152"/>
          </a:xfrm>
        </p:grpSpPr>
        <p:sp>
          <p:nvSpPr>
            <p:cNvPr id="1753" name="Google Shape;1753;p37"/>
            <p:cNvSpPr/>
            <p:nvPr/>
          </p:nvSpPr>
          <p:spPr>
            <a:xfrm>
              <a:off x="778414" y="1509902"/>
              <a:ext cx="2864908" cy="2359051"/>
            </a:xfrm>
            <a:custGeom>
              <a:avLst/>
              <a:gdLst/>
              <a:ahLst/>
              <a:cxnLst/>
              <a:rect l="l" t="t" r="r" b="b"/>
              <a:pathLst>
                <a:path w="49697" h="40922" extrusionOk="0">
                  <a:moveTo>
                    <a:pt x="24801" y="0"/>
                  </a:moveTo>
                  <a:cubicBezTo>
                    <a:pt x="24729" y="12"/>
                    <a:pt x="24694" y="36"/>
                    <a:pt x="24658" y="60"/>
                  </a:cubicBezTo>
                  <a:cubicBezTo>
                    <a:pt x="24610" y="83"/>
                    <a:pt x="24586" y="131"/>
                    <a:pt x="24586" y="167"/>
                  </a:cubicBezTo>
                  <a:cubicBezTo>
                    <a:pt x="24575" y="179"/>
                    <a:pt x="24575" y="191"/>
                    <a:pt x="24575" y="191"/>
                  </a:cubicBezTo>
                  <a:cubicBezTo>
                    <a:pt x="24265" y="691"/>
                    <a:pt x="23872" y="1084"/>
                    <a:pt x="23348" y="1334"/>
                  </a:cubicBezTo>
                  <a:cubicBezTo>
                    <a:pt x="21872" y="2072"/>
                    <a:pt x="20312" y="2489"/>
                    <a:pt x="18657" y="2524"/>
                  </a:cubicBezTo>
                  <a:cubicBezTo>
                    <a:pt x="18572" y="2526"/>
                    <a:pt x="18486" y="2527"/>
                    <a:pt x="18400" y="2527"/>
                  </a:cubicBezTo>
                  <a:cubicBezTo>
                    <a:pt x="17319" y="2527"/>
                    <a:pt x="16240" y="2391"/>
                    <a:pt x="15181" y="2215"/>
                  </a:cubicBezTo>
                  <a:cubicBezTo>
                    <a:pt x="13633" y="1953"/>
                    <a:pt x="12144" y="1512"/>
                    <a:pt x="10716" y="845"/>
                  </a:cubicBezTo>
                  <a:cubicBezTo>
                    <a:pt x="10650" y="816"/>
                    <a:pt x="10576" y="783"/>
                    <a:pt x="10504" y="783"/>
                  </a:cubicBezTo>
                  <a:cubicBezTo>
                    <a:pt x="10457" y="783"/>
                    <a:pt x="10412" y="796"/>
                    <a:pt x="10370" y="834"/>
                  </a:cubicBezTo>
                  <a:cubicBezTo>
                    <a:pt x="10263" y="929"/>
                    <a:pt x="10335" y="1048"/>
                    <a:pt x="10370" y="1155"/>
                  </a:cubicBezTo>
                  <a:cubicBezTo>
                    <a:pt x="10501" y="1572"/>
                    <a:pt x="10585" y="1977"/>
                    <a:pt x="10585" y="2417"/>
                  </a:cubicBezTo>
                  <a:cubicBezTo>
                    <a:pt x="10561" y="3155"/>
                    <a:pt x="10430" y="3870"/>
                    <a:pt x="10204" y="4572"/>
                  </a:cubicBezTo>
                  <a:cubicBezTo>
                    <a:pt x="9656" y="6299"/>
                    <a:pt x="8656" y="7751"/>
                    <a:pt x="7430" y="9049"/>
                  </a:cubicBezTo>
                  <a:cubicBezTo>
                    <a:pt x="5894" y="10692"/>
                    <a:pt x="4036" y="11859"/>
                    <a:pt x="1965" y="12704"/>
                  </a:cubicBezTo>
                  <a:cubicBezTo>
                    <a:pt x="1476" y="12895"/>
                    <a:pt x="988" y="13097"/>
                    <a:pt x="524" y="13359"/>
                  </a:cubicBezTo>
                  <a:cubicBezTo>
                    <a:pt x="286" y="13490"/>
                    <a:pt x="262" y="13633"/>
                    <a:pt x="417" y="13859"/>
                  </a:cubicBezTo>
                  <a:cubicBezTo>
                    <a:pt x="453" y="13907"/>
                    <a:pt x="488" y="13966"/>
                    <a:pt x="536" y="14014"/>
                  </a:cubicBezTo>
                  <a:cubicBezTo>
                    <a:pt x="869" y="14371"/>
                    <a:pt x="1119" y="14788"/>
                    <a:pt x="1310" y="15228"/>
                  </a:cubicBezTo>
                  <a:cubicBezTo>
                    <a:pt x="1655" y="16002"/>
                    <a:pt x="1881" y="16812"/>
                    <a:pt x="2143" y="17609"/>
                  </a:cubicBezTo>
                  <a:cubicBezTo>
                    <a:pt x="2524" y="18836"/>
                    <a:pt x="2834" y="20062"/>
                    <a:pt x="2929" y="21348"/>
                  </a:cubicBezTo>
                  <a:cubicBezTo>
                    <a:pt x="3000" y="22336"/>
                    <a:pt x="2965" y="23324"/>
                    <a:pt x="2822" y="24301"/>
                  </a:cubicBezTo>
                  <a:cubicBezTo>
                    <a:pt x="2596" y="25753"/>
                    <a:pt x="2084" y="27087"/>
                    <a:pt x="1143" y="28242"/>
                  </a:cubicBezTo>
                  <a:cubicBezTo>
                    <a:pt x="917" y="28516"/>
                    <a:pt x="679" y="28777"/>
                    <a:pt x="453" y="29051"/>
                  </a:cubicBezTo>
                  <a:cubicBezTo>
                    <a:pt x="0" y="29587"/>
                    <a:pt x="36" y="29789"/>
                    <a:pt x="667" y="30099"/>
                  </a:cubicBezTo>
                  <a:cubicBezTo>
                    <a:pt x="1250" y="30373"/>
                    <a:pt x="1834" y="30647"/>
                    <a:pt x="2417" y="30921"/>
                  </a:cubicBezTo>
                  <a:cubicBezTo>
                    <a:pt x="3834" y="31611"/>
                    <a:pt x="5084" y="32540"/>
                    <a:pt x="6048" y="33790"/>
                  </a:cubicBezTo>
                  <a:cubicBezTo>
                    <a:pt x="7263" y="35338"/>
                    <a:pt x="7918" y="37136"/>
                    <a:pt x="7989" y="39112"/>
                  </a:cubicBezTo>
                  <a:cubicBezTo>
                    <a:pt x="8001" y="39291"/>
                    <a:pt x="8084" y="39434"/>
                    <a:pt x="8120" y="39600"/>
                  </a:cubicBezTo>
                  <a:cubicBezTo>
                    <a:pt x="8134" y="39642"/>
                    <a:pt x="8172" y="39667"/>
                    <a:pt x="8213" y="39667"/>
                  </a:cubicBezTo>
                  <a:cubicBezTo>
                    <a:pt x="8243" y="39667"/>
                    <a:pt x="8274" y="39654"/>
                    <a:pt x="8299" y="39624"/>
                  </a:cubicBezTo>
                  <a:cubicBezTo>
                    <a:pt x="8299" y="39624"/>
                    <a:pt x="9037" y="39267"/>
                    <a:pt x="10751" y="39088"/>
                  </a:cubicBezTo>
                  <a:cubicBezTo>
                    <a:pt x="10781" y="39094"/>
                    <a:pt x="10814" y="39100"/>
                    <a:pt x="10844" y="39100"/>
                  </a:cubicBezTo>
                  <a:cubicBezTo>
                    <a:pt x="10873" y="39100"/>
                    <a:pt x="10900" y="39094"/>
                    <a:pt x="10918" y="39076"/>
                  </a:cubicBezTo>
                  <a:cubicBezTo>
                    <a:pt x="11474" y="39023"/>
                    <a:pt x="12126" y="38988"/>
                    <a:pt x="12881" y="38988"/>
                  </a:cubicBezTo>
                  <a:cubicBezTo>
                    <a:pt x="15494" y="38988"/>
                    <a:pt x="19345" y="39405"/>
                    <a:pt x="24729" y="40910"/>
                  </a:cubicBezTo>
                  <a:cubicBezTo>
                    <a:pt x="24753" y="40922"/>
                    <a:pt x="24765" y="40922"/>
                    <a:pt x="24789" y="40922"/>
                  </a:cubicBezTo>
                  <a:cubicBezTo>
                    <a:pt x="24872" y="40910"/>
                    <a:pt x="24956" y="40874"/>
                    <a:pt x="25039" y="40815"/>
                  </a:cubicBezTo>
                  <a:cubicBezTo>
                    <a:pt x="26069" y="40403"/>
                    <a:pt x="30251" y="38835"/>
                    <a:pt x="35381" y="38835"/>
                  </a:cubicBezTo>
                  <a:cubicBezTo>
                    <a:pt x="36477" y="38835"/>
                    <a:pt x="37617" y="38907"/>
                    <a:pt x="38779" y="39076"/>
                  </a:cubicBezTo>
                  <a:cubicBezTo>
                    <a:pt x="38800" y="39090"/>
                    <a:pt x="38829" y="39096"/>
                    <a:pt x="38859" y="39096"/>
                  </a:cubicBezTo>
                  <a:cubicBezTo>
                    <a:pt x="38880" y="39096"/>
                    <a:pt x="38902" y="39093"/>
                    <a:pt x="38922" y="39088"/>
                  </a:cubicBezTo>
                  <a:cubicBezTo>
                    <a:pt x="39743" y="39219"/>
                    <a:pt x="40577" y="39398"/>
                    <a:pt x="41398" y="39624"/>
                  </a:cubicBezTo>
                  <a:cubicBezTo>
                    <a:pt x="41423" y="39654"/>
                    <a:pt x="41456" y="39667"/>
                    <a:pt x="41487" y="39667"/>
                  </a:cubicBezTo>
                  <a:cubicBezTo>
                    <a:pt x="41531" y="39667"/>
                    <a:pt x="41570" y="39642"/>
                    <a:pt x="41577" y="39600"/>
                  </a:cubicBezTo>
                  <a:cubicBezTo>
                    <a:pt x="41612" y="39434"/>
                    <a:pt x="41696" y="39291"/>
                    <a:pt x="41708" y="39112"/>
                  </a:cubicBezTo>
                  <a:cubicBezTo>
                    <a:pt x="41779" y="37136"/>
                    <a:pt x="42434" y="35338"/>
                    <a:pt x="43648" y="33790"/>
                  </a:cubicBezTo>
                  <a:cubicBezTo>
                    <a:pt x="44613" y="32540"/>
                    <a:pt x="45863" y="31611"/>
                    <a:pt x="47280" y="30921"/>
                  </a:cubicBezTo>
                  <a:cubicBezTo>
                    <a:pt x="47863" y="30647"/>
                    <a:pt x="48459" y="30373"/>
                    <a:pt x="49030" y="30099"/>
                  </a:cubicBezTo>
                  <a:cubicBezTo>
                    <a:pt x="49661" y="29789"/>
                    <a:pt x="49697" y="29587"/>
                    <a:pt x="49244" y="29051"/>
                  </a:cubicBezTo>
                  <a:cubicBezTo>
                    <a:pt x="49018" y="28777"/>
                    <a:pt x="48780" y="28516"/>
                    <a:pt x="48554" y="28242"/>
                  </a:cubicBezTo>
                  <a:cubicBezTo>
                    <a:pt x="47613" y="27087"/>
                    <a:pt x="47101" y="25765"/>
                    <a:pt x="46875" y="24301"/>
                  </a:cubicBezTo>
                  <a:cubicBezTo>
                    <a:pt x="46732" y="23324"/>
                    <a:pt x="46696" y="22336"/>
                    <a:pt x="46768" y="21348"/>
                  </a:cubicBezTo>
                  <a:cubicBezTo>
                    <a:pt x="46851" y="20074"/>
                    <a:pt x="47173" y="18836"/>
                    <a:pt x="47554" y="17609"/>
                  </a:cubicBezTo>
                  <a:cubicBezTo>
                    <a:pt x="47816" y="16812"/>
                    <a:pt x="48042" y="16002"/>
                    <a:pt x="48387" y="15228"/>
                  </a:cubicBezTo>
                  <a:cubicBezTo>
                    <a:pt x="48578" y="14788"/>
                    <a:pt x="48828" y="14371"/>
                    <a:pt x="49161" y="14014"/>
                  </a:cubicBezTo>
                  <a:cubicBezTo>
                    <a:pt x="49209" y="13966"/>
                    <a:pt x="49244" y="13907"/>
                    <a:pt x="49280" y="13859"/>
                  </a:cubicBezTo>
                  <a:cubicBezTo>
                    <a:pt x="49435" y="13633"/>
                    <a:pt x="49411" y="13490"/>
                    <a:pt x="49173" y="13359"/>
                  </a:cubicBezTo>
                  <a:cubicBezTo>
                    <a:pt x="48709" y="13097"/>
                    <a:pt x="48220" y="12895"/>
                    <a:pt x="47732" y="12704"/>
                  </a:cubicBezTo>
                  <a:cubicBezTo>
                    <a:pt x="45661" y="11859"/>
                    <a:pt x="43803" y="10692"/>
                    <a:pt x="42267" y="9049"/>
                  </a:cubicBezTo>
                  <a:cubicBezTo>
                    <a:pt x="41041" y="7751"/>
                    <a:pt x="40041" y="6299"/>
                    <a:pt x="39493" y="4572"/>
                  </a:cubicBezTo>
                  <a:cubicBezTo>
                    <a:pt x="39267" y="3870"/>
                    <a:pt x="39136" y="3155"/>
                    <a:pt x="39112" y="2417"/>
                  </a:cubicBezTo>
                  <a:cubicBezTo>
                    <a:pt x="39100" y="1977"/>
                    <a:pt x="39184" y="1572"/>
                    <a:pt x="39326" y="1155"/>
                  </a:cubicBezTo>
                  <a:cubicBezTo>
                    <a:pt x="39362" y="1060"/>
                    <a:pt x="39434" y="929"/>
                    <a:pt x="39326" y="834"/>
                  </a:cubicBezTo>
                  <a:cubicBezTo>
                    <a:pt x="39280" y="796"/>
                    <a:pt x="39234" y="783"/>
                    <a:pt x="39188" y="783"/>
                  </a:cubicBezTo>
                  <a:cubicBezTo>
                    <a:pt x="39116" y="783"/>
                    <a:pt x="39047" y="816"/>
                    <a:pt x="38981" y="845"/>
                  </a:cubicBezTo>
                  <a:cubicBezTo>
                    <a:pt x="37552" y="1512"/>
                    <a:pt x="36064" y="1953"/>
                    <a:pt x="34516" y="2215"/>
                  </a:cubicBezTo>
                  <a:cubicBezTo>
                    <a:pt x="33446" y="2391"/>
                    <a:pt x="32376" y="2527"/>
                    <a:pt x="31296" y="2527"/>
                  </a:cubicBezTo>
                  <a:cubicBezTo>
                    <a:pt x="31211" y="2527"/>
                    <a:pt x="31125" y="2526"/>
                    <a:pt x="31040" y="2524"/>
                  </a:cubicBezTo>
                  <a:cubicBezTo>
                    <a:pt x="29385" y="2489"/>
                    <a:pt x="27825" y="2072"/>
                    <a:pt x="26349" y="1346"/>
                  </a:cubicBezTo>
                  <a:cubicBezTo>
                    <a:pt x="25825" y="1084"/>
                    <a:pt x="25432" y="691"/>
                    <a:pt x="25122" y="191"/>
                  </a:cubicBezTo>
                  <a:cubicBezTo>
                    <a:pt x="25098" y="155"/>
                    <a:pt x="25087" y="107"/>
                    <a:pt x="25051" y="72"/>
                  </a:cubicBezTo>
                  <a:lnTo>
                    <a:pt x="25051" y="60"/>
                  </a:lnTo>
                  <a:cubicBezTo>
                    <a:pt x="25051" y="60"/>
                    <a:pt x="25027" y="48"/>
                    <a:pt x="25003" y="36"/>
                  </a:cubicBezTo>
                  <a:cubicBezTo>
                    <a:pt x="24967" y="12"/>
                    <a:pt x="24944" y="12"/>
                    <a:pt x="24896" y="0"/>
                  </a:cubicBezTo>
                  <a:cubicBezTo>
                    <a:pt x="24872" y="0"/>
                    <a:pt x="24837" y="0"/>
                    <a:pt x="24801" y="12"/>
                  </a:cubicBezTo>
                  <a:cubicBezTo>
                    <a:pt x="24801" y="12"/>
                    <a:pt x="24801" y="12"/>
                    <a:pt x="24801" y="0"/>
                  </a:cubicBezTo>
                  <a:close/>
                </a:path>
              </a:pathLst>
            </a:custGeom>
            <a:solidFill>
              <a:srgbClr val="FBF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752300" y="1412420"/>
              <a:ext cx="1429773" cy="2286415"/>
            </a:xfrm>
            <a:custGeom>
              <a:avLst/>
              <a:gdLst/>
              <a:ahLst/>
              <a:cxnLst/>
              <a:rect l="l" t="t" r="r" b="b"/>
              <a:pathLst>
                <a:path w="24802" h="39662" extrusionOk="0">
                  <a:moveTo>
                    <a:pt x="24801" y="0"/>
                  </a:moveTo>
                  <a:cubicBezTo>
                    <a:pt x="24647" y="12"/>
                    <a:pt x="24623" y="120"/>
                    <a:pt x="24575" y="191"/>
                  </a:cubicBezTo>
                  <a:cubicBezTo>
                    <a:pt x="24277" y="679"/>
                    <a:pt x="23885" y="1072"/>
                    <a:pt x="23361" y="1334"/>
                  </a:cubicBezTo>
                  <a:cubicBezTo>
                    <a:pt x="21872" y="2060"/>
                    <a:pt x="20313" y="2489"/>
                    <a:pt x="18670" y="2525"/>
                  </a:cubicBezTo>
                  <a:cubicBezTo>
                    <a:pt x="18590" y="2526"/>
                    <a:pt x="18510" y="2527"/>
                    <a:pt x="18430" y="2527"/>
                  </a:cubicBezTo>
                  <a:cubicBezTo>
                    <a:pt x="17343" y="2527"/>
                    <a:pt x="16257" y="2381"/>
                    <a:pt x="15181" y="2203"/>
                  </a:cubicBezTo>
                  <a:cubicBezTo>
                    <a:pt x="13633" y="1941"/>
                    <a:pt x="12145" y="1501"/>
                    <a:pt x="10728" y="846"/>
                  </a:cubicBezTo>
                  <a:cubicBezTo>
                    <a:pt x="10662" y="809"/>
                    <a:pt x="10586" y="772"/>
                    <a:pt x="10513" y="772"/>
                  </a:cubicBezTo>
                  <a:cubicBezTo>
                    <a:pt x="10468" y="772"/>
                    <a:pt x="10424" y="786"/>
                    <a:pt x="10383" y="822"/>
                  </a:cubicBezTo>
                  <a:cubicBezTo>
                    <a:pt x="10264" y="917"/>
                    <a:pt x="10347" y="1048"/>
                    <a:pt x="10371" y="1155"/>
                  </a:cubicBezTo>
                  <a:cubicBezTo>
                    <a:pt x="10514" y="1560"/>
                    <a:pt x="10597" y="1977"/>
                    <a:pt x="10585" y="2405"/>
                  </a:cubicBezTo>
                  <a:cubicBezTo>
                    <a:pt x="10573" y="3144"/>
                    <a:pt x="10431" y="3870"/>
                    <a:pt x="10216" y="4561"/>
                  </a:cubicBezTo>
                  <a:cubicBezTo>
                    <a:pt x="9657" y="6287"/>
                    <a:pt x="8656" y="7739"/>
                    <a:pt x="7442" y="9049"/>
                  </a:cubicBezTo>
                  <a:cubicBezTo>
                    <a:pt x="5906" y="10692"/>
                    <a:pt x="4049" y="11847"/>
                    <a:pt x="1977" y="12692"/>
                  </a:cubicBezTo>
                  <a:cubicBezTo>
                    <a:pt x="1477" y="12895"/>
                    <a:pt x="989" y="13097"/>
                    <a:pt x="525" y="13347"/>
                  </a:cubicBezTo>
                  <a:cubicBezTo>
                    <a:pt x="286" y="13478"/>
                    <a:pt x="263" y="13621"/>
                    <a:pt x="417" y="13847"/>
                  </a:cubicBezTo>
                  <a:cubicBezTo>
                    <a:pt x="453" y="13907"/>
                    <a:pt x="489" y="13955"/>
                    <a:pt x="536" y="14002"/>
                  </a:cubicBezTo>
                  <a:cubicBezTo>
                    <a:pt x="870" y="14359"/>
                    <a:pt x="1120" y="14776"/>
                    <a:pt x="1322" y="15229"/>
                  </a:cubicBezTo>
                  <a:cubicBezTo>
                    <a:pt x="1656" y="16002"/>
                    <a:pt x="1894" y="16800"/>
                    <a:pt x="2144" y="17610"/>
                  </a:cubicBezTo>
                  <a:cubicBezTo>
                    <a:pt x="2537" y="18824"/>
                    <a:pt x="2846" y="20062"/>
                    <a:pt x="2941" y="21336"/>
                  </a:cubicBezTo>
                  <a:cubicBezTo>
                    <a:pt x="3001" y="22325"/>
                    <a:pt x="2977" y="23313"/>
                    <a:pt x="2822" y="24301"/>
                  </a:cubicBezTo>
                  <a:cubicBezTo>
                    <a:pt x="2596" y="25754"/>
                    <a:pt x="2084" y="27087"/>
                    <a:pt x="1156" y="28230"/>
                  </a:cubicBezTo>
                  <a:cubicBezTo>
                    <a:pt x="929" y="28516"/>
                    <a:pt x="691" y="28778"/>
                    <a:pt x="453" y="29040"/>
                  </a:cubicBezTo>
                  <a:cubicBezTo>
                    <a:pt x="1" y="29576"/>
                    <a:pt x="48" y="29790"/>
                    <a:pt x="667" y="30087"/>
                  </a:cubicBezTo>
                  <a:cubicBezTo>
                    <a:pt x="1251" y="30373"/>
                    <a:pt x="1846" y="30635"/>
                    <a:pt x="2418" y="30921"/>
                  </a:cubicBezTo>
                  <a:cubicBezTo>
                    <a:pt x="3846" y="31611"/>
                    <a:pt x="5085" y="32540"/>
                    <a:pt x="6061" y="33778"/>
                  </a:cubicBezTo>
                  <a:cubicBezTo>
                    <a:pt x="7275" y="35338"/>
                    <a:pt x="7930" y="37124"/>
                    <a:pt x="8002" y="39112"/>
                  </a:cubicBezTo>
                  <a:cubicBezTo>
                    <a:pt x="8002" y="39291"/>
                    <a:pt x="8085" y="39434"/>
                    <a:pt x="8133" y="39589"/>
                  </a:cubicBezTo>
                  <a:cubicBezTo>
                    <a:pt x="8140" y="39637"/>
                    <a:pt x="8179" y="39662"/>
                    <a:pt x="8220" y="39662"/>
                  </a:cubicBezTo>
                  <a:cubicBezTo>
                    <a:pt x="8249" y="39662"/>
                    <a:pt x="8279" y="39649"/>
                    <a:pt x="8299" y="39624"/>
                  </a:cubicBezTo>
                  <a:cubicBezTo>
                    <a:pt x="8383" y="39529"/>
                    <a:pt x="8502" y="39493"/>
                    <a:pt x="8609" y="39458"/>
                  </a:cubicBezTo>
                  <a:cubicBezTo>
                    <a:pt x="9229" y="39240"/>
                    <a:pt x="9869" y="39072"/>
                    <a:pt x="10538" y="39072"/>
                  </a:cubicBezTo>
                  <a:cubicBezTo>
                    <a:pt x="10601" y="39072"/>
                    <a:pt x="10665" y="39074"/>
                    <a:pt x="10728" y="39077"/>
                  </a:cubicBezTo>
                  <a:cubicBezTo>
                    <a:pt x="10762" y="39081"/>
                    <a:pt x="10805" y="39090"/>
                    <a:pt x="10845" y="39090"/>
                  </a:cubicBezTo>
                  <a:cubicBezTo>
                    <a:pt x="10904" y="39090"/>
                    <a:pt x="10954" y="39071"/>
                    <a:pt x="10954" y="38993"/>
                  </a:cubicBezTo>
                  <a:cubicBezTo>
                    <a:pt x="10966" y="38862"/>
                    <a:pt x="10835" y="38874"/>
                    <a:pt x="10752" y="38850"/>
                  </a:cubicBezTo>
                  <a:cubicBezTo>
                    <a:pt x="10622" y="38822"/>
                    <a:pt x="10495" y="38810"/>
                    <a:pt x="10370" y="38810"/>
                  </a:cubicBezTo>
                  <a:cubicBezTo>
                    <a:pt x="10023" y="38810"/>
                    <a:pt x="9688" y="38900"/>
                    <a:pt x="9347" y="38970"/>
                  </a:cubicBezTo>
                  <a:cubicBezTo>
                    <a:pt x="8966" y="39041"/>
                    <a:pt x="8597" y="39172"/>
                    <a:pt x="8240" y="39339"/>
                  </a:cubicBezTo>
                  <a:cubicBezTo>
                    <a:pt x="8192" y="38612"/>
                    <a:pt x="8145" y="37922"/>
                    <a:pt x="7966" y="37243"/>
                  </a:cubicBezTo>
                  <a:cubicBezTo>
                    <a:pt x="7502" y="35493"/>
                    <a:pt x="6704" y="33933"/>
                    <a:pt x="5370" y="32671"/>
                  </a:cubicBezTo>
                  <a:cubicBezTo>
                    <a:pt x="4239" y="31600"/>
                    <a:pt x="2930" y="30826"/>
                    <a:pt x="1525" y="30195"/>
                  </a:cubicBezTo>
                  <a:cubicBezTo>
                    <a:pt x="1227" y="30064"/>
                    <a:pt x="929" y="29933"/>
                    <a:pt x="632" y="29790"/>
                  </a:cubicBezTo>
                  <a:cubicBezTo>
                    <a:pt x="358" y="29647"/>
                    <a:pt x="346" y="29587"/>
                    <a:pt x="525" y="29349"/>
                  </a:cubicBezTo>
                  <a:cubicBezTo>
                    <a:pt x="620" y="29242"/>
                    <a:pt x="703" y="29135"/>
                    <a:pt x="798" y="29040"/>
                  </a:cubicBezTo>
                  <a:cubicBezTo>
                    <a:pt x="1513" y="28266"/>
                    <a:pt x="2132" y="27432"/>
                    <a:pt x="2525" y="26432"/>
                  </a:cubicBezTo>
                  <a:cubicBezTo>
                    <a:pt x="3322" y="24361"/>
                    <a:pt x="3382" y="22229"/>
                    <a:pt x="3013" y="20074"/>
                  </a:cubicBezTo>
                  <a:cubicBezTo>
                    <a:pt x="2763" y="18598"/>
                    <a:pt x="2275" y="17193"/>
                    <a:pt x="1787" y="15788"/>
                  </a:cubicBezTo>
                  <a:cubicBezTo>
                    <a:pt x="1537" y="15050"/>
                    <a:pt x="1191" y="14371"/>
                    <a:pt x="644" y="13812"/>
                  </a:cubicBezTo>
                  <a:cubicBezTo>
                    <a:pt x="584" y="13752"/>
                    <a:pt x="548" y="13693"/>
                    <a:pt x="536" y="13621"/>
                  </a:cubicBezTo>
                  <a:cubicBezTo>
                    <a:pt x="596" y="13514"/>
                    <a:pt x="715" y="13478"/>
                    <a:pt x="822" y="13443"/>
                  </a:cubicBezTo>
                  <a:cubicBezTo>
                    <a:pt x="1441" y="13169"/>
                    <a:pt x="2060" y="12919"/>
                    <a:pt x="2680" y="12645"/>
                  </a:cubicBezTo>
                  <a:cubicBezTo>
                    <a:pt x="4942" y="11680"/>
                    <a:pt x="6894" y="10276"/>
                    <a:pt x="8418" y="8335"/>
                  </a:cubicBezTo>
                  <a:cubicBezTo>
                    <a:pt x="9442" y="7037"/>
                    <a:pt x="10264" y="5632"/>
                    <a:pt x="10609" y="4001"/>
                  </a:cubicBezTo>
                  <a:cubicBezTo>
                    <a:pt x="10776" y="3167"/>
                    <a:pt x="10907" y="2334"/>
                    <a:pt x="10669" y="1501"/>
                  </a:cubicBezTo>
                  <a:cubicBezTo>
                    <a:pt x="10621" y="1334"/>
                    <a:pt x="10561" y="1155"/>
                    <a:pt x="10502" y="953"/>
                  </a:cubicBezTo>
                  <a:lnTo>
                    <a:pt x="10502" y="953"/>
                  </a:lnTo>
                  <a:cubicBezTo>
                    <a:pt x="10609" y="1001"/>
                    <a:pt x="10681" y="1024"/>
                    <a:pt x="10752" y="1060"/>
                  </a:cubicBezTo>
                  <a:cubicBezTo>
                    <a:pt x="11228" y="1274"/>
                    <a:pt x="11716" y="1489"/>
                    <a:pt x="12216" y="1667"/>
                  </a:cubicBezTo>
                  <a:cubicBezTo>
                    <a:pt x="13586" y="2144"/>
                    <a:pt x="14991" y="2453"/>
                    <a:pt x="16431" y="2632"/>
                  </a:cubicBezTo>
                  <a:cubicBezTo>
                    <a:pt x="17126" y="2722"/>
                    <a:pt x="17825" y="2788"/>
                    <a:pt x="18524" y="2788"/>
                  </a:cubicBezTo>
                  <a:cubicBezTo>
                    <a:pt x="19117" y="2788"/>
                    <a:pt x="19710" y="2740"/>
                    <a:pt x="20301" y="2620"/>
                  </a:cubicBezTo>
                  <a:cubicBezTo>
                    <a:pt x="21444" y="2405"/>
                    <a:pt x="22539" y="2060"/>
                    <a:pt x="23563" y="1489"/>
                  </a:cubicBezTo>
                  <a:cubicBezTo>
                    <a:pt x="24158" y="1167"/>
                    <a:pt x="24528" y="643"/>
                    <a:pt x="24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2188185" y="1412420"/>
              <a:ext cx="1429773" cy="2286415"/>
            </a:xfrm>
            <a:custGeom>
              <a:avLst/>
              <a:gdLst/>
              <a:ahLst/>
              <a:cxnLst/>
              <a:rect l="l" t="t" r="r" b="b"/>
              <a:pathLst>
                <a:path w="24802" h="39662" extrusionOk="0">
                  <a:moveTo>
                    <a:pt x="1" y="0"/>
                  </a:moveTo>
                  <a:cubicBezTo>
                    <a:pt x="274" y="643"/>
                    <a:pt x="643" y="1167"/>
                    <a:pt x="1239" y="1489"/>
                  </a:cubicBezTo>
                  <a:cubicBezTo>
                    <a:pt x="2263" y="2060"/>
                    <a:pt x="3358" y="2405"/>
                    <a:pt x="4501" y="2620"/>
                  </a:cubicBezTo>
                  <a:cubicBezTo>
                    <a:pt x="5092" y="2740"/>
                    <a:pt x="5685" y="2788"/>
                    <a:pt x="6278" y="2788"/>
                  </a:cubicBezTo>
                  <a:cubicBezTo>
                    <a:pt x="6977" y="2788"/>
                    <a:pt x="7675" y="2722"/>
                    <a:pt x="8371" y="2632"/>
                  </a:cubicBezTo>
                  <a:cubicBezTo>
                    <a:pt x="9811" y="2453"/>
                    <a:pt x="11216" y="2144"/>
                    <a:pt x="12585" y="1667"/>
                  </a:cubicBezTo>
                  <a:cubicBezTo>
                    <a:pt x="13085" y="1489"/>
                    <a:pt x="13574" y="1274"/>
                    <a:pt x="14050" y="1060"/>
                  </a:cubicBezTo>
                  <a:cubicBezTo>
                    <a:pt x="14121" y="1024"/>
                    <a:pt x="14193" y="1001"/>
                    <a:pt x="14300" y="953"/>
                  </a:cubicBezTo>
                  <a:lnTo>
                    <a:pt x="14300" y="953"/>
                  </a:lnTo>
                  <a:cubicBezTo>
                    <a:pt x="14240" y="1155"/>
                    <a:pt x="14181" y="1334"/>
                    <a:pt x="14133" y="1501"/>
                  </a:cubicBezTo>
                  <a:cubicBezTo>
                    <a:pt x="13895" y="2334"/>
                    <a:pt x="14026" y="3167"/>
                    <a:pt x="14193" y="4001"/>
                  </a:cubicBezTo>
                  <a:cubicBezTo>
                    <a:pt x="14538" y="5632"/>
                    <a:pt x="15360" y="7037"/>
                    <a:pt x="16384" y="8335"/>
                  </a:cubicBezTo>
                  <a:cubicBezTo>
                    <a:pt x="17908" y="10276"/>
                    <a:pt x="19860" y="11680"/>
                    <a:pt x="22122" y="12645"/>
                  </a:cubicBezTo>
                  <a:cubicBezTo>
                    <a:pt x="22741" y="12919"/>
                    <a:pt x="23361" y="13169"/>
                    <a:pt x="23980" y="13443"/>
                  </a:cubicBezTo>
                  <a:cubicBezTo>
                    <a:pt x="24087" y="13478"/>
                    <a:pt x="24206" y="13514"/>
                    <a:pt x="24265" y="13621"/>
                  </a:cubicBezTo>
                  <a:cubicBezTo>
                    <a:pt x="24265" y="13693"/>
                    <a:pt x="24218" y="13752"/>
                    <a:pt x="24158" y="13812"/>
                  </a:cubicBezTo>
                  <a:cubicBezTo>
                    <a:pt x="23611" y="14371"/>
                    <a:pt x="23277" y="15050"/>
                    <a:pt x="23015" y="15788"/>
                  </a:cubicBezTo>
                  <a:cubicBezTo>
                    <a:pt x="22527" y="17193"/>
                    <a:pt x="22039" y="18598"/>
                    <a:pt x="21789" y="20074"/>
                  </a:cubicBezTo>
                  <a:cubicBezTo>
                    <a:pt x="21420" y="22229"/>
                    <a:pt x="21479" y="24361"/>
                    <a:pt x="22277" y="26432"/>
                  </a:cubicBezTo>
                  <a:cubicBezTo>
                    <a:pt x="22670" y="27432"/>
                    <a:pt x="23289" y="28266"/>
                    <a:pt x="24004" y="29040"/>
                  </a:cubicBezTo>
                  <a:cubicBezTo>
                    <a:pt x="24099" y="29135"/>
                    <a:pt x="24182" y="29242"/>
                    <a:pt x="24277" y="29349"/>
                  </a:cubicBezTo>
                  <a:cubicBezTo>
                    <a:pt x="24456" y="29587"/>
                    <a:pt x="24444" y="29647"/>
                    <a:pt x="24170" y="29790"/>
                  </a:cubicBezTo>
                  <a:cubicBezTo>
                    <a:pt x="23873" y="29933"/>
                    <a:pt x="23575" y="30064"/>
                    <a:pt x="23277" y="30195"/>
                  </a:cubicBezTo>
                  <a:cubicBezTo>
                    <a:pt x="21872" y="30826"/>
                    <a:pt x="20563" y="31600"/>
                    <a:pt x="19432" y="32671"/>
                  </a:cubicBezTo>
                  <a:cubicBezTo>
                    <a:pt x="18098" y="33933"/>
                    <a:pt x="17300" y="35493"/>
                    <a:pt x="16836" y="37243"/>
                  </a:cubicBezTo>
                  <a:cubicBezTo>
                    <a:pt x="16657" y="37922"/>
                    <a:pt x="16610" y="38612"/>
                    <a:pt x="16562" y="39339"/>
                  </a:cubicBezTo>
                  <a:cubicBezTo>
                    <a:pt x="16205" y="39172"/>
                    <a:pt x="15836" y="39041"/>
                    <a:pt x="15455" y="38970"/>
                  </a:cubicBezTo>
                  <a:cubicBezTo>
                    <a:pt x="15114" y="38900"/>
                    <a:pt x="14779" y="38810"/>
                    <a:pt x="14432" y="38810"/>
                  </a:cubicBezTo>
                  <a:cubicBezTo>
                    <a:pt x="14307" y="38810"/>
                    <a:pt x="14180" y="38822"/>
                    <a:pt x="14050" y="38850"/>
                  </a:cubicBezTo>
                  <a:cubicBezTo>
                    <a:pt x="13967" y="38874"/>
                    <a:pt x="13836" y="38862"/>
                    <a:pt x="13847" y="38993"/>
                  </a:cubicBezTo>
                  <a:cubicBezTo>
                    <a:pt x="13847" y="39071"/>
                    <a:pt x="13898" y="39090"/>
                    <a:pt x="13957" y="39090"/>
                  </a:cubicBezTo>
                  <a:cubicBezTo>
                    <a:pt x="13997" y="39090"/>
                    <a:pt x="14040" y="39081"/>
                    <a:pt x="14074" y="39077"/>
                  </a:cubicBezTo>
                  <a:cubicBezTo>
                    <a:pt x="14137" y="39074"/>
                    <a:pt x="14200" y="39072"/>
                    <a:pt x="14263" y="39072"/>
                  </a:cubicBezTo>
                  <a:cubicBezTo>
                    <a:pt x="14933" y="39072"/>
                    <a:pt x="15573" y="39240"/>
                    <a:pt x="16193" y="39458"/>
                  </a:cubicBezTo>
                  <a:cubicBezTo>
                    <a:pt x="16300" y="39493"/>
                    <a:pt x="16419" y="39529"/>
                    <a:pt x="16503" y="39624"/>
                  </a:cubicBezTo>
                  <a:cubicBezTo>
                    <a:pt x="16522" y="39649"/>
                    <a:pt x="16553" y="39662"/>
                    <a:pt x="16582" y="39662"/>
                  </a:cubicBezTo>
                  <a:cubicBezTo>
                    <a:pt x="16623" y="39662"/>
                    <a:pt x="16662" y="39637"/>
                    <a:pt x="16669" y="39589"/>
                  </a:cubicBezTo>
                  <a:cubicBezTo>
                    <a:pt x="16717" y="39434"/>
                    <a:pt x="16800" y="39291"/>
                    <a:pt x="16800" y="39112"/>
                  </a:cubicBezTo>
                  <a:cubicBezTo>
                    <a:pt x="16872" y="37124"/>
                    <a:pt x="17527" y="35338"/>
                    <a:pt x="18741" y="33778"/>
                  </a:cubicBezTo>
                  <a:cubicBezTo>
                    <a:pt x="19717" y="32540"/>
                    <a:pt x="20956" y="31611"/>
                    <a:pt x="22384" y="30921"/>
                  </a:cubicBezTo>
                  <a:cubicBezTo>
                    <a:pt x="22956" y="30635"/>
                    <a:pt x="23551" y="30373"/>
                    <a:pt x="24134" y="30087"/>
                  </a:cubicBezTo>
                  <a:cubicBezTo>
                    <a:pt x="24754" y="29790"/>
                    <a:pt x="24801" y="29576"/>
                    <a:pt x="24349" y="29040"/>
                  </a:cubicBezTo>
                  <a:cubicBezTo>
                    <a:pt x="24111" y="28778"/>
                    <a:pt x="23873" y="28516"/>
                    <a:pt x="23646" y="28230"/>
                  </a:cubicBezTo>
                  <a:cubicBezTo>
                    <a:pt x="22718" y="27087"/>
                    <a:pt x="22206" y="25754"/>
                    <a:pt x="21979" y="24301"/>
                  </a:cubicBezTo>
                  <a:cubicBezTo>
                    <a:pt x="21825" y="23313"/>
                    <a:pt x="21801" y="22325"/>
                    <a:pt x="21860" y="21336"/>
                  </a:cubicBezTo>
                  <a:cubicBezTo>
                    <a:pt x="21956" y="20062"/>
                    <a:pt x="22265" y="18824"/>
                    <a:pt x="22658" y="17610"/>
                  </a:cubicBezTo>
                  <a:cubicBezTo>
                    <a:pt x="22908" y="16800"/>
                    <a:pt x="23146" y="16002"/>
                    <a:pt x="23480" y="15229"/>
                  </a:cubicBezTo>
                  <a:cubicBezTo>
                    <a:pt x="23682" y="14776"/>
                    <a:pt x="23932" y="14359"/>
                    <a:pt x="24265" y="14002"/>
                  </a:cubicBezTo>
                  <a:cubicBezTo>
                    <a:pt x="24313" y="13955"/>
                    <a:pt x="24349" y="13907"/>
                    <a:pt x="24385" y="13847"/>
                  </a:cubicBezTo>
                  <a:cubicBezTo>
                    <a:pt x="24539" y="13621"/>
                    <a:pt x="24515" y="13478"/>
                    <a:pt x="24277" y="13347"/>
                  </a:cubicBezTo>
                  <a:cubicBezTo>
                    <a:pt x="23813" y="13097"/>
                    <a:pt x="23325" y="12895"/>
                    <a:pt x="22825" y="12692"/>
                  </a:cubicBezTo>
                  <a:cubicBezTo>
                    <a:pt x="20753" y="11847"/>
                    <a:pt x="18896" y="10692"/>
                    <a:pt x="17360" y="9049"/>
                  </a:cubicBezTo>
                  <a:cubicBezTo>
                    <a:pt x="16145" y="7739"/>
                    <a:pt x="15145" y="6287"/>
                    <a:pt x="14586" y="4561"/>
                  </a:cubicBezTo>
                  <a:cubicBezTo>
                    <a:pt x="14371" y="3870"/>
                    <a:pt x="14228" y="3144"/>
                    <a:pt x="14217" y="2405"/>
                  </a:cubicBezTo>
                  <a:cubicBezTo>
                    <a:pt x="14205" y="1977"/>
                    <a:pt x="14288" y="1560"/>
                    <a:pt x="14431" y="1155"/>
                  </a:cubicBezTo>
                  <a:cubicBezTo>
                    <a:pt x="14455" y="1048"/>
                    <a:pt x="14538" y="917"/>
                    <a:pt x="14419" y="822"/>
                  </a:cubicBezTo>
                  <a:cubicBezTo>
                    <a:pt x="14378" y="786"/>
                    <a:pt x="14334" y="772"/>
                    <a:pt x="14289" y="772"/>
                  </a:cubicBezTo>
                  <a:cubicBezTo>
                    <a:pt x="14216" y="772"/>
                    <a:pt x="14140" y="809"/>
                    <a:pt x="14074" y="846"/>
                  </a:cubicBezTo>
                  <a:cubicBezTo>
                    <a:pt x="12657" y="1501"/>
                    <a:pt x="11169" y="1941"/>
                    <a:pt x="9621" y="2203"/>
                  </a:cubicBezTo>
                  <a:cubicBezTo>
                    <a:pt x="8545" y="2381"/>
                    <a:pt x="7459" y="2527"/>
                    <a:pt x="6372" y="2527"/>
                  </a:cubicBezTo>
                  <a:cubicBezTo>
                    <a:pt x="6292" y="2527"/>
                    <a:pt x="6212" y="2526"/>
                    <a:pt x="6132" y="2525"/>
                  </a:cubicBezTo>
                  <a:cubicBezTo>
                    <a:pt x="4489" y="2489"/>
                    <a:pt x="2929" y="2060"/>
                    <a:pt x="1441" y="1334"/>
                  </a:cubicBezTo>
                  <a:cubicBezTo>
                    <a:pt x="917" y="1072"/>
                    <a:pt x="524" y="679"/>
                    <a:pt x="227" y="191"/>
                  </a:cubicBezTo>
                  <a:cubicBezTo>
                    <a:pt x="179" y="120"/>
                    <a:pt x="155" y="1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1671375" y="3770081"/>
              <a:ext cx="1027509" cy="976491"/>
            </a:xfrm>
            <a:custGeom>
              <a:avLst/>
              <a:gdLst/>
              <a:ahLst/>
              <a:cxnLst/>
              <a:rect l="l" t="t" r="r" b="b"/>
              <a:pathLst>
                <a:path w="17824" h="16939" extrusionOk="0">
                  <a:moveTo>
                    <a:pt x="8520" y="1"/>
                  </a:moveTo>
                  <a:cubicBezTo>
                    <a:pt x="7332" y="1"/>
                    <a:pt x="6144" y="22"/>
                    <a:pt x="4953" y="96"/>
                  </a:cubicBezTo>
                  <a:cubicBezTo>
                    <a:pt x="3941" y="155"/>
                    <a:pt x="2929" y="155"/>
                    <a:pt x="1905" y="238"/>
                  </a:cubicBezTo>
                  <a:cubicBezTo>
                    <a:pt x="1429" y="274"/>
                    <a:pt x="976" y="369"/>
                    <a:pt x="572" y="667"/>
                  </a:cubicBezTo>
                  <a:cubicBezTo>
                    <a:pt x="179" y="965"/>
                    <a:pt x="179" y="1358"/>
                    <a:pt x="500" y="1715"/>
                  </a:cubicBezTo>
                  <a:cubicBezTo>
                    <a:pt x="738" y="1989"/>
                    <a:pt x="1072" y="2072"/>
                    <a:pt x="1405" y="2143"/>
                  </a:cubicBezTo>
                  <a:cubicBezTo>
                    <a:pt x="1500" y="2167"/>
                    <a:pt x="1536" y="2191"/>
                    <a:pt x="1548" y="2298"/>
                  </a:cubicBezTo>
                  <a:cubicBezTo>
                    <a:pt x="1572" y="2596"/>
                    <a:pt x="1607" y="2894"/>
                    <a:pt x="1631" y="3203"/>
                  </a:cubicBezTo>
                  <a:cubicBezTo>
                    <a:pt x="1572" y="3215"/>
                    <a:pt x="1512" y="3227"/>
                    <a:pt x="1453" y="3239"/>
                  </a:cubicBezTo>
                  <a:cubicBezTo>
                    <a:pt x="1024" y="3286"/>
                    <a:pt x="643" y="3417"/>
                    <a:pt x="310" y="3715"/>
                  </a:cubicBezTo>
                  <a:cubicBezTo>
                    <a:pt x="72" y="3917"/>
                    <a:pt x="0" y="4191"/>
                    <a:pt x="167" y="4465"/>
                  </a:cubicBezTo>
                  <a:cubicBezTo>
                    <a:pt x="310" y="4715"/>
                    <a:pt x="512" y="4894"/>
                    <a:pt x="786" y="4989"/>
                  </a:cubicBezTo>
                  <a:cubicBezTo>
                    <a:pt x="1036" y="5072"/>
                    <a:pt x="1286" y="5132"/>
                    <a:pt x="1548" y="5180"/>
                  </a:cubicBezTo>
                  <a:cubicBezTo>
                    <a:pt x="1572" y="5537"/>
                    <a:pt x="1596" y="5894"/>
                    <a:pt x="1619" y="6251"/>
                  </a:cubicBezTo>
                  <a:cubicBezTo>
                    <a:pt x="1596" y="6263"/>
                    <a:pt x="1584" y="6275"/>
                    <a:pt x="1572" y="6275"/>
                  </a:cubicBezTo>
                  <a:cubicBezTo>
                    <a:pt x="1524" y="6287"/>
                    <a:pt x="1488" y="6299"/>
                    <a:pt x="1441" y="6299"/>
                  </a:cubicBezTo>
                  <a:cubicBezTo>
                    <a:pt x="1048" y="6382"/>
                    <a:pt x="679" y="6525"/>
                    <a:pt x="381" y="6823"/>
                  </a:cubicBezTo>
                  <a:cubicBezTo>
                    <a:pt x="155" y="7037"/>
                    <a:pt x="119" y="7311"/>
                    <a:pt x="286" y="7561"/>
                  </a:cubicBezTo>
                  <a:cubicBezTo>
                    <a:pt x="441" y="7799"/>
                    <a:pt x="643" y="7966"/>
                    <a:pt x="917" y="8049"/>
                  </a:cubicBezTo>
                  <a:cubicBezTo>
                    <a:pt x="1167" y="8120"/>
                    <a:pt x="1417" y="8156"/>
                    <a:pt x="1703" y="8192"/>
                  </a:cubicBezTo>
                  <a:cubicBezTo>
                    <a:pt x="1691" y="8537"/>
                    <a:pt x="1750" y="8870"/>
                    <a:pt x="1786" y="9204"/>
                  </a:cubicBezTo>
                  <a:cubicBezTo>
                    <a:pt x="1596" y="9263"/>
                    <a:pt x="1429" y="9323"/>
                    <a:pt x="1262" y="9382"/>
                  </a:cubicBezTo>
                  <a:cubicBezTo>
                    <a:pt x="1084" y="9442"/>
                    <a:pt x="941" y="9549"/>
                    <a:pt x="798" y="9680"/>
                  </a:cubicBezTo>
                  <a:cubicBezTo>
                    <a:pt x="453" y="9990"/>
                    <a:pt x="441" y="10311"/>
                    <a:pt x="762" y="10656"/>
                  </a:cubicBezTo>
                  <a:cubicBezTo>
                    <a:pt x="1036" y="10954"/>
                    <a:pt x="1417" y="11049"/>
                    <a:pt x="1786" y="11073"/>
                  </a:cubicBezTo>
                  <a:cubicBezTo>
                    <a:pt x="2072" y="11085"/>
                    <a:pt x="2238" y="11180"/>
                    <a:pt x="2381" y="11442"/>
                  </a:cubicBezTo>
                  <a:cubicBezTo>
                    <a:pt x="2596" y="11811"/>
                    <a:pt x="2989" y="12002"/>
                    <a:pt x="3370" y="12157"/>
                  </a:cubicBezTo>
                  <a:cubicBezTo>
                    <a:pt x="3739" y="12299"/>
                    <a:pt x="3941" y="12502"/>
                    <a:pt x="4048" y="12919"/>
                  </a:cubicBezTo>
                  <a:cubicBezTo>
                    <a:pt x="4286" y="13859"/>
                    <a:pt x="4822" y="14669"/>
                    <a:pt x="5417" y="15431"/>
                  </a:cubicBezTo>
                  <a:cubicBezTo>
                    <a:pt x="5584" y="15645"/>
                    <a:pt x="5787" y="15848"/>
                    <a:pt x="6037" y="16002"/>
                  </a:cubicBezTo>
                  <a:cubicBezTo>
                    <a:pt x="6644" y="16407"/>
                    <a:pt x="7311" y="16669"/>
                    <a:pt x="8037" y="16800"/>
                  </a:cubicBezTo>
                  <a:cubicBezTo>
                    <a:pt x="8320" y="16861"/>
                    <a:pt x="8612" y="16939"/>
                    <a:pt x="8906" y="16939"/>
                  </a:cubicBezTo>
                  <a:cubicBezTo>
                    <a:pt x="8957" y="16939"/>
                    <a:pt x="9009" y="16936"/>
                    <a:pt x="9061" y="16931"/>
                  </a:cubicBezTo>
                  <a:cubicBezTo>
                    <a:pt x="9382" y="16895"/>
                    <a:pt x="9704" y="16836"/>
                    <a:pt x="10025" y="16752"/>
                  </a:cubicBezTo>
                  <a:cubicBezTo>
                    <a:pt x="11001" y="16514"/>
                    <a:pt x="11894" y="16133"/>
                    <a:pt x="12514" y="15300"/>
                  </a:cubicBezTo>
                  <a:cubicBezTo>
                    <a:pt x="12609" y="15169"/>
                    <a:pt x="12704" y="15038"/>
                    <a:pt x="12787" y="14907"/>
                  </a:cubicBezTo>
                  <a:cubicBezTo>
                    <a:pt x="13287" y="14169"/>
                    <a:pt x="13716" y="13419"/>
                    <a:pt x="13883" y="12538"/>
                  </a:cubicBezTo>
                  <a:cubicBezTo>
                    <a:pt x="13907" y="12430"/>
                    <a:pt x="13954" y="12383"/>
                    <a:pt x="14061" y="12347"/>
                  </a:cubicBezTo>
                  <a:cubicBezTo>
                    <a:pt x="14300" y="12252"/>
                    <a:pt x="14526" y="12133"/>
                    <a:pt x="14752" y="12026"/>
                  </a:cubicBezTo>
                  <a:cubicBezTo>
                    <a:pt x="15109" y="11835"/>
                    <a:pt x="15419" y="11597"/>
                    <a:pt x="15585" y="11204"/>
                  </a:cubicBezTo>
                  <a:cubicBezTo>
                    <a:pt x="15633" y="11109"/>
                    <a:pt x="15693" y="11097"/>
                    <a:pt x="15776" y="11097"/>
                  </a:cubicBezTo>
                  <a:cubicBezTo>
                    <a:pt x="15797" y="11098"/>
                    <a:pt x="15818" y="11098"/>
                    <a:pt x="15839" y="11098"/>
                  </a:cubicBezTo>
                  <a:cubicBezTo>
                    <a:pt x="16100" y="11098"/>
                    <a:pt x="16343" y="11031"/>
                    <a:pt x="16586" y="10954"/>
                  </a:cubicBezTo>
                  <a:cubicBezTo>
                    <a:pt x="16859" y="10883"/>
                    <a:pt x="17050" y="10716"/>
                    <a:pt x="17193" y="10490"/>
                  </a:cubicBezTo>
                  <a:cubicBezTo>
                    <a:pt x="17371" y="10228"/>
                    <a:pt x="17324" y="9966"/>
                    <a:pt x="17097" y="9740"/>
                  </a:cubicBezTo>
                  <a:cubicBezTo>
                    <a:pt x="16871" y="9513"/>
                    <a:pt x="16597" y="9371"/>
                    <a:pt x="16288" y="9287"/>
                  </a:cubicBezTo>
                  <a:cubicBezTo>
                    <a:pt x="16216" y="9263"/>
                    <a:pt x="16133" y="9240"/>
                    <a:pt x="16038" y="9204"/>
                  </a:cubicBezTo>
                  <a:cubicBezTo>
                    <a:pt x="16109" y="8870"/>
                    <a:pt x="16121" y="8525"/>
                    <a:pt x="16145" y="8192"/>
                  </a:cubicBezTo>
                  <a:cubicBezTo>
                    <a:pt x="16407" y="8168"/>
                    <a:pt x="16657" y="8120"/>
                    <a:pt x="16895" y="8049"/>
                  </a:cubicBezTo>
                  <a:cubicBezTo>
                    <a:pt x="17157" y="7989"/>
                    <a:pt x="17359" y="7823"/>
                    <a:pt x="17514" y="7608"/>
                  </a:cubicBezTo>
                  <a:cubicBezTo>
                    <a:pt x="17729" y="7335"/>
                    <a:pt x="17681" y="7049"/>
                    <a:pt x="17443" y="6811"/>
                  </a:cubicBezTo>
                  <a:cubicBezTo>
                    <a:pt x="17205" y="6584"/>
                    <a:pt x="16919" y="6442"/>
                    <a:pt x="16609" y="6358"/>
                  </a:cubicBezTo>
                  <a:cubicBezTo>
                    <a:pt x="16478" y="6323"/>
                    <a:pt x="16347" y="6299"/>
                    <a:pt x="16205" y="6263"/>
                  </a:cubicBezTo>
                  <a:cubicBezTo>
                    <a:pt x="16228" y="5894"/>
                    <a:pt x="16252" y="5537"/>
                    <a:pt x="16276" y="5180"/>
                  </a:cubicBezTo>
                  <a:cubicBezTo>
                    <a:pt x="16550" y="5132"/>
                    <a:pt x="16788" y="5072"/>
                    <a:pt x="17038" y="4989"/>
                  </a:cubicBezTo>
                  <a:cubicBezTo>
                    <a:pt x="17312" y="4906"/>
                    <a:pt x="17514" y="4715"/>
                    <a:pt x="17657" y="4477"/>
                  </a:cubicBezTo>
                  <a:cubicBezTo>
                    <a:pt x="17824" y="4203"/>
                    <a:pt x="17764" y="3929"/>
                    <a:pt x="17526" y="3715"/>
                  </a:cubicBezTo>
                  <a:cubicBezTo>
                    <a:pt x="17252" y="3489"/>
                    <a:pt x="16955" y="3346"/>
                    <a:pt x="16621" y="3275"/>
                  </a:cubicBezTo>
                  <a:cubicBezTo>
                    <a:pt x="16478" y="3239"/>
                    <a:pt x="16324" y="3275"/>
                    <a:pt x="16193" y="3179"/>
                  </a:cubicBezTo>
                  <a:cubicBezTo>
                    <a:pt x="16216" y="2953"/>
                    <a:pt x="16252" y="2739"/>
                    <a:pt x="16264" y="2513"/>
                  </a:cubicBezTo>
                  <a:cubicBezTo>
                    <a:pt x="16264" y="2286"/>
                    <a:pt x="16312" y="2132"/>
                    <a:pt x="16586" y="2096"/>
                  </a:cubicBezTo>
                  <a:cubicBezTo>
                    <a:pt x="16955" y="2048"/>
                    <a:pt x="17264" y="1870"/>
                    <a:pt x="17467" y="1548"/>
                  </a:cubicBezTo>
                  <a:cubicBezTo>
                    <a:pt x="17657" y="1250"/>
                    <a:pt x="17598" y="965"/>
                    <a:pt x="17336" y="739"/>
                  </a:cubicBezTo>
                  <a:cubicBezTo>
                    <a:pt x="17074" y="512"/>
                    <a:pt x="16776" y="381"/>
                    <a:pt x="16443" y="310"/>
                  </a:cubicBezTo>
                  <a:cubicBezTo>
                    <a:pt x="16121" y="238"/>
                    <a:pt x="15800" y="215"/>
                    <a:pt x="15478" y="203"/>
                  </a:cubicBezTo>
                  <a:cubicBezTo>
                    <a:pt x="14085" y="131"/>
                    <a:pt x="12692" y="48"/>
                    <a:pt x="11299" y="24"/>
                  </a:cubicBezTo>
                  <a:cubicBezTo>
                    <a:pt x="10371" y="14"/>
                    <a:pt x="9446" y="1"/>
                    <a:pt x="8520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1685095" y="3951959"/>
              <a:ext cx="997994" cy="78228"/>
            </a:xfrm>
            <a:custGeom>
              <a:avLst/>
              <a:gdLst/>
              <a:ahLst/>
              <a:cxnLst/>
              <a:rect l="l" t="t" r="r" b="b"/>
              <a:pathLst>
                <a:path w="17312" h="1357" extrusionOk="0">
                  <a:moveTo>
                    <a:pt x="8180" y="0"/>
                  </a:moveTo>
                  <a:cubicBezTo>
                    <a:pt x="6775" y="12"/>
                    <a:pt x="5370" y="48"/>
                    <a:pt x="3965" y="120"/>
                  </a:cubicBezTo>
                  <a:cubicBezTo>
                    <a:pt x="3060" y="179"/>
                    <a:pt x="2143" y="167"/>
                    <a:pt x="1250" y="262"/>
                  </a:cubicBezTo>
                  <a:cubicBezTo>
                    <a:pt x="846" y="310"/>
                    <a:pt x="476" y="417"/>
                    <a:pt x="179" y="703"/>
                  </a:cubicBezTo>
                  <a:cubicBezTo>
                    <a:pt x="0" y="882"/>
                    <a:pt x="24" y="1048"/>
                    <a:pt x="262" y="1132"/>
                  </a:cubicBezTo>
                  <a:cubicBezTo>
                    <a:pt x="405" y="1179"/>
                    <a:pt x="548" y="1215"/>
                    <a:pt x="691" y="1215"/>
                  </a:cubicBezTo>
                  <a:cubicBezTo>
                    <a:pt x="1905" y="1263"/>
                    <a:pt x="3120" y="1322"/>
                    <a:pt x="4346" y="1346"/>
                  </a:cubicBezTo>
                  <a:cubicBezTo>
                    <a:pt x="4826" y="1354"/>
                    <a:pt x="5306" y="1356"/>
                    <a:pt x="5786" y="1356"/>
                  </a:cubicBezTo>
                  <a:cubicBezTo>
                    <a:pt x="6746" y="1356"/>
                    <a:pt x="7704" y="1346"/>
                    <a:pt x="8656" y="1346"/>
                  </a:cubicBezTo>
                  <a:lnTo>
                    <a:pt x="9180" y="1346"/>
                  </a:lnTo>
                  <a:cubicBezTo>
                    <a:pt x="9816" y="1350"/>
                    <a:pt x="10453" y="1353"/>
                    <a:pt x="11089" y="1353"/>
                  </a:cubicBezTo>
                  <a:cubicBezTo>
                    <a:pt x="12465" y="1353"/>
                    <a:pt x="13841" y="1336"/>
                    <a:pt x="15216" y="1263"/>
                  </a:cubicBezTo>
                  <a:cubicBezTo>
                    <a:pt x="15693" y="1239"/>
                    <a:pt x="16181" y="1239"/>
                    <a:pt x="16657" y="1215"/>
                  </a:cubicBezTo>
                  <a:cubicBezTo>
                    <a:pt x="16776" y="1215"/>
                    <a:pt x="16907" y="1167"/>
                    <a:pt x="17038" y="1143"/>
                  </a:cubicBezTo>
                  <a:cubicBezTo>
                    <a:pt x="17157" y="1120"/>
                    <a:pt x="17252" y="1048"/>
                    <a:pt x="17288" y="929"/>
                  </a:cubicBezTo>
                  <a:cubicBezTo>
                    <a:pt x="17312" y="822"/>
                    <a:pt x="17205" y="751"/>
                    <a:pt x="17133" y="691"/>
                  </a:cubicBezTo>
                  <a:cubicBezTo>
                    <a:pt x="16740" y="310"/>
                    <a:pt x="16240" y="262"/>
                    <a:pt x="15740" y="227"/>
                  </a:cubicBezTo>
                  <a:cubicBezTo>
                    <a:pt x="14538" y="143"/>
                    <a:pt x="13335" y="108"/>
                    <a:pt x="12133" y="60"/>
                  </a:cubicBezTo>
                  <a:cubicBezTo>
                    <a:pt x="10811" y="0"/>
                    <a:pt x="9501" y="0"/>
                    <a:pt x="8180" y="0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1691955" y="4108760"/>
              <a:ext cx="987040" cy="90334"/>
            </a:xfrm>
            <a:custGeom>
              <a:avLst/>
              <a:gdLst/>
              <a:ahLst/>
              <a:cxnLst/>
              <a:rect l="l" t="t" r="r" b="b"/>
              <a:pathLst>
                <a:path w="17122" h="1567" extrusionOk="0">
                  <a:moveTo>
                    <a:pt x="8611" y="1"/>
                  </a:moveTo>
                  <a:cubicBezTo>
                    <a:pt x="8467" y="1"/>
                    <a:pt x="8324" y="3"/>
                    <a:pt x="8180" y="7"/>
                  </a:cubicBezTo>
                  <a:cubicBezTo>
                    <a:pt x="6644" y="55"/>
                    <a:pt x="5132" y="197"/>
                    <a:pt x="3608" y="352"/>
                  </a:cubicBezTo>
                  <a:cubicBezTo>
                    <a:pt x="2810" y="436"/>
                    <a:pt x="2001" y="459"/>
                    <a:pt x="1203" y="590"/>
                  </a:cubicBezTo>
                  <a:cubicBezTo>
                    <a:pt x="810" y="662"/>
                    <a:pt x="429" y="781"/>
                    <a:pt x="143" y="1090"/>
                  </a:cubicBezTo>
                  <a:cubicBezTo>
                    <a:pt x="0" y="1233"/>
                    <a:pt x="0" y="1317"/>
                    <a:pt x="179" y="1412"/>
                  </a:cubicBezTo>
                  <a:cubicBezTo>
                    <a:pt x="298" y="1471"/>
                    <a:pt x="417" y="1495"/>
                    <a:pt x="560" y="1507"/>
                  </a:cubicBezTo>
                  <a:cubicBezTo>
                    <a:pt x="977" y="1549"/>
                    <a:pt x="1393" y="1561"/>
                    <a:pt x="1810" y="1561"/>
                  </a:cubicBezTo>
                  <a:cubicBezTo>
                    <a:pt x="2227" y="1561"/>
                    <a:pt x="2643" y="1549"/>
                    <a:pt x="3060" y="1543"/>
                  </a:cubicBezTo>
                  <a:cubicBezTo>
                    <a:pt x="4703" y="1495"/>
                    <a:pt x="6358" y="1424"/>
                    <a:pt x="8001" y="1376"/>
                  </a:cubicBezTo>
                  <a:cubicBezTo>
                    <a:pt x="8138" y="1373"/>
                    <a:pt x="8274" y="1371"/>
                    <a:pt x="8411" y="1371"/>
                  </a:cubicBezTo>
                  <a:cubicBezTo>
                    <a:pt x="9266" y="1371"/>
                    <a:pt x="10126" y="1429"/>
                    <a:pt x="10978" y="1460"/>
                  </a:cubicBezTo>
                  <a:cubicBezTo>
                    <a:pt x="12359" y="1507"/>
                    <a:pt x="13740" y="1531"/>
                    <a:pt x="15121" y="1567"/>
                  </a:cubicBezTo>
                  <a:lnTo>
                    <a:pt x="15121" y="1555"/>
                  </a:lnTo>
                  <a:cubicBezTo>
                    <a:pt x="15478" y="1555"/>
                    <a:pt x="15836" y="1555"/>
                    <a:pt x="16193" y="1543"/>
                  </a:cubicBezTo>
                  <a:cubicBezTo>
                    <a:pt x="16431" y="1543"/>
                    <a:pt x="16669" y="1531"/>
                    <a:pt x="16895" y="1424"/>
                  </a:cubicBezTo>
                  <a:cubicBezTo>
                    <a:pt x="17110" y="1329"/>
                    <a:pt x="17121" y="1245"/>
                    <a:pt x="16955" y="1079"/>
                  </a:cubicBezTo>
                  <a:cubicBezTo>
                    <a:pt x="16776" y="900"/>
                    <a:pt x="16562" y="769"/>
                    <a:pt x="16324" y="698"/>
                  </a:cubicBezTo>
                  <a:cubicBezTo>
                    <a:pt x="15871" y="555"/>
                    <a:pt x="15395" y="519"/>
                    <a:pt x="14931" y="471"/>
                  </a:cubicBezTo>
                  <a:cubicBezTo>
                    <a:pt x="13478" y="340"/>
                    <a:pt x="12026" y="209"/>
                    <a:pt x="10561" y="90"/>
                  </a:cubicBezTo>
                  <a:cubicBezTo>
                    <a:pt x="9917" y="42"/>
                    <a:pt x="9265" y="1"/>
                    <a:pt x="8611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1696048" y="3780343"/>
              <a:ext cx="979489" cy="78746"/>
            </a:xfrm>
            <a:custGeom>
              <a:avLst/>
              <a:gdLst/>
              <a:ahLst/>
              <a:cxnLst/>
              <a:rect l="l" t="t" r="r" b="b"/>
              <a:pathLst>
                <a:path w="16991" h="1366" extrusionOk="0">
                  <a:moveTo>
                    <a:pt x="9292" y="0"/>
                  </a:moveTo>
                  <a:cubicBezTo>
                    <a:pt x="9025" y="0"/>
                    <a:pt x="8757" y="4"/>
                    <a:pt x="8490" y="13"/>
                  </a:cubicBezTo>
                  <a:lnTo>
                    <a:pt x="8145" y="13"/>
                  </a:lnTo>
                  <a:cubicBezTo>
                    <a:pt x="8017" y="12"/>
                    <a:pt x="7889" y="11"/>
                    <a:pt x="7762" y="11"/>
                  </a:cubicBezTo>
                  <a:cubicBezTo>
                    <a:pt x="6403" y="11"/>
                    <a:pt x="5053" y="68"/>
                    <a:pt x="3704" y="144"/>
                  </a:cubicBezTo>
                  <a:cubicBezTo>
                    <a:pt x="2882" y="180"/>
                    <a:pt x="2061" y="180"/>
                    <a:pt x="1251" y="275"/>
                  </a:cubicBezTo>
                  <a:cubicBezTo>
                    <a:pt x="894" y="322"/>
                    <a:pt x="560" y="394"/>
                    <a:pt x="286" y="632"/>
                  </a:cubicBezTo>
                  <a:cubicBezTo>
                    <a:pt x="179" y="715"/>
                    <a:pt x="1" y="799"/>
                    <a:pt x="48" y="965"/>
                  </a:cubicBezTo>
                  <a:cubicBezTo>
                    <a:pt x="96" y="1132"/>
                    <a:pt x="275" y="1180"/>
                    <a:pt x="417" y="1227"/>
                  </a:cubicBezTo>
                  <a:lnTo>
                    <a:pt x="465" y="1227"/>
                  </a:lnTo>
                  <a:cubicBezTo>
                    <a:pt x="917" y="1323"/>
                    <a:pt x="1376" y="1365"/>
                    <a:pt x="1844" y="1365"/>
                  </a:cubicBezTo>
                  <a:cubicBezTo>
                    <a:pt x="1955" y="1365"/>
                    <a:pt x="2067" y="1363"/>
                    <a:pt x="2180" y="1358"/>
                  </a:cubicBezTo>
                  <a:cubicBezTo>
                    <a:pt x="2804" y="1342"/>
                    <a:pt x="3428" y="1314"/>
                    <a:pt x="4052" y="1314"/>
                  </a:cubicBezTo>
                  <a:cubicBezTo>
                    <a:pt x="4333" y="1314"/>
                    <a:pt x="4614" y="1320"/>
                    <a:pt x="4894" y="1334"/>
                  </a:cubicBezTo>
                  <a:cubicBezTo>
                    <a:pt x="5108" y="1343"/>
                    <a:pt x="5321" y="1346"/>
                    <a:pt x="5534" y="1346"/>
                  </a:cubicBezTo>
                  <a:cubicBezTo>
                    <a:pt x="6138" y="1346"/>
                    <a:pt x="6738" y="1321"/>
                    <a:pt x="7343" y="1321"/>
                  </a:cubicBezTo>
                  <a:cubicBezTo>
                    <a:pt x="7428" y="1321"/>
                    <a:pt x="7512" y="1321"/>
                    <a:pt x="7597" y="1323"/>
                  </a:cubicBezTo>
                  <a:cubicBezTo>
                    <a:pt x="7942" y="1323"/>
                    <a:pt x="8287" y="1299"/>
                    <a:pt x="8633" y="1299"/>
                  </a:cubicBezTo>
                  <a:cubicBezTo>
                    <a:pt x="9439" y="1309"/>
                    <a:pt x="10245" y="1352"/>
                    <a:pt x="11052" y="1352"/>
                  </a:cubicBezTo>
                  <a:cubicBezTo>
                    <a:pt x="11210" y="1352"/>
                    <a:pt x="11368" y="1350"/>
                    <a:pt x="11526" y="1346"/>
                  </a:cubicBezTo>
                  <a:cubicBezTo>
                    <a:pt x="12009" y="1333"/>
                    <a:pt x="12493" y="1324"/>
                    <a:pt x="12978" y="1324"/>
                  </a:cubicBezTo>
                  <a:cubicBezTo>
                    <a:pt x="13377" y="1324"/>
                    <a:pt x="13778" y="1330"/>
                    <a:pt x="14181" y="1346"/>
                  </a:cubicBezTo>
                  <a:cubicBezTo>
                    <a:pt x="14387" y="1354"/>
                    <a:pt x="14595" y="1358"/>
                    <a:pt x="14803" y="1358"/>
                  </a:cubicBezTo>
                  <a:cubicBezTo>
                    <a:pt x="15220" y="1358"/>
                    <a:pt x="15638" y="1342"/>
                    <a:pt x="16050" y="1311"/>
                  </a:cubicBezTo>
                  <a:cubicBezTo>
                    <a:pt x="16265" y="1299"/>
                    <a:pt x="16491" y="1263"/>
                    <a:pt x="16705" y="1180"/>
                  </a:cubicBezTo>
                  <a:cubicBezTo>
                    <a:pt x="16979" y="1061"/>
                    <a:pt x="16991" y="906"/>
                    <a:pt x="16777" y="703"/>
                  </a:cubicBezTo>
                  <a:cubicBezTo>
                    <a:pt x="16384" y="322"/>
                    <a:pt x="15872" y="275"/>
                    <a:pt x="15372" y="239"/>
                  </a:cubicBezTo>
                  <a:cubicBezTo>
                    <a:pt x="14169" y="156"/>
                    <a:pt x="12979" y="120"/>
                    <a:pt x="11776" y="72"/>
                  </a:cubicBezTo>
                  <a:cubicBezTo>
                    <a:pt x="10948" y="36"/>
                    <a:pt x="10120" y="0"/>
                    <a:pt x="9292" y="0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1709768" y="4278646"/>
              <a:ext cx="948647" cy="91314"/>
            </a:xfrm>
            <a:custGeom>
              <a:avLst/>
              <a:gdLst/>
              <a:ahLst/>
              <a:cxnLst/>
              <a:rect l="l" t="t" r="r" b="b"/>
              <a:pathLst>
                <a:path w="16456" h="1584" extrusionOk="0">
                  <a:moveTo>
                    <a:pt x="7883" y="1"/>
                  </a:moveTo>
                  <a:cubicBezTo>
                    <a:pt x="6466" y="60"/>
                    <a:pt x="5049" y="179"/>
                    <a:pt x="3632" y="322"/>
                  </a:cubicBezTo>
                  <a:cubicBezTo>
                    <a:pt x="2835" y="406"/>
                    <a:pt x="2037" y="441"/>
                    <a:pt x="1251" y="572"/>
                  </a:cubicBezTo>
                  <a:cubicBezTo>
                    <a:pt x="858" y="632"/>
                    <a:pt x="489" y="751"/>
                    <a:pt x="203" y="1049"/>
                  </a:cubicBezTo>
                  <a:cubicBezTo>
                    <a:pt x="1" y="1251"/>
                    <a:pt x="25" y="1418"/>
                    <a:pt x="310" y="1477"/>
                  </a:cubicBezTo>
                  <a:cubicBezTo>
                    <a:pt x="537" y="1525"/>
                    <a:pt x="763" y="1561"/>
                    <a:pt x="1001" y="1572"/>
                  </a:cubicBezTo>
                  <a:cubicBezTo>
                    <a:pt x="1156" y="1576"/>
                    <a:pt x="1309" y="1579"/>
                    <a:pt x="1462" y="1579"/>
                  </a:cubicBezTo>
                  <a:cubicBezTo>
                    <a:pt x="1768" y="1579"/>
                    <a:pt x="2073" y="1568"/>
                    <a:pt x="2382" y="1537"/>
                  </a:cubicBezTo>
                  <a:cubicBezTo>
                    <a:pt x="3025" y="1465"/>
                    <a:pt x="3680" y="1453"/>
                    <a:pt x="4311" y="1394"/>
                  </a:cubicBezTo>
                  <a:cubicBezTo>
                    <a:pt x="5299" y="1299"/>
                    <a:pt x="6287" y="1227"/>
                    <a:pt x="7264" y="1227"/>
                  </a:cubicBezTo>
                  <a:cubicBezTo>
                    <a:pt x="7680" y="1221"/>
                    <a:pt x="8094" y="1218"/>
                    <a:pt x="8506" y="1218"/>
                  </a:cubicBezTo>
                  <a:cubicBezTo>
                    <a:pt x="8919" y="1218"/>
                    <a:pt x="9329" y="1221"/>
                    <a:pt x="9740" y="1227"/>
                  </a:cubicBezTo>
                  <a:cubicBezTo>
                    <a:pt x="10109" y="1227"/>
                    <a:pt x="10490" y="1251"/>
                    <a:pt x="10871" y="1287"/>
                  </a:cubicBezTo>
                  <a:cubicBezTo>
                    <a:pt x="11574" y="1334"/>
                    <a:pt x="12288" y="1382"/>
                    <a:pt x="12991" y="1441"/>
                  </a:cubicBezTo>
                  <a:cubicBezTo>
                    <a:pt x="13431" y="1477"/>
                    <a:pt x="13872" y="1537"/>
                    <a:pt x="14312" y="1561"/>
                  </a:cubicBezTo>
                  <a:cubicBezTo>
                    <a:pt x="14583" y="1571"/>
                    <a:pt x="14854" y="1584"/>
                    <a:pt x="15124" y="1584"/>
                  </a:cubicBezTo>
                  <a:cubicBezTo>
                    <a:pt x="15471" y="1584"/>
                    <a:pt x="15816" y="1563"/>
                    <a:pt x="16158" y="1489"/>
                  </a:cubicBezTo>
                  <a:cubicBezTo>
                    <a:pt x="16265" y="1465"/>
                    <a:pt x="16384" y="1430"/>
                    <a:pt x="16420" y="1311"/>
                  </a:cubicBezTo>
                  <a:cubicBezTo>
                    <a:pt x="16455" y="1203"/>
                    <a:pt x="16360" y="1120"/>
                    <a:pt x="16277" y="1037"/>
                  </a:cubicBezTo>
                  <a:cubicBezTo>
                    <a:pt x="15896" y="644"/>
                    <a:pt x="15384" y="572"/>
                    <a:pt x="14872" y="525"/>
                  </a:cubicBezTo>
                  <a:cubicBezTo>
                    <a:pt x="13895" y="418"/>
                    <a:pt x="12907" y="334"/>
                    <a:pt x="11931" y="239"/>
                  </a:cubicBezTo>
                  <a:cubicBezTo>
                    <a:pt x="10705" y="120"/>
                    <a:pt x="9490" y="25"/>
                    <a:pt x="8264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719395" y="4354626"/>
              <a:ext cx="930085" cy="44907"/>
            </a:xfrm>
            <a:custGeom>
              <a:avLst/>
              <a:gdLst/>
              <a:ahLst/>
              <a:cxnLst/>
              <a:rect l="l" t="t" r="r" b="b"/>
              <a:pathLst>
                <a:path w="16134" h="779" extrusionOk="0">
                  <a:moveTo>
                    <a:pt x="8295" y="0"/>
                  </a:moveTo>
                  <a:cubicBezTo>
                    <a:pt x="7455" y="0"/>
                    <a:pt x="6615" y="18"/>
                    <a:pt x="5775" y="64"/>
                  </a:cubicBezTo>
                  <a:cubicBezTo>
                    <a:pt x="4882" y="112"/>
                    <a:pt x="4001" y="207"/>
                    <a:pt x="3108" y="266"/>
                  </a:cubicBezTo>
                  <a:cubicBezTo>
                    <a:pt x="2487" y="309"/>
                    <a:pt x="1869" y="382"/>
                    <a:pt x="1249" y="382"/>
                  </a:cubicBezTo>
                  <a:cubicBezTo>
                    <a:pt x="835" y="382"/>
                    <a:pt x="420" y="350"/>
                    <a:pt x="1" y="254"/>
                  </a:cubicBezTo>
                  <a:lnTo>
                    <a:pt x="1" y="254"/>
                  </a:lnTo>
                  <a:cubicBezTo>
                    <a:pt x="132" y="457"/>
                    <a:pt x="286" y="576"/>
                    <a:pt x="501" y="635"/>
                  </a:cubicBezTo>
                  <a:cubicBezTo>
                    <a:pt x="846" y="731"/>
                    <a:pt x="1179" y="778"/>
                    <a:pt x="1536" y="778"/>
                  </a:cubicBezTo>
                  <a:cubicBezTo>
                    <a:pt x="2215" y="778"/>
                    <a:pt x="2906" y="695"/>
                    <a:pt x="3584" y="695"/>
                  </a:cubicBezTo>
                  <a:cubicBezTo>
                    <a:pt x="4846" y="671"/>
                    <a:pt x="6108" y="540"/>
                    <a:pt x="7371" y="481"/>
                  </a:cubicBezTo>
                  <a:cubicBezTo>
                    <a:pt x="7590" y="471"/>
                    <a:pt x="7817" y="393"/>
                    <a:pt x="8040" y="393"/>
                  </a:cubicBezTo>
                  <a:cubicBezTo>
                    <a:pt x="8095" y="393"/>
                    <a:pt x="8150" y="397"/>
                    <a:pt x="8204" y="409"/>
                  </a:cubicBezTo>
                  <a:cubicBezTo>
                    <a:pt x="8978" y="552"/>
                    <a:pt x="9752" y="528"/>
                    <a:pt x="10526" y="600"/>
                  </a:cubicBezTo>
                  <a:cubicBezTo>
                    <a:pt x="11359" y="671"/>
                    <a:pt x="12204" y="647"/>
                    <a:pt x="13038" y="719"/>
                  </a:cubicBezTo>
                  <a:cubicBezTo>
                    <a:pt x="13645" y="766"/>
                    <a:pt x="14264" y="766"/>
                    <a:pt x="14883" y="766"/>
                  </a:cubicBezTo>
                  <a:cubicBezTo>
                    <a:pt x="14904" y="767"/>
                    <a:pt x="14925" y="768"/>
                    <a:pt x="14946" y="768"/>
                  </a:cubicBezTo>
                  <a:cubicBezTo>
                    <a:pt x="15211" y="768"/>
                    <a:pt x="15476" y="700"/>
                    <a:pt x="15741" y="612"/>
                  </a:cubicBezTo>
                  <a:cubicBezTo>
                    <a:pt x="15931" y="540"/>
                    <a:pt x="16062" y="421"/>
                    <a:pt x="16134" y="254"/>
                  </a:cubicBezTo>
                  <a:lnTo>
                    <a:pt x="16134" y="254"/>
                  </a:lnTo>
                  <a:cubicBezTo>
                    <a:pt x="15741" y="350"/>
                    <a:pt x="15360" y="385"/>
                    <a:pt x="14967" y="385"/>
                  </a:cubicBezTo>
                  <a:cubicBezTo>
                    <a:pt x="14922" y="386"/>
                    <a:pt x="14877" y="386"/>
                    <a:pt x="14833" y="386"/>
                  </a:cubicBezTo>
                  <a:cubicBezTo>
                    <a:pt x="14105" y="386"/>
                    <a:pt x="13387" y="299"/>
                    <a:pt x="12669" y="243"/>
                  </a:cubicBezTo>
                  <a:cubicBezTo>
                    <a:pt x="11454" y="135"/>
                    <a:pt x="10240" y="28"/>
                    <a:pt x="9025" y="4"/>
                  </a:cubicBezTo>
                  <a:cubicBezTo>
                    <a:pt x="8782" y="2"/>
                    <a:pt x="8538" y="0"/>
                    <a:pt x="829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1702216" y="3851076"/>
              <a:ext cx="965769" cy="37817"/>
            </a:xfrm>
            <a:custGeom>
              <a:avLst/>
              <a:gdLst/>
              <a:ahLst/>
              <a:cxnLst/>
              <a:rect l="l" t="t" r="r" b="b"/>
              <a:pathLst>
                <a:path w="16753" h="656" extrusionOk="0">
                  <a:moveTo>
                    <a:pt x="16753" y="0"/>
                  </a:moveTo>
                  <a:cubicBezTo>
                    <a:pt x="16289" y="203"/>
                    <a:pt x="15800" y="215"/>
                    <a:pt x="15336" y="215"/>
                  </a:cubicBezTo>
                  <a:cubicBezTo>
                    <a:pt x="14276" y="215"/>
                    <a:pt x="13217" y="191"/>
                    <a:pt x="12145" y="179"/>
                  </a:cubicBezTo>
                  <a:cubicBezTo>
                    <a:pt x="11879" y="179"/>
                    <a:pt x="11604" y="209"/>
                    <a:pt x="11328" y="209"/>
                  </a:cubicBezTo>
                  <a:cubicBezTo>
                    <a:pt x="11259" y="209"/>
                    <a:pt x="11190" y="207"/>
                    <a:pt x="11121" y="203"/>
                  </a:cubicBezTo>
                  <a:cubicBezTo>
                    <a:pt x="10609" y="179"/>
                    <a:pt x="10094" y="173"/>
                    <a:pt x="9578" y="173"/>
                  </a:cubicBezTo>
                  <a:cubicBezTo>
                    <a:pt x="9062" y="173"/>
                    <a:pt x="8544" y="179"/>
                    <a:pt x="8026" y="179"/>
                  </a:cubicBezTo>
                  <a:cubicBezTo>
                    <a:pt x="7905" y="177"/>
                    <a:pt x="7784" y="176"/>
                    <a:pt x="7663" y="176"/>
                  </a:cubicBezTo>
                  <a:cubicBezTo>
                    <a:pt x="6939" y="176"/>
                    <a:pt x="6213" y="203"/>
                    <a:pt x="5478" y="203"/>
                  </a:cubicBezTo>
                  <a:cubicBezTo>
                    <a:pt x="4952" y="194"/>
                    <a:pt x="4426" y="181"/>
                    <a:pt x="3901" y="181"/>
                  </a:cubicBezTo>
                  <a:cubicBezTo>
                    <a:pt x="3664" y="181"/>
                    <a:pt x="3428" y="183"/>
                    <a:pt x="3192" y="191"/>
                  </a:cubicBezTo>
                  <a:cubicBezTo>
                    <a:pt x="2729" y="201"/>
                    <a:pt x="2265" y="225"/>
                    <a:pt x="1800" y="225"/>
                  </a:cubicBezTo>
                  <a:cubicBezTo>
                    <a:pt x="1199" y="225"/>
                    <a:pt x="598" y="185"/>
                    <a:pt x="1" y="24"/>
                  </a:cubicBezTo>
                  <a:lnTo>
                    <a:pt x="1" y="24"/>
                  </a:lnTo>
                  <a:cubicBezTo>
                    <a:pt x="144" y="191"/>
                    <a:pt x="275" y="346"/>
                    <a:pt x="477" y="417"/>
                  </a:cubicBezTo>
                  <a:cubicBezTo>
                    <a:pt x="787" y="524"/>
                    <a:pt x="1108" y="596"/>
                    <a:pt x="1453" y="619"/>
                  </a:cubicBezTo>
                  <a:cubicBezTo>
                    <a:pt x="1788" y="641"/>
                    <a:pt x="2123" y="647"/>
                    <a:pt x="2458" y="647"/>
                  </a:cubicBezTo>
                  <a:cubicBezTo>
                    <a:pt x="2881" y="647"/>
                    <a:pt x="3304" y="637"/>
                    <a:pt x="3727" y="637"/>
                  </a:cubicBezTo>
                  <a:cubicBezTo>
                    <a:pt x="3898" y="637"/>
                    <a:pt x="4069" y="639"/>
                    <a:pt x="4240" y="643"/>
                  </a:cubicBezTo>
                  <a:cubicBezTo>
                    <a:pt x="4484" y="650"/>
                    <a:pt x="4729" y="653"/>
                    <a:pt x="4973" y="653"/>
                  </a:cubicBezTo>
                  <a:cubicBezTo>
                    <a:pt x="5991" y="653"/>
                    <a:pt x="7008" y="603"/>
                    <a:pt x="8026" y="584"/>
                  </a:cubicBezTo>
                  <a:cubicBezTo>
                    <a:pt x="8108" y="583"/>
                    <a:pt x="8190" y="582"/>
                    <a:pt x="8271" y="582"/>
                  </a:cubicBezTo>
                  <a:cubicBezTo>
                    <a:pt x="9261" y="582"/>
                    <a:pt x="10252" y="644"/>
                    <a:pt x="11252" y="655"/>
                  </a:cubicBezTo>
                  <a:cubicBezTo>
                    <a:pt x="11842" y="655"/>
                    <a:pt x="12438" y="635"/>
                    <a:pt x="13030" y="635"/>
                  </a:cubicBezTo>
                  <a:cubicBezTo>
                    <a:pt x="13228" y="635"/>
                    <a:pt x="13425" y="637"/>
                    <a:pt x="13622" y="643"/>
                  </a:cubicBezTo>
                  <a:cubicBezTo>
                    <a:pt x="13767" y="646"/>
                    <a:pt x="13912" y="647"/>
                    <a:pt x="14057" y="647"/>
                  </a:cubicBezTo>
                  <a:cubicBezTo>
                    <a:pt x="14610" y="647"/>
                    <a:pt x="15158" y="626"/>
                    <a:pt x="15705" y="560"/>
                  </a:cubicBezTo>
                  <a:cubicBezTo>
                    <a:pt x="16110" y="512"/>
                    <a:pt x="16515" y="417"/>
                    <a:pt x="167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1689880" y="4019925"/>
              <a:ext cx="988424" cy="40007"/>
            </a:xfrm>
            <a:custGeom>
              <a:avLst/>
              <a:gdLst/>
              <a:ahLst/>
              <a:cxnLst/>
              <a:rect l="l" t="t" r="r" b="b"/>
              <a:pathLst>
                <a:path w="17146" h="694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26"/>
                    <a:pt x="298" y="381"/>
                    <a:pt x="513" y="453"/>
                  </a:cubicBezTo>
                  <a:cubicBezTo>
                    <a:pt x="822" y="560"/>
                    <a:pt x="1144" y="631"/>
                    <a:pt x="1477" y="655"/>
                  </a:cubicBezTo>
                  <a:cubicBezTo>
                    <a:pt x="1846" y="676"/>
                    <a:pt x="2215" y="682"/>
                    <a:pt x="2584" y="682"/>
                  </a:cubicBezTo>
                  <a:cubicBezTo>
                    <a:pt x="3051" y="682"/>
                    <a:pt x="3517" y="673"/>
                    <a:pt x="3984" y="673"/>
                  </a:cubicBezTo>
                  <a:cubicBezTo>
                    <a:pt x="4172" y="673"/>
                    <a:pt x="4360" y="674"/>
                    <a:pt x="4549" y="679"/>
                  </a:cubicBezTo>
                  <a:cubicBezTo>
                    <a:pt x="4763" y="685"/>
                    <a:pt x="4976" y="688"/>
                    <a:pt x="5190" y="688"/>
                  </a:cubicBezTo>
                  <a:cubicBezTo>
                    <a:pt x="6203" y="688"/>
                    <a:pt x="7215" y="629"/>
                    <a:pt x="8228" y="619"/>
                  </a:cubicBezTo>
                  <a:cubicBezTo>
                    <a:pt x="8372" y="617"/>
                    <a:pt x="8516" y="616"/>
                    <a:pt x="8660" y="616"/>
                  </a:cubicBezTo>
                  <a:cubicBezTo>
                    <a:pt x="9942" y="616"/>
                    <a:pt x="11216" y="694"/>
                    <a:pt x="12490" y="694"/>
                  </a:cubicBezTo>
                  <a:cubicBezTo>
                    <a:pt x="12633" y="694"/>
                    <a:pt x="12776" y="693"/>
                    <a:pt x="12919" y="691"/>
                  </a:cubicBezTo>
                  <a:cubicBezTo>
                    <a:pt x="13208" y="682"/>
                    <a:pt x="13498" y="659"/>
                    <a:pt x="13792" y="659"/>
                  </a:cubicBezTo>
                  <a:cubicBezTo>
                    <a:pt x="13885" y="659"/>
                    <a:pt x="13979" y="661"/>
                    <a:pt x="14074" y="667"/>
                  </a:cubicBezTo>
                  <a:cubicBezTo>
                    <a:pt x="14281" y="681"/>
                    <a:pt x="14490" y="688"/>
                    <a:pt x="14699" y="688"/>
                  </a:cubicBezTo>
                  <a:cubicBezTo>
                    <a:pt x="15172" y="688"/>
                    <a:pt x="15647" y="653"/>
                    <a:pt x="16110" y="595"/>
                  </a:cubicBezTo>
                  <a:cubicBezTo>
                    <a:pt x="16515" y="548"/>
                    <a:pt x="16919" y="453"/>
                    <a:pt x="17146" y="36"/>
                  </a:cubicBezTo>
                  <a:lnTo>
                    <a:pt x="17146" y="36"/>
                  </a:lnTo>
                  <a:cubicBezTo>
                    <a:pt x="17003" y="72"/>
                    <a:pt x="16872" y="95"/>
                    <a:pt x="16741" y="131"/>
                  </a:cubicBezTo>
                  <a:cubicBezTo>
                    <a:pt x="16562" y="167"/>
                    <a:pt x="16381" y="173"/>
                    <a:pt x="16199" y="173"/>
                  </a:cubicBezTo>
                  <a:cubicBezTo>
                    <a:pt x="16108" y="173"/>
                    <a:pt x="16017" y="171"/>
                    <a:pt x="15927" y="171"/>
                  </a:cubicBezTo>
                  <a:cubicBezTo>
                    <a:pt x="15837" y="171"/>
                    <a:pt x="15747" y="173"/>
                    <a:pt x="15657" y="179"/>
                  </a:cubicBezTo>
                  <a:cubicBezTo>
                    <a:pt x="14276" y="262"/>
                    <a:pt x="12883" y="286"/>
                    <a:pt x="11502" y="286"/>
                  </a:cubicBezTo>
                  <a:cubicBezTo>
                    <a:pt x="10585" y="274"/>
                    <a:pt x="9668" y="262"/>
                    <a:pt x="8752" y="262"/>
                  </a:cubicBezTo>
                  <a:cubicBezTo>
                    <a:pt x="8582" y="260"/>
                    <a:pt x="8411" y="260"/>
                    <a:pt x="8241" y="260"/>
                  </a:cubicBezTo>
                  <a:cubicBezTo>
                    <a:pt x="7221" y="260"/>
                    <a:pt x="6200" y="286"/>
                    <a:pt x="5180" y="286"/>
                  </a:cubicBezTo>
                  <a:cubicBezTo>
                    <a:pt x="3811" y="274"/>
                    <a:pt x="2429" y="214"/>
                    <a:pt x="1060" y="179"/>
                  </a:cubicBezTo>
                  <a:cubicBezTo>
                    <a:pt x="715" y="167"/>
                    <a:pt x="382" y="155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1693339" y="4192867"/>
              <a:ext cx="981564" cy="37874"/>
            </a:xfrm>
            <a:custGeom>
              <a:avLst/>
              <a:gdLst/>
              <a:ahLst/>
              <a:cxnLst/>
              <a:rect l="l" t="t" r="r" b="b"/>
              <a:pathLst>
                <a:path w="17027" h="657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62"/>
                    <a:pt x="333" y="441"/>
                    <a:pt x="607" y="524"/>
                  </a:cubicBezTo>
                  <a:cubicBezTo>
                    <a:pt x="941" y="620"/>
                    <a:pt x="1286" y="655"/>
                    <a:pt x="1631" y="655"/>
                  </a:cubicBezTo>
                  <a:cubicBezTo>
                    <a:pt x="1679" y="656"/>
                    <a:pt x="1726" y="657"/>
                    <a:pt x="1773" y="657"/>
                  </a:cubicBezTo>
                  <a:cubicBezTo>
                    <a:pt x="2440" y="657"/>
                    <a:pt x="3107" y="583"/>
                    <a:pt x="3762" y="572"/>
                  </a:cubicBezTo>
                  <a:cubicBezTo>
                    <a:pt x="4989" y="548"/>
                    <a:pt x="6215" y="417"/>
                    <a:pt x="7442" y="370"/>
                  </a:cubicBezTo>
                  <a:cubicBezTo>
                    <a:pt x="7789" y="349"/>
                    <a:pt x="8137" y="267"/>
                    <a:pt x="8485" y="267"/>
                  </a:cubicBezTo>
                  <a:cubicBezTo>
                    <a:pt x="8542" y="267"/>
                    <a:pt x="8599" y="269"/>
                    <a:pt x="8656" y="274"/>
                  </a:cubicBezTo>
                  <a:cubicBezTo>
                    <a:pt x="9608" y="382"/>
                    <a:pt x="10573" y="405"/>
                    <a:pt x="11525" y="489"/>
                  </a:cubicBezTo>
                  <a:cubicBezTo>
                    <a:pt x="12287" y="548"/>
                    <a:pt x="13049" y="536"/>
                    <a:pt x="13811" y="596"/>
                  </a:cubicBezTo>
                  <a:cubicBezTo>
                    <a:pt x="14419" y="643"/>
                    <a:pt x="15038" y="643"/>
                    <a:pt x="15657" y="655"/>
                  </a:cubicBezTo>
                  <a:cubicBezTo>
                    <a:pt x="15943" y="655"/>
                    <a:pt x="16216" y="596"/>
                    <a:pt x="16490" y="513"/>
                  </a:cubicBezTo>
                  <a:cubicBezTo>
                    <a:pt x="16740" y="429"/>
                    <a:pt x="16919" y="262"/>
                    <a:pt x="17026" y="24"/>
                  </a:cubicBezTo>
                  <a:lnTo>
                    <a:pt x="17026" y="24"/>
                  </a:lnTo>
                  <a:cubicBezTo>
                    <a:pt x="16709" y="196"/>
                    <a:pt x="16372" y="217"/>
                    <a:pt x="16035" y="217"/>
                  </a:cubicBezTo>
                  <a:cubicBezTo>
                    <a:pt x="15928" y="217"/>
                    <a:pt x="15822" y="215"/>
                    <a:pt x="15716" y="215"/>
                  </a:cubicBezTo>
                  <a:cubicBezTo>
                    <a:pt x="14383" y="203"/>
                    <a:pt x="13049" y="167"/>
                    <a:pt x="11716" y="120"/>
                  </a:cubicBezTo>
                  <a:cubicBezTo>
                    <a:pt x="11323" y="108"/>
                    <a:pt x="10930" y="96"/>
                    <a:pt x="10537" y="72"/>
                  </a:cubicBezTo>
                  <a:cubicBezTo>
                    <a:pt x="9849" y="35"/>
                    <a:pt x="9161" y="5"/>
                    <a:pt x="8468" y="5"/>
                  </a:cubicBezTo>
                  <a:cubicBezTo>
                    <a:pt x="8273" y="5"/>
                    <a:pt x="8078" y="7"/>
                    <a:pt x="7882" y="12"/>
                  </a:cubicBezTo>
                  <a:cubicBezTo>
                    <a:pt x="7037" y="36"/>
                    <a:pt x="6179" y="108"/>
                    <a:pt x="5322" y="132"/>
                  </a:cubicBezTo>
                  <a:cubicBezTo>
                    <a:pt x="4048" y="167"/>
                    <a:pt x="2762" y="191"/>
                    <a:pt x="1488" y="203"/>
                  </a:cubicBezTo>
                  <a:cubicBezTo>
                    <a:pt x="1363" y="206"/>
                    <a:pt x="1237" y="210"/>
                    <a:pt x="1111" y="210"/>
                  </a:cubicBezTo>
                  <a:cubicBezTo>
                    <a:pt x="744" y="210"/>
                    <a:pt x="372" y="178"/>
                    <a:pt x="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829214" y="4411697"/>
              <a:ext cx="712523" cy="145675"/>
            </a:xfrm>
            <a:custGeom>
              <a:avLst/>
              <a:gdLst/>
              <a:ahLst/>
              <a:cxnLst/>
              <a:rect l="l" t="t" r="r" b="b"/>
              <a:pathLst>
                <a:path w="12360" h="2527" extrusionOk="0">
                  <a:moveTo>
                    <a:pt x="8492" y="1520"/>
                  </a:moveTo>
                  <a:cubicBezTo>
                    <a:pt x="8400" y="1520"/>
                    <a:pt x="8308" y="1528"/>
                    <a:pt x="8216" y="1550"/>
                  </a:cubicBezTo>
                  <a:cubicBezTo>
                    <a:pt x="8502" y="1586"/>
                    <a:pt x="8799" y="1622"/>
                    <a:pt x="9097" y="1646"/>
                  </a:cubicBezTo>
                  <a:cubicBezTo>
                    <a:pt x="9621" y="1705"/>
                    <a:pt x="10133" y="1812"/>
                    <a:pt x="10645" y="1943"/>
                  </a:cubicBezTo>
                  <a:cubicBezTo>
                    <a:pt x="10670" y="1949"/>
                    <a:pt x="10690" y="1952"/>
                    <a:pt x="10706" y="1952"/>
                  </a:cubicBezTo>
                  <a:cubicBezTo>
                    <a:pt x="10757" y="1952"/>
                    <a:pt x="10764" y="1921"/>
                    <a:pt x="10764" y="1848"/>
                  </a:cubicBezTo>
                  <a:cubicBezTo>
                    <a:pt x="10216" y="1705"/>
                    <a:pt x="9657" y="1646"/>
                    <a:pt x="9097" y="1586"/>
                  </a:cubicBezTo>
                  <a:cubicBezTo>
                    <a:pt x="8900" y="1562"/>
                    <a:pt x="8697" y="1520"/>
                    <a:pt x="8492" y="1520"/>
                  </a:cubicBezTo>
                  <a:close/>
                  <a:moveTo>
                    <a:pt x="3882" y="1527"/>
                  </a:moveTo>
                  <a:cubicBezTo>
                    <a:pt x="3561" y="1550"/>
                    <a:pt x="3239" y="1574"/>
                    <a:pt x="2929" y="1622"/>
                  </a:cubicBezTo>
                  <a:cubicBezTo>
                    <a:pt x="2477" y="1681"/>
                    <a:pt x="2013" y="1729"/>
                    <a:pt x="1572" y="1860"/>
                  </a:cubicBezTo>
                  <a:cubicBezTo>
                    <a:pt x="1581" y="1929"/>
                    <a:pt x="1602" y="1954"/>
                    <a:pt x="1644" y="1954"/>
                  </a:cubicBezTo>
                  <a:cubicBezTo>
                    <a:pt x="1660" y="1954"/>
                    <a:pt x="1680" y="1950"/>
                    <a:pt x="1703" y="1943"/>
                  </a:cubicBezTo>
                  <a:cubicBezTo>
                    <a:pt x="2501" y="1729"/>
                    <a:pt x="3310" y="1622"/>
                    <a:pt x="4132" y="1550"/>
                  </a:cubicBezTo>
                  <a:cubicBezTo>
                    <a:pt x="4049" y="1550"/>
                    <a:pt x="3965" y="1527"/>
                    <a:pt x="3882" y="1527"/>
                  </a:cubicBezTo>
                  <a:close/>
                  <a:moveTo>
                    <a:pt x="6049" y="0"/>
                  </a:moveTo>
                  <a:cubicBezTo>
                    <a:pt x="5721" y="0"/>
                    <a:pt x="5391" y="11"/>
                    <a:pt x="5061" y="38"/>
                  </a:cubicBezTo>
                  <a:cubicBezTo>
                    <a:pt x="3608" y="146"/>
                    <a:pt x="2156" y="193"/>
                    <a:pt x="715" y="276"/>
                  </a:cubicBezTo>
                  <a:cubicBezTo>
                    <a:pt x="477" y="288"/>
                    <a:pt x="239" y="324"/>
                    <a:pt x="1" y="336"/>
                  </a:cubicBezTo>
                  <a:cubicBezTo>
                    <a:pt x="1" y="372"/>
                    <a:pt x="1" y="407"/>
                    <a:pt x="1" y="455"/>
                  </a:cubicBezTo>
                  <a:cubicBezTo>
                    <a:pt x="61" y="457"/>
                    <a:pt x="122" y="458"/>
                    <a:pt x="182" y="458"/>
                  </a:cubicBezTo>
                  <a:cubicBezTo>
                    <a:pt x="800" y="458"/>
                    <a:pt x="1418" y="356"/>
                    <a:pt x="2037" y="312"/>
                  </a:cubicBezTo>
                  <a:cubicBezTo>
                    <a:pt x="2727" y="265"/>
                    <a:pt x="3418" y="217"/>
                    <a:pt x="4108" y="169"/>
                  </a:cubicBezTo>
                  <a:lnTo>
                    <a:pt x="4108" y="241"/>
                  </a:lnTo>
                  <a:cubicBezTo>
                    <a:pt x="2846" y="360"/>
                    <a:pt x="1572" y="431"/>
                    <a:pt x="286" y="586"/>
                  </a:cubicBezTo>
                  <a:cubicBezTo>
                    <a:pt x="416" y="716"/>
                    <a:pt x="554" y="755"/>
                    <a:pt x="692" y="755"/>
                  </a:cubicBezTo>
                  <a:cubicBezTo>
                    <a:pt x="845" y="755"/>
                    <a:pt x="999" y="706"/>
                    <a:pt x="1144" y="681"/>
                  </a:cubicBezTo>
                  <a:cubicBezTo>
                    <a:pt x="1834" y="586"/>
                    <a:pt x="2525" y="538"/>
                    <a:pt x="3215" y="491"/>
                  </a:cubicBezTo>
                  <a:cubicBezTo>
                    <a:pt x="3231" y="491"/>
                    <a:pt x="3248" y="488"/>
                    <a:pt x="3265" y="488"/>
                  </a:cubicBezTo>
                  <a:cubicBezTo>
                    <a:pt x="3299" y="488"/>
                    <a:pt x="3330" y="499"/>
                    <a:pt x="3346" y="562"/>
                  </a:cubicBezTo>
                  <a:cubicBezTo>
                    <a:pt x="2501" y="646"/>
                    <a:pt x="1656" y="669"/>
                    <a:pt x="786" y="848"/>
                  </a:cubicBezTo>
                  <a:cubicBezTo>
                    <a:pt x="944" y="927"/>
                    <a:pt x="1082" y="999"/>
                    <a:pt x="1229" y="999"/>
                  </a:cubicBezTo>
                  <a:cubicBezTo>
                    <a:pt x="1282" y="999"/>
                    <a:pt x="1336" y="989"/>
                    <a:pt x="1394" y="967"/>
                  </a:cubicBezTo>
                  <a:cubicBezTo>
                    <a:pt x="1513" y="931"/>
                    <a:pt x="1644" y="908"/>
                    <a:pt x="1775" y="896"/>
                  </a:cubicBezTo>
                  <a:cubicBezTo>
                    <a:pt x="1928" y="876"/>
                    <a:pt x="2074" y="826"/>
                    <a:pt x="2218" y="826"/>
                  </a:cubicBezTo>
                  <a:cubicBezTo>
                    <a:pt x="2253" y="826"/>
                    <a:pt x="2288" y="829"/>
                    <a:pt x="2322" y="836"/>
                  </a:cubicBezTo>
                  <a:cubicBezTo>
                    <a:pt x="2096" y="955"/>
                    <a:pt x="1822" y="955"/>
                    <a:pt x="1560" y="1038"/>
                  </a:cubicBezTo>
                  <a:cubicBezTo>
                    <a:pt x="1611" y="1052"/>
                    <a:pt x="1661" y="1055"/>
                    <a:pt x="1711" y="1055"/>
                  </a:cubicBezTo>
                  <a:cubicBezTo>
                    <a:pt x="1748" y="1055"/>
                    <a:pt x="1785" y="1053"/>
                    <a:pt x="1822" y="1053"/>
                  </a:cubicBezTo>
                  <a:cubicBezTo>
                    <a:pt x="1909" y="1053"/>
                    <a:pt x="1995" y="1062"/>
                    <a:pt x="2084" y="1122"/>
                  </a:cubicBezTo>
                  <a:cubicBezTo>
                    <a:pt x="1882" y="1300"/>
                    <a:pt x="1620" y="1217"/>
                    <a:pt x="1429" y="1348"/>
                  </a:cubicBezTo>
                  <a:cubicBezTo>
                    <a:pt x="1441" y="1491"/>
                    <a:pt x="1477" y="1622"/>
                    <a:pt x="1548" y="1753"/>
                  </a:cubicBezTo>
                  <a:cubicBezTo>
                    <a:pt x="2513" y="1515"/>
                    <a:pt x="3489" y="1467"/>
                    <a:pt x="4489" y="1372"/>
                  </a:cubicBezTo>
                  <a:lnTo>
                    <a:pt x="4489" y="1372"/>
                  </a:lnTo>
                  <a:cubicBezTo>
                    <a:pt x="4406" y="1539"/>
                    <a:pt x="4203" y="1408"/>
                    <a:pt x="4132" y="1550"/>
                  </a:cubicBezTo>
                  <a:cubicBezTo>
                    <a:pt x="4162" y="1536"/>
                    <a:pt x="4191" y="1527"/>
                    <a:pt x="4225" y="1527"/>
                  </a:cubicBezTo>
                  <a:cubicBezTo>
                    <a:pt x="4273" y="1527"/>
                    <a:pt x="4329" y="1544"/>
                    <a:pt x="4406" y="1586"/>
                  </a:cubicBezTo>
                  <a:cubicBezTo>
                    <a:pt x="3453" y="1765"/>
                    <a:pt x="2537" y="1789"/>
                    <a:pt x="1656" y="2074"/>
                  </a:cubicBezTo>
                  <a:cubicBezTo>
                    <a:pt x="1691" y="2241"/>
                    <a:pt x="1751" y="2384"/>
                    <a:pt x="1846" y="2527"/>
                  </a:cubicBezTo>
                  <a:cubicBezTo>
                    <a:pt x="3293" y="2187"/>
                    <a:pt x="4739" y="2018"/>
                    <a:pt x="6186" y="2018"/>
                  </a:cubicBezTo>
                  <a:cubicBezTo>
                    <a:pt x="7632" y="2018"/>
                    <a:pt x="9079" y="2187"/>
                    <a:pt x="10526" y="2527"/>
                  </a:cubicBezTo>
                  <a:cubicBezTo>
                    <a:pt x="10573" y="2372"/>
                    <a:pt x="10669" y="2241"/>
                    <a:pt x="10692" y="2074"/>
                  </a:cubicBezTo>
                  <a:cubicBezTo>
                    <a:pt x="9811" y="1789"/>
                    <a:pt x="8895" y="1765"/>
                    <a:pt x="8002" y="1574"/>
                  </a:cubicBezTo>
                  <a:cubicBezTo>
                    <a:pt x="8037" y="1539"/>
                    <a:pt x="8061" y="1527"/>
                    <a:pt x="8085" y="1527"/>
                  </a:cubicBezTo>
                  <a:cubicBezTo>
                    <a:pt x="8133" y="1539"/>
                    <a:pt x="8168" y="1550"/>
                    <a:pt x="8216" y="1550"/>
                  </a:cubicBezTo>
                  <a:cubicBezTo>
                    <a:pt x="8216" y="1497"/>
                    <a:pt x="8182" y="1490"/>
                    <a:pt x="8146" y="1490"/>
                  </a:cubicBezTo>
                  <a:cubicBezTo>
                    <a:pt x="8133" y="1490"/>
                    <a:pt x="8121" y="1491"/>
                    <a:pt x="8109" y="1491"/>
                  </a:cubicBezTo>
                  <a:cubicBezTo>
                    <a:pt x="8013" y="1479"/>
                    <a:pt x="7930" y="1467"/>
                    <a:pt x="7835" y="1360"/>
                  </a:cubicBezTo>
                  <a:lnTo>
                    <a:pt x="7835" y="1360"/>
                  </a:lnTo>
                  <a:cubicBezTo>
                    <a:pt x="8859" y="1479"/>
                    <a:pt x="9835" y="1503"/>
                    <a:pt x="10800" y="1753"/>
                  </a:cubicBezTo>
                  <a:cubicBezTo>
                    <a:pt x="10871" y="1610"/>
                    <a:pt x="10907" y="1479"/>
                    <a:pt x="10907" y="1336"/>
                  </a:cubicBezTo>
                  <a:cubicBezTo>
                    <a:pt x="10716" y="1217"/>
                    <a:pt x="10454" y="1300"/>
                    <a:pt x="10252" y="1098"/>
                  </a:cubicBezTo>
                  <a:cubicBezTo>
                    <a:pt x="10442" y="1015"/>
                    <a:pt x="10609" y="1074"/>
                    <a:pt x="10788" y="1027"/>
                  </a:cubicBezTo>
                  <a:cubicBezTo>
                    <a:pt x="10514" y="943"/>
                    <a:pt x="10252" y="955"/>
                    <a:pt x="10026" y="824"/>
                  </a:cubicBezTo>
                  <a:lnTo>
                    <a:pt x="10026" y="824"/>
                  </a:lnTo>
                  <a:cubicBezTo>
                    <a:pt x="10311" y="848"/>
                    <a:pt x="10597" y="896"/>
                    <a:pt x="10871" y="955"/>
                  </a:cubicBezTo>
                  <a:cubicBezTo>
                    <a:pt x="10955" y="976"/>
                    <a:pt x="11037" y="988"/>
                    <a:pt x="11116" y="988"/>
                  </a:cubicBezTo>
                  <a:cubicBezTo>
                    <a:pt x="11261" y="988"/>
                    <a:pt x="11399" y="948"/>
                    <a:pt x="11538" y="848"/>
                  </a:cubicBezTo>
                  <a:cubicBezTo>
                    <a:pt x="10692" y="669"/>
                    <a:pt x="9847" y="646"/>
                    <a:pt x="9002" y="527"/>
                  </a:cubicBezTo>
                  <a:cubicBezTo>
                    <a:pt x="9055" y="500"/>
                    <a:pt x="9102" y="486"/>
                    <a:pt x="9147" y="486"/>
                  </a:cubicBezTo>
                  <a:cubicBezTo>
                    <a:pt x="9162" y="486"/>
                    <a:pt x="9177" y="488"/>
                    <a:pt x="9192" y="491"/>
                  </a:cubicBezTo>
                  <a:cubicBezTo>
                    <a:pt x="9978" y="538"/>
                    <a:pt x="10776" y="598"/>
                    <a:pt x="11550" y="741"/>
                  </a:cubicBezTo>
                  <a:cubicBezTo>
                    <a:pt x="11599" y="749"/>
                    <a:pt x="11642" y="753"/>
                    <a:pt x="11683" y="753"/>
                  </a:cubicBezTo>
                  <a:cubicBezTo>
                    <a:pt x="11820" y="753"/>
                    <a:pt x="11918" y="703"/>
                    <a:pt x="12038" y="574"/>
                  </a:cubicBezTo>
                  <a:cubicBezTo>
                    <a:pt x="10776" y="431"/>
                    <a:pt x="9502" y="360"/>
                    <a:pt x="8240" y="205"/>
                  </a:cubicBezTo>
                  <a:cubicBezTo>
                    <a:pt x="8333" y="192"/>
                    <a:pt x="8427" y="187"/>
                    <a:pt x="8521" y="187"/>
                  </a:cubicBezTo>
                  <a:cubicBezTo>
                    <a:pt x="8772" y="187"/>
                    <a:pt x="9024" y="223"/>
                    <a:pt x="9276" y="241"/>
                  </a:cubicBezTo>
                  <a:cubicBezTo>
                    <a:pt x="10240" y="300"/>
                    <a:pt x="11192" y="396"/>
                    <a:pt x="12157" y="479"/>
                  </a:cubicBezTo>
                  <a:cubicBezTo>
                    <a:pt x="12166" y="480"/>
                    <a:pt x="12176" y="481"/>
                    <a:pt x="12185" y="481"/>
                  </a:cubicBezTo>
                  <a:cubicBezTo>
                    <a:pt x="12264" y="481"/>
                    <a:pt x="12316" y="434"/>
                    <a:pt x="12359" y="348"/>
                  </a:cubicBezTo>
                  <a:cubicBezTo>
                    <a:pt x="12312" y="336"/>
                    <a:pt x="12264" y="324"/>
                    <a:pt x="12228" y="312"/>
                  </a:cubicBezTo>
                  <a:cubicBezTo>
                    <a:pt x="11490" y="276"/>
                    <a:pt x="10752" y="229"/>
                    <a:pt x="10014" y="181"/>
                  </a:cubicBezTo>
                  <a:cubicBezTo>
                    <a:pt x="9359" y="146"/>
                    <a:pt x="8716" y="122"/>
                    <a:pt x="8073" y="86"/>
                  </a:cubicBezTo>
                  <a:cubicBezTo>
                    <a:pt x="7400" y="46"/>
                    <a:pt x="6726" y="0"/>
                    <a:pt x="6049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985727" y="4616863"/>
              <a:ext cx="398805" cy="112643"/>
            </a:xfrm>
            <a:custGeom>
              <a:avLst/>
              <a:gdLst/>
              <a:ahLst/>
              <a:cxnLst/>
              <a:rect l="l" t="t" r="r" b="b"/>
              <a:pathLst>
                <a:path w="6918" h="1954" extrusionOk="0">
                  <a:moveTo>
                    <a:pt x="3459" y="1"/>
                  </a:moveTo>
                  <a:cubicBezTo>
                    <a:pt x="2307" y="1"/>
                    <a:pt x="1155" y="93"/>
                    <a:pt x="0" y="277"/>
                  </a:cubicBezTo>
                  <a:cubicBezTo>
                    <a:pt x="203" y="754"/>
                    <a:pt x="548" y="1051"/>
                    <a:pt x="965" y="1278"/>
                  </a:cubicBezTo>
                  <a:cubicBezTo>
                    <a:pt x="1405" y="1516"/>
                    <a:pt x="1869" y="1670"/>
                    <a:pt x="2358" y="1766"/>
                  </a:cubicBezTo>
                  <a:cubicBezTo>
                    <a:pt x="2707" y="1838"/>
                    <a:pt x="3056" y="1954"/>
                    <a:pt x="3420" y="1954"/>
                  </a:cubicBezTo>
                  <a:cubicBezTo>
                    <a:pt x="3479" y="1954"/>
                    <a:pt x="3537" y="1951"/>
                    <a:pt x="3596" y="1944"/>
                  </a:cubicBezTo>
                  <a:cubicBezTo>
                    <a:pt x="4263" y="1861"/>
                    <a:pt x="4929" y="1730"/>
                    <a:pt x="5548" y="1468"/>
                  </a:cubicBezTo>
                  <a:cubicBezTo>
                    <a:pt x="6120" y="1218"/>
                    <a:pt x="6668" y="932"/>
                    <a:pt x="6918" y="277"/>
                  </a:cubicBezTo>
                  <a:cubicBezTo>
                    <a:pt x="5763" y="93"/>
                    <a:pt x="4611" y="1"/>
                    <a:pt x="3459" y="1"/>
                  </a:cubicBezTo>
                  <a:close/>
                </a:path>
              </a:pathLst>
            </a:custGeom>
            <a:solidFill>
              <a:srgbClr val="F8E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772258" y="3903881"/>
              <a:ext cx="825743" cy="44965"/>
            </a:xfrm>
            <a:custGeom>
              <a:avLst/>
              <a:gdLst/>
              <a:ahLst/>
              <a:cxnLst/>
              <a:rect l="l" t="t" r="r" b="b"/>
              <a:pathLst>
                <a:path w="14324" h="780" extrusionOk="0">
                  <a:moveTo>
                    <a:pt x="7164" y="0"/>
                  </a:moveTo>
                  <a:cubicBezTo>
                    <a:pt x="5883" y="0"/>
                    <a:pt x="4603" y="92"/>
                    <a:pt x="3334" y="215"/>
                  </a:cubicBezTo>
                  <a:cubicBezTo>
                    <a:pt x="2239" y="323"/>
                    <a:pt x="1155" y="418"/>
                    <a:pt x="48" y="525"/>
                  </a:cubicBezTo>
                  <a:cubicBezTo>
                    <a:pt x="0" y="704"/>
                    <a:pt x="84" y="739"/>
                    <a:pt x="227" y="751"/>
                  </a:cubicBezTo>
                  <a:cubicBezTo>
                    <a:pt x="463" y="772"/>
                    <a:pt x="699" y="780"/>
                    <a:pt x="936" y="780"/>
                  </a:cubicBezTo>
                  <a:cubicBezTo>
                    <a:pt x="1366" y="780"/>
                    <a:pt x="1796" y="755"/>
                    <a:pt x="2227" y="739"/>
                  </a:cubicBezTo>
                  <a:cubicBezTo>
                    <a:pt x="2822" y="727"/>
                    <a:pt x="3417" y="715"/>
                    <a:pt x="4013" y="692"/>
                  </a:cubicBezTo>
                  <a:cubicBezTo>
                    <a:pt x="5010" y="654"/>
                    <a:pt x="6007" y="636"/>
                    <a:pt x="7004" y="636"/>
                  </a:cubicBezTo>
                  <a:cubicBezTo>
                    <a:pt x="7602" y="636"/>
                    <a:pt x="8201" y="642"/>
                    <a:pt x="8799" y="656"/>
                  </a:cubicBezTo>
                  <a:cubicBezTo>
                    <a:pt x="9240" y="656"/>
                    <a:pt x="9668" y="656"/>
                    <a:pt x="10109" y="668"/>
                  </a:cubicBezTo>
                  <a:cubicBezTo>
                    <a:pt x="11119" y="713"/>
                    <a:pt x="12128" y="772"/>
                    <a:pt x="13138" y="772"/>
                  </a:cubicBezTo>
                  <a:cubicBezTo>
                    <a:pt x="13462" y="772"/>
                    <a:pt x="13786" y="766"/>
                    <a:pt x="14109" y="751"/>
                  </a:cubicBezTo>
                  <a:cubicBezTo>
                    <a:pt x="14264" y="739"/>
                    <a:pt x="14324" y="692"/>
                    <a:pt x="14276" y="537"/>
                  </a:cubicBezTo>
                  <a:cubicBezTo>
                    <a:pt x="13990" y="501"/>
                    <a:pt x="13716" y="465"/>
                    <a:pt x="13431" y="442"/>
                  </a:cubicBezTo>
                  <a:cubicBezTo>
                    <a:pt x="12609" y="370"/>
                    <a:pt x="11788" y="299"/>
                    <a:pt x="10966" y="215"/>
                  </a:cubicBezTo>
                  <a:cubicBezTo>
                    <a:pt x="9775" y="96"/>
                    <a:pt x="8585" y="13"/>
                    <a:pt x="7394" y="1"/>
                  </a:cubicBezTo>
                  <a:cubicBezTo>
                    <a:pt x="7317" y="0"/>
                    <a:pt x="7240" y="0"/>
                    <a:pt x="7164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939033" y="4534831"/>
              <a:ext cx="492194" cy="66468"/>
            </a:xfrm>
            <a:custGeom>
              <a:avLst/>
              <a:gdLst/>
              <a:ahLst/>
              <a:cxnLst/>
              <a:rect l="l" t="t" r="r" b="b"/>
              <a:pathLst>
                <a:path w="8538" h="1153" extrusionOk="0">
                  <a:moveTo>
                    <a:pt x="4269" y="1"/>
                  </a:moveTo>
                  <a:cubicBezTo>
                    <a:pt x="2846" y="1"/>
                    <a:pt x="1423" y="170"/>
                    <a:pt x="1" y="510"/>
                  </a:cubicBezTo>
                  <a:cubicBezTo>
                    <a:pt x="20" y="608"/>
                    <a:pt x="68" y="634"/>
                    <a:pt x="119" y="634"/>
                  </a:cubicBezTo>
                  <a:cubicBezTo>
                    <a:pt x="162" y="634"/>
                    <a:pt x="206" y="616"/>
                    <a:pt x="239" y="605"/>
                  </a:cubicBezTo>
                  <a:cubicBezTo>
                    <a:pt x="751" y="450"/>
                    <a:pt x="1286" y="403"/>
                    <a:pt x="1810" y="355"/>
                  </a:cubicBezTo>
                  <a:cubicBezTo>
                    <a:pt x="1858" y="355"/>
                    <a:pt x="1906" y="324"/>
                    <a:pt x="1955" y="324"/>
                  </a:cubicBezTo>
                  <a:cubicBezTo>
                    <a:pt x="1993" y="324"/>
                    <a:pt x="2031" y="341"/>
                    <a:pt x="2072" y="403"/>
                  </a:cubicBezTo>
                  <a:cubicBezTo>
                    <a:pt x="1405" y="546"/>
                    <a:pt x="739" y="546"/>
                    <a:pt x="108" y="772"/>
                  </a:cubicBezTo>
                  <a:cubicBezTo>
                    <a:pt x="155" y="903"/>
                    <a:pt x="215" y="1046"/>
                    <a:pt x="310" y="1153"/>
                  </a:cubicBezTo>
                  <a:cubicBezTo>
                    <a:pt x="382" y="1141"/>
                    <a:pt x="453" y="1141"/>
                    <a:pt x="513" y="1129"/>
                  </a:cubicBezTo>
                  <a:cubicBezTo>
                    <a:pt x="1286" y="927"/>
                    <a:pt x="2072" y="879"/>
                    <a:pt x="2858" y="843"/>
                  </a:cubicBezTo>
                  <a:cubicBezTo>
                    <a:pt x="3149" y="828"/>
                    <a:pt x="3440" y="824"/>
                    <a:pt x="3731" y="824"/>
                  </a:cubicBezTo>
                  <a:cubicBezTo>
                    <a:pt x="4118" y="824"/>
                    <a:pt x="4506" y="831"/>
                    <a:pt x="4894" y="831"/>
                  </a:cubicBezTo>
                  <a:cubicBezTo>
                    <a:pt x="5894" y="831"/>
                    <a:pt x="6882" y="891"/>
                    <a:pt x="7871" y="1093"/>
                  </a:cubicBezTo>
                  <a:cubicBezTo>
                    <a:pt x="8000" y="1120"/>
                    <a:pt x="8087" y="1138"/>
                    <a:pt x="8152" y="1138"/>
                  </a:cubicBezTo>
                  <a:cubicBezTo>
                    <a:pt x="8291" y="1138"/>
                    <a:pt x="8325" y="1055"/>
                    <a:pt x="8430" y="796"/>
                  </a:cubicBezTo>
                  <a:cubicBezTo>
                    <a:pt x="8430" y="784"/>
                    <a:pt x="8430" y="772"/>
                    <a:pt x="8430" y="772"/>
                  </a:cubicBezTo>
                  <a:cubicBezTo>
                    <a:pt x="7799" y="546"/>
                    <a:pt x="7132" y="546"/>
                    <a:pt x="6478" y="403"/>
                  </a:cubicBezTo>
                  <a:cubicBezTo>
                    <a:pt x="6513" y="319"/>
                    <a:pt x="6537" y="319"/>
                    <a:pt x="6573" y="319"/>
                  </a:cubicBezTo>
                  <a:cubicBezTo>
                    <a:pt x="7156" y="415"/>
                    <a:pt x="7752" y="426"/>
                    <a:pt x="8323" y="605"/>
                  </a:cubicBezTo>
                  <a:cubicBezTo>
                    <a:pt x="8355" y="616"/>
                    <a:pt x="8397" y="634"/>
                    <a:pt x="8436" y="634"/>
                  </a:cubicBezTo>
                  <a:cubicBezTo>
                    <a:pt x="8483" y="634"/>
                    <a:pt x="8524" y="608"/>
                    <a:pt x="8537" y="510"/>
                  </a:cubicBezTo>
                  <a:cubicBezTo>
                    <a:pt x="7115" y="170"/>
                    <a:pt x="5692" y="1"/>
                    <a:pt x="4269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785978" y="4243482"/>
              <a:ext cx="799686" cy="35338"/>
            </a:xfrm>
            <a:custGeom>
              <a:avLst/>
              <a:gdLst/>
              <a:ahLst/>
              <a:cxnLst/>
              <a:rect l="l" t="t" r="r" b="b"/>
              <a:pathLst>
                <a:path w="13872" h="613" extrusionOk="0">
                  <a:moveTo>
                    <a:pt x="6698" y="0"/>
                  </a:moveTo>
                  <a:cubicBezTo>
                    <a:pt x="6319" y="0"/>
                    <a:pt x="5940" y="20"/>
                    <a:pt x="5561" y="39"/>
                  </a:cubicBezTo>
                  <a:cubicBezTo>
                    <a:pt x="4632" y="87"/>
                    <a:pt x="3703" y="135"/>
                    <a:pt x="2787" y="206"/>
                  </a:cubicBezTo>
                  <a:cubicBezTo>
                    <a:pt x="2191" y="254"/>
                    <a:pt x="1608" y="266"/>
                    <a:pt x="1024" y="301"/>
                  </a:cubicBezTo>
                  <a:cubicBezTo>
                    <a:pt x="691" y="325"/>
                    <a:pt x="358" y="349"/>
                    <a:pt x="24" y="373"/>
                  </a:cubicBezTo>
                  <a:cubicBezTo>
                    <a:pt x="12" y="492"/>
                    <a:pt x="0" y="575"/>
                    <a:pt x="143" y="575"/>
                  </a:cubicBezTo>
                  <a:cubicBezTo>
                    <a:pt x="387" y="575"/>
                    <a:pt x="621" y="613"/>
                    <a:pt x="862" y="613"/>
                  </a:cubicBezTo>
                  <a:cubicBezTo>
                    <a:pt x="892" y="613"/>
                    <a:pt x="923" y="612"/>
                    <a:pt x="953" y="611"/>
                  </a:cubicBezTo>
                  <a:cubicBezTo>
                    <a:pt x="2108" y="551"/>
                    <a:pt x="3263" y="539"/>
                    <a:pt x="4418" y="504"/>
                  </a:cubicBezTo>
                  <a:cubicBezTo>
                    <a:pt x="5229" y="476"/>
                    <a:pt x="6041" y="393"/>
                    <a:pt x="6858" y="393"/>
                  </a:cubicBezTo>
                  <a:cubicBezTo>
                    <a:pt x="7108" y="393"/>
                    <a:pt x="7358" y="401"/>
                    <a:pt x="7609" y="420"/>
                  </a:cubicBezTo>
                  <a:cubicBezTo>
                    <a:pt x="8585" y="504"/>
                    <a:pt x="9549" y="527"/>
                    <a:pt x="10526" y="539"/>
                  </a:cubicBezTo>
                  <a:cubicBezTo>
                    <a:pt x="11266" y="556"/>
                    <a:pt x="12006" y="609"/>
                    <a:pt x="12741" y="609"/>
                  </a:cubicBezTo>
                  <a:cubicBezTo>
                    <a:pt x="13047" y="609"/>
                    <a:pt x="13353" y="600"/>
                    <a:pt x="13657" y="575"/>
                  </a:cubicBezTo>
                  <a:cubicBezTo>
                    <a:pt x="13800" y="563"/>
                    <a:pt x="13871" y="539"/>
                    <a:pt x="13812" y="373"/>
                  </a:cubicBezTo>
                  <a:cubicBezTo>
                    <a:pt x="13264" y="337"/>
                    <a:pt x="12704" y="301"/>
                    <a:pt x="12145" y="266"/>
                  </a:cubicBezTo>
                  <a:cubicBezTo>
                    <a:pt x="11573" y="230"/>
                    <a:pt x="10990" y="206"/>
                    <a:pt x="10407" y="158"/>
                  </a:cubicBezTo>
                  <a:cubicBezTo>
                    <a:pt x="9264" y="75"/>
                    <a:pt x="8109" y="27"/>
                    <a:pt x="6954" y="4"/>
                  </a:cubicBezTo>
                  <a:cubicBezTo>
                    <a:pt x="6868" y="1"/>
                    <a:pt x="6783" y="0"/>
                    <a:pt x="6698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777101" y="4088525"/>
              <a:ext cx="816692" cy="36549"/>
            </a:xfrm>
            <a:custGeom>
              <a:avLst/>
              <a:gdLst/>
              <a:ahLst/>
              <a:cxnLst/>
              <a:rect l="l" t="t" r="r" b="b"/>
              <a:pathLst>
                <a:path w="14167" h="634" extrusionOk="0">
                  <a:moveTo>
                    <a:pt x="7117" y="0"/>
                  </a:moveTo>
                  <a:cubicBezTo>
                    <a:pt x="6047" y="0"/>
                    <a:pt x="4978" y="27"/>
                    <a:pt x="3905" y="84"/>
                  </a:cubicBezTo>
                  <a:cubicBezTo>
                    <a:pt x="3619" y="96"/>
                    <a:pt x="3322" y="108"/>
                    <a:pt x="3036" y="120"/>
                  </a:cubicBezTo>
                  <a:cubicBezTo>
                    <a:pt x="2262" y="179"/>
                    <a:pt x="1488" y="239"/>
                    <a:pt x="714" y="287"/>
                  </a:cubicBezTo>
                  <a:cubicBezTo>
                    <a:pt x="476" y="310"/>
                    <a:pt x="238" y="322"/>
                    <a:pt x="12" y="346"/>
                  </a:cubicBezTo>
                  <a:cubicBezTo>
                    <a:pt x="1" y="565"/>
                    <a:pt x="40" y="633"/>
                    <a:pt x="223" y="633"/>
                  </a:cubicBezTo>
                  <a:cubicBezTo>
                    <a:pt x="239" y="633"/>
                    <a:pt x="256" y="633"/>
                    <a:pt x="274" y="632"/>
                  </a:cubicBezTo>
                  <a:cubicBezTo>
                    <a:pt x="369" y="632"/>
                    <a:pt x="476" y="596"/>
                    <a:pt x="571" y="596"/>
                  </a:cubicBezTo>
                  <a:cubicBezTo>
                    <a:pt x="1690" y="596"/>
                    <a:pt x="2786" y="441"/>
                    <a:pt x="3893" y="346"/>
                  </a:cubicBezTo>
                  <a:cubicBezTo>
                    <a:pt x="4974" y="243"/>
                    <a:pt x="6052" y="190"/>
                    <a:pt x="7128" y="190"/>
                  </a:cubicBezTo>
                  <a:cubicBezTo>
                    <a:pt x="8174" y="190"/>
                    <a:pt x="9218" y="240"/>
                    <a:pt x="10263" y="346"/>
                  </a:cubicBezTo>
                  <a:cubicBezTo>
                    <a:pt x="11477" y="465"/>
                    <a:pt x="12680" y="584"/>
                    <a:pt x="13894" y="632"/>
                  </a:cubicBezTo>
                  <a:cubicBezTo>
                    <a:pt x="13909" y="633"/>
                    <a:pt x="13923" y="633"/>
                    <a:pt x="13937" y="633"/>
                  </a:cubicBezTo>
                  <a:cubicBezTo>
                    <a:pt x="14116" y="633"/>
                    <a:pt x="14166" y="557"/>
                    <a:pt x="14144" y="346"/>
                  </a:cubicBezTo>
                  <a:cubicBezTo>
                    <a:pt x="13525" y="275"/>
                    <a:pt x="12906" y="263"/>
                    <a:pt x="12275" y="215"/>
                  </a:cubicBezTo>
                  <a:cubicBezTo>
                    <a:pt x="11287" y="132"/>
                    <a:pt x="10287" y="60"/>
                    <a:pt x="9287" y="37"/>
                  </a:cubicBezTo>
                  <a:cubicBezTo>
                    <a:pt x="8562" y="13"/>
                    <a:pt x="7839" y="0"/>
                    <a:pt x="7117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788054" y="4225496"/>
              <a:ext cx="793460" cy="34704"/>
            </a:xfrm>
            <a:custGeom>
              <a:avLst/>
              <a:gdLst/>
              <a:ahLst/>
              <a:cxnLst/>
              <a:rect l="l" t="t" r="r" b="b"/>
              <a:pathLst>
                <a:path w="13764" h="602" extrusionOk="0">
                  <a:moveTo>
                    <a:pt x="6825" y="0"/>
                  </a:moveTo>
                  <a:cubicBezTo>
                    <a:pt x="6674" y="0"/>
                    <a:pt x="6522" y="5"/>
                    <a:pt x="6370" y="18"/>
                  </a:cubicBezTo>
                  <a:cubicBezTo>
                    <a:pt x="5096" y="113"/>
                    <a:pt x="3834" y="208"/>
                    <a:pt x="2560" y="304"/>
                  </a:cubicBezTo>
                  <a:cubicBezTo>
                    <a:pt x="1750" y="375"/>
                    <a:pt x="941" y="423"/>
                    <a:pt x="131" y="482"/>
                  </a:cubicBezTo>
                  <a:cubicBezTo>
                    <a:pt x="72" y="494"/>
                    <a:pt x="0" y="482"/>
                    <a:pt x="24" y="601"/>
                  </a:cubicBezTo>
                  <a:cubicBezTo>
                    <a:pt x="500" y="566"/>
                    <a:pt x="988" y="518"/>
                    <a:pt x="1465" y="494"/>
                  </a:cubicBezTo>
                  <a:cubicBezTo>
                    <a:pt x="2298" y="435"/>
                    <a:pt x="3120" y="399"/>
                    <a:pt x="3941" y="351"/>
                  </a:cubicBezTo>
                  <a:cubicBezTo>
                    <a:pt x="4859" y="289"/>
                    <a:pt x="5777" y="228"/>
                    <a:pt x="6694" y="228"/>
                  </a:cubicBezTo>
                  <a:cubicBezTo>
                    <a:pt x="6836" y="228"/>
                    <a:pt x="6978" y="229"/>
                    <a:pt x="7120" y="232"/>
                  </a:cubicBezTo>
                  <a:cubicBezTo>
                    <a:pt x="8406" y="256"/>
                    <a:pt x="9692" y="339"/>
                    <a:pt x="10978" y="411"/>
                  </a:cubicBezTo>
                  <a:cubicBezTo>
                    <a:pt x="11537" y="435"/>
                    <a:pt x="12097" y="506"/>
                    <a:pt x="12668" y="518"/>
                  </a:cubicBezTo>
                  <a:cubicBezTo>
                    <a:pt x="12956" y="537"/>
                    <a:pt x="13252" y="587"/>
                    <a:pt x="13549" y="587"/>
                  </a:cubicBezTo>
                  <a:cubicBezTo>
                    <a:pt x="13621" y="587"/>
                    <a:pt x="13692" y="584"/>
                    <a:pt x="13764" y="578"/>
                  </a:cubicBezTo>
                  <a:cubicBezTo>
                    <a:pt x="13756" y="494"/>
                    <a:pt x="13715" y="483"/>
                    <a:pt x="13670" y="483"/>
                  </a:cubicBezTo>
                  <a:cubicBezTo>
                    <a:pt x="13654" y="483"/>
                    <a:pt x="13639" y="484"/>
                    <a:pt x="13624" y="484"/>
                  </a:cubicBezTo>
                  <a:cubicBezTo>
                    <a:pt x="13614" y="484"/>
                    <a:pt x="13605" y="484"/>
                    <a:pt x="13597" y="482"/>
                  </a:cubicBezTo>
                  <a:cubicBezTo>
                    <a:pt x="13299" y="470"/>
                    <a:pt x="13002" y="458"/>
                    <a:pt x="12704" y="435"/>
                  </a:cubicBezTo>
                  <a:cubicBezTo>
                    <a:pt x="11656" y="351"/>
                    <a:pt x="10609" y="268"/>
                    <a:pt x="9561" y="185"/>
                  </a:cubicBezTo>
                  <a:cubicBezTo>
                    <a:pt x="9061" y="137"/>
                    <a:pt x="8549" y="89"/>
                    <a:pt x="8049" y="54"/>
                  </a:cubicBezTo>
                  <a:cubicBezTo>
                    <a:pt x="7641" y="36"/>
                    <a:pt x="7233" y="0"/>
                    <a:pt x="6825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1775659" y="4079821"/>
              <a:ext cx="818883" cy="23463"/>
            </a:xfrm>
            <a:custGeom>
              <a:avLst/>
              <a:gdLst/>
              <a:ahLst/>
              <a:cxnLst/>
              <a:rect l="l" t="t" r="r" b="b"/>
              <a:pathLst>
                <a:path w="14205" h="407" extrusionOk="0">
                  <a:moveTo>
                    <a:pt x="6724" y="0"/>
                  </a:moveTo>
                  <a:cubicBezTo>
                    <a:pt x="4888" y="0"/>
                    <a:pt x="3052" y="25"/>
                    <a:pt x="1215" y="140"/>
                  </a:cubicBezTo>
                  <a:cubicBezTo>
                    <a:pt x="870" y="164"/>
                    <a:pt x="525" y="188"/>
                    <a:pt x="168" y="223"/>
                  </a:cubicBezTo>
                  <a:cubicBezTo>
                    <a:pt x="84" y="235"/>
                    <a:pt x="1" y="247"/>
                    <a:pt x="25" y="378"/>
                  </a:cubicBezTo>
                  <a:cubicBezTo>
                    <a:pt x="97" y="398"/>
                    <a:pt x="172" y="407"/>
                    <a:pt x="248" y="407"/>
                  </a:cubicBezTo>
                  <a:cubicBezTo>
                    <a:pt x="309" y="407"/>
                    <a:pt x="371" y="401"/>
                    <a:pt x="429" y="390"/>
                  </a:cubicBezTo>
                  <a:cubicBezTo>
                    <a:pt x="763" y="330"/>
                    <a:pt x="1096" y="354"/>
                    <a:pt x="1430" y="318"/>
                  </a:cubicBezTo>
                  <a:cubicBezTo>
                    <a:pt x="2144" y="259"/>
                    <a:pt x="2846" y="211"/>
                    <a:pt x="3561" y="164"/>
                  </a:cubicBezTo>
                  <a:cubicBezTo>
                    <a:pt x="4823" y="92"/>
                    <a:pt x="6097" y="80"/>
                    <a:pt x="7359" y="80"/>
                  </a:cubicBezTo>
                  <a:cubicBezTo>
                    <a:pt x="8597" y="80"/>
                    <a:pt x="9824" y="116"/>
                    <a:pt x="11062" y="188"/>
                  </a:cubicBezTo>
                  <a:cubicBezTo>
                    <a:pt x="11693" y="223"/>
                    <a:pt x="12336" y="307"/>
                    <a:pt x="12967" y="342"/>
                  </a:cubicBezTo>
                  <a:cubicBezTo>
                    <a:pt x="13305" y="352"/>
                    <a:pt x="13644" y="396"/>
                    <a:pt x="13982" y="396"/>
                  </a:cubicBezTo>
                  <a:cubicBezTo>
                    <a:pt x="14048" y="396"/>
                    <a:pt x="14115" y="394"/>
                    <a:pt x="14181" y="390"/>
                  </a:cubicBezTo>
                  <a:cubicBezTo>
                    <a:pt x="14205" y="247"/>
                    <a:pt x="14122" y="223"/>
                    <a:pt x="14026" y="223"/>
                  </a:cubicBezTo>
                  <a:cubicBezTo>
                    <a:pt x="13253" y="164"/>
                    <a:pt x="12467" y="80"/>
                    <a:pt x="11693" y="57"/>
                  </a:cubicBezTo>
                  <a:cubicBezTo>
                    <a:pt x="10859" y="21"/>
                    <a:pt x="10014" y="21"/>
                    <a:pt x="9181" y="9"/>
                  </a:cubicBezTo>
                  <a:cubicBezTo>
                    <a:pt x="8362" y="5"/>
                    <a:pt x="7543" y="0"/>
                    <a:pt x="6724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1968548" y="4598877"/>
              <a:ext cx="433855" cy="27901"/>
            </a:xfrm>
            <a:custGeom>
              <a:avLst/>
              <a:gdLst/>
              <a:ahLst/>
              <a:cxnLst/>
              <a:rect l="l" t="t" r="r" b="b"/>
              <a:pathLst>
                <a:path w="7526" h="484" extrusionOk="0">
                  <a:moveTo>
                    <a:pt x="3667" y="0"/>
                  </a:moveTo>
                  <a:cubicBezTo>
                    <a:pt x="2046" y="0"/>
                    <a:pt x="465" y="122"/>
                    <a:pt x="1" y="363"/>
                  </a:cubicBezTo>
                  <a:cubicBezTo>
                    <a:pt x="63" y="444"/>
                    <a:pt x="126" y="484"/>
                    <a:pt x="218" y="484"/>
                  </a:cubicBezTo>
                  <a:cubicBezTo>
                    <a:pt x="249" y="484"/>
                    <a:pt x="283" y="479"/>
                    <a:pt x="322" y="470"/>
                  </a:cubicBezTo>
                  <a:cubicBezTo>
                    <a:pt x="1096" y="304"/>
                    <a:pt x="1882" y="304"/>
                    <a:pt x="2668" y="244"/>
                  </a:cubicBezTo>
                  <a:cubicBezTo>
                    <a:pt x="3031" y="220"/>
                    <a:pt x="3394" y="208"/>
                    <a:pt x="3757" y="208"/>
                  </a:cubicBezTo>
                  <a:cubicBezTo>
                    <a:pt x="4120" y="208"/>
                    <a:pt x="4483" y="220"/>
                    <a:pt x="4846" y="244"/>
                  </a:cubicBezTo>
                  <a:cubicBezTo>
                    <a:pt x="5632" y="304"/>
                    <a:pt x="6418" y="304"/>
                    <a:pt x="7192" y="470"/>
                  </a:cubicBezTo>
                  <a:cubicBezTo>
                    <a:pt x="7230" y="479"/>
                    <a:pt x="7263" y="484"/>
                    <a:pt x="7294" y="484"/>
                  </a:cubicBezTo>
                  <a:cubicBezTo>
                    <a:pt x="7388" y="484"/>
                    <a:pt x="7453" y="441"/>
                    <a:pt x="7525" y="351"/>
                  </a:cubicBezTo>
                  <a:cubicBezTo>
                    <a:pt x="6867" y="116"/>
                    <a:pt x="5248" y="0"/>
                    <a:pt x="3667" y="0"/>
                  </a:cubicBezTo>
                  <a:close/>
                </a:path>
              </a:pathLst>
            </a:custGeom>
            <a:solidFill>
              <a:srgbClr val="FBF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1772258" y="3914661"/>
              <a:ext cx="136625" cy="14700"/>
            </a:xfrm>
            <a:custGeom>
              <a:avLst/>
              <a:gdLst/>
              <a:ahLst/>
              <a:cxnLst/>
              <a:rect l="l" t="t" r="r" b="b"/>
              <a:pathLst>
                <a:path w="2370" h="255" extrusionOk="0">
                  <a:moveTo>
                    <a:pt x="1673" y="0"/>
                  </a:moveTo>
                  <a:cubicBezTo>
                    <a:pt x="1156" y="0"/>
                    <a:pt x="641" y="27"/>
                    <a:pt x="131" y="76"/>
                  </a:cubicBezTo>
                  <a:cubicBezTo>
                    <a:pt x="0" y="88"/>
                    <a:pt x="24" y="159"/>
                    <a:pt x="36" y="255"/>
                  </a:cubicBezTo>
                  <a:cubicBezTo>
                    <a:pt x="822" y="171"/>
                    <a:pt x="1596" y="100"/>
                    <a:pt x="2370" y="16"/>
                  </a:cubicBezTo>
                  <a:cubicBezTo>
                    <a:pt x="2137" y="5"/>
                    <a:pt x="1905" y="0"/>
                    <a:pt x="1673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2461377" y="3913739"/>
              <a:ext cx="136625" cy="15622"/>
            </a:xfrm>
            <a:custGeom>
              <a:avLst/>
              <a:gdLst/>
              <a:ahLst/>
              <a:cxnLst/>
              <a:rect l="l" t="t" r="r" b="b"/>
              <a:pathLst>
                <a:path w="2370" h="271" extrusionOk="0">
                  <a:moveTo>
                    <a:pt x="613" y="1"/>
                  </a:moveTo>
                  <a:cubicBezTo>
                    <a:pt x="408" y="1"/>
                    <a:pt x="204" y="9"/>
                    <a:pt x="0" y="9"/>
                  </a:cubicBezTo>
                  <a:cubicBezTo>
                    <a:pt x="0" y="21"/>
                    <a:pt x="0" y="32"/>
                    <a:pt x="0" y="32"/>
                  </a:cubicBezTo>
                  <a:cubicBezTo>
                    <a:pt x="774" y="116"/>
                    <a:pt x="1548" y="187"/>
                    <a:pt x="2322" y="271"/>
                  </a:cubicBezTo>
                  <a:cubicBezTo>
                    <a:pt x="2370" y="140"/>
                    <a:pt x="2322" y="104"/>
                    <a:pt x="2203" y="92"/>
                  </a:cubicBezTo>
                  <a:cubicBezTo>
                    <a:pt x="1822" y="32"/>
                    <a:pt x="1453" y="44"/>
                    <a:pt x="1072" y="21"/>
                  </a:cubicBezTo>
                  <a:cubicBezTo>
                    <a:pt x="919" y="5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498445" y="4280722"/>
              <a:ext cx="83589" cy="10434"/>
            </a:xfrm>
            <a:custGeom>
              <a:avLst/>
              <a:gdLst/>
              <a:ahLst/>
              <a:cxnLst/>
              <a:rect l="l" t="t" r="r" b="b"/>
              <a:pathLst>
                <a:path w="1450" h="181" extrusionOk="0">
                  <a:moveTo>
                    <a:pt x="1417" y="1"/>
                  </a:moveTo>
                  <a:cubicBezTo>
                    <a:pt x="953" y="60"/>
                    <a:pt x="476" y="48"/>
                    <a:pt x="0" y="72"/>
                  </a:cubicBezTo>
                  <a:cubicBezTo>
                    <a:pt x="429" y="120"/>
                    <a:pt x="857" y="155"/>
                    <a:pt x="1286" y="179"/>
                  </a:cubicBezTo>
                  <a:cubicBezTo>
                    <a:pt x="1298" y="180"/>
                    <a:pt x="1308" y="181"/>
                    <a:pt x="1319" y="181"/>
                  </a:cubicBezTo>
                  <a:cubicBezTo>
                    <a:pt x="1414" y="181"/>
                    <a:pt x="1449" y="130"/>
                    <a:pt x="1417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1790071" y="4280722"/>
              <a:ext cx="81744" cy="10549"/>
            </a:xfrm>
            <a:custGeom>
              <a:avLst/>
              <a:gdLst/>
              <a:ahLst/>
              <a:cxnLst/>
              <a:rect l="l" t="t" r="r" b="b"/>
              <a:pathLst>
                <a:path w="1418" h="18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49"/>
                    <a:pt x="12" y="182"/>
                    <a:pt x="89" y="182"/>
                  </a:cubicBezTo>
                  <a:cubicBezTo>
                    <a:pt x="104" y="182"/>
                    <a:pt x="122" y="181"/>
                    <a:pt x="144" y="179"/>
                  </a:cubicBezTo>
                  <a:cubicBezTo>
                    <a:pt x="572" y="155"/>
                    <a:pt x="989" y="120"/>
                    <a:pt x="1418" y="84"/>
                  </a:cubicBezTo>
                  <a:cubicBezTo>
                    <a:pt x="941" y="48"/>
                    <a:pt x="477" y="48"/>
                    <a:pt x="1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466162" y="4078956"/>
              <a:ext cx="124980" cy="8935"/>
            </a:xfrm>
            <a:custGeom>
              <a:avLst/>
              <a:gdLst/>
              <a:ahLst/>
              <a:cxnLst/>
              <a:rect l="l" t="t" r="r" b="b"/>
              <a:pathLst>
                <a:path w="2168" h="155" extrusionOk="0">
                  <a:moveTo>
                    <a:pt x="1" y="0"/>
                  </a:moveTo>
                  <a:cubicBezTo>
                    <a:pt x="715" y="48"/>
                    <a:pt x="1441" y="95"/>
                    <a:pt x="2167" y="155"/>
                  </a:cubicBezTo>
                  <a:cubicBezTo>
                    <a:pt x="2167" y="119"/>
                    <a:pt x="2167" y="95"/>
                    <a:pt x="2167" y="60"/>
                  </a:cubicBezTo>
                  <a:cubicBezTo>
                    <a:pt x="1441" y="0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1779118" y="4078956"/>
              <a:ext cx="125672" cy="8935"/>
            </a:xfrm>
            <a:custGeom>
              <a:avLst/>
              <a:gdLst/>
              <a:ahLst/>
              <a:cxnLst/>
              <a:rect l="l" t="t" r="r" b="b"/>
              <a:pathLst>
                <a:path w="2180" h="155" extrusionOk="0">
                  <a:moveTo>
                    <a:pt x="2179" y="0"/>
                  </a:moveTo>
                  <a:lnTo>
                    <a:pt x="2179" y="0"/>
                  </a:lnTo>
                  <a:cubicBezTo>
                    <a:pt x="1453" y="12"/>
                    <a:pt x="727" y="0"/>
                    <a:pt x="0" y="60"/>
                  </a:cubicBezTo>
                  <a:cubicBezTo>
                    <a:pt x="0" y="95"/>
                    <a:pt x="0" y="119"/>
                    <a:pt x="12" y="155"/>
                  </a:cubicBezTo>
                  <a:cubicBezTo>
                    <a:pt x="727" y="95"/>
                    <a:pt x="1453" y="48"/>
                    <a:pt x="2179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464778" y="3905668"/>
              <a:ext cx="124980" cy="7898"/>
            </a:xfrm>
            <a:custGeom>
              <a:avLst/>
              <a:gdLst/>
              <a:ahLst/>
              <a:cxnLst/>
              <a:rect l="l" t="t" r="r" b="b"/>
              <a:pathLst>
                <a:path w="2168" h="137" extrusionOk="0">
                  <a:moveTo>
                    <a:pt x="872" y="0"/>
                  </a:moveTo>
                  <a:cubicBezTo>
                    <a:pt x="560" y="0"/>
                    <a:pt x="247" y="13"/>
                    <a:pt x="1" y="41"/>
                  </a:cubicBezTo>
                  <a:cubicBezTo>
                    <a:pt x="715" y="53"/>
                    <a:pt x="1441" y="77"/>
                    <a:pt x="2168" y="137"/>
                  </a:cubicBezTo>
                  <a:cubicBezTo>
                    <a:pt x="2081" y="50"/>
                    <a:pt x="1480" y="0"/>
                    <a:pt x="872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1781194" y="3905956"/>
              <a:ext cx="124288" cy="7609"/>
            </a:xfrm>
            <a:custGeom>
              <a:avLst/>
              <a:gdLst/>
              <a:ahLst/>
              <a:cxnLst/>
              <a:rect l="l" t="t" r="r" b="b"/>
              <a:pathLst>
                <a:path w="2156" h="132" extrusionOk="0">
                  <a:moveTo>
                    <a:pt x="167" y="1"/>
                  </a:moveTo>
                  <a:cubicBezTo>
                    <a:pt x="83" y="1"/>
                    <a:pt x="24" y="36"/>
                    <a:pt x="0" y="132"/>
                  </a:cubicBezTo>
                  <a:cubicBezTo>
                    <a:pt x="726" y="72"/>
                    <a:pt x="1441" y="48"/>
                    <a:pt x="2155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961688" y="4462599"/>
              <a:ext cx="447575" cy="15161"/>
            </a:xfrm>
            <a:custGeom>
              <a:avLst/>
              <a:gdLst/>
              <a:ahLst/>
              <a:cxnLst/>
              <a:rect l="l" t="t" r="r" b="b"/>
              <a:pathLst>
                <a:path w="7764" h="263" extrusionOk="0">
                  <a:moveTo>
                    <a:pt x="3877" y="1"/>
                  </a:moveTo>
                  <a:cubicBezTo>
                    <a:pt x="2584" y="1"/>
                    <a:pt x="1292" y="48"/>
                    <a:pt x="0" y="144"/>
                  </a:cubicBezTo>
                  <a:cubicBezTo>
                    <a:pt x="0" y="191"/>
                    <a:pt x="0" y="227"/>
                    <a:pt x="0" y="263"/>
                  </a:cubicBezTo>
                  <a:cubicBezTo>
                    <a:pt x="858" y="155"/>
                    <a:pt x="1727" y="120"/>
                    <a:pt x="2584" y="108"/>
                  </a:cubicBezTo>
                  <a:cubicBezTo>
                    <a:pt x="2874" y="104"/>
                    <a:pt x="3164" y="103"/>
                    <a:pt x="3454" y="103"/>
                  </a:cubicBezTo>
                  <a:cubicBezTo>
                    <a:pt x="4034" y="103"/>
                    <a:pt x="4616" y="108"/>
                    <a:pt x="5203" y="108"/>
                  </a:cubicBezTo>
                  <a:cubicBezTo>
                    <a:pt x="6049" y="120"/>
                    <a:pt x="6906" y="155"/>
                    <a:pt x="7751" y="263"/>
                  </a:cubicBezTo>
                  <a:cubicBezTo>
                    <a:pt x="7751" y="227"/>
                    <a:pt x="7763" y="179"/>
                    <a:pt x="7763" y="144"/>
                  </a:cubicBezTo>
                  <a:cubicBezTo>
                    <a:pt x="6466" y="48"/>
                    <a:pt x="5171" y="1"/>
                    <a:pt x="3877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520338" y="2726780"/>
              <a:ext cx="1634998" cy="785620"/>
            </a:xfrm>
            <a:custGeom>
              <a:avLst/>
              <a:gdLst/>
              <a:ahLst/>
              <a:cxnLst/>
              <a:rect l="l" t="t" r="r" b="b"/>
              <a:pathLst>
                <a:path w="28362" h="13628" extrusionOk="0">
                  <a:moveTo>
                    <a:pt x="5002" y="1"/>
                  </a:moveTo>
                  <a:cubicBezTo>
                    <a:pt x="4748" y="1"/>
                    <a:pt x="4508" y="77"/>
                    <a:pt x="4287" y="239"/>
                  </a:cubicBezTo>
                  <a:cubicBezTo>
                    <a:pt x="4085" y="394"/>
                    <a:pt x="3894" y="560"/>
                    <a:pt x="3727" y="751"/>
                  </a:cubicBezTo>
                  <a:cubicBezTo>
                    <a:pt x="3108" y="1430"/>
                    <a:pt x="2584" y="2180"/>
                    <a:pt x="2013" y="2894"/>
                  </a:cubicBezTo>
                  <a:cubicBezTo>
                    <a:pt x="1346" y="3716"/>
                    <a:pt x="727" y="4573"/>
                    <a:pt x="239" y="5502"/>
                  </a:cubicBezTo>
                  <a:cubicBezTo>
                    <a:pt x="1" y="5954"/>
                    <a:pt x="48" y="6168"/>
                    <a:pt x="417" y="6525"/>
                  </a:cubicBezTo>
                  <a:cubicBezTo>
                    <a:pt x="751" y="6847"/>
                    <a:pt x="1156" y="7049"/>
                    <a:pt x="1513" y="7311"/>
                  </a:cubicBezTo>
                  <a:cubicBezTo>
                    <a:pt x="2322" y="7918"/>
                    <a:pt x="3215" y="8395"/>
                    <a:pt x="4144" y="8740"/>
                  </a:cubicBezTo>
                  <a:cubicBezTo>
                    <a:pt x="5561" y="9276"/>
                    <a:pt x="6954" y="9847"/>
                    <a:pt x="8383" y="10347"/>
                  </a:cubicBezTo>
                  <a:cubicBezTo>
                    <a:pt x="10240" y="11002"/>
                    <a:pt x="12097" y="11621"/>
                    <a:pt x="13991" y="12157"/>
                  </a:cubicBezTo>
                  <a:cubicBezTo>
                    <a:pt x="15288" y="12514"/>
                    <a:pt x="16598" y="12824"/>
                    <a:pt x="17896" y="13169"/>
                  </a:cubicBezTo>
                  <a:cubicBezTo>
                    <a:pt x="18741" y="13383"/>
                    <a:pt x="19610" y="13550"/>
                    <a:pt x="20420" y="13622"/>
                  </a:cubicBezTo>
                  <a:cubicBezTo>
                    <a:pt x="20440" y="13620"/>
                    <a:pt x="20460" y="13620"/>
                    <a:pt x="20480" y="13620"/>
                  </a:cubicBezTo>
                  <a:cubicBezTo>
                    <a:pt x="20558" y="13620"/>
                    <a:pt x="20630" y="13628"/>
                    <a:pt x="20695" y="13628"/>
                  </a:cubicBezTo>
                  <a:cubicBezTo>
                    <a:pt x="20777" y="13628"/>
                    <a:pt x="20849" y="13616"/>
                    <a:pt x="20908" y="13562"/>
                  </a:cubicBezTo>
                  <a:cubicBezTo>
                    <a:pt x="21134" y="13348"/>
                    <a:pt x="21420" y="13217"/>
                    <a:pt x="21658" y="13014"/>
                  </a:cubicBezTo>
                  <a:cubicBezTo>
                    <a:pt x="23075" y="11895"/>
                    <a:pt x="24301" y="10597"/>
                    <a:pt x="25349" y="9133"/>
                  </a:cubicBezTo>
                  <a:cubicBezTo>
                    <a:pt x="26111" y="8073"/>
                    <a:pt x="26826" y="6990"/>
                    <a:pt x="27314" y="5775"/>
                  </a:cubicBezTo>
                  <a:cubicBezTo>
                    <a:pt x="27778" y="4620"/>
                    <a:pt x="28076" y="3418"/>
                    <a:pt x="28230" y="2180"/>
                  </a:cubicBezTo>
                  <a:cubicBezTo>
                    <a:pt x="28266" y="1846"/>
                    <a:pt x="28361" y="1525"/>
                    <a:pt x="28278" y="1168"/>
                  </a:cubicBezTo>
                  <a:cubicBezTo>
                    <a:pt x="28195" y="763"/>
                    <a:pt x="27957" y="537"/>
                    <a:pt x="27528" y="537"/>
                  </a:cubicBezTo>
                  <a:cubicBezTo>
                    <a:pt x="27487" y="536"/>
                    <a:pt x="27446" y="535"/>
                    <a:pt x="27405" y="535"/>
                  </a:cubicBezTo>
                  <a:cubicBezTo>
                    <a:pt x="26909" y="535"/>
                    <a:pt x="26404" y="597"/>
                    <a:pt x="25909" y="608"/>
                  </a:cubicBezTo>
                  <a:cubicBezTo>
                    <a:pt x="24456" y="644"/>
                    <a:pt x="23051" y="906"/>
                    <a:pt x="21634" y="1120"/>
                  </a:cubicBezTo>
                  <a:cubicBezTo>
                    <a:pt x="20110" y="1358"/>
                    <a:pt x="18598" y="1572"/>
                    <a:pt x="17062" y="1620"/>
                  </a:cubicBezTo>
                  <a:cubicBezTo>
                    <a:pt x="16483" y="1635"/>
                    <a:pt x="15903" y="1646"/>
                    <a:pt x="15323" y="1646"/>
                  </a:cubicBezTo>
                  <a:cubicBezTo>
                    <a:pt x="14094" y="1646"/>
                    <a:pt x="12867" y="1599"/>
                    <a:pt x="11645" y="1453"/>
                  </a:cubicBezTo>
                  <a:cubicBezTo>
                    <a:pt x="10395" y="1311"/>
                    <a:pt x="9157" y="1061"/>
                    <a:pt x="7930" y="775"/>
                  </a:cubicBezTo>
                  <a:cubicBezTo>
                    <a:pt x="7049" y="560"/>
                    <a:pt x="6204" y="215"/>
                    <a:pt x="5311" y="37"/>
                  </a:cubicBezTo>
                  <a:cubicBezTo>
                    <a:pt x="5206" y="13"/>
                    <a:pt x="5103" y="1"/>
                    <a:pt x="5002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534059" y="2741595"/>
              <a:ext cx="1606866" cy="753914"/>
            </a:xfrm>
            <a:custGeom>
              <a:avLst/>
              <a:gdLst/>
              <a:ahLst/>
              <a:cxnLst/>
              <a:rect l="l" t="t" r="r" b="b"/>
              <a:pathLst>
                <a:path w="27874" h="13078" extrusionOk="0">
                  <a:moveTo>
                    <a:pt x="4799" y="1"/>
                  </a:moveTo>
                  <a:cubicBezTo>
                    <a:pt x="4582" y="1"/>
                    <a:pt x="4386" y="72"/>
                    <a:pt x="4204" y="220"/>
                  </a:cubicBezTo>
                  <a:cubicBezTo>
                    <a:pt x="4109" y="303"/>
                    <a:pt x="4013" y="387"/>
                    <a:pt x="3918" y="470"/>
                  </a:cubicBezTo>
                  <a:cubicBezTo>
                    <a:pt x="3347" y="1065"/>
                    <a:pt x="2870" y="1732"/>
                    <a:pt x="2370" y="2375"/>
                  </a:cubicBezTo>
                  <a:cubicBezTo>
                    <a:pt x="1668" y="3268"/>
                    <a:pt x="930" y="4137"/>
                    <a:pt x="370" y="5125"/>
                  </a:cubicBezTo>
                  <a:cubicBezTo>
                    <a:pt x="84" y="5614"/>
                    <a:pt x="1" y="5590"/>
                    <a:pt x="501" y="6066"/>
                  </a:cubicBezTo>
                  <a:cubicBezTo>
                    <a:pt x="799" y="6352"/>
                    <a:pt x="1156" y="6519"/>
                    <a:pt x="1477" y="6769"/>
                  </a:cubicBezTo>
                  <a:cubicBezTo>
                    <a:pt x="2239" y="7364"/>
                    <a:pt x="3108" y="7816"/>
                    <a:pt x="4001" y="8162"/>
                  </a:cubicBezTo>
                  <a:cubicBezTo>
                    <a:pt x="5359" y="8674"/>
                    <a:pt x="6704" y="9233"/>
                    <a:pt x="8073" y="9721"/>
                  </a:cubicBezTo>
                  <a:cubicBezTo>
                    <a:pt x="10967" y="10757"/>
                    <a:pt x="13907" y="11674"/>
                    <a:pt x="16896" y="12388"/>
                  </a:cubicBezTo>
                  <a:cubicBezTo>
                    <a:pt x="17848" y="12614"/>
                    <a:pt x="18777" y="12876"/>
                    <a:pt x="19741" y="13043"/>
                  </a:cubicBezTo>
                  <a:cubicBezTo>
                    <a:pt x="19870" y="13066"/>
                    <a:pt x="19994" y="13078"/>
                    <a:pt x="20113" y="13078"/>
                  </a:cubicBezTo>
                  <a:cubicBezTo>
                    <a:pt x="20489" y="13078"/>
                    <a:pt x="20821" y="12960"/>
                    <a:pt x="21146" y="12698"/>
                  </a:cubicBezTo>
                  <a:cubicBezTo>
                    <a:pt x="22754" y="11424"/>
                    <a:pt x="24111" y="9947"/>
                    <a:pt x="25290" y="8269"/>
                  </a:cubicBezTo>
                  <a:cubicBezTo>
                    <a:pt x="26349" y="6769"/>
                    <a:pt x="27147" y="5149"/>
                    <a:pt x="27540" y="3340"/>
                  </a:cubicBezTo>
                  <a:cubicBezTo>
                    <a:pt x="27683" y="2661"/>
                    <a:pt x="27778" y="1970"/>
                    <a:pt x="27873" y="1327"/>
                  </a:cubicBezTo>
                  <a:cubicBezTo>
                    <a:pt x="27861" y="1244"/>
                    <a:pt x="27861" y="1196"/>
                    <a:pt x="27861" y="1161"/>
                  </a:cubicBezTo>
                  <a:cubicBezTo>
                    <a:pt x="27807" y="673"/>
                    <a:pt x="27625" y="501"/>
                    <a:pt x="27269" y="501"/>
                  </a:cubicBezTo>
                  <a:cubicBezTo>
                    <a:pt x="27234" y="501"/>
                    <a:pt x="27197" y="503"/>
                    <a:pt x="27159" y="506"/>
                  </a:cubicBezTo>
                  <a:cubicBezTo>
                    <a:pt x="26588" y="553"/>
                    <a:pt x="26016" y="601"/>
                    <a:pt x="25445" y="625"/>
                  </a:cubicBezTo>
                  <a:cubicBezTo>
                    <a:pt x="24099" y="673"/>
                    <a:pt x="22766" y="934"/>
                    <a:pt x="21432" y="1137"/>
                  </a:cubicBezTo>
                  <a:cubicBezTo>
                    <a:pt x="19908" y="1363"/>
                    <a:pt x="18384" y="1589"/>
                    <a:pt x="16848" y="1625"/>
                  </a:cubicBezTo>
                  <a:cubicBezTo>
                    <a:pt x="16263" y="1637"/>
                    <a:pt x="15678" y="1646"/>
                    <a:pt x="15095" y="1646"/>
                  </a:cubicBezTo>
                  <a:cubicBezTo>
                    <a:pt x="13887" y="1646"/>
                    <a:pt x="12683" y="1607"/>
                    <a:pt x="11478" y="1470"/>
                  </a:cubicBezTo>
                  <a:cubicBezTo>
                    <a:pt x="10169" y="1315"/>
                    <a:pt x="8895" y="1077"/>
                    <a:pt x="7621" y="768"/>
                  </a:cubicBezTo>
                  <a:cubicBezTo>
                    <a:pt x="6764" y="553"/>
                    <a:pt x="5930" y="220"/>
                    <a:pt x="5049" y="30"/>
                  </a:cubicBezTo>
                  <a:cubicBezTo>
                    <a:pt x="4962" y="10"/>
                    <a:pt x="4879" y="1"/>
                    <a:pt x="4799" y="1"/>
                  </a:cubicBezTo>
                  <a:close/>
                </a:path>
              </a:pathLst>
            </a:custGeom>
            <a:solidFill>
              <a:srgbClr val="649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842934" y="1729308"/>
              <a:ext cx="1301392" cy="1052759"/>
            </a:xfrm>
            <a:custGeom>
              <a:avLst/>
              <a:gdLst/>
              <a:ahLst/>
              <a:cxnLst/>
              <a:rect l="l" t="t" r="r" b="b"/>
              <a:pathLst>
                <a:path w="22575" h="18262" extrusionOk="0">
                  <a:moveTo>
                    <a:pt x="9087" y="1"/>
                  </a:moveTo>
                  <a:cubicBezTo>
                    <a:pt x="8863" y="1"/>
                    <a:pt x="8705" y="109"/>
                    <a:pt x="8597" y="326"/>
                  </a:cubicBezTo>
                  <a:cubicBezTo>
                    <a:pt x="8490" y="552"/>
                    <a:pt x="8395" y="778"/>
                    <a:pt x="8323" y="1016"/>
                  </a:cubicBezTo>
                  <a:cubicBezTo>
                    <a:pt x="8180" y="1528"/>
                    <a:pt x="8049" y="2052"/>
                    <a:pt x="7823" y="2540"/>
                  </a:cubicBezTo>
                  <a:cubicBezTo>
                    <a:pt x="7275" y="3743"/>
                    <a:pt x="6656" y="4909"/>
                    <a:pt x="6049" y="6076"/>
                  </a:cubicBezTo>
                  <a:cubicBezTo>
                    <a:pt x="5192" y="7731"/>
                    <a:pt x="4275" y="9351"/>
                    <a:pt x="3215" y="10886"/>
                  </a:cubicBezTo>
                  <a:cubicBezTo>
                    <a:pt x="2394" y="12065"/>
                    <a:pt x="1537" y="13232"/>
                    <a:pt x="775" y="14470"/>
                  </a:cubicBezTo>
                  <a:cubicBezTo>
                    <a:pt x="501" y="14923"/>
                    <a:pt x="239" y="15375"/>
                    <a:pt x="108" y="15899"/>
                  </a:cubicBezTo>
                  <a:cubicBezTo>
                    <a:pt x="1" y="16399"/>
                    <a:pt x="179" y="16744"/>
                    <a:pt x="644" y="16923"/>
                  </a:cubicBezTo>
                  <a:cubicBezTo>
                    <a:pt x="1072" y="17090"/>
                    <a:pt x="1513" y="17221"/>
                    <a:pt x="1965" y="17316"/>
                  </a:cubicBezTo>
                  <a:cubicBezTo>
                    <a:pt x="3072" y="17542"/>
                    <a:pt x="4192" y="17721"/>
                    <a:pt x="5311" y="17804"/>
                  </a:cubicBezTo>
                  <a:cubicBezTo>
                    <a:pt x="6204" y="17875"/>
                    <a:pt x="7097" y="18018"/>
                    <a:pt x="7990" y="18042"/>
                  </a:cubicBezTo>
                  <a:cubicBezTo>
                    <a:pt x="9408" y="18074"/>
                    <a:pt x="10817" y="18240"/>
                    <a:pt x="12191" y="18240"/>
                  </a:cubicBezTo>
                  <a:cubicBezTo>
                    <a:pt x="12350" y="18240"/>
                    <a:pt x="12510" y="18238"/>
                    <a:pt x="12669" y="18233"/>
                  </a:cubicBezTo>
                  <a:cubicBezTo>
                    <a:pt x="12916" y="18252"/>
                    <a:pt x="13160" y="18261"/>
                    <a:pt x="13400" y="18261"/>
                  </a:cubicBezTo>
                  <a:cubicBezTo>
                    <a:pt x="14177" y="18261"/>
                    <a:pt x="14921" y="18167"/>
                    <a:pt x="15657" y="18030"/>
                  </a:cubicBezTo>
                  <a:cubicBezTo>
                    <a:pt x="16622" y="17852"/>
                    <a:pt x="17598" y="17697"/>
                    <a:pt x="18586" y="17613"/>
                  </a:cubicBezTo>
                  <a:cubicBezTo>
                    <a:pt x="19229" y="17566"/>
                    <a:pt x="19872" y="17471"/>
                    <a:pt x="20479" y="17232"/>
                  </a:cubicBezTo>
                  <a:cubicBezTo>
                    <a:pt x="21122" y="16970"/>
                    <a:pt x="21706" y="16637"/>
                    <a:pt x="22087" y="16030"/>
                  </a:cubicBezTo>
                  <a:cubicBezTo>
                    <a:pt x="22563" y="15244"/>
                    <a:pt x="22575" y="14387"/>
                    <a:pt x="22563" y="13518"/>
                  </a:cubicBezTo>
                  <a:cubicBezTo>
                    <a:pt x="22551" y="12649"/>
                    <a:pt x="22265" y="11851"/>
                    <a:pt x="21908" y="11077"/>
                  </a:cubicBezTo>
                  <a:cubicBezTo>
                    <a:pt x="21099" y="9351"/>
                    <a:pt x="20051" y="7791"/>
                    <a:pt x="18860" y="6314"/>
                  </a:cubicBezTo>
                  <a:cubicBezTo>
                    <a:pt x="17860" y="5076"/>
                    <a:pt x="16669" y="4028"/>
                    <a:pt x="15443" y="3028"/>
                  </a:cubicBezTo>
                  <a:cubicBezTo>
                    <a:pt x="14062" y="1885"/>
                    <a:pt x="12574" y="933"/>
                    <a:pt x="10871" y="337"/>
                  </a:cubicBezTo>
                  <a:cubicBezTo>
                    <a:pt x="10311" y="135"/>
                    <a:pt x="9740" y="64"/>
                    <a:pt x="9157" y="4"/>
                  </a:cubicBezTo>
                  <a:cubicBezTo>
                    <a:pt x="9133" y="2"/>
                    <a:pt x="9110" y="1"/>
                    <a:pt x="9087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861497" y="1742393"/>
              <a:ext cx="1269110" cy="1022955"/>
            </a:xfrm>
            <a:custGeom>
              <a:avLst/>
              <a:gdLst/>
              <a:ahLst/>
              <a:cxnLst/>
              <a:rect l="l" t="t" r="r" b="b"/>
              <a:pathLst>
                <a:path w="22015" h="17745" extrusionOk="0">
                  <a:moveTo>
                    <a:pt x="9086" y="1"/>
                  </a:moveTo>
                  <a:cubicBezTo>
                    <a:pt x="8652" y="1"/>
                    <a:pt x="8434" y="236"/>
                    <a:pt x="8275" y="789"/>
                  </a:cubicBezTo>
                  <a:cubicBezTo>
                    <a:pt x="8239" y="908"/>
                    <a:pt x="8215" y="1039"/>
                    <a:pt x="8180" y="1170"/>
                  </a:cubicBezTo>
                  <a:cubicBezTo>
                    <a:pt x="8084" y="1563"/>
                    <a:pt x="7977" y="1956"/>
                    <a:pt x="7811" y="2325"/>
                  </a:cubicBezTo>
                  <a:cubicBezTo>
                    <a:pt x="7239" y="3647"/>
                    <a:pt x="6572" y="4933"/>
                    <a:pt x="5906" y="6218"/>
                  </a:cubicBezTo>
                  <a:cubicBezTo>
                    <a:pt x="4953" y="8064"/>
                    <a:pt x="3893" y="9850"/>
                    <a:pt x="2679" y="11540"/>
                  </a:cubicBezTo>
                  <a:cubicBezTo>
                    <a:pt x="2012" y="12469"/>
                    <a:pt x="1346" y="13410"/>
                    <a:pt x="750" y="14386"/>
                  </a:cubicBezTo>
                  <a:cubicBezTo>
                    <a:pt x="488" y="14803"/>
                    <a:pt x="238" y="15219"/>
                    <a:pt x="107" y="15696"/>
                  </a:cubicBezTo>
                  <a:cubicBezTo>
                    <a:pt x="0" y="16101"/>
                    <a:pt x="83" y="16243"/>
                    <a:pt x="464" y="16398"/>
                  </a:cubicBezTo>
                  <a:cubicBezTo>
                    <a:pt x="976" y="16601"/>
                    <a:pt x="1524" y="16720"/>
                    <a:pt x="2060" y="16827"/>
                  </a:cubicBezTo>
                  <a:cubicBezTo>
                    <a:pt x="4191" y="17208"/>
                    <a:pt x="6334" y="17422"/>
                    <a:pt x="8489" y="17529"/>
                  </a:cubicBezTo>
                  <a:cubicBezTo>
                    <a:pt x="9942" y="17601"/>
                    <a:pt x="11383" y="17708"/>
                    <a:pt x="13288" y="17744"/>
                  </a:cubicBezTo>
                  <a:cubicBezTo>
                    <a:pt x="13306" y="17744"/>
                    <a:pt x="13325" y="17744"/>
                    <a:pt x="13345" y="17744"/>
                  </a:cubicBezTo>
                  <a:cubicBezTo>
                    <a:pt x="13867" y="17744"/>
                    <a:pt x="14762" y="17596"/>
                    <a:pt x="15669" y="17458"/>
                  </a:cubicBezTo>
                  <a:cubicBezTo>
                    <a:pt x="16502" y="17327"/>
                    <a:pt x="17312" y="17124"/>
                    <a:pt x="18145" y="17089"/>
                  </a:cubicBezTo>
                  <a:cubicBezTo>
                    <a:pt x="18883" y="17041"/>
                    <a:pt x="19586" y="16874"/>
                    <a:pt x="20253" y="16601"/>
                  </a:cubicBezTo>
                  <a:cubicBezTo>
                    <a:pt x="21086" y="16267"/>
                    <a:pt x="21634" y="15672"/>
                    <a:pt x="21812" y="14767"/>
                  </a:cubicBezTo>
                  <a:cubicBezTo>
                    <a:pt x="22015" y="13707"/>
                    <a:pt x="21955" y="12648"/>
                    <a:pt x="21550" y="11624"/>
                  </a:cubicBezTo>
                  <a:cubicBezTo>
                    <a:pt x="21038" y="10350"/>
                    <a:pt x="20396" y="9147"/>
                    <a:pt x="19622" y="8016"/>
                  </a:cubicBezTo>
                  <a:cubicBezTo>
                    <a:pt x="18776" y="6766"/>
                    <a:pt x="17848" y="5587"/>
                    <a:pt x="16752" y="4552"/>
                  </a:cubicBezTo>
                  <a:cubicBezTo>
                    <a:pt x="15693" y="3551"/>
                    <a:pt x="14585" y="2599"/>
                    <a:pt x="13383" y="1765"/>
                  </a:cubicBezTo>
                  <a:cubicBezTo>
                    <a:pt x="12192" y="956"/>
                    <a:pt x="10906" y="349"/>
                    <a:pt x="9489" y="51"/>
                  </a:cubicBezTo>
                  <a:cubicBezTo>
                    <a:pt x="9337" y="18"/>
                    <a:pt x="9204" y="1"/>
                    <a:pt x="9086" y="1"/>
                  </a:cubicBezTo>
                  <a:close/>
                </a:path>
              </a:pathLst>
            </a:custGeom>
            <a:solidFill>
              <a:srgbClr val="EEB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1216997" y="1707863"/>
              <a:ext cx="1080372" cy="1386019"/>
            </a:xfrm>
            <a:custGeom>
              <a:avLst/>
              <a:gdLst/>
              <a:ahLst/>
              <a:cxnLst/>
              <a:rect l="l" t="t" r="r" b="b"/>
              <a:pathLst>
                <a:path w="18741" h="24043" extrusionOk="0">
                  <a:moveTo>
                    <a:pt x="17777" y="0"/>
                  </a:moveTo>
                  <a:cubicBezTo>
                    <a:pt x="17610" y="0"/>
                    <a:pt x="17446" y="31"/>
                    <a:pt x="17276" y="31"/>
                  </a:cubicBezTo>
                  <a:cubicBezTo>
                    <a:pt x="17089" y="28"/>
                    <a:pt x="16902" y="26"/>
                    <a:pt x="16716" y="26"/>
                  </a:cubicBezTo>
                  <a:cubicBezTo>
                    <a:pt x="16157" y="26"/>
                    <a:pt x="15603" y="46"/>
                    <a:pt x="15050" y="126"/>
                  </a:cubicBezTo>
                  <a:cubicBezTo>
                    <a:pt x="13026" y="424"/>
                    <a:pt x="11097" y="1007"/>
                    <a:pt x="9251" y="1900"/>
                  </a:cubicBezTo>
                  <a:cubicBezTo>
                    <a:pt x="7573" y="2722"/>
                    <a:pt x="5989" y="3662"/>
                    <a:pt x="4644" y="4972"/>
                  </a:cubicBezTo>
                  <a:cubicBezTo>
                    <a:pt x="2917" y="6639"/>
                    <a:pt x="1750" y="8675"/>
                    <a:pt x="917" y="10925"/>
                  </a:cubicBezTo>
                  <a:cubicBezTo>
                    <a:pt x="214" y="12842"/>
                    <a:pt x="72" y="14866"/>
                    <a:pt x="12" y="16461"/>
                  </a:cubicBezTo>
                  <a:cubicBezTo>
                    <a:pt x="0" y="18438"/>
                    <a:pt x="262" y="19926"/>
                    <a:pt x="726" y="21391"/>
                  </a:cubicBezTo>
                  <a:cubicBezTo>
                    <a:pt x="929" y="22022"/>
                    <a:pt x="1131" y="22653"/>
                    <a:pt x="1500" y="23236"/>
                  </a:cubicBezTo>
                  <a:cubicBezTo>
                    <a:pt x="1854" y="23787"/>
                    <a:pt x="2465" y="24043"/>
                    <a:pt x="3061" y="24043"/>
                  </a:cubicBezTo>
                  <a:cubicBezTo>
                    <a:pt x="3508" y="24043"/>
                    <a:pt x="3946" y="23899"/>
                    <a:pt x="4263" y="23629"/>
                  </a:cubicBezTo>
                  <a:cubicBezTo>
                    <a:pt x="4679" y="23260"/>
                    <a:pt x="5048" y="22855"/>
                    <a:pt x="5382" y="22415"/>
                  </a:cubicBezTo>
                  <a:cubicBezTo>
                    <a:pt x="6215" y="21307"/>
                    <a:pt x="6942" y="20117"/>
                    <a:pt x="7680" y="18950"/>
                  </a:cubicBezTo>
                  <a:cubicBezTo>
                    <a:pt x="8775" y="17176"/>
                    <a:pt x="9894" y="15402"/>
                    <a:pt x="11168" y="13759"/>
                  </a:cubicBezTo>
                  <a:cubicBezTo>
                    <a:pt x="13514" y="10723"/>
                    <a:pt x="15574" y="7508"/>
                    <a:pt x="17598" y="4258"/>
                  </a:cubicBezTo>
                  <a:cubicBezTo>
                    <a:pt x="18098" y="3472"/>
                    <a:pt x="18467" y="2614"/>
                    <a:pt x="18645" y="1698"/>
                  </a:cubicBezTo>
                  <a:cubicBezTo>
                    <a:pt x="18741" y="1186"/>
                    <a:pt x="18717" y="698"/>
                    <a:pt x="18372" y="269"/>
                  </a:cubicBezTo>
                  <a:cubicBezTo>
                    <a:pt x="18264" y="138"/>
                    <a:pt x="18157" y="55"/>
                    <a:pt x="17979" y="19"/>
                  </a:cubicBezTo>
                  <a:cubicBezTo>
                    <a:pt x="17911" y="5"/>
                    <a:pt x="17844" y="0"/>
                    <a:pt x="17777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233427" y="1720257"/>
              <a:ext cx="1048147" cy="1359847"/>
            </a:xfrm>
            <a:custGeom>
              <a:avLst/>
              <a:gdLst/>
              <a:ahLst/>
              <a:cxnLst/>
              <a:rect l="l" t="t" r="r" b="b"/>
              <a:pathLst>
                <a:path w="18182" h="23589" extrusionOk="0">
                  <a:moveTo>
                    <a:pt x="17093" y="0"/>
                  </a:moveTo>
                  <a:cubicBezTo>
                    <a:pt x="16873" y="0"/>
                    <a:pt x="16658" y="33"/>
                    <a:pt x="16443" y="42"/>
                  </a:cubicBezTo>
                  <a:cubicBezTo>
                    <a:pt x="15872" y="54"/>
                    <a:pt x="15312" y="78"/>
                    <a:pt x="14753" y="173"/>
                  </a:cubicBezTo>
                  <a:cubicBezTo>
                    <a:pt x="12741" y="506"/>
                    <a:pt x="10812" y="1090"/>
                    <a:pt x="8978" y="1995"/>
                  </a:cubicBezTo>
                  <a:cubicBezTo>
                    <a:pt x="7335" y="2804"/>
                    <a:pt x="5764" y="3757"/>
                    <a:pt x="4454" y="5055"/>
                  </a:cubicBezTo>
                  <a:cubicBezTo>
                    <a:pt x="2823" y="6650"/>
                    <a:pt x="1715" y="8591"/>
                    <a:pt x="930" y="10710"/>
                  </a:cubicBezTo>
                  <a:cubicBezTo>
                    <a:pt x="227" y="12615"/>
                    <a:pt x="49" y="14615"/>
                    <a:pt x="13" y="16342"/>
                  </a:cubicBezTo>
                  <a:cubicBezTo>
                    <a:pt x="1" y="18175"/>
                    <a:pt x="191" y="19413"/>
                    <a:pt x="656" y="20949"/>
                  </a:cubicBezTo>
                  <a:cubicBezTo>
                    <a:pt x="846" y="21592"/>
                    <a:pt x="1025" y="22235"/>
                    <a:pt x="1382" y="22807"/>
                  </a:cubicBezTo>
                  <a:cubicBezTo>
                    <a:pt x="1620" y="23176"/>
                    <a:pt x="1918" y="23450"/>
                    <a:pt x="2370" y="23545"/>
                  </a:cubicBezTo>
                  <a:cubicBezTo>
                    <a:pt x="2510" y="23574"/>
                    <a:pt x="2645" y="23588"/>
                    <a:pt x="2776" y="23588"/>
                  </a:cubicBezTo>
                  <a:cubicBezTo>
                    <a:pt x="3239" y="23588"/>
                    <a:pt x="3649" y="23409"/>
                    <a:pt x="4001" y="23057"/>
                  </a:cubicBezTo>
                  <a:cubicBezTo>
                    <a:pt x="4466" y="22604"/>
                    <a:pt x="4894" y="22116"/>
                    <a:pt x="5240" y="21569"/>
                  </a:cubicBezTo>
                  <a:cubicBezTo>
                    <a:pt x="6168" y="20080"/>
                    <a:pt x="7133" y="18616"/>
                    <a:pt x="8061" y="17116"/>
                  </a:cubicBezTo>
                  <a:cubicBezTo>
                    <a:pt x="9204" y="15294"/>
                    <a:pt x="10478" y="13556"/>
                    <a:pt x="11788" y="11841"/>
                  </a:cubicBezTo>
                  <a:cubicBezTo>
                    <a:pt x="13503" y="9603"/>
                    <a:pt x="15027" y="7222"/>
                    <a:pt x="16539" y="4840"/>
                  </a:cubicBezTo>
                  <a:cubicBezTo>
                    <a:pt x="17134" y="3912"/>
                    <a:pt x="17694" y="2971"/>
                    <a:pt x="18003" y="1888"/>
                  </a:cubicBezTo>
                  <a:cubicBezTo>
                    <a:pt x="18110" y="1483"/>
                    <a:pt x="18182" y="1066"/>
                    <a:pt x="18075" y="649"/>
                  </a:cubicBezTo>
                  <a:cubicBezTo>
                    <a:pt x="17979" y="256"/>
                    <a:pt x="17741" y="78"/>
                    <a:pt x="17348" y="18"/>
                  </a:cubicBezTo>
                  <a:cubicBezTo>
                    <a:pt x="17262" y="5"/>
                    <a:pt x="17177" y="0"/>
                    <a:pt x="17093" y="0"/>
                  </a:cubicBezTo>
                  <a:close/>
                </a:path>
              </a:pathLst>
            </a:custGeom>
            <a:solidFill>
              <a:srgbClr val="E07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1360424" y="3166225"/>
              <a:ext cx="1298683" cy="538024"/>
            </a:xfrm>
            <a:custGeom>
              <a:avLst/>
              <a:gdLst/>
              <a:ahLst/>
              <a:cxnLst/>
              <a:rect l="l" t="t" r="r" b="b"/>
              <a:pathLst>
                <a:path w="22528" h="9333" extrusionOk="0">
                  <a:moveTo>
                    <a:pt x="1358" y="1"/>
                  </a:moveTo>
                  <a:cubicBezTo>
                    <a:pt x="1106" y="1"/>
                    <a:pt x="855" y="41"/>
                    <a:pt x="608" y="153"/>
                  </a:cubicBezTo>
                  <a:cubicBezTo>
                    <a:pt x="191" y="343"/>
                    <a:pt x="1" y="700"/>
                    <a:pt x="84" y="1165"/>
                  </a:cubicBezTo>
                  <a:cubicBezTo>
                    <a:pt x="120" y="1367"/>
                    <a:pt x="191" y="1546"/>
                    <a:pt x="274" y="1736"/>
                  </a:cubicBezTo>
                  <a:cubicBezTo>
                    <a:pt x="548" y="2296"/>
                    <a:pt x="929" y="2796"/>
                    <a:pt x="1370" y="3248"/>
                  </a:cubicBezTo>
                  <a:cubicBezTo>
                    <a:pt x="2977" y="4879"/>
                    <a:pt x="4739" y="6284"/>
                    <a:pt x="6787" y="7332"/>
                  </a:cubicBezTo>
                  <a:cubicBezTo>
                    <a:pt x="6870" y="7380"/>
                    <a:pt x="6954" y="7415"/>
                    <a:pt x="6978" y="7523"/>
                  </a:cubicBezTo>
                  <a:cubicBezTo>
                    <a:pt x="7049" y="7868"/>
                    <a:pt x="7144" y="8201"/>
                    <a:pt x="7073" y="8558"/>
                  </a:cubicBezTo>
                  <a:cubicBezTo>
                    <a:pt x="7049" y="8689"/>
                    <a:pt x="7061" y="8844"/>
                    <a:pt x="7085" y="8987"/>
                  </a:cubicBezTo>
                  <a:cubicBezTo>
                    <a:pt x="7131" y="9219"/>
                    <a:pt x="7141" y="9270"/>
                    <a:pt x="7290" y="9270"/>
                  </a:cubicBezTo>
                  <a:cubicBezTo>
                    <a:pt x="7332" y="9270"/>
                    <a:pt x="7386" y="9266"/>
                    <a:pt x="7454" y="9261"/>
                  </a:cubicBezTo>
                  <a:lnTo>
                    <a:pt x="7692" y="9261"/>
                  </a:lnTo>
                  <a:cubicBezTo>
                    <a:pt x="7831" y="9259"/>
                    <a:pt x="7971" y="9258"/>
                    <a:pt x="8110" y="9258"/>
                  </a:cubicBezTo>
                  <a:cubicBezTo>
                    <a:pt x="9281" y="9258"/>
                    <a:pt x="10446" y="9327"/>
                    <a:pt x="11610" y="9327"/>
                  </a:cubicBezTo>
                  <a:cubicBezTo>
                    <a:pt x="11808" y="9327"/>
                    <a:pt x="12006" y="9325"/>
                    <a:pt x="12204" y="9320"/>
                  </a:cubicBezTo>
                  <a:cubicBezTo>
                    <a:pt x="13074" y="9297"/>
                    <a:pt x="13955" y="9332"/>
                    <a:pt x="14824" y="9273"/>
                  </a:cubicBezTo>
                  <a:cubicBezTo>
                    <a:pt x="15201" y="9249"/>
                    <a:pt x="15578" y="9242"/>
                    <a:pt x="15955" y="9242"/>
                  </a:cubicBezTo>
                  <a:cubicBezTo>
                    <a:pt x="16395" y="9242"/>
                    <a:pt x="16835" y="9251"/>
                    <a:pt x="17275" y="9251"/>
                  </a:cubicBezTo>
                  <a:cubicBezTo>
                    <a:pt x="17387" y="9251"/>
                    <a:pt x="17498" y="9250"/>
                    <a:pt x="17610" y="9249"/>
                  </a:cubicBezTo>
                  <a:cubicBezTo>
                    <a:pt x="18908" y="9225"/>
                    <a:pt x="20182" y="9094"/>
                    <a:pt x="21456" y="8880"/>
                  </a:cubicBezTo>
                  <a:cubicBezTo>
                    <a:pt x="21563" y="8856"/>
                    <a:pt x="21634" y="8820"/>
                    <a:pt x="21706" y="8737"/>
                  </a:cubicBezTo>
                  <a:cubicBezTo>
                    <a:pt x="21896" y="8523"/>
                    <a:pt x="21908" y="8261"/>
                    <a:pt x="21932" y="7999"/>
                  </a:cubicBezTo>
                  <a:cubicBezTo>
                    <a:pt x="21991" y="7523"/>
                    <a:pt x="22015" y="7046"/>
                    <a:pt x="22396" y="6677"/>
                  </a:cubicBezTo>
                  <a:cubicBezTo>
                    <a:pt x="22432" y="6653"/>
                    <a:pt x="22444" y="6594"/>
                    <a:pt x="22468" y="6546"/>
                  </a:cubicBezTo>
                  <a:cubicBezTo>
                    <a:pt x="22527" y="6427"/>
                    <a:pt x="22503" y="6356"/>
                    <a:pt x="22361" y="6344"/>
                  </a:cubicBezTo>
                  <a:cubicBezTo>
                    <a:pt x="22170" y="6344"/>
                    <a:pt x="21991" y="6320"/>
                    <a:pt x="21813" y="6320"/>
                  </a:cubicBezTo>
                  <a:cubicBezTo>
                    <a:pt x="21348" y="6308"/>
                    <a:pt x="20884" y="6320"/>
                    <a:pt x="20420" y="6284"/>
                  </a:cubicBezTo>
                  <a:cubicBezTo>
                    <a:pt x="19372" y="6201"/>
                    <a:pt x="18348" y="6022"/>
                    <a:pt x="17324" y="5820"/>
                  </a:cubicBezTo>
                  <a:cubicBezTo>
                    <a:pt x="15824" y="5522"/>
                    <a:pt x="14324" y="5213"/>
                    <a:pt x="12871" y="4701"/>
                  </a:cubicBezTo>
                  <a:cubicBezTo>
                    <a:pt x="10180" y="3736"/>
                    <a:pt x="7621" y="2451"/>
                    <a:pt x="5037" y="1224"/>
                  </a:cubicBezTo>
                  <a:cubicBezTo>
                    <a:pt x="4073" y="772"/>
                    <a:pt x="3120" y="295"/>
                    <a:pt x="2060" y="81"/>
                  </a:cubicBezTo>
                  <a:cubicBezTo>
                    <a:pt x="1826" y="35"/>
                    <a:pt x="1591" y="1"/>
                    <a:pt x="1358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1372069" y="3180983"/>
              <a:ext cx="1266400" cy="510296"/>
            </a:xfrm>
            <a:custGeom>
              <a:avLst/>
              <a:gdLst/>
              <a:ahLst/>
              <a:cxnLst/>
              <a:rect l="l" t="t" r="r" b="b"/>
              <a:pathLst>
                <a:path w="21968" h="8852" extrusionOk="0">
                  <a:moveTo>
                    <a:pt x="1100" y="0"/>
                  </a:moveTo>
                  <a:cubicBezTo>
                    <a:pt x="904" y="0"/>
                    <a:pt x="709" y="29"/>
                    <a:pt x="513" y="111"/>
                  </a:cubicBezTo>
                  <a:cubicBezTo>
                    <a:pt x="144" y="278"/>
                    <a:pt x="1" y="563"/>
                    <a:pt x="96" y="956"/>
                  </a:cubicBezTo>
                  <a:cubicBezTo>
                    <a:pt x="132" y="1147"/>
                    <a:pt x="215" y="1325"/>
                    <a:pt x="299" y="1504"/>
                  </a:cubicBezTo>
                  <a:cubicBezTo>
                    <a:pt x="572" y="2028"/>
                    <a:pt x="930" y="2480"/>
                    <a:pt x="1346" y="2885"/>
                  </a:cubicBezTo>
                  <a:cubicBezTo>
                    <a:pt x="2942" y="4492"/>
                    <a:pt x="4704" y="5885"/>
                    <a:pt x="6740" y="6886"/>
                  </a:cubicBezTo>
                  <a:cubicBezTo>
                    <a:pt x="6883" y="6945"/>
                    <a:pt x="6954" y="7040"/>
                    <a:pt x="6990" y="7183"/>
                  </a:cubicBezTo>
                  <a:cubicBezTo>
                    <a:pt x="7073" y="7517"/>
                    <a:pt x="7121" y="7850"/>
                    <a:pt x="7085" y="8195"/>
                  </a:cubicBezTo>
                  <a:cubicBezTo>
                    <a:pt x="7073" y="8386"/>
                    <a:pt x="7038" y="8588"/>
                    <a:pt x="7097" y="8791"/>
                  </a:cubicBezTo>
                  <a:cubicBezTo>
                    <a:pt x="7359" y="8791"/>
                    <a:pt x="7621" y="8785"/>
                    <a:pt x="7883" y="8785"/>
                  </a:cubicBezTo>
                  <a:cubicBezTo>
                    <a:pt x="8014" y="8785"/>
                    <a:pt x="8145" y="8787"/>
                    <a:pt x="8276" y="8791"/>
                  </a:cubicBezTo>
                  <a:cubicBezTo>
                    <a:pt x="9633" y="8814"/>
                    <a:pt x="10990" y="8850"/>
                    <a:pt x="12348" y="8850"/>
                  </a:cubicBezTo>
                  <a:cubicBezTo>
                    <a:pt x="12467" y="8851"/>
                    <a:pt x="12586" y="8851"/>
                    <a:pt x="12705" y="8851"/>
                  </a:cubicBezTo>
                  <a:cubicBezTo>
                    <a:pt x="14134" y="8851"/>
                    <a:pt x="15562" y="8791"/>
                    <a:pt x="16991" y="8791"/>
                  </a:cubicBezTo>
                  <a:cubicBezTo>
                    <a:pt x="18289" y="8791"/>
                    <a:pt x="19599" y="8695"/>
                    <a:pt x="20885" y="8433"/>
                  </a:cubicBezTo>
                  <a:cubicBezTo>
                    <a:pt x="21551" y="8291"/>
                    <a:pt x="21420" y="8433"/>
                    <a:pt x="21539" y="7790"/>
                  </a:cubicBezTo>
                  <a:cubicBezTo>
                    <a:pt x="21551" y="7695"/>
                    <a:pt x="21551" y="7600"/>
                    <a:pt x="21551" y="7505"/>
                  </a:cubicBezTo>
                  <a:cubicBezTo>
                    <a:pt x="21539" y="7064"/>
                    <a:pt x="21575" y="6647"/>
                    <a:pt x="21968" y="6350"/>
                  </a:cubicBezTo>
                  <a:cubicBezTo>
                    <a:pt x="21968" y="6338"/>
                    <a:pt x="21956" y="6314"/>
                    <a:pt x="21944" y="6302"/>
                  </a:cubicBezTo>
                  <a:lnTo>
                    <a:pt x="21599" y="6302"/>
                  </a:lnTo>
                  <a:cubicBezTo>
                    <a:pt x="21430" y="6306"/>
                    <a:pt x="21260" y="6308"/>
                    <a:pt x="21092" y="6308"/>
                  </a:cubicBezTo>
                  <a:cubicBezTo>
                    <a:pt x="20714" y="6308"/>
                    <a:pt x="20338" y="6296"/>
                    <a:pt x="19968" y="6255"/>
                  </a:cubicBezTo>
                  <a:cubicBezTo>
                    <a:pt x="18468" y="6088"/>
                    <a:pt x="16979" y="5850"/>
                    <a:pt x="15503" y="5504"/>
                  </a:cubicBezTo>
                  <a:cubicBezTo>
                    <a:pt x="14479" y="5254"/>
                    <a:pt x="13443" y="5040"/>
                    <a:pt x="12443" y="4671"/>
                  </a:cubicBezTo>
                  <a:cubicBezTo>
                    <a:pt x="9752" y="3683"/>
                    <a:pt x="7180" y="2421"/>
                    <a:pt x="4585" y="1182"/>
                  </a:cubicBezTo>
                  <a:cubicBezTo>
                    <a:pt x="3692" y="754"/>
                    <a:pt x="2787" y="313"/>
                    <a:pt x="1799" y="87"/>
                  </a:cubicBezTo>
                  <a:cubicBezTo>
                    <a:pt x="1566" y="42"/>
                    <a:pt x="1333" y="0"/>
                    <a:pt x="1100" y="0"/>
                  </a:cubicBezTo>
                  <a:close/>
                </a:path>
              </a:pathLst>
            </a:custGeom>
            <a:solidFill>
              <a:srgbClr val="AA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1" name="Google Shape;1791;p37"/>
          <p:cNvSpPr/>
          <p:nvPr/>
        </p:nvSpPr>
        <p:spPr>
          <a:xfrm>
            <a:off x="3748638" y="1539072"/>
            <a:ext cx="591900" cy="591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37"/>
          <p:cNvSpPr/>
          <p:nvPr/>
        </p:nvSpPr>
        <p:spPr>
          <a:xfrm>
            <a:off x="3748638" y="2705334"/>
            <a:ext cx="591900" cy="591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37"/>
          <p:cNvSpPr/>
          <p:nvPr/>
        </p:nvSpPr>
        <p:spPr>
          <a:xfrm>
            <a:off x="3748638" y="3896705"/>
            <a:ext cx="591900" cy="591900"/>
          </a:xfrm>
          <a:prstGeom prst="ellipse">
            <a:avLst/>
          </a:prstGeom>
          <a:solidFill>
            <a:srgbClr val="DDF0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37"/>
          <p:cNvSpPr txBox="1"/>
          <p:nvPr/>
        </p:nvSpPr>
        <p:spPr>
          <a:xfrm>
            <a:off x="4458938" y="1493497"/>
            <a:ext cx="3494416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Lí lẽ xác đáng, sâu sắc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37"/>
          <p:cNvSpPr txBox="1"/>
          <p:nvPr/>
        </p:nvSpPr>
        <p:spPr>
          <a:xfrm>
            <a:off x="4458937" y="2660334"/>
            <a:ext cx="4303097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</a:t>
            </a: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ẫn chứng cụ thể, thuyết phục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37"/>
          <p:cNvSpPr txBox="1"/>
          <p:nvPr/>
        </p:nvSpPr>
        <p:spPr>
          <a:xfrm>
            <a:off x="4458938" y="3852280"/>
            <a:ext cx="3494416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Ngôn ngữ giản dị, dễ hiểu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/>
      <p:bldP spid="1791" grpId="0" animBg="1"/>
      <p:bldP spid="1792" grpId="0" animBg="1"/>
      <p:bldP spid="1793" grpId="0" animBg="1"/>
      <p:bldP spid="1795" grpId="0"/>
      <p:bldP spid="1796" grpId="0"/>
      <p:bldP spid="1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264C2A71-8E2E-4062-8033-D3A766F8C4FF}"/>
              </a:ext>
            </a:extLst>
          </p:cNvPr>
          <p:cNvSpPr/>
          <p:nvPr/>
        </p:nvSpPr>
        <p:spPr>
          <a:xfrm rot="16200000">
            <a:off x="3857743" y="-3026419"/>
            <a:ext cx="1428513" cy="82042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B9692-C5AD-46F1-894F-F2ADC27731EB}"/>
              </a:ext>
            </a:extLst>
          </p:cNvPr>
          <p:cNvSpPr txBox="1"/>
          <p:nvPr/>
        </p:nvSpPr>
        <p:spPr>
          <a:xfrm>
            <a:off x="1052348" y="793377"/>
            <a:ext cx="7440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8.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8D37A-AB15-44D3-A4AA-C48B130B1D0C}"/>
              </a:ext>
            </a:extLst>
          </p:cNvPr>
          <p:cNvSpPr/>
          <p:nvPr/>
        </p:nvSpPr>
        <p:spPr>
          <a:xfrm>
            <a:off x="651197" y="2207322"/>
            <a:ext cx="3868494" cy="100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Xây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gay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E8B54-73A2-4AC9-BB35-D923A3B459CA}"/>
              </a:ext>
            </a:extLst>
          </p:cNvPr>
          <p:cNvSpPr/>
          <p:nvPr/>
        </p:nvSpPr>
        <p:spPr>
          <a:xfrm>
            <a:off x="4846351" y="2221891"/>
            <a:ext cx="3680099" cy="100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2586C-889F-4226-9EE2-64EA9246DF39}"/>
              </a:ext>
            </a:extLst>
          </p:cNvPr>
          <p:cNvSpPr/>
          <p:nvPr/>
        </p:nvSpPr>
        <p:spPr>
          <a:xfrm>
            <a:off x="644270" y="3661484"/>
            <a:ext cx="3868494" cy="100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lẽ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dễ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ACEE0-09C0-4C1C-AD7A-1BE3B62E869A}"/>
              </a:ext>
            </a:extLst>
          </p:cNvPr>
          <p:cNvSpPr/>
          <p:nvPr/>
        </p:nvSpPr>
        <p:spPr>
          <a:xfrm>
            <a:off x="4846351" y="3661484"/>
            <a:ext cx="3680099" cy="100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khẩu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59CBA0-380A-43ED-A684-E021C4B04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00" y="2537812"/>
            <a:ext cx="604292" cy="531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D72B75-2F4A-4EB5-80CF-8EBD92561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8" y="3911454"/>
            <a:ext cx="603402" cy="482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AC3410-7666-461E-88B8-CFB44E8FD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51" y="3910613"/>
            <a:ext cx="603557" cy="530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DFF8AE-5628-4DC3-9FEA-889CD013D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7" y="2537812"/>
            <a:ext cx="549444" cy="482845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  <a:extLst>
              <a:ext uri="{FF2B5EF4-FFF2-40B4-BE49-F238E27FC236}">
                <a16:creationId xmlns:a16="http://schemas.microsoft.com/office/drawing/2014/main" id="{FCC8C069-932F-38E0-8F02-0E59254AF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21" y="4598131"/>
            <a:ext cx="503261" cy="4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6870F6-3DCE-16AC-4ED1-AD9B29E063EB}"/>
              </a:ext>
            </a:extLst>
          </p:cNvPr>
          <p:cNvGrpSpPr/>
          <p:nvPr/>
        </p:nvGrpSpPr>
        <p:grpSpPr>
          <a:xfrm>
            <a:off x="-706089" y="-235369"/>
            <a:ext cx="5614235" cy="5614235"/>
            <a:chOff x="-706089" y="-235369"/>
            <a:chExt cx="5614235" cy="5614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7EC38-E5BC-D816-FEE9-7DC27F968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06089" y="-235369"/>
              <a:ext cx="5614235" cy="5614235"/>
            </a:xfrm>
            <a:prstGeom prst="rect">
              <a:avLst/>
            </a:prstGeom>
          </p:spPr>
        </p:pic>
        <p:sp>
          <p:nvSpPr>
            <p:cNvPr id="8" name="Google Shape;905;p39">
              <a:extLst>
                <a:ext uri="{FF2B5EF4-FFF2-40B4-BE49-F238E27FC236}">
                  <a16:creationId xmlns:a16="http://schemas.microsoft.com/office/drawing/2014/main" id="{3334C389-E663-F7EC-E4FC-E7441AE310B9}"/>
                </a:ext>
              </a:extLst>
            </p:cNvPr>
            <p:cNvSpPr txBox="1">
              <a:spLocks/>
            </p:cNvSpPr>
            <p:nvPr/>
          </p:nvSpPr>
          <p:spPr>
            <a:xfrm>
              <a:off x="539164" y="1663786"/>
              <a:ext cx="3123727" cy="1653900"/>
            </a:xfrm>
            <a:prstGeom prst="rect">
              <a:avLst/>
            </a:prstGeom>
            <a:noFill/>
            <a:ln>
              <a:noFill/>
            </a:ln>
            <a:effectLst>
              <a:outerShdw dist="28575" dir="120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20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Kirang Haerang"/>
                <a:buNone/>
                <a:defRPr sz="1800" b="0" i="0" u="none" strike="noStrike" cap="none">
                  <a:solidFill>
                    <a:schemeClr val="lt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sz="6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Bài</a:t>
              </a:r>
              <a:r>
                <a:rPr lang="en-US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tập</a:t>
              </a:r>
              <a:r>
                <a:rPr lang="en-US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về</a:t>
              </a:r>
              <a:r>
                <a:rPr lang="en-US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5 Filmotype Honey" panose="02000000000000000000" pitchFamily="2" charset="0"/>
                </a:rPr>
                <a:t>nhà</a:t>
              </a:r>
              <a:endParaRPr lang="vi-VN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5 Filmotype Honey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FB4BC6-719D-7E0A-0227-F66FE3ABF670}"/>
              </a:ext>
            </a:extLst>
          </p:cNvPr>
          <p:cNvSpPr txBox="1"/>
          <p:nvPr/>
        </p:nvSpPr>
        <p:spPr>
          <a:xfrm>
            <a:off x="4775500" y="505577"/>
            <a:ext cx="38293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#9Slide03 AmpleSoft" panose="02000000000000000000" pitchFamily="2" charset="0"/>
              </a:rPr>
              <a:t>Tìm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đọc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thêm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các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bài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nghị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luận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văn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học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bàn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về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thơ</a:t>
            </a:r>
            <a:r>
              <a:rPr lang="en-US" sz="3600" dirty="0">
                <a:latin typeface="#9Slide03 AmpleSoft" panose="02000000000000000000" pitchFamily="2" charset="0"/>
              </a:rPr>
              <a:t> (</a:t>
            </a:r>
            <a:r>
              <a:rPr lang="en-US" sz="3600" dirty="0" err="1">
                <a:latin typeface="#9Slide03 AmpleSoft" panose="02000000000000000000" pitchFamily="2" charset="0"/>
              </a:rPr>
              <a:t>trong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sách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và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trên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mạng</a:t>
            </a:r>
            <a:r>
              <a:rPr lang="en-US" sz="3600" dirty="0">
                <a:latin typeface="#9Slide03 AmpleSoft" panose="02000000000000000000" pitchFamily="2" charset="0"/>
              </a:rPr>
              <a:t>) </a:t>
            </a:r>
            <a:r>
              <a:rPr lang="en-US" sz="3600" dirty="0" err="1">
                <a:latin typeface="#9Slide03 AmpleSoft" panose="02000000000000000000" pitchFamily="2" charset="0"/>
              </a:rPr>
              <a:t>và</a:t>
            </a:r>
            <a:r>
              <a:rPr lang="en-US" sz="3600" dirty="0">
                <a:latin typeface="#9Slide03 AmpleSoft" panose="02000000000000000000" pitchFamily="2" charset="0"/>
              </a:rPr>
              <a:t> chia </a:t>
            </a:r>
            <a:r>
              <a:rPr lang="en-US" sz="3600" dirty="0" err="1">
                <a:latin typeface="#9Slide03 AmpleSoft" panose="02000000000000000000" pitchFamily="2" charset="0"/>
              </a:rPr>
              <a:t>sẻ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bài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em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thích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nhất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với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các</a:t>
            </a:r>
            <a:r>
              <a:rPr lang="en-US" sz="3600" dirty="0">
                <a:latin typeface="#9Slide03 AmpleSoft" panose="02000000000000000000" pitchFamily="2" charset="0"/>
              </a:rPr>
              <a:t> </a:t>
            </a:r>
            <a:r>
              <a:rPr lang="en-US" sz="3600" dirty="0" err="1">
                <a:latin typeface="#9Slide03 AmpleSoft" panose="02000000000000000000" pitchFamily="2" charset="0"/>
              </a:rPr>
              <a:t>bạn</a:t>
            </a:r>
            <a:endParaRPr lang="en-US" sz="36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3"/>
          <p:cNvGrpSpPr/>
          <p:nvPr/>
        </p:nvGrpSpPr>
        <p:grpSpPr>
          <a:xfrm>
            <a:off x="1164566" y="927924"/>
            <a:ext cx="6875253" cy="3057479"/>
            <a:chOff x="1876075" y="927651"/>
            <a:chExt cx="5391854" cy="27557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1" name="Google Shape;991;p43"/>
            <p:cNvSpPr/>
            <p:nvPr/>
          </p:nvSpPr>
          <p:spPr>
            <a:xfrm>
              <a:off x="1876075" y="927651"/>
              <a:ext cx="5391854" cy="2544991"/>
            </a:xfrm>
            <a:custGeom>
              <a:avLst/>
              <a:gdLst/>
              <a:ahLst/>
              <a:cxnLst/>
              <a:rect l="l" t="t" r="r" b="b"/>
              <a:pathLst>
                <a:path w="40261" h="29674" extrusionOk="0">
                  <a:moveTo>
                    <a:pt x="36473" y="989"/>
                  </a:moveTo>
                  <a:cubicBezTo>
                    <a:pt x="36245" y="944"/>
                    <a:pt x="36017" y="903"/>
                    <a:pt x="35789" y="882"/>
                  </a:cubicBezTo>
                  <a:cubicBezTo>
                    <a:pt x="34672" y="778"/>
                    <a:pt x="33552" y="713"/>
                    <a:pt x="32429" y="685"/>
                  </a:cubicBezTo>
                  <a:cubicBezTo>
                    <a:pt x="30887" y="640"/>
                    <a:pt x="29349" y="654"/>
                    <a:pt x="27811" y="640"/>
                  </a:cubicBezTo>
                  <a:cubicBezTo>
                    <a:pt x="27210" y="636"/>
                    <a:pt x="26615" y="640"/>
                    <a:pt x="26013" y="630"/>
                  </a:cubicBezTo>
                  <a:cubicBezTo>
                    <a:pt x="25312" y="619"/>
                    <a:pt x="24607" y="598"/>
                    <a:pt x="23906" y="560"/>
                  </a:cubicBezTo>
                  <a:cubicBezTo>
                    <a:pt x="22419" y="477"/>
                    <a:pt x="20929" y="432"/>
                    <a:pt x="19447" y="260"/>
                  </a:cubicBezTo>
                  <a:cubicBezTo>
                    <a:pt x="17984" y="94"/>
                    <a:pt x="16529" y="18"/>
                    <a:pt x="15067" y="8"/>
                  </a:cubicBezTo>
                  <a:cubicBezTo>
                    <a:pt x="13765" y="0"/>
                    <a:pt x="12471" y="91"/>
                    <a:pt x="11172" y="198"/>
                  </a:cubicBezTo>
                  <a:cubicBezTo>
                    <a:pt x="10629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8" y="73"/>
                    <a:pt x="6409" y="73"/>
                    <a:pt x="6257" y="91"/>
                  </a:cubicBezTo>
                  <a:cubicBezTo>
                    <a:pt x="5289" y="270"/>
                    <a:pt x="4318" y="453"/>
                    <a:pt x="3350" y="640"/>
                  </a:cubicBezTo>
                  <a:cubicBezTo>
                    <a:pt x="2665" y="767"/>
                    <a:pt x="2081" y="1069"/>
                    <a:pt x="1677" y="1694"/>
                  </a:cubicBezTo>
                  <a:cubicBezTo>
                    <a:pt x="1338" y="2209"/>
                    <a:pt x="962" y="2720"/>
                    <a:pt x="810" y="3342"/>
                  </a:cubicBezTo>
                  <a:cubicBezTo>
                    <a:pt x="647" y="4010"/>
                    <a:pt x="502" y="4680"/>
                    <a:pt x="516" y="5400"/>
                  </a:cubicBezTo>
                  <a:cubicBezTo>
                    <a:pt x="519" y="5786"/>
                    <a:pt x="446" y="6170"/>
                    <a:pt x="416" y="6561"/>
                  </a:cubicBezTo>
                  <a:cubicBezTo>
                    <a:pt x="350" y="7283"/>
                    <a:pt x="280" y="8002"/>
                    <a:pt x="236" y="8731"/>
                  </a:cubicBezTo>
                  <a:cubicBezTo>
                    <a:pt x="188" y="9426"/>
                    <a:pt x="173" y="10128"/>
                    <a:pt x="149" y="10822"/>
                  </a:cubicBezTo>
                  <a:cubicBezTo>
                    <a:pt x="119" y="11915"/>
                    <a:pt x="73" y="13006"/>
                    <a:pt x="66" y="14096"/>
                  </a:cubicBezTo>
                  <a:cubicBezTo>
                    <a:pt x="57" y="15530"/>
                    <a:pt x="125" y="16961"/>
                    <a:pt x="63" y="18382"/>
                  </a:cubicBezTo>
                  <a:cubicBezTo>
                    <a:pt x="1" y="19844"/>
                    <a:pt x="14" y="21292"/>
                    <a:pt x="132" y="22750"/>
                  </a:cubicBezTo>
                  <a:cubicBezTo>
                    <a:pt x="215" y="23732"/>
                    <a:pt x="368" y="24700"/>
                    <a:pt x="709" y="25633"/>
                  </a:cubicBezTo>
                  <a:cubicBezTo>
                    <a:pt x="1193" y="26957"/>
                    <a:pt x="2030" y="27880"/>
                    <a:pt x="3250" y="28419"/>
                  </a:cubicBezTo>
                  <a:cubicBezTo>
                    <a:pt x="3858" y="28689"/>
                    <a:pt x="4477" y="28875"/>
                    <a:pt x="5109" y="29003"/>
                  </a:cubicBezTo>
                  <a:cubicBezTo>
                    <a:pt x="5787" y="29145"/>
                    <a:pt x="6478" y="29217"/>
                    <a:pt x="7170" y="29255"/>
                  </a:cubicBezTo>
                  <a:cubicBezTo>
                    <a:pt x="8967" y="29348"/>
                    <a:pt x="10764" y="29390"/>
                    <a:pt x="12565" y="29477"/>
                  </a:cubicBezTo>
                  <a:cubicBezTo>
                    <a:pt x="14237" y="29570"/>
                    <a:pt x="15901" y="29597"/>
                    <a:pt x="17570" y="29556"/>
                  </a:cubicBezTo>
                  <a:cubicBezTo>
                    <a:pt x="18634" y="29528"/>
                    <a:pt x="19706" y="29556"/>
                    <a:pt x="20774" y="29584"/>
                  </a:cubicBezTo>
                  <a:cubicBezTo>
                    <a:pt x="22392" y="29618"/>
                    <a:pt x="24005" y="29674"/>
                    <a:pt x="25619" y="29542"/>
                  </a:cubicBezTo>
                  <a:cubicBezTo>
                    <a:pt x="25983" y="29514"/>
                    <a:pt x="26349" y="29501"/>
                    <a:pt x="26709" y="29525"/>
                  </a:cubicBezTo>
                  <a:cubicBezTo>
                    <a:pt x="26771" y="29528"/>
                    <a:pt x="26830" y="29535"/>
                    <a:pt x="26888" y="29549"/>
                  </a:cubicBezTo>
                  <a:cubicBezTo>
                    <a:pt x="27133" y="29597"/>
                    <a:pt x="31195" y="28983"/>
                    <a:pt x="31322" y="28979"/>
                  </a:cubicBezTo>
                  <a:cubicBezTo>
                    <a:pt x="32335" y="28910"/>
                    <a:pt x="33348" y="28837"/>
                    <a:pt x="34361" y="28778"/>
                  </a:cubicBezTo>
                  <a:cubicBezTo>
                    <a:pt x="35370" y="28710"/>
                    <a:pt x="36379" y="28592"/>
                    <a:pt x="37399" y="28613"/>
                  </a:cubicBezTo>
                  <a:cubicBezTo>
                    <a:pt x="37941" y="28627"/>
                    <a:pt x="38353" y="28474"/>
                    <a:pt x="38713" y="28094"/>
                  </a:cubicBezTo>
                  <a:cubicBezTo>
                    <a:pt x="38871" y="27922"/>
                    <a:pt x="39024" y="27727"/>
                    <a:pt x="39152" y="27523"/>
                  </a:cubicBezTo>
                  <a:cubicBezTo>
                    <a:pt x="39559" y="26836"/>
                    <a:pt x="39804" y="26092"/>
                    <a:pt x="39857" y="25263"/>
                  </a:cubicBezTo>
                  <a:cubicBezTo>
                    <a:pt x="39978" y="23362"/>
                    <a:pt x="40109" y="21475"/>
                    <a:pt x="40227" y="19571"/>
                  </a:cubicBezTo>
                  <a:cubicBezTo>
                    <a:pt x="40261" y="19014"/>
                    <a:pt x="40257" y="18457"/>
                    <a:pt x="40251" y="17894"/>
                  </a:cubicBezTo>
                  <a:cubicBezTo>
                    <a:pt x="40251" y="16463"/>
                    <a:pt x="40227" y="15039"/>
                    <a:pt x="40219" y="13612"/>
                  </a:cubicBezTo>
                  <a:cubicBezTo>
                    <a:pt x="40219" y="12267"/>
                    <a:pt x="40147" y="10923"/>
                    <a:pt x="40029" y="9585"/>
                  </a:cubicBezTo>
                  <a:cubicBezTo>
                    <a:pt x="39946" y="8600"/>
                    <a:pt x="39911" y="7622"/>
                    <a:pt x="39843" y="6640"/>
                  </a:cubicBezTo>
                  <a:cubicBezTo>
                    <a:pt x="39795" y="6028"/>
                    <a:pt x="39742" y="5410"/>
                    <a:pt x="39656" y="4798"/>
                  </a:cubicBezTo>
                  <a:cubicBezTo>
                    <a:pt x="39493" y="3754"/>
                    <a:pt x="39134" y="2787"/>
                    <a:pt x="38529" y="1922"/>
                  </a:cubicBezTo>
                  <a:cubicBezTo>
                    <a:pt x="38291" y="1576"/>
                    <a:pt x="38011" y="1314"/>
                    <a:pt x="37610" y="1235"/>
                  </a:cubicBezTo>
                  <a:cubicBezTo>
                    <a:pt x="37596" y="1231"/>
                    <a:pt x="37582" y="1227"/>
                    <a:pt x="37568" y="1224"/>
                  </a:cubicBezTo>
                  <a:cubicBezTo>
                    <a:pt x="37499" y="1214"/>
                    <a:pt x="37430" y="1200"/>
                    <a:pt x="37361" y="1186"/>
                  </a:cubicBezTo>
                  <a:cubicBezTo>
                    <a:pt x="37064" y="1128"/>
                    <a:pt x="36770" y="1051"/>
                    <a:pt x="36473" y="9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 rot="-10796802">
              <a:off x="6412063" y="3349350"/>
              <a:ext cx="322500" cy="333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380896" y="1553901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Chúc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các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em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học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tốt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!</a:t>
            </a:r>
            <a:endParaRPr lang="vi-VN" sz="6000" dirty="0">
              <a:solidFill>
                <a:schemeClr val="accent5">
                  <a:lumMod val="75000"/>
                </a:schemeClr>
              </a:solidFill>
              <a:latin typeface="#9Slide05 Gullever Font" panose="02000507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8B6D-1483-4760-A3E0-AF8C330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" y="3388626"/>
            <a:ext cx="1653900" cy="1653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8A8F202-6AAD-8A95-CF1C-3B0B8A688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7879" y="-1464054"/>
            <a:ext cx="8071608" cy="80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93112" y="2864828"/>
            <a:ext cx="4262159" cy="42568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4138" y="133315"/>
            <a:ext cx="771025" cy="76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51039" y="1244616"/>
            <a:ext cx="1164124" cy="1162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5631" y="1409567"/>
            <a:ext cx="1164124" cy="1162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4159" y="130123"/>
            <a:ext cx="771025" cy="768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1080" y="2864828"/>
            <a:ext cx="4262159" cy="4256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5120" y="4462900"/>
            <a:ext cx="1281130" cy="6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15629" y="4462900"/>
            <a:ext cx="1281130" cy="680600"/>
          </a:xfrm>
          <a:prstGeom prst="rect">
            <a:avLst/>
          </a:prstGeom>
        </p:spPr>
      </p:pic>
      <p:pic>
        <p:nvPicPr>
          <p:cNvPr id="3" name="Picture 2" descr="31 Tranh trò chơi dân gian ý tưởng | trò chơi, chủ đề, mỹ thuật">
            <a:extLst>
              <a:ext uri="{FF2B5EF4-FFF2-40B4-BE49-F238E27FC236}">
                <a16:creationId xmlns:a16="http://schemas.microsoft.com/office/drawing/2014/main" id="{FBE1119C-9813-D20C-2586-FE9FD680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984"/>
            <a:ext cx="9144001" cy="56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D53CA5-3772-5804-8B2D-B77250D7F79D}"/>
              </a:ext>
            </a:extLst>
          </p:cNvPr>
          <p:cNvSpPr/>
          <p:nvPr/>
        </p:nvSpPr>
        <p:spPr>
          <a:xfrm>
            <a:off x="5829300" y="4095750"/>
            <a:ext cx="2971800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 tìm</a:t>
            </a:r>
          </a:p>
        </p:txBody>
      </p:sp>
    </p:spTree>
    <p:extLst>
      <p:ext uri="{BB962C8B-B14F-4D97-AF65-F5344CB8AC3E}">
        <p14:creationId xmlns:p14="http://schemas.microsoft.com/office/powerpoint/2010/main" val="125553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7879" y="-1464054"/>
            <a:ext cx="8071608" cy="80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93112" y="2864828"/>
            <a:ext cx="4262159" cy="42568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4138" y="133315"/>
            <a:ext cx="771025" cy="76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51039" y="1244616"/>
            <a:ext cx="1164124" cy="1162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5631" y="1409567"/>
            <a:ext cx="1164124" cy="1162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4159" y="130123"/>
            <a:ext cx="771025" cy="768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1080" y="2864828"/>
            <a:ext cx="4262159" cy="42568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5120" y="4462900"/>
            <a:ext cx="1281130" cy="6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15629" y="4462900"/>
            <a:ext cx="1281130" cy="680600"/>
          </a:xfrm>
          <a:prstGeom prst="rect">
            <a:avLst/>
          </a:prstGeom>
        </p:spPr>
      </p:pic>
      <p:pic>
        <p:nvPicPr>
          <p:cNvPr id="3" name="Picture 2" descr="50+ Tranh Vẽ Đề Tài Trò Chơi Dân Gian Đẹp Nhất, Soạn Mĩ Thuật Lớp 7 Bài 25:  Vẽ Tranh">
            <a:extLst>
              <a:ext uri="{FF2B5EF4-FFF2-40B4-BE49-F238E27FC236}">
                <a16:creationId xmlns:a16="http://schemas.microsoft.com/office/drawing/2014/main" id="{D46A8041-2290-C4E3-DFC9-3FF7A9CC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297"/>
            <a:ext cx="9144000" cy="51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0BA176-0552-3A7F-B8C7-F0E4792DB6C6}"/>
              </a:ext>
            </a:extLst>
          </p:cNvPr>
          <p:cNvSpPr/>
          <p:nvPr/>
        </p:nvSpPr>
        <p:spPr>
          <a:xfrm>
            <a:off x="4762500" y="4095750"/>
            <a:ext cx="4229100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chi chành chành</a:t>
            </a:r>
          </a:p>
        </p:txBody>
      </p:sp>
    </p:spTree>
    <p:extLst>
      <p:ext uri="{BB962C8B-B14F-4D97-AF65-F5344CB8AC3E}">
        <p14:creationId xmlns:p14="http://schemas.microsoft.com/office/powerpoint/2010/main" val="4866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22307" y="1484144"/>
            <a:ext cx="733689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</a:p>
          <a:p>
            <a:pPr algn="l">
              <a:lnSpc>
                <a:spcPct val="13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05;p39">
            <a:extLst>
              <a:ext uri="{FF2B5EF4-FFF2-40B4-BE49-F238E27FC236}">
                <a16:creationId xmlns:a16="http://schemas.microsoft.com/office/drawing/2014/main" id="{7154A167-DBDF-2E9B-C1F1-40E63B9D7557}"/>
              </a:ext>
            </a:extLst>
          </p:cNvPr>
          <p:cNvSpPr txBox="1">
            <a:spLocks/>
          </p:cNvSpPr>
          <p:nvPr/>
        </p:nvSpPr>
        <p:spPr>
          <a:xfrm>
            <a:off x="1092514" y="1452962"/>
            <a:ext cx="874947" cy="134634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05;p39">
            <a:extLst>
              <a:ext uri="{FF2B5EF4-FFF2-40B4-BE49-F238E27FC236}">
                <a16:creationId xmlns:a16="http://schemas.microsoft.com/office/drawing/2014/main" id="{FBAA55DC-7325-D33D-501A-43BFF7BEBC8E}"/>
              </a:ext>
            </a:extLst>
          </p:cNvPr>
          <p:cNvSpPr txBox="1">
            <a:spLocks/>
          </p:cNvSpPr>
          <p:nvPr/>
        </p:nvSpPr>
        <p:spPr>
          <a:xfrm>
            <a:off x="1013083" y="496740"/>
            <a:ext cx="1145753" cy="1182235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05;p39">
            <a:extLst>
              <a:ext uri="{FF2B5EF4-FFF2-40B4-BE49-F238E27FC236}">
                <a16:creationId xmlns:a16="http://schemas.microsoft.com/office/drawing/2014/main" id="{63D5763D-C62D-9D94-7DB3-10E4236C1041}"/>
              </a:ext>
            </a:extLst>
          </p:cNvPr>
          <p:cNvSpPr txBox="1">
            <a:spLocks/>
          </p:cNvSpPr>
          <p:nvPr/>
        </p:nvSpPr>
        <p:spPr>
          <a:xfrm>
            <a:off x="965660" y="2840365"/>
            <a:ext cx="1030254" cy="894322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905;p39">
            <a:extLst>
              <a:ext uri="{FF2B5EF4-FFF2-40B4-BE49-F238E27FC236}">
                <a16:creationId xmlns:a16="http://schemas.microsoft.com/office/drawing/2014/main" id="{0AEA39B9-343F-E216-0A2D-F700F6D2F37D}"/>
              </a:ext>
            </a:extLst>
          </p:cNvPr>
          <p:cNvSpPr txBox="1">
            <a:spLocks/>
          </p:cNvSpPr>
          <p:nvPr/>
        </p:nvSpPr>
        <p:spPr>
          <a:xfrm>
            <a:off x="2113434" y="1915295"/>
            <a:ext cx="2564781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905;p39">
            <a:extLst>
              <a:ext uri="{FF2B5EF4-FFF2-40B4-BE49-F238E27FC236}">
                <a16:creationId xmlns:a16="http://schemas.microsoft.com/office/drawing/2014/main" id="{0E2FAFDE-E3D3-C77C-3627-B75B9C071CAD}"/>
              </a:ext>
            </a:extLst>
          </p:cNvPr>
          <p:cNvSpPr txBox="1">
            <a:spLocks/>
          </p:cNvSpPr>
          <p:nvPr/>
        </p:nvSpPr>
        <p:spPr>
          <a:xfrm>
            <a:off x="5067332" y="1112874"/>
            <a:ext cx="2845852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05;p39">
            <a:extLst>
              <a:ext uri="{FF2B5EF4-FFF2-40B4-BE49-F238E27FC236}">
                <a16:creationId xmlns:a16="http://schemas.microsoft.com/office/drawing/2014/main" id="{C46A0259-FAE7-3F37-D27E-E836FEF5A154}"/>
              </a:ext>
            </a:extLst>
          </p:cNvPr>
          <p:cNvSpPr txBox="1">
            <a:spLocks/>
          </p:cNvSpPr>
          <p:nvPr/>
        </p:nvSpPr>
        <p:spPr>
          <a:xfrm>
            <a:off x="5067332" y="1464168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905;p39">
            <a:extLst>
              <a:ext uri="{FF2B5EF4-FFF2-40B4-BE49-F238E27FC236}">
                <a16:creationId xmlns:a16="http://schemas.microsoft.com/office/drawing/2014/main" id="{2D149FFC-A5C3-72BC-BD7B-72BD160697B2}"/>
              </a:ext>
            </a:extLst>
          </p:cNvPr>
          <p:cNvSpPr txBox="1">
            <a:spLocks/>
          </p:cNvSpPr>
          <p:nvPr/>
        </p:nvSpPr>
        <p:spPr>
          <a:xfrm>
            <a:off x="2113434" y="2530724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905;p39">
            <a:extLst>
              <a:ext uri="{FF2B5EF4-FFF2-40B4-BE49-F238E27FC236}">
                <a16:creationId xmlns:a16="http://schemas.microsoft.com/office/drawing/2014/main" id="{8E5B2863-FB9A-0266-0382-B64F9C650F69}"/>
              </a:ext>
            </a:extLst>
          </p:cNvPr>
          <p:cNvSpPr txBox="1">
            <a:spLocks/>
          </p:cNvSpPr>
          <p:nvPr/>
        </p:nvSpPr>
        <p:spPr>
          <a:xfrm>
            <a:off x="5043837" y="1849329"/>
            <a:ext cx="4430220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905;p39">
            <a:extLst>
              <a:ext uri="{FF2B5EF4-FFF2-40B4-BE49-F238E27FC236}">
                <a16:creationId xmlns:a16="http://schemas.microsoft.com/office/drawing/2014/main" id="{3530DA8E-983E-5A7E-7A22-1794848A60B4}"/>
              </a:ext>
            </a:extLst>
          </p:cNvPr>
          <p:cNvSpPr txBox="1">
            <a:spLocks/>
          </p:cNvSpPr>
          <p:nvPr/>
        </p:nvSpPr>
        <p:spPr>
          <a:xfrm>
            <a:off x="3001819" y="188965"/>
            <a:ext cx="4715163" cy="61602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sa-pô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905;p39">
            <a:extLst>
              <a:ext uri="{FF2B5EF4-FFF2-40B4-BE49-F238E27FC236}">
                <a16:creationId xmlns:a16="http://schemas.microsoft.com/office/drawing/2014/main" id="{2F2CCE99-EFB2-AD4B-F2FF-694E9731D06C}"/>
              </a:ext>
            </a:extLst>
          </p:cNvPr>
          <p:cNvSpPr txBox="1">
            <a:spLocks/>
          </p:cNvSpPr>
          <p:nvPr/>
        </p:nvSpPr>
        <p:spPr>
          <a:xfrm>
            <a:off x="2947041" y="570881"/>
            <a:ext cx="5983256" cy="61602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...)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905;p39">
            <a:extLst>
              <a:ext uri="{FF2B5EF4-FFF2-40B4-BE49-F238E27FC236}">
                <a16:creationId xmlns:a16="http://schemas.microsoft.com/office/drawing/2014/main" id="{EBCA4C70-2605-D116-6C65-34E82BEA4926}"/>
              </a:ext>
            </a:extLst>
          </p:cNvPr>
          <p:cNvSpPr txBox="1">
            <a:spLocks/>
          </p:cNvSpPr>
          <p:nvPr/>
        </p:nvSpPr>
        <p:spPr>
          <a:xfrm>
            <a:off x="4799757" y="4202352"/>
            <a:ext cx="3500181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05;p39">
            <a:extLst>
              <a:ext uri="{FF2B5EF4-FFF2-40B4-BE49-F238E27FC236}">
                <a16:creationId xmlns:a16="http://schemas.microsoft.com/office/drawing/2014/main" id="{7E1A3CE3-E417-2524-9F05-F0048D05AFBA}"/>
              </a:ext>
            </a:extLst>
          </p:cNvPr>
          <p:cNvSpPr txBox="1">
            <a:spLocks/>
          </p:cNvSpPr>
          <p:nvPr/>
        </p:nvSpPr>
        <p:spPr>
          <a:xfrm>
            <a:off x="4799757" y="2822058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905;p39">
            <a:extLst>
              <a:ext uri="{FF2B5EF4-FFF2-40B4-BE49-F238E27FC236}">
                <a16:creationId xmlns:a16="http://schemas.microsoft.com/office/drawing/2014/main" id="{EC13951B-E138-62E2-D5F8-245237EE0288}"/>
              </a:ext>
            </a:extLst>
          </p:cNvPr>
          <p:cNvSpPr txBox="1">
            <a:spLocks/>
          </p:cNvSpPr>
          <p:nvPr/>
        </p:nvSpPr>
        <p:spPr>
          <a:xfrm>
            <a:off x="2102544" y="3529909"/>
            <a:ext cx="2230810" cy="672443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905;p39">
            <a:extLst>
              <a:ext uri="{FF2B5EF4-FFF2-40B4-BE49-F238E27FC236}">
                <a16:creationId xmlns:a16="http://schemas.microsoft.com/office/drawing/2014/main" id="{2C5714A1-8597-59B1-178B-1D46468966AA}"/>
              </a:ext>
            </a:extLst>
          </p:cNvPr>
          <p:cNvSpPr txBox="1">
            <a:spLocks/>
          </p:cNvSpPr>
          <p:nvPr/>
        </p:nvSpPr>
        <p:spPr>
          <a:xfrm>
            <a:off x="4799757" y="2387571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905;p39">
            <a:extLst>
              <a:ext uri="{FF2B5EF4-FFF2-40B4-BE49-F238E27FC236}">
                <a16:creationId xmlns:a16="http://schemas.microsoft.com/office/drawing/2014/main" id="{321E5ABD-B2D6-40D9-E46A-A2C574ACDC95}"/>
              </a:ext>
            </a:extLst>
          </p:cNvPr>
          <p:cNvSpPr txBox="1">
            <a:spLocks/>
          </p:cNvSpPr>
          <p:nvPr/>
        </p:nvSpPr>
        <p:spPr>
          <a:xfrm>
            <a:off x="4799757" y="3724313"/>
            <a:ext cx="4233062" cy="57269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905;p39">
            <a:extLst>
              <a:ext uri="{FF2B5EF4-FFF2-40B4-BE49-F238E27FC236}">
                <a16:creationId xmlns:a16="http://schemas.microsoft.com/office/drawing/2014/main" id="{390973CA-9DFB-991F-93B1-F500353E4584}"/>
              </a:ext>
            </a:extLst>
          </p:cNvPr>
          <p:cNvSpPr txBox="1">
            <a:spLocks/>
          </p:cNvSpPr>
          <p:nvPr/>
        </p:nvSpPr>
        <p:spPr>
          <a:xfrm>
            <a:off x="4799757" y="3397233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BF3C74-2429-ABB6-A8B9-334A62411FF5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1967461" y="2126136"/>
            <a:ext cx="145973" cy="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3D1803-4342-BB02-E8CE-55217B2E5270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4678215" y="1682729"/>
            <a:ext cx="389117" cy="45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8F72F-97BD-A5AE-845E-7653F24392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678215" y="1331435"/>
            <a:ext cx="389117" cy="80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BAC8CD-0199-15A4-61B1-84F646F7E3BD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4678215" y="2067890"/>
            <a:ext cx="365622" cy="6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5DAF04-E075-A23A-23DF-5A83C98B75B2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2158836" y="496977"/>
            <a:ext cx="842983" cy="590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4A05A3-BA1A-ED4C-A4A4-AE9F0DDDB02A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2158836" y="878893"/>
            <a:ext cx="788205" cy="20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2F081F-F728-E56E-C7F3-C60A6120C94D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 flipV="1">
            <a:off x="855996" y="1087858"/>
            <a:ext cx="157087" cy="122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BBB389-9814-312A-BF3F-D8910EDEC4E5}"/>
              </a:ext>
            </a:extLst>
          </p:cNvPr>
          <p:cNvCxnSpPr>
            <a:cxnSpLocks/>
            <a:stCxn id="11" idx="3"/>
            <a:endCxn id="2" idx="1"/>
          </p:cNvCxnSpPr>
          <p:nvPr/>
        </p:nvCxnSpPr>
        <p:spPr>
          <a:xfrm flipV="1">
            <a:off x="855996" y="2126136"/>
            <a:ext cx="236518" cy="18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2DB9EE2-D2E5-9388-2ED7-BB1E9FB0B699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>
            <a:off x="855996" y="2311094"/>
            <a:ext cx="109664" cy="97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00F7D8-ECC9-A657-AED0-2F93F295080A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995914" y="2749285"/>
            <a:ext cx="117520" cy="53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D3C843-3EBD-08C7-0E4A-AA0C805B305B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1995914" y="3287526"/>
            <a:ext cx="106630" cy="57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10EA4-8D18-708D-C8A3-F96AA435BCE2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672002" y="2606132"/>
            <a:ext cx="127755" cy="21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D80EB5-0E36-91E9-DF4F-443BE8A38FB4}"/>
              </a:ext>
            </a:extLst>
          </p:cNvPr>
          <p:cNvCxnSpPr>
            <a:endCxn id="14" idx="1"/>
          </p:cNvCxnSpPr>
          <p:nvPr/>
        </p:nvCxnSpPr>
        <p:spPr>
          <a:xfrm>
            <a:off x="4650201" y="2840365"/>
            <a:ext cx="149556" cy="20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ABE21A-FD59-486E-FFCA-B29D3629FD91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 flipV="1">
            <a:off x="4333354" y="3615794"/>
            <a:ext cx="466403" cy="25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870D14-23A3-53EF-B058-5C8A2042D6F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333354" y="3866131"/>
            <a:ext cx="466403" cy="144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47EA88-DE65-E965-B611-B81AE088ADB5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4333354" y="3866131"/>
            <a:ext cx="466403" cy="554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313464" y="1480626"/>
            <a:ext cx="1164490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05;p39">
            <a:extLst>
              <a:ext uri="{FF2B5EF4-FFF2-40B4-BE49-F238E27FC236}">
                <a16:creationId xmlns:a16="http://schemas.microsoft.com/office/drawing/2014/main" id="{7154A167-DBDF-2E9B-C1F1-40E63B9D7557}"/>
              </a:ext>
            </a:extLst>
          </p:cNvPr>
          <p:cNvSpPr txBox="1">
            <a:spLocks/>
          </p:cNvSpPr>
          <p:nvPr/>
        </p:nvSpPr>
        <p:spPr>
          <a:xfrm>
            <a:off x="2057018" y="2033439"/>
            <a:ext cx="6769964" cy="490917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 (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905;p39">
            <a:extLst>
              <a:ext uri="{FF2B5EF4-FFF2-40B4-BE49-F238E27FC236}">
                <a16:creationId xmlns:a16="http://schemas.microsoft.com/office/drawing/2014/main" id="{FBAA55DC-7325-D33D-501A-43BFF7BEBC8E}"/>
              </a:ext>
            </a:extLst>
          </p:cNvPr>
          <p:cNvSpPr txBox="1">
            <a:spLocks/>
          </p:cNvSpPr>
          <p:nvPr/>
        </p:nvSpPr>
        <p:spPr>
          <a:xfrm>
            <a:off x="1845694" y="3617471"/>
            <a:ext cx="1453588" cy="1182235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05;p39">
            <a:extLst>
              <a:ext uri="{FF2B5EF4-FFF2-40B4-BE49-F238E27FC236}">
                <a16:creationId xmlns:a16="http://schemas.microsoft.com/office/drawing/2014/main" id="{63D5763D-C62D-9D94-7DB3-10E4236C1041}"/>
              </a:ext>
            </a:extLst>
          </p:cNvPr>
          <p:cNvSpPr txBox="1">
            <a:spLocks/>
          </p:cNvSpPr>
          <p:nvPr/>
        </p:nvSpPr>
        <p:spPr>
          <a:xfrm>
            <a:off x="1856332" y="751975"/>
            <a:ext cx="2273217" cy="894322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05;p39">
            <a:extLst>
              <a:ext uri="{FF2B5EF4-FFF2-40B4-BE49-F238E27FC236}">
                <a16:creationId xmlns:a16="http://schemas.microsoft.com/office/drawing/2014/main" id="{7E1A3CE3-E417-2524-9F05-F0048D05AFBA}"/>
              </a:ext>
            </a:extLst>
          </p:cNvPr>
          <p:cNvSpPr txBox="1">
            <a:spLocks/>
          </p:cNvSpPr>
          <p:nvPr/>
        </p:nvSpPr>
        <p:spPr>
          <a:xfrm>
            <a:off x="3925146" y="3298641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905;p39">
            <a:extLst>
              <a:ext uri="{FF2B5EF4-FFF2-40B4-BE49-F238E27FC236}">
                <a16:creationId xmlns:a16="http://schemas.microsoft.com/office/drawing/2014/main" id="{2C5714A1-8597-59B1-178B-1D46468966AA}"/>
              </a:ext>
            </a:extLst>
          </p:cNvPr>
          <p:cNvSpPr txBox="1">
            <a:spLocks/>
          </p:cNvSpPr>
          <p:nvPr/>
        </p:nvSpPr>
        <p:spPr>
          <a:xfrm>
            <a:off x="3946748" y="2794839"/>
            <a:ext cx="3146936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905;p39">
            <a:extLst>
              <a:ext uri="{FF2B5EF4-FFF2-40B4-BE49-F238E27FC236}">
                <a16:creationId xmlns:a16="http://schemas.microsoft.com/office/drawing/2014/main" id="{321E5ABD-B2D6-40D9-E46A-A2C574ACDC95}"/>
              </a:ext>
            </a:extLst>
          </p:cNvPr>
          <p:cNvSpPr txBox="1">
            <a:spLocks/>
          </p:cNvSpPr>
          <p:nvPr/>
        </p:nvSpPr>
        <p:spPr>
          <a:xfrm>
            <a:off x="3865723" y="4368158"/>
            <a:ext cx="4233062" cy="57269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905;p39">
            <a:extLst>
              <a:ext uri="{FF2B5EF4-FFF2-40B4-BE49-F238E27FC236}">
                <a16:creationId xmlns:a16="http://schemas.microsoft.com/office/drawing/2014/main" id="{390973CA-9DFB-991F-93B1-F500353E4584}"/>
              </a:ext>
            </a:extLst>
          </p:cNvPr>
          <p:cNvSpPr txBox="1">
            <a:spLocks/>
          </p:cNvSpPr>
          <p:nvPr/>
        </p:nvSpPr>
        <p:spPr>
          <a:xfrm>
            <a:off x="3878782" y="4018133"/>
            <a:ext cx="3682087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BBB389-9814-312A-BF3F-D8910EDEC4E5}"/>
              </a:ext>
            </a:extLst>
          </p:cNvPr>
          <p:cNvCxnSpPr>
            <a:cxnSpLocks/>
            <a:stCxn id="11" idx="3"/>
            <a:endCxn id="2" idx="1"/>
          </p:cNvCxnSpPr>
          <p:nvPr/>
        </p:nvCxnSpPr>
        <p:spPr>
          <a:xfrm flipV="1">
            <a:off x="1477954" y="2278898"/>
            <a:ext cx="579064" cy="28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2DB9EE2-D2E5-9388-2ED7-BB1E9FB0B699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 flipV="1">
            <a:off x="1477954" y="1199136"/>
            <a:ext cx="378378" cy="11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10EA4-8D18-708D-C8A3-F96AA435BCE2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 flipV="1">
            <a:off x="3299282" y="3013400"/>
            <a:ext cx="647466" cy="119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D80EB5-0E36-91E9-DF4F-443BE8A38FB4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299282" y="3517202"/>
            <a:ext cx="625864" cy="69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ABE21A-FD59-486E-FFCA-B29D3629FD91}"/>
              </a:ext>
            </a:extLst>
          </p:cNvPr>
          <p:cNvCxnSpPr>
            <a:cxnSpLocks/>
            <a:stCxn id="3" idx="3"/>
            <a:endCxn id="18" idx="1"/>
          </p:cNvCxnSpPr>
          <p:nvPr/>
        </p:nvCxnSpPr>
        <p:spPr>
          <a:xfrm>
            <a:off x="3299282" y="4208589"/>
            <a:ext cx="579500" cy="2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870D14-23A3-53EF-B058-5C8A2042D6F2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>
            <a:off x="3299282" y="4208589"/>
            <a:ext cx="566441" cy="445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C66898A-BF5C-B018-FB72-D0B91AC9C9A2}"/>
              </a:ext>
            </a:extLst>
          </p:cNvPr>
          <p:cNvCxnSpPr>
            <a:cxnSpLocks/>
          </p:cNvCxnSpPr>
          <p:nvPr/>
        </p:nvCxnSpPr>
        <p:spPr>
          <a:xfrm>
            <a:off x="2381981" y="2773210"/>
            <a:ext cx="13273" cy="567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Google Shape;905;p39">
            <a:extLst>
              <a:ext uri="{FF2B5EF4-FFF2-40B4-BE49-F238E27FC236}">
                <a16:creationId xmlns:a16="http://schemas.microsoft.com/office/drawing/2014/main" id="{D76F11B3-AC41-B15E-772E-736026AE9A5F}"/>
              </a:ext>
            </a:extLst>
          </p:cNvPr>
          <p:cNvSpPr txBox="1">
            <a:spLocks/>
          </p:cNvSpPr>
          <p:nvPr/>
        </p:nvSpPr>
        <p:spPr>
          <a:xfrm>
            <a:off x="7372389" y="2868672"/>
            <a:ext cx="1478910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905;p39">
            <a:extLst>
              <a:ext uri="{FF2B5EF4-FFF2-40B4-BE49-F238E27FC236}">
                <a16:creationId xmlns:a16="http://schemas.microsoft.com/office/drawing/2014/main" id="{00407C3C-077D-3340-1BE2-A6AB446E5BF2}"/>
              </a:ext>
            </a:extLst>
          </p:cNvPr>
          <p:cNvSpPr txBox="1">
            <a:spLocks/>
          </p:cNvSpPr>
          <p:nvPr/>
        </p:nvSpPr>
        <p:spPr>
          <a:xfrm>
            <a:off x="7372389" y="4058798"/>
            <a:ext cx="1478910" cy="437121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vi-V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BB2B1BAE-6671-6394-5C97-589FB270B85C}"/>
              </a:ext>
            </a:extLst>
          </p:cNvPr>
          <p:cNvSpPr/>
          <p:nvPr/>
        </p:nvSpPr>
        <p:spPr>
          <a:xfrm>
            <a:off x="7196284" y="3134527"/>
            <a:ext cx="162830" cy="2057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A24A661B-812B-7D7E-ED66-86C969F45107}"/>
              </a:ext>
            </a:extLst>
          </p:cNvPr>
          <p:cNvSpPr/>
          <p:nvPr/>
        </p:nvSpPr>
        <p:spPr>
          <a:xfrm flipV="1">
            <a:off x="7275984" y="4165731"/>
            <a:ext cx="137240" cy="18715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Google Shape;905;p39">
            <a:extLst>
              <a:ext uri="{FF2B5EF4-FFF2-40B4-BE49-F238E27FC236}">
                <a16:creationId xmlns:a16="http://schemas.microsoft.com/office/drawing/2014/main" id="{BD1CF342-4393-390E-62AE-5AAB8BE94625}"/>
              </a:ext>
            </a:extLst>
          </p:cNvPr>
          <p:cNvSpPr txBox="1">
            <a:spLocks/>
          </p:cNvSpPr>
          <p:nvPr/>
        </p:nvSpPr>
        <p:spPr>
          <a:xfrm>
            <a:off x="4273694" y="580654"/>
            <a:ext cx="5019401" cy="492938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905;p39">
            <a:extLst>
              <a:ext uri="{FF2B5EF4-FFF2-40B4-BE49-F238E27FC236}">
                <a16:creationId xmlns:a16="http://schemas.microsoft.com/office/drawing/2014/main" id="{751DC596-8322-ECEE-A4AE-879D4D3A31CD}"/>
              </a:ext>
            </a:extLst>
          </p:cNvPr>
          <p:cNvSpPr txBox="1">
            <a:spLocks/>
          </p:cNvSpPr>
          <p:nvPr/>
        </p:nvSpPr>
        <p:spPr>
          <a:xfrm>
            <a:off x="4273694" y="1312725"/>
            <a:ext cx="4451582" cy="437122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ng/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h/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1204CBB-13F6-A46E-5B38-7757BB771FB6}"/>
              </a:ext>
            </a:extLst>
          </p:cNvPr>
          <p:cNvCxnSpPr>
            <a:cxnSpLocks/>
            <a:stCxn id="4" idx="3"/>
            <a:endCxn id="130" idx="1"/>
          </p:cNvCxnSpPr>
          <p:nvPr/>
        </p:nvCxnSpPr>
        <p:spPr>
          <a:xfrm flipV="1">
            <a:off x="4129549" y="827123"/>
            <a:ext cx="144145" cy="37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629FF4D-EA9F-0EE7-FA69-F00D4F80AFDC}"/>
              </a:ext>
            </a:extLst>
          </p:cNvPr>
          <p:cNvCxnSpPr>
            <a:cxnSpLocks/>
            <a:stCxn id="4" idx="3"/>
            <a:endCxn id="131" idx="1"/>
          </p:cNvCxnSpPr>
          <p:nvPr/>
        </p:nvCxnSpPr>
        <p:spPr>
          <a:xfrm>
            <a:off x="4129549" y="1199136"/>
            <a:ext cx="144145" cy="33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14" grpId="0"/>
      <p:bldP spid="16" grpId="0"/>
      <p:bldP spid="17" grpId="0"/>
      <p:bldP spid="18" grpId="0"/>
      <p:bldP spid="106" grpId="0"/>
      <p:bldP spid="107" grpId="0"/>
      <p:bldP spid="115" grpId="0" animBg="1"/>
      <p:bldP spid="116" grpId="0" animBg="1"/>
      <p:bldP spid="130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14238B-EAB3-4383-E2E2-4E0208585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77" y="887550"/>
            <a:ext cx="7539431" cy="1684200"/>
          </a:xfrm>
        </p:spPr>
        <p:txBody>
          <a:bodyPr/>
          <a:lstStyle/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“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15589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14238B-EAB3-4383-E2E2-4E0208585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830" y="1068961"/>
            <a:ext cx="7539431" cy="300557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1/ HT: 	- </a:t>
            </a:r>
            <a:r>
              <a:rPr lang="en-US" dirty="0" err="1">
                <a:solidFill>
                  <a:srgbClr val="002060"/>
                </a:solidFill>
              </a:rPr>
              <a:t>nhan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			- </a:t>
            </a:r>
            <a:r>
              <a:rPr lang="en-US" dirty="0" err="1">
                <a:solidFill>
                  <a:srgbClr val="002060"/>
                </a:solidFill>
              </a:rPr>
              <a:t>sa-pô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			-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ảnh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2/ ND: </a:t>
            </a:r>
            <a:r>
              <a:rPr lang="en-US" dirty="0" err="1">
                <a:solidFill>
                  <a:srgbClr val="002060"/>
                </a:solidFill>
              </a:rPr>
              <a:t>Cung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thông</a:t>
            </a:r>
            <a:r>
              <a:rPr lang="en-US" dirty="0">
                <a:solidFill>
                  <a:srgbClr val="002060"/>
                </a:solidFill>
              </a:rPr>
              <a:t> tin </a:t>
            </a:r>
            <a:r>
              <a:rPr lang="en-US" dirty="0" err="1">
                <a:solidFill>
                  <a:srgbClr val="002060"/>
                </a:solidFill>
              </a:rPr>
              <a:t>xác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thực</a:t>
            </a:r>
            <a:r>
              <a:rPr lang="en-US" dirty="0">
                <a:solidFill>
                  <a:srgbClr val="002060"/>
                </a:solidFill>
              </a:rPr>
              <a:t>, tin </a:t>
            </a:r>
            <a:r>
              <a:rPr lang="en-US" dirty="0" err="1">
                <a:solidFill>
                  <a:srgbClr val="002060"/>
                </a:solidFill>
              </a:rPr>
              <a:t>cậy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2329629-74D4-2C8F-320D-6EFFC17C2A73}"/>
              </a:ext>
            </a:extLst>
          </p:cNvPr>
          <p:cNvSpPr txBox="1">
            <a:spLocks/>
          </p:cNvSpPr>
          <p:nvPr/>
        </p:nvSpPr>
        <p:spPr>
          <a:xfrm>
            <a:off x="316095" y="766758"/>
            <a:ext cx="7539431" cy="60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25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“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3212025072"/>
      </p:ext>
    </p:extLst>
  </p:cSld>
  <p:clrMapOvr>
    <a:masterClrMapping/>
  </p:clrMapOvr>
</p:sld>
</file>

<file path=ppt/theme/theme1.xml><?xml version="1.0" encoding="utf-8"?>
<a:theme xmlns:a="http://schemas.openxmlformats.org/drawingml/2006/main" name="Dance Like a Chicken Day by Slidesgo">
  <a:themeElements>
    <a:clrScheme name="Simple Light">
      <a:dk1>
        <a:srgbClr val="342D47"/>
      </a:dk1>
      <a:lt1>
        <a:srgbClr val="FFFFFF"/>
      </a:lt1>
      <a:dk2>
        <a:srgbClr val="FFD332"/>
      </a:dk2>
      <a:lt2>
        <a:srgbClr val="523FCA"/>
      </a:lt2>
      <a:accent1>
        <a:srgbClr val="C0F3EB"/>
      </a:accent1>
      <a:accent2>
        <a:srgbClr val="FFC9C2"/>
      </a:accent2>
      <a:accent3>
        <a:srgbClr val="F08174"/>
      </a:accent3>
      <a:accent4>
        <a:srgbClr val="F3B9E5"/>
      </a:accent4>
      <a:accent5>
        <a:srgbClr val="F08174"/>
      </a:accent5>
      <a:accent6>
        <a:srgbClr val="FFD332"/>
      </a:accent6>
      <a:hlink>
        <a:srgbClr val="523F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3117</Words>
  <Application>Microsoft Office PowerPoint</Application>
  <PresentationFormat>On-screen Show (16:9)</PresentationFormat>
  <Paragraphs>404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#9Slide03 AllRoundGothic</vt:lpstr>
      <vt:lpstr>#9Slide03 AmpleSoft</vt:lpstr>
      <vt:lpstr>#9Slide07 SVNBeachwood Sans</vt:lpstr>
      <vt:lpstr>#9Slide04 SFU CenturySchoolbook</vt:lpstr>
      <vt:lpstr>Roboto</vt:lpstr>
      <vt:lpstr>Arial</vt:lpstr>
      <vt:lpstr>Times New Roman</vt:lpstr>
      <vt:lpstr>#9Slide03 Arima Madurai Black</vt:lpstr>
      <vt:lpstr>Lato</vt:lpstr>
      <vt:lpstr>#9Slide03 Arima Madurai</vt:lpstr>
      <vt:lpstr>Kirang Haerang</vt:lpstr>
      <vt:lpstr>#9Slide05 Gullever Font</vt:lpstr>
      <vt:lpstr>#9Slide05 Filmotype Honey</vt:lpstr>
      <vt:lpstr>#9Slide03 Ample</vt:lpstr>
      <vt:lpstr>Dance Like a Chicken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Nhấn mạnh vào các ý chính, những nhận xét, bình luận của tác giả</vt:lpstr>
      <vt:lpstr>Ii. Đọc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</vt:lpstr>
      <vt:lpstr>NGHỆ THUẬT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PHẠM VĂN THÁI</cp:lastModifiedBy>
  <cp:revision>34</cp:revision>
  <dcterms:modified xsi:type="dcterms:W3CDTF">2022-12-04T16:32:29Z</dcterms:modified>
</cp:coreProperties>
</file>