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80" r:id="rId3"/>
    <p:sldId id="259" r:id="rId4"/>
    <p:sldId id="261" r:id="rId5"/>
    <p:sldId id="262" r:id="rId6"/>
    <p:sldId id="263" r:id="rId7"/>
    <p:sldId id="264" r:id="rId8"/>
    <p:sldId id="265" r:id="rId9"/>
    <p:sldId id="281" r:id="rId10"/>
    <p:sldId id="267" r:id="rId11"/>
    <p:sldId id="268" r:id="rId12"/>
    <p:sldId id="269" r:id="rId13"/>
    <p:sldId id="270" r:id="rId14"/>
    <p:sldId id="271" r:id="rId15"/>
    <p:sldId id="273" r:id="rId16"/>
    <p:sldId id="272" r:id="rId17"/>
    <p:sldId id="282" r:id="rId18"/>
    <p:sldId id="277" r:id="rId19"/>
    <p:sldId id="278" r:id="rId20"/>
    <p:sldId id="283" r:id="rId21"/>
    <p:sldId id="279" r:id="rId22"/>
    <p:sldId id="25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618"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C7C00-814B-417A-A52D-10491E20F67D}" type="datetimeFigureOut">
              <a:rPr lang="en-US" smtClean="0"/>
              <a:t>1/7/2025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27631-6BE0-42A9-8CF9-B72BFC9637B9}" type="slidenum">
              <a:rPr lang="en-US" smtClean="0"/>
              <a:t>‹#›</a:t>
            </a:fld>
            <a:endParaRPr lang="en-US"/>
          </a:p>
        </p:txBody>
      </p:sp>
    </p:spTree>
    <p:extLst>
      <p:ext uri="{BB962C8B-B14F-4D97-AF65-F5344CB8AC3E}">
        <p14:creationId xmlns:p14="http://schemas.microsoft.com/office/powerpoint/2010/main" val="253636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592698dac_0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592698da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&lt;a href="http://www.freepik.com/free-photo/top-view-of-co-workers-planning-a-strategy_864127.htm"&gt;Designed by Freepik&lt;/a&gt;</a:t>
            </a:r>
            <a:endParaRPr/>
          </a:p>
          <a:p>
            <a:pPr marL="0" lvl="0" indent="0" algn="l" rtl="0">
              <a:spcBef>
                <a:spcPts val="0"/>
              </a:spcBef>
              <a:spcAft>
                <a:spcPts val="0"/>
              </a:spcAft>
              <a:buNone/>
            </a:pPr>
            <a:r>
              <a:rPr lang="en"/>
              <a:t>http://www.freepik.com/free-photo/happy-co-workers-close-to-the-window_866124.htm</a:t>
            </a:r>
            <a:endParaRPr/>
          </a:p>
        </p:txBody>
      </p:sp>
    </p:spTree>
    <p:extLst>
      <p:ext uri="{BB962C8B-B14F-4D97-AF65-F5344CB8AC3E}">
        <p14:creationId xmlns:p14="http://schemas.microsoft.com/office/powerpoint/2010/main" val="91031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592698dac_0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592698da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&lt;a href="http://www.freepik.com/free-photo/top-view-of-co-workers-planning-a-strategy_864127.htm"&gt;Designed by Freepik&lt;/a&gt;</a:t>
            </a:r>
            <a:endParaRPr/>
          </a:p>
          <a:p>
            <a:pPr marL="0" lvl="0" indent="0" algn="l" rtl="0">
              <a:spcBef>
                <a:spcPts val="0"/>
              </a:spcBef>
              <a:spcAft>
                <a:spcPts val="0"/>
              </a:spcAft>
              <a:buNone/>
            </a:pPr>
            <a:r>
              <a:rPr lang="en"/>
              <a:t>http://www.freepik.com/free-photo/happy-co-workers-close-to-the-window_866124.htm</a:t>
            </a:r>
            <a:endParaRPr/>
          </a:p>
        </p:txBody>
      </p:sp>
    </p:spTree>
    <p:extLst>
      <p:ext uri="{BB962C8B-B14F-4D97-AF65-F5344CB8AC3E}">
        <p14:creationId xmlns:p14="http://schemas.microsoft.com/office/powerpoint/2010/main" val="354225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592698dac_0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592698da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&lt;a href="http://www.freepik.com/free-photo/top-view-of-co-workers-planning-a-strategy_864127.htm"&gt;Designed by Freepik&lt;/a&gt;</a:t>
            </a:r>
            <a:endParaRPr/>
          </a:p>
          <a:p>
            <a:pPr marL="0" lvl="0" indent="0" algn="l" rtl="0">
              <a:spcBef>
                <a:spcPts val="0"/>
              </a:spcBef>
              <a:spcAft>
                <a:spcPts val="0"/>
              </a:spcAft>
              <a:buNone/>
            </a:pPr>
            <a:r>
              <a:rPr lang="en"/>
              <a:t>http://www.freepik.com/free-photo/happy-co-workers-close-to-the-window_866124.htm</a:t>
            </a:r>
            <a:endParaRPr/>
          </a:p>
        </p:txBody>
      </p:sp>
    </p:spTree>
    <p:extLst>
      <p:ext uri="{BB962C8B-B14F-4D97-AF65-F5344CB8AC3E}">
        <p14:creationId xmlns:p14="http://schemas.microsoft.com/office/powerpoint/2010/main" val="6590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411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594458500_0_1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594458500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1817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592698dac_0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592698da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&lt;a href="http://www.freepik.com/free-photo/top-view-of-co-workers-planning-a-strategy_864127.htm"&gt;Designed by Freepik&lt;/a&gt;</a:t>
            </a:r>
            <a:endParaRPr/>
          </a:p>
          <a:p>
            <a:pPr marL="0" lvl="0" indent="0" algn="l" rtl="0">
              <a:spcBef>
                <a:spcPts val="0"/>
              </a:spcBef>
              <a:spcAft>
                <a:spcPts val="0"/>
              </a:spcAft>
              <a:buNone/>
            </a:pPr>
            <a:r>
              <a:rPr lang="en"/>
              <a:t>http://www.freepik.com/free-photo/happy-co-workers-close-to-the-window_866124.htm</a:t>
            </a:r>
            <a:endParaRPr/>
          </a:p>
        </p:txBody>
      </p:sp>
    </p:spTree>
    <p:extLst>
      <p:ext uri="{BB962C8B-B14F-4D97-AF65-F5344CB8AC3E}">
        <p14:creationId xmlns:p14="http://schemas.microsoft.com/office/powerpoint/2010/main" val="335251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592698dac_0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592698da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&lt;a href="http://www.freepik.com/free-photo/top-view-of-co-workers-planning-a-strategy_864127.htm"&gt;Designed by Freepik&lt;/a&gt;</a:t>
            </a:r>
            <a:endParaRPr/>
          </a:p>
          <a:p>
            <a:pPr marL="0" lvl="0" indent="0" algn="l" rtl="0">
              <a:spcBef>
                <a:spcPts val="0"/>
              </a:spcBef>
              <a:spcAft>
                <a:spcPts val="0"/>
              </a:spcAft>
              <a:buNone/>
            </a:pPr>
            <a:r>
              <a:rPr lang="en"/>
              <a:t>http://www.freepik.com/free-photo/happy-co-workers-close-to-the-window_866124.htm</a:t>
            </a:r>
            <a:endParaRPr/>
          </a:p>
        </p:txBody>
      </p:sp>
    </p:spTree>
    <p:extLst>
      <p:ext uri="{BB962C8B-B14F-4D97-AF65-F5344CB8AC3E}">
        <p14:creationId xmlns:p14="http://schemas.microsoft.com/office/powerpoint/2010/main" val="230102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1374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4823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010149-0B70-4673-B9C9-940A26F3D95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48514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10149-0B70-4673-B9C9-940A26F3D95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2003642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10149-0B70-4673-B9C9-940A26F3D95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3231118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97"/>
        <p:cNvGrpSpPr/>
        <p:nvPr/>
      </p:nvGrpSpPr>
      <p:grpSpPr>
        <a:xfrm>
          <a:off x="0" y="0"/>
          <a:ext cx="0" cy="0"/>
          <a:chOff x="0" y="0"/>
          <a:chExt cx="0" cy="0"/>
        </a:xfrm>
      </p:grpSpPr>
      <p:sp>
        <p:nvSpPr>
          <p:cNvPr id="98" name="Google Shape;98;p5"/>
          <p:cNvSpPr/>
          <p:nvPr/>
        </p:nvSpPr>
        <p:spPr>
          <a:xfrm>
            <a:off x="407150" y="542767"/>
            <a:ext cx="8329800" cy="5772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5"/>
          <p:cNvSpPr/>
          <p:nvPr/>
        </p:nvSpPr>
        <p:spPr>
          <a:xfrm>
            <a:off x="-167025" y="745967"/>
            <a:ext cx="2630400" cy="35072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5"/>
          <p:cNvSpPr/>
          <p:nvPr/>
        </p:nvSpPr>
        <p:spPr>
          <a:xfrm>
            <a:off x="1812100" y="361867"/>
            <a:ext cx="1054200" cy="14056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5"/>
          <p:cNvSpPr/>
          <p:nvPr/>
        </p:nvSpPr>
        <p:spPr>
          <a:xfrm>
            <a:off x="1704597" y="-172873"/>
            <a:ext cx="300900" cy="4012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5"/>
          <p:cNvSpPr/>
          <p:nvPr/>
        </p:nvSpPr>
        <p:spPr>
          <a:xfrm>
            <a:off x="228600" y="3849667"/>
            <a:ext cx="605400" cy="807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5"/>
          <p:cNvSpPr/>
          <p:nvPr/>
        </p:nvSpPr>
        <p:spPr>
          <a:xfrm>
            <a:off x="1522903" y="421713"/>
            <a:ext cx="213000" cy="2840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5"/>
          <p:cNvSpPr/>
          <p:nvPr/>
        </p:nvSpPr>
        <p:spPr>
          <a:xfrm>
            <a:off x="7847950" y="5557439"/>
            <a:ext cx="1097700" cy="14636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5"/>
          <p:cNvSpPr/>
          <p:nvPr/>
        </p:nvSpPr>
        <p:spPr>
          <a:xfrm>
            <a:off x="8507494" y="3974861"/>
            <a:ext cx="774600" cy="10328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5"/>
          <p:cNvSpPr/>
          <p:nvPr/>
        </p:nvSpPr>
        <p:spPr>
          <a:xfrm>
            <a:off x="8094101" y="5298587"/>
            <a:ext cx="413400" cy="551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5"/>
          <p:cNvSpPr/>
          <p:nvPr/>
        </p:nvSpPr>
        <p:spPr>
          <a:xfrm>
            <a:off x="8622049" y="5163513"/>
            <a:ext cx="213000" cy="2840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5"/>
          <p:cNvSpPr/>
          <p:nvPr/>
        </p:nvSpPr>
        <p:spPr>
          <a:xfrm>
            <a:off x="7550022" y="6402211"/>
            <a:ext cx="213000" cy="284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5"/>
          <p:cNvSpPr/>
          <p:nvPr/>
        </p:nvSpPr>
        <p:spPr>
          <a:xfrm>
            <a:off x="7325661" y="6232889"/>
            <a:ext cx="93900" cy="1252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5"/>
          <p:cNvSpPr/>
          <p:nvPr/>
        </p:nvSpPr>
        <p:spPr>
          <a:xfrm>
            <a:off x="91939" y="3849667"/>
            <a:ext cx="93900" cy="1252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5"/>
          <p:cNvSpPr/>
          <p:nvPr/>
        </p:nvSpPr>
        <p:spPr>
          <a:xfrm>
            <a:off x="8726412" y="4266754"/>
            <a:ext cx="336767"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2" name="Google Shape;112;p5"/>
          <p:cNvGrpSpPr/>
          <p:nvPr/>
        </p:nvGrpSpPr>
        <p:grpSpPr>
          <a:xfrm>
            <a:off x="8142376" y="5970098"/>
            <a:ext cx="508851" cy="63828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5" name="Google Shape;115;p5"/>
          <p:cNvGrpSpPr/>
          <p:nvPr/>
        </p:nvGrpSpPr>
        <p:grpSpPr>
          <a:xfrm>
            <a:off x="2139871" y="643387"/>
            <a:ext cx="398658" cy="84256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4" name="Google Shape;124;p5"/>
          <p:cNvSpPr txBox="1">
            <a:spLocks noGrp="1"/>
          </p:cNvSpPr>
          <p:nvPr>
            <p:ph type="title"/>
          </p:nvPr>
        </p:nvSpPr>
        <p:spPr>
          <a:xfrm>
            <a:off x="144075" y="745967"/>
            <a:ext cx="2142000" cy="350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377867"/>
            <a:ext cx="5292300" cy="4356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557417"/>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A6BCC9"/>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A6BCC9"/>
              </a:solidFill>
              <a:effectLst/>
              <a:uLnTx/>
              <a:uFillTx/>
              <a:latin typeface="Lato Light"/>
              <a:sym typeface="Lato Light"/>
            </a:endParaRPr>
          </a:p>
        </p:txBody>
      </p:sp>
    </p:spTree>
    <p:extLst>
      <p:ext uri="{BB962C8B-B14F-4D97-AF65-F5344CB8AC3E}">
        <p14:creationId xmlns:p14="http://schemas.microsoft.com/office/powerpoint/2010/main" val="1353794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370483" y="593367"/>
            <a:ext cx="8460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rtl="0">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rtl="0">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rtl="0">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rtl="0">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rtl="0">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rtl="0">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rtl="0">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rtl="0">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a:p>
        </p:txBody>
      </p:sp>
      <p:sp>
        <p:nvSpPr>
          <p:cNvPr id="93" name="Google Shape;93;p11"/>
          <p:cNvSpPr txBox="1">
            <a:spLocks noGrp="1"/>
          </p:cNvSpPr>
          <p:nvPr>
            <p:ph type="body" idx="1"/>
          </p:nvPr>
        </p:nvSpPr>
        <p:spPr>
          <a:xfrm>
            <a:off x="370475" y="1797867"/>
            <a:ext cx="38913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Muli"/>
              <a:buChar char="●"/>
              <a:defRPr>
                <a:latin typeface="Muli"/>
                <a:ea typeface="Muli"/>
                <a:cs typeface="Muli"/>
                <a:sym typeface="Muli"/>
              </a:defRPr>
            </a:lvl1pPr>
            <a:lvl2pPr marL="914400" lvl="1" indent="-317500" rtl="0">
              <a:spcBef>
                <a:spcPts val="1600"/>
              </a:spcBef>
              <a:spcAft>
                <a:spcPts val="0"/>
              </a:spcAft>
              <a:buSzPts val="1400"/>
              <a:buFont typeface="Muli"/>
              <a:buChar char="○"/>
              <a:defRPr>
                <a:latin typeface="Muli"/>
                <a:ea typeface="Muli"/>
                <a:cs typeface="Muli"/>
                <a:sym typeface="Muli"/>
              </a:defRPr>
            </a:lvl2pPr>
            <a:lvl3pPr marL="1371600" lvl="2" indent="-317500" rtl="0">
              <a:spcBef>
                <a:spcPts val="1600"/>
              </a:spcBef>
              <a:spcAft>
                <a:spcPts val="0"/>
              </a:spcAft>
              <a:buSzPts val="1400"/>
              <a:buFont typeface="Muli"/>
              <a:buChar char="■"/>
              <a:defRPr>
                <a:latin typeface="Muli"/>
                <a:ea typeface="Muli"/>
                <a:cs typeface="Muli"/>
                <a:sym typeface="Muli"/>
              </a:defRPr>
            </a:lvl3pPr>
            <a:lvl4pPr marL="1828800" lvl="3" indent="-317500" rtl="0">
              <a:spcBef>
                <a:spcPts val="1600"/>
              </a:spcBef>
              <a:spcAft>
                <a:spcPts val="0"/>
              </a:spcAft>
              <a:buSzPts val="1400"/>
              <a:buFont typeface="Muli"/>
              <a:buChar char="●"/>
              <a:defRPr>
                <a:latin typeface="Muli"/>
                <a:ea typeface="Muli"/>
                <a:cs typeface="Muli"/>
                <a:sym typeface="Muli"/>
              </a:defRPr>
            </a:lvl4pPr>
            <a:lvl5pPr marL="2286000" lvl="4" indent="-317500" rtl="0">
              <a:spcBef>
                <a:spcPts val="1600"/>
              </a:spcBef>
              <a:spcAft>
                <a:spcPts val="0"/>
              </a:spcAft>
              <a:buSzPts val="1400"/>
              <a:buFont typeface="Muli"/>
              <a:buChar char="○"/>
              <a:defRPr>
                <a:latin typeface="Muli"/>
                <a:ea typeface="Muli"/>
                <a:cs typeface="Muli"/>
                <a:sym typeface="Muli"/>
              </a:defRPr>
            </a:lvl5pPr>
            <a:lvl6pPr marL="2743200" lvl="5" indent="-317500" rtl="0">
              <a:spcBef>
                <a:spcPts val="1600"/>
              </a:spcBef>
              <a:spcAft>
                <a:spcPts val="0"/>
              </a:spcAft>
              <a:buSzPts val="1400"/>
              <a:buFont typeface="Muli"/>
              <a:buChar char="■"/>
              <a:defRPr>
                <a:latin typeface="Muli"/>
                <a:ea typeface="Muli"/>
                <a:cs typeface="Muli"/>
                <a:sym typeface="Muli"/>
              </a:defRPr>
            </a:lvl6pPr>
            <a:lvl7pPr marL="3200400" lvl="6" indent="-317500" rtl="0">
              <a:spcBef>
                <a:spcPts val="1600"/>
              </a:spcBef>
              <a:spcAft>
                <a:spcPts val="0"/>
              </a:spcAft>
              <a:buSzPts val="1400"/>
              <a:buFont typeface="Muli"/>
              <a:buChar char="●"/>
              <a:defRPr>
                <a:latin typeface="Muli"/>
                <a:ea typeface="Muli"/>
                <a:cs typeface="Muli"/>
                <a:sym typeface="Muli"/>
              </a:defRPr>
            </a:lvl7pPr>
            <a:lvl8pPr marL="3657600" lvl="7" indent="-317500" rtl="0">
              <a:spcBef>
                <a:spcPts val="1600"/>
              </a:spcBef>
              <a:spcAft>
                <a:spcPts val="0"/>
              </a:spcAft>
              <a:buSzPts val="1400"/>
              <a:buFont typeface="Muli"/>
              <a:buChar char="○"/>
              <a:defRPr>
                <a:latin typeface="Muli"/>
                <a:ea typeface="Muli"/>
                <a:cs typeface="Muli"/>
                <a:sym typeface="Muli"/>
              </a:defRPr>
            </a:lvl8pPr>
            <a:lvl9pPr marL="4114800" lvl="8" indent="-317500" rtl="0">
              <a:spcBef>
                <a:spcPts val="1600"/>
              </a:spcBef>
              <a:spcAft>
                <a:spcPts val="1600"/>
              </a:spcAft>
              <a:buSzPts val="1400"/>
              <a:buFont typeface="Muli"/>
              <a:buChar char="■"/>
              <a:defRPr>
                <a:latin typeface="Muli"/>
                <a:ea typeface="Muli"/>
                <a:cs typeface="Muli"/>
                <a:sym typeface="Muli"/>
              </a:defRPr>
            </a:lvl9pPr>
          </a:lstStyle>
          <a:p>
            <a:endParaRPr/>
          </a:p>
        </p:txBody>
      </p:sp>
      <p:sp>
        <p:nvSpPr>
          <p:cNvPr id="94" name="Google Shape;94;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95" name="Google Shape;95;p11"/>
          <p:cNvGrpSpPr/>
          <p:nvPr/>
        </p:nvGrpSpPr>
        <p:grpSpPr>
          <a:xfrm rot="-5400000">
            <a:off x="-155937" y="940669"/>
            <a:ext cx="866287" cy="69000"/>
            <a:chOff x="684763" y="3506750"/>
            <a:chExt cx="3536825" cy="69000"/>
          </a:xfrm>
        </p:grpSpPr>
        <p:sp>
          <p:nvSpPr>
            <p:cNvPr id="96" name="Google Shape;96;p11"/>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7" name="Google Shape;97;p11"/>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8" name="Google Shape;98;p11"/>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9" name="Google Shape;99;p11"/>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00" name="Google Shape;100;p11"/>
          <p:cNvSpPr txBox="1">
            <a:spLocks noGrp="1"/>
          </p:cNvSpPr>
          <p:nvPr>
            <p:ph type="subTitle" idx="2"/>
          </p:nvPr>
        </p:nvSpPr>
        <p:spPr>
          <a:xfrm>
            <a:off x="370483" y="1255367"/>
            <a:ext cx="8460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1" name="Google Shape;101;p11"/>
          <p:cNvSpPr txBox="1">
            <a:spLocks noGrp="1"/>
          </p:cNvSpPr>
          <p:nvPr>
            <p:ph type="body" idx="3"/>
          </p:nvPr>
        </p:nvSpPr>
        <p:spPr>
          <a:xfrm>
            <a:off x="4581150" y="1797867"/>
            <a:ext cx="38913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Muli"/>
              <a:buChar char="●"/>
              <a:defRPr>
                <a:latin typeface="Muli"/>
                <a:ea typeface="Muli"/>
                <a:cs typeface="Muli"/>
                <a:sym typeface="Muli"/>
              </a:defRPr>
            </a:lvl1pPr>
            <a:lvl2pPr marL="914400" lvl="1" indent="-317500" rtl="0">
              <a:spcBef>
                <a:spcPts val="1600"/>
              </a:spcBef>
              <a:spcAft>
                <a:spcPts val="0"/>
              </a:spcAft>
              <a:buSzPts val="1400"/>
              <a:buFont typeface="Muli"/>
              <a:buChar char="○"/>
              <a:defRPr>
                <a:latin typeface="Muli"/>
                <a:ea typeface="Muli"/>
                <a:cs typeface="Muli"/>
                <a:sym typeface="Muli"/>
              </a:defRPr>
            </a:lvl2pPr>
            <a:lvl3pPr marL="1371600" lvl="2" indent="-317500" rtl="0">
              <a:spcBef>
                <a:spcPts val="1600"/>
              </a:spcBef>
              <a:spcAft>
                <a:spcPts val="0"/>
              </a:spcAft>
              <a:buSzPts val="1400"/>
              <a:buFont typeface="Muli"/>
              <a:buChar char="■"/>
              <a:defRPr>
                <a:latin typeface="Muli"/>
                <a:ea typeface="Muli"/>
                <a:cs typeface="Muli"/>
                <a:sym typeface="Muli"/>
              </a:defRPr>
            </a:lvl3pPr>
            <a:lvl4pPr marL="1828800" lvl="3" indent="-317500" rtl="0">
              <a:spcBef>
                <a:spcPts val="1600"/>
              </a:spcBef>
              <a:spcAft>
                <a:spcPts val="0"/>
              </a:spcAft>
              <a:buSzPts val="1400"/>
              <a:buFont typeface="Muli"/>
              <a:buChar char="●"/>
              <a:defRPr>
                <a:latin typeface="Muli"/>
                <a:ea typeface="Muli"/>
                <a:cs typeface="Muli"/>
                <a:sym typeface="Muli"/>
              </a:defRPr>
            </a:lvl4pPr>
            <a:lvl5pPr marL="2286000" lvl="4" indent="-317500" rtl="0">
              <a:spcBef>
                <a:spcPts val="1600"/>
              </a:spcBef>
              <a:spcAft>
                <a:spcPts val="0"/>
              </a:spcAft>
              <a:buSzPts val="1400"/>
              <a:buFont typeface="Muli"/>
              <a:buChar char="○"/>
              <a:defRPr>
                <a:latin typeface="Muli"/>
                <a:ea typeface="Muli"/>
                <a:cs typeface="Muli"/>
                <a:sym typeface="Muli"/>
              </a:defRPr>
            </a:lvl5pPr>
            <a:lvl6pPr marL="2743200" lvl="5" indent="-317500" rtl="0">
              <a:spcBef>
                <a:spcPts val="1600"/>
              </a:spcBef>
              <a:spcAft>
                <a:spcPts val="0"/>
              </a:spcAft>
              <a:buSzPts val="1400"/>
              <a:buFont typeface="Muli"/>
              <a:buChar char="■"/>
              <a:defRPr>
                <a:latin typeface="Muli"/>
                <a:ea typeface="Muli"/>
                <a:cs typeface="Muli"/>
                <a:sym typeface="Muli"/>
              </a:defRPr>
            </a:lvl6pPr>
            <a:lvl7pPr marL="3200400" lvl="6" indent="-317500" rtl="0">
              <a:spcBef>
                <a:spcPts val="1600"/>
              </a:spcBef>
              <a:spcAft>
                <a:spcPts val="0"/>
              </a:spcAft>
              <a:buSzPts val="1400"/>
              <a:buFont typeface="Muli"/>
              <a:buChar char="●"/>
              <a:defRPr>
                <a:latin typeface="Muli"/>
                <a:ea typeface="Muli"/>
                <a:cs typeface="Muli"/>
                <a:sym typeface="Muli"/>
              </a:defRPr>
            </a:lvl7pPr>
            <a:lvl8pPr marL="3657600" lvl="7" indent="-317500" rtl="0">
              <a:spcBef>
                <a:spcPts val="1600"/>
              </a:spcBef>
              <a:spcAft>
                <a:spcPts val="0"/>
              </a:spcAft>
              <a:buSzPts val="1400"/>
              <a:buFont typeface="Muli"/>
              <a:buChar char="○"/>
              <a:defRPr>
                <a:latin typeface="Muli"/>
                <a:ea typeface="Muli"/>
                <a:cs typeface="Muli"/>
                <a:sym typeface="Muli"/>
              </a:defRPr>
            </a:lvl8pPr>
            <a:lvl9pPr marL="4114800" lvl="8" indent="-317500" rtl="0">
              <a:spcBef>
                <a:spcPts val="1600"/>
              </a:spcBef>
              <a:spcAft>
                <a:spcPts val="1600"/>
              </a:spcAft>
              <a:buSzPts val="1400"/>
              <a:buFont typeface="Muli"/>
              <a:buChar char="■"/>
              <a:defRPr>
                <a:latin typeface="Muli"/>
                <a:ea typeface="Muli"/>
                <a:cs typeface="Muli"/>
                <a:sym typeface="Muli"/>
              </a:defRPr>
            </a:lvl9pPr>
          </a:lstStyle>
          <a:p>
            <a:endParaRPr/>
          </a:p>
        </p:txBody>
      </p:sp>
    </p:spTree>
    <p:extLst>
      <p:ext uri="{BB962C8B-B14F-4D97-AF65-F5344CB8AC3E}">
        <p14:creationId xmlns:p14="http://schemas.microsoft.com/office/powerpoint/2010/main" val="1115438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1">
  <p:cSld name="Section header 1 1">
    <p:spTree>
      <p:nvGrpSpPr>
        <p:cNvPr id="1" name="Shape 60"/>
        <p:cNvGrpSpPr/>
        <p:nvPr/>
      </p:nvGrpSpPr>
      <p:grpSpPr>
        <a:xfrm>
          <a:off x="0" y="0"/>
          <a:ext cx="0" cy="0"/>
          <a:chOff x="0" y="0"/>
          <a:chExt cx="0" cy="0"/>
        </a:xfrm>
      </p:grpSpPr>
      <p:sp>
        <p:nvSpPr>
          <p:cNvPr id="61" name="Google Shape;61;p8"/>
          <p:cNvSpPr/>
          <p:nvPr/>
        </p:nvSpPr>
        <p:spPr>
          <a:xfrm>
            <a:off x="2147700" y="0"/>
            <a:ext cx="2595000" cy="6858000"/>
          </a:xfrm>
          <a:prstGeom prst="rect">
            <a:avLst/>
          </a:prstGeom>
          <a:solidFill>
            <a:srgbClr val="5477A7">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2" name="Google Shape;62;p8"/>
          <p:cNvSpPr/>
          <p:nvPr/>
        </p:nvSpPr>
        <p:spPr>
          <a:xfrm>
            <a:off x="0" y="0"/>
            <a:ext cx="2147700" cy="6858000"/>
          </a:xfrm>
          <a:prstGeom prst="rect">
            <a:avLst/>
          </a:prstGeom>
          <a:solidFill>
            <a:srgbClr val="4E6E9A">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3" name="Google Shape;63;p8"/>
          <p:cNvSpPr/>
          <p:nvPr/>
        </p:nvSpPr>
        <p:spPr>
          <a:xfrm>
            <a:off x="7119100" y="0"/>
            <a:ext cx="2025000" cy="6858000"/>
          </a:xfrm>
          <a:prstGeom prst="rect">
            <a:avLst/>
          </a:prstGeom>
          <a:solidFill>
            <a:srgbClr val="648DC6">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4" name="Google Shape;64;p8"/>
          <p:cNvSpPr/>
          <p:nvPr/>
        </p:nvSpPr>
        <p:spPr>
          <a:xfrm>
            <a:off x="4742700" y="0"/>
            <a:ext cx="2376300" cy="6858000"/>
          </a:xfrm>
          <a:prstGeom prst="rect">
            <a:avLst/>
          </a:prstGeom>
          <a:solidFill>
            <a:srgbClr val="5A7FB3">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5" name="Google Shape;65;p8"/>
          <p:cNvSpPr/>
          <p:nvPr/>
        </p:nvSpPr>
        <p:spPr>
          <a:xfrm rot="5400000">
            <a:off x="1636275" y="934333"/>
            <a:ext cx="3190800" cy="6463200"/>
          </a:xfrm>
          <a:prstGeom prst="rect">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6" name="Google Shape;66;p8"/>
          <p:cNvSpPr txBox="1">
            <a:spLocks noGrp="1"/>
          </p:cNvSpPr>
          <p:nvPr>
            <p:ph type="title"/>
          </p:nvPr>
        </p:nvSpPr>
        <p:spPr>
          <a:xfrm>
            <a:off x="539025" y="3332667"/>
            <a:ext cx="5067900" cy="1122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Font typeface="Muli"/>
              <a:buNone/>
              <a:defRPr sz="4800">
                <a:solidFill>
                  <a:srgbClr val="FFFFFF"/>
                </a:solidFill>
                <a:latin typeface="Muli"/>
                <a:ea typeface="Muli"/>
                <a:cs typeface="Muli"/>
                <a:sym typeface="Muli"/>
              </a:defRPr>
            </a:lvl1pPr>
            <a:lvl2pPr lvl="1"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9pPr>
          </a:lstStyle>
          <a:p>
            <a:endParaRPr/>
          </a:p>
        </p:txBody>
      </p:sp>
      <p:sp>
        <p:nvSpPr>
          <p:cNvPr id="67" name="Google Shape;67;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68" name="Google Shape;68;p8"/>
          <p:cNvSpPr txBox="1">
            <a:spLocks noGrp="1"/>
          </p:cNvSpPr>
          <p:nvPr>
            <p:ph type="subTitle" idx="1"/>
          </p:nvPr>
        </p:nvSpPr>
        <p:spPr>
          <a:xfrm>
            <a:off x="539025" y="4767667"/>
            <a:ext cx="3828300" cy="566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1600"/>
              </a:spcBef>
              <a:spcAft>
                <a:spcPts val="0"/>
              </a:spcAft>
              <a:buNone/>
              <a:defRPr>
                <a:solidFill>
                  <a:srgbClr val="FFFFFF"/>
                </a:solidFill>
              </a:defRPr>
            </a:lvl2pPr>
            <a:lvl3pPr lvl="2" rtl="0">
              <a:spcBef>
                <a:spcPts val="1600"/>
              </a:spcBef>
              <a:spcAft>
                <a:spcPts val="0"/>
              </a:spcAft>
              <a:buNone/>
              <a:defRPr>
                <a:solidFill>
                  <a:srgbClr val="FFFFFF"/>
                </a:solidFill>
              </a:defRPr>
            </a:lvl3pPr>
            <a:lvl4pPr lvl="3" rtl="0">
              <a:spcBef>
                <a:spcPts val="1600"/>
              </a:spcBef>
              <a:spcAft>
                <a:spcPts val="0"/>
              </a:spcAft>
              <a:buNone/>
              <a:defRPr>
                <a:solidFill>
                  <a:srgbClr val="FFFFFF"/>
                </a:solidFill>
              </a:defRPr>
            </a:lvl4pPr>
            <a:lvl5pPr lvl="4" rtl="0">
              <a:spcBef>
                <a:spcPts val="1600"/>
              </a:spcBef>
              <a:spcAft>
                <a:spcPts val="0"/>
              </a:spcAft>
              <a:buNone/>
              <a:defRPr>
                <a:solidFill>
                  <a:srgbClr val="FFFFFF"/>
                </a:solidFill>
              </a:defRPr>
            </a:lvl5pPr>
            <a:lvl6pPr lvl="5" rtl="0">
              <a:spcBef>
                <a:spcPts val="1600"/>
              </a:spcBef>
              <a:spcAft>
                <a:spcPts val="0"/>
              </a:spcAft>
              <a:buNone/>
              <a:defRPr>
                <a:solidFill>
                  <a:srgbClr val="FFFFFF"/>
                </a:solidFill>
              </a:defRPr>
            </a:lvl6pPr>
            <a:lvl7pPr lvl="6" rtl="0">
              <a:spcBef>
                <a:spcPts val="1600"/>
              </a:spcBef>
              <a:spcAft>
                <a:spcPts val="0"/>
              </a:spcAft>
              <a:buNone/>
              <a:defRPr>
                <a:solidFill>
                  <a:srgbClr val="FFFFFF"/>
                </a:solidFill>
              </a:defRPr>
            </a:lvl7pPr>
            <a:lvl8pPr lvl="7" rtl="0">
              <a:spcBef>
                <a:spcPts val="1600"/>
              </a:spcBef>
              <a:spcAft>
                <a:spcPts val="0"/>
              </a:spcAft>
              <a:buNone/>
              <a:defRPr>
                <a:solidFill>
                  <a:srgbClr val="FFFFFF"/>
                </a:solidFill>
              </a:defRPr>
            </a:lvl8pPr>
            <a:lvl9pPr lvl="8" rtl="0">
              <a:spcBef>
                <a:spcPts val="1600"/>
              </a:spcBef>
              <a:spcAft>
                <a:spcPts val="1600"/>
              </a:spcAft>
              <a:buNone/>
              <a:defRPr>
                <a:solidFill>
                  <a:srgbClr val="FFFFFF"/>
                </a:solidFill>
              </a:defRPr>
            </a:lvl9pPr>
          </a:lstStyle>
          <a:p>
            <a:endParaRPr/>
          </a:p>
        </p:txBody>
      </p:sp>
      <p:sp>
        <p:nvSpPr>
          <p:cNvPr id="69" name="Google Shape;69;p8"/>
          <p:cNvSpPr/>
          <p:nvPr/>
        </p:nvSpPr>
        <p:spPr>
          <a:xfrm rot="5400000">
            <a:off x="5215475" y="3824533"/>
            <a:ext cx="3178400" cy="6828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33094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9"/>
        <p:cNvGrpSpPr/>
        <p:nvPr/>
      </p:nvGrpSpPr>
      <p:grpSpPr>
        <a:xfrm>
          <a:off x="0" y="0"/>
          <a:ext cx="0" cy="0"/>
          <a:chOff x="0" y="0"/>
          <a:chExt cx="0" cy="0"/>
        </a:xfrm>
      </p:grpSpPr>
      <p:sp>
        <p:nvSpPr>
          <p:cNvPr id="40" name="Google Shape;40;p4"/>
          <p:cNvSpPr txBox="1">
            <a:spLocks noGrp="1"/>
          </p:cNvSpPr>
          <p:nvPr>
            <p:ph type="body" idx="1"/>
          </p:nvPr>
        </p:nvSpPr>
        <p:spPr>
          <a:xfrm>
            <a:off x="2822775" y="2882400"/>
            <a:ext cx="3498300" cy="10932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chemeClr val="accent1"/>
              </a:buClr>
              <a:buSzPts val="2400"/>
              <a:buFont typeface="Oswald"/>
              <a:buChar char="»"/>
              <a:defRPr sz="2400">
                <a:solidFill>
                  <a:schemeClr val="accent1"/>
                </a:solidFill>
                <a:latin typeface="Oswald"/>
                <a:ea typeface="Oswald"/>
                <a:cs typeface="Oswald"/>
                <a:sym typeface="Oswald"/>
              </a:defRPr>
            </a:lvl1pPr>
            <a:lvl2pPr marL="914400" lvl="1"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2pPr>
            <a:lvl3pPr marL="1371600" lvl="2"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3pPr>
            <a:lvl4pPr marL="1828800" lvl="3"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4pPr>
            <a:lvl5pPr marL="2286000" lvl="4"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5pPr>
            <a:lvl6pPr marL="2743200" lvl="5"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6pPr>
            <a:lvl7pPr marL="3200400" lvl="6"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7pPr>
            <a:lvl8pPr marL="3657600" lvl="7"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8pPr>
            <a:lvl9pPr marL="4114800" lvl="8" indent="-381000" algn="ctr">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9pPr>
          </a:lstStyle>
          <a:p>
            <a:endParaRPr/>
          </a:p>
        </p:txBody>
      </p:sp>
      <p:grpSp>
        <p:nvGrpSpPr>
          <p:cNvPr id="41" name="Google Shape;41;p4"/>
          <p:cNvGrpSpPr/>
          <p:nvPr/>
        </p:nvGrpSpPr>
        <p:grpSpPr>
          <a:xfrm>
            <a:off x="5609666" y="2914476"/>
            <a:ext cx="3534604" cy="4577051"/>
            <a:chOff x="6172200" y="2656118"/>
            <a:chExt cx="2971754" cy="2886151"/>
          </a:xfrm>
        </p:grpSpPr>
        <p:sp>
          <p:nvSpPr>
            <p:cNvPr id="42" name="Google Shape;42;p4"/>
            <p:cNvSpPr/>
            <p:nvPr/>
          </p:nvSpPr>
          <p:spPr>
            <a:xfrm rot="9208626" flipH="1">
              <a:off x="6704904" y="4110434"/>
              <a:ext cx="484232" cy="1204006"/>
            </a:xfrm>
            <a:prstGeom prst="flowChartManualInpu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4"/>
            <p:cNvSpPr/>
            <p:nvPr/>
          </p:nvSpPr>
          <p:spPr>
            <a:xfrm rot="9208633" flipH="1">
              <a:off x="7804300" y="3279013"/>
              <a:ext cx="877624" cy="2182136"/>
            </a:xfrm>
            <a:prstGeom prst="flowChartManualInpu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4"/>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4"/>
            <p:cNvSpPr/>
            <p:nvPr/>
          </p:nvSpPr>
          <p:spPr>
            <a:xfrm rot="9208678" flipH="1">
              <a:off x="6287617" y="4657701"/>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4"/>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grpSp>
        <p:nvGrpSpPr>
          <p:cNvPr id="47" name="Google Shape;47;p4"/>
          <p:cNvGrpSpPr/>
          <p:nvPr/>
        </p:nvGrpSpPr>
        <p:grpSpPr>
          <a:xfrm>
            <a:off x="-22" y="-432724"/>
            <a:ext cx="3068579" cy="2547835"/>
            <a:chOff x="-32" y="-215963"/>
            <a:chExt cx="2163561" cy="1347300"/>
          </a:xfrm>
        </p:grpSpPr>
        <p:sp>
          <p:nvSpPr>
            <p:cNvPr id="48" name="Google Shape;48;p4"/>
            <p:cNvSpPr/>
            <p:nvPr/>
          </p:nvSpPr>
          <p:spPr>
            <a:xfrm rot="-1591408" flipH="1">
              <a:off x="1362169" y="-63166"/>
              <a:ext cx="205103" cy="509980"/>
            </a:xfrm>
            <a:prstGeom prst="flowChartManualInpu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rot="-1591339" flipH="1">
              <a:off x="892401" y="-169347"/>
              <a:ext cx="504374" cy="1254067"/>
            </a:xfrm>
            <a:prstGeom prst="flowChartManualInpu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rot="-1591322" flipH="1">
              <a:off x="1818452" y="-76292"/>
              <a:ext cx="229660" cy="571018"/>
            </a:xfrm>
            <a:prstGeom prst="flowChartManualInpu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3"/>
            </a:solidFill>
            <a:ln>
              <a:noFill/>
            </a:ln>
          </p:spPr>
        </p:sp>
      </p:grpSp>
      <p:sp>
        <p:nvSpPr>
          <p:cNvPr id="53" name="Google Shape;53;p4"/>
          <p:cNvSpPr txBox="1">
            <a:spLocks noGrp="1"/>
          </p:cNvSpPr>
          <p:nvPr>
            <p:ph type="sldNum" idx="12"/>
          </p:nvPr>
        </p:nvSpPr>
        <p:spPr>
          <a:xfrm>
            <a:off x="8556784" y="1"/>
            <a:ext cx="548700" cy="524800"/>
          </a:xfrm>
          <a:prstGeom prst="rect">
            <a:avLst/>
          </a:prstGeom>
        </p:spPr>
        <p:txBody>
          <a:bodyPr spcFirstLastPara="1" wrap="square" lIns="91425" tIns="91425" rIns="91425" bIns="91425" anchor="t" anchorCtr="0">
            <a:noAutofit/>
          </a:bodyPr>
          <a:lstStyle>
            <a:lvl1pPr lvl="0" algn="r" rtl="0">
              <a:buNone/>
              <a:defRPr sz="1300">
                <a:solidFill>
                  <a:srgbClr val="4BB5D9"/>
                </a:solidFill>
                <a:latin typeface="Roboto Condensed"/>
                <a:ea typeface="Roboto Condensed"/>
                <a:cs typeface="Roboto Condensed"/>
                <a:sym typeface="Roboto Condensed"/>
              </a:defRPr>
            </a:lvl1pPr>
            <a:lvl2pPr lvl="1" algn="r" rtl="0">
              <a:buNone/>
              <a:defRPr sz="1300">
                <a:solidFill>
                  <a:srgbClr val="4BB5D9"/>
                </a:solidFill>
                <a:latin typeface="Roboto Condensed"/>
                <a:ea typeface="Roboto Condensed"/>
                <a:cs typeface="Roboto Condensed"/>
                <a:sym typeface="Roboto Condensed"/>
              </a:defRPr>
            </a:lvl2pPr>
            <a:lvl3pPr lvl="2" algn="r" rtl="0">
              <a:buNone/>
              <a:defRPr sz="1300">
                <a:solidFill>
                  <a:srgbClr val="4BB5D9"/>
                </a:solidFill>
                <a:latin typeface="Roboto Condensed"/>
                <a:ea typeface="Roboto Condensed"/>
                <a:cs typeface="Roboto Condensed"/>
                <a:sym typeface="Roboto Condensed"/>
              </a:defRPr>
            </a:lvl3pPr>
            <a:lvl4pPr lvl="3" algn="r" rtl="0">
              <a:buNone/>
              <a:defRPr sz="1300">
                <a:solidFill>
                  <a:srgbClr val="4BB5D9"/>
                </a:solidFill>
                <a:latin typeface="Roboto Condensed"/>
                <a:ea typeface="Roboto Condensed"/>
                <a:cs typeface="Roboto Condensed"/>
                <a:sym typeface="Roboto Condensed"/>
              </a:defRPr>
            </a:lvl4pPr>
            <a:lvl5pPr lvl="4" algn="r" rtl="0">
              <a:buNone/>
              <a:defRPr sz="1300">
                <a:solidFill>
                  <a:srgbClr val="4BB5D9"/>
                </a:solidFill>
                <a:latin typeface="Roboto Condensed"/>
                <a:ea typeface="Roboto Condensed"/>
                <a:cs typeface="Roboto Condensed"/>
                <a:sym typeface="Roboto Condensed"/>
              </a:defRPr>
            </a:lvl5pPr>
            <a:lvl6pPr lvl="5" algn="r" rtl="0">
              <a:buNone/>
              <a:defRPr sz="1300">
                <a:solidFill>
                  <a:srgbClr val="4BB5D9"/>
                </a:solidFill>
                <a:latin typeface="Roboto Condensed"/>
                <a:ea typeface="Roboto Condensed"/>
                <a:cs typeface="Roboto Condensed"/>
                <a:sym typeface="Roboto Condensed"/>
              </a:defRPr>
            </a:lvl6pPr>
            <a:lvl7pPr lvl="6" algn="r" rtl="0">
              <a:buNone/>
              <a:defRPr sz="1300">
                <a:solidFill>
                  <a:srgbClr val="4BB5D9"/>
                </a:solidFill>
                <a:latin typeface="Roboto Condensed"/>
                <a:ea typeface="Roboto Condensed"/>
                <a:cs typeface="Roboto Condensed"/>
                <a:sym typeface="Roboto Condensed"/>
              </a:defRPr>
            </a:lvl7pPr>
            <a:lvl8pPr lvl="7" algn="r" rtl="0">
              <a:buNone/>
              <a:defRPr sz="1300">
                <a:solidFill>
                  <a:srgbClr val="4BB5D9"/>
                </a:solidFill>
                <a:latin typeface="Roboto Condensed"/>
                <a:ea typeface="Roboto Condensed"/>
                <a:cs typeface="Roboto Condensed"/>
                <a:sym typeface="Roboto Condensed"/>
              </a:defRPr>
            </a:lvl8pPr>
            <a:lvl9pPr lvl="8" algn="r" rtl="0">
              <a:buNone/>
              <a:defRPr sz="1300">
                <a:solidFill>
                  <a:srgbClr val="4BB5D9"/>
                </a:solidFill>
                <a:latin typeface="Roboto Condensed"/>
                <a:ea typeface="Roboto Condensed"/>
                <a:cs typeface="Roboto Condensed"/>
                <a:sym typeface="Roboto Condensed"/>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4BB5D9"/>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0" i="0" u="none" strike="noStrike" kern="0" cap="none" spc="0" normalizeH="0" baseline="0" noProof="0">
              <a:ln>
                <a:noFill/>
              </a:ln>
              <a:solidFill>
                <a:srgbClr val="4BB5D9"/>
              </a:solidFill>
              <a:effectLst/>
              <a:uLnTx/>
              <a:uFillTx/>
              <a:latin typeface="Roboto Condensed"/>
              <a:ea typeface="Roboto Condensed"/>
              <a:sym typeface="Roboto Condensed"/>
            </a:endParaRPr>
          </a:p>
        </p:txBody>
      </p:sp>
    </p:spTree>
    <p:extLst>
      <p:ext uri="{BB962C8B-B14F-4D97-AF65-F5344CB8AC3E}">
        <p14:creationId xmlns:p14="http://schemas.microsoft.com/office/powerpoint/2010/main" val="1827117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sp>
        <p:nvSpPr>
          <p:cNvPr id="71" name="Google Shape;71;p6"/>
          <p:cNvSpPr txBox="1">
            <a:spLocks noGrp="1"/>
          </p:cNvSpPr>
          <p:nvPr>
            <p:ph type="title"/>
          </p:nvPr>
        </p:nvSpPr>
        <p:spPr>
          <a:xfrm>
            <a:off x="1031425" y="1532967"/>
            <a:ext cx="5760300" cy="907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2" name="Google Shape;72;p6"/>
          <p:cNvSpPr txBox="1">
            <a:spLocks noGrp="1"/>
          </p:cNvSpPr>
          <p:nvPr>
            <p:ph type="body" idx="1"/>
          </p:nvPr>
        </p:nvSpPr>
        <p:spPr>
          <a:xfrm>
            <a:off x="1031425" y="2481167"/>
            <a:ext cx="2796000" cy="40864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73" name="Google Shape;73;p6"/>
          <p:cNvSpPr txBox="1">
            <a:spLocks noGrp="1"/>
          </p:cNvSpPr>
          <p:nvPr>
            <p:ph type="body" idx="2"/>
          </p:nvPr>
        </p:nvSpPr>
        <p:spPr>
          <a:xfrm>
            <a:off x="3995772" y="2481167"/>
            <a:ext cx="2796000" cy="40864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74" name="Google Shape;74;p6"/>
          <p:cNvSpPr txBox="1">
            <a:spLocks noGrp="1"/>
          </p:cNvSpPr>
          <p:nvPr>
            <p:ph type="sldNum" idx="12"/>
          </p:nvPr>
        </p:nvSpPr>
        <p:spPr>
          <a:xfrm>
            <a:off x="8556784" y="1"/>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4BB5D9"/>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0" i="0" u="none" strike="noStrike" kern="0" cap="none" spc="0" normalizeH="0" baseline="0" noProof="0">
              <a:ln>
                <a:noFill/>
              </a:ln>
              <a:solidFill>
                <a:srgbClr val="4BB5D9"/>
              </a:solidFill>
              <a:effectLst/>
              <a:uLnTx/>
              <a:uFillTx/>
              <a:latin typeface="Roboto Condensed"/>
              <a:ea typeface="Roboto Condensed"/>
              <a:sym typeface="Roboto Condensed"/>
            </a:endParaRPr>
          </a:p>
        </p:txBody>
      </p:sp>
      <p:grpSp>
        <p:nvGrpSpPr>
          <p:cNvPr id="75" name="Google Shape;75;p6"/>
          <p:cNvGrpSpPr/>
          <p:nvPr/>
        </p:nvGrpSpPr>
        <p:grpSpPr>
          <a:xfrm>
            <a:off x="6172200" y="3541492"/>
            <a:ext cx="2971754" cy="3848201"/>
            <a:chOff x="6172200" y="2656118"/>
            <a:chExt cx="2971754" cy="2886151"/>
          </a:xfrm>
        </p:grpSpPr>
        <p:sp>
          <p:nvSpPr>
            <p:cNvPr id="76" name="Google Shape;76;p6"/>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6"/>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6"/>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6"/>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6"/>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81" name="Google Shape;81;p6"/>
          <p:cNvGrpSpPr/>
          <p:nvPr/>
        </p:nvGrpSpPr>
        <p:grpSpPr>
          <a:xfrm>
            <a:off x="-32" y="-304036"/>
            <a:ext cx="2163561" cy="1796400"/>
            <a:chOff x="-32" y="-215963"/>
            <a:chExt cx="2163561" cy="1347300"/>
          </a:xfrm>
        </p:grpSpPr>
        <p:sp>
          <p:nvSpPr>
            <p:cNvPr id="82" name="Google Shape;82;p6"/>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6"/>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6"/>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6"/>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6"/>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Tree>
    <p:extLst>
      <p:ext uri="{BB962C8B-B14F-4D97-AF65-F5344CB8AC3E}">
        <p14:creationId xmlns:p14="http://schemas.microsoft.com/office/powerpoint/2010/main" val="2881859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8"/>
        <p:cNvGrpSpPr/>
        <p:nvPr/>
      </p:nvGrpSpPr>
      <p:grpSpPr>
        <a:xfrm>
          <a:off x="0" y="0"/>
          <a:ext cx="0" cy="0"/>
          <a:chOff x="0" y="0"/>
          <a:chExt cx="0" cy="0"/>
        </a:xfrm>
      </p:grpSpPr>
      <p:pic>
        <p:nvPicPr>
          <p:cNvPr id="39" name="Google Shape;39;p3" descr="Death_to_stock_photography_Vibrant-(9-of-10).jpg"/>
          <p:cNvPicPr preferRelativeResize="0"/>
          <p:nvPr/>
        </p:nvPicPr>
        <p:blipFill>
          <a:blip r:embed="rId2">
            <a:alphaModFix/>
          </a:blip>
          <a:stretch>
            <a:fillRect/>
          </a:stretch>
        </p:blipFill>
        <p:spPr>
          <a:xfrm>
            <a:off x="1990452" y="-20767"/>
            <a:ext cx="1037700" cy="1383600"/>
          </a:xfrm>
          <a:prstGeom prst="rect">
            <a:avLst/>
          </a:prstGeom>
          <a:noFill/>
          <a:ln>
            <a:noFill/>
          </a:ln>
        </p:spPr>
      </p:pic>
      <p:pic>
        <p:nvPicPr>
          <p:cNvPr id="40" name="Google Shape;40;p3" descr="Death_to_stock_communicate_hands_2.jpg"/>
          <p:cNvPicPr preferRelativeResize="0"/>
          <p:nvPr/>
        </p:nvPicPr>
        <p:blipFill>
          <a:blip r:embed="rId3">
            <a:alphaModFix/>
          </a:blip>
          <a:stretch>
            <a:fillRect/>
          </a:stretch>
        </p:blipFill>
        <p:spPr>
          <a:xfrm>
            <a:off x="8041323" y="2655767"/>
            <a:ext cx="1159828" cy="1546400"/>
          </a:xfrm>
          <a:prstGeom prst="rect">
            <a:avLst/>
          </a:prstGeom>
          <a:noFill/>
          <a:ln>
            <a:noFill/>
          </a:ln>
        </p:spPr>
      </p:pic>
      <p:pic>
        <p:nvPicPr>
          <p:cNvPr id="41" name="Google Shape;41;p3" descr="Death_to_stock_photography_Vibrant-(10-of-10).jpg"/>
          <p:cNvPicPr preferRelativeResize="0"/>
          <p:nvPr/>
        </p:nvPicPr>
        <p:blipFill>
          <a:blip r:embed="rId4">
            <a:alphaModFix/>
          </a:blip>
          <a:stretch>
            <a:fillRect/>
          </a:stretch>
        </p:blipFill>
        <p:spPr>
          <a:xfrm>
            <a:off x="-70425" y="4109101"/>
            <a:ext cx="2070675" cy="2760900"/>
          </a:xfrm>
          <a:prstGeom prst="rect">
            <a:avLst/>
          </a:prstGeom>
          <a:noFill/>
          <a:ln>
            <a:noFill/>
          </a:ln>
        </p:spPr>
      </p:pic>
      <p:pic>
        <p:nvPicPr>
          <p:cNvPr id="42" name="Google Shape;42;p3" descr="Death_to_stock_communicate_hands_5.jpg"/>
          <p:cNvPicPr preferRelativeResize="0"/>
          <p:nvPr/>
        </p:nvPicPr>
        <p:blipFill>
          <a:blip r:embed="rId5">
            <a:alphaModFix/>
          </a:blip>
          <a:stretch>
            <a:fillRect/>
          </a:stretch>
        </p:blipFill>
        <p:spPr>
          <a:xfrm>
            <a:off x="7143750" y="2967"/>
            <a:ext cx="2057400" cy="2743200"/>
          </a:xfrm>
          <a:prstGeom prst="rect">
            <a:avLst/>
          </a:prstGeom>
          <a:noFill/>
          <a:ln>
            <a:noFill/>
          </a:ln>
        </p:spPr>
      </p:pic>
      <p:pic>
        <p:nvPicPr>
          <p:cNvPr id="43" name="Google Shape;43;p3" descr="Death_to_stock_communicate_hands_9-.jpg"/>
          <p:cNvPicPr preferRelativeResize="0"/>
          <p:nvPr/>
        </p:nvPicPr>
        <p:blipFill>
          <a:blip r:embed="rId6">
            <a:alphaModFix/>
          </a:blip>
          <a:stretch>
            <a:fillRect/>
          </a:stretch>
        </p:blipFill>
        <p:spPr>
          <a:xfrm>
            <a:off x="-71493" y="1356243"/>
            <a:ext cx="2070675" cy="2760900"/>
          </a:xfrm>
          <a:prstGeom prst="rect">
            <a:avLst/>
          </a:prstGeom>
          <a:noFill/>
          <a:ln>
            <a:noFill/>
          </a:ln>
        </p:spPr>
      </p:pic>
      <p:sp>
        <p:nvSpPr>
          <p:cNvPr id="44" name="Google Shape;44;p3"/>
          <p:cNvSpPr/>
          <p:nvPr/>
        </p:nvSpPr>
        <p:spPr>
          <a:xfrm>
            <a:off x="-72627" y="2730901"/>
            <a:ext cx="1037700" cy="13836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5" name="Google Shape;45;p3" descr="DeathtoStock_Clementine10.jpg"/>
          <p:cNvPicPr preferRelativeResize="0"/>
          <p:nvPr/>
        </p:nvPicPr>
        <p:blipFill>
          <a:blip r:embed="rId7">
            <a:alphaModFix/>
          </a:blip>
          <a:stretch>
            <a:fillRect/>
          </a:stretch>
        </p:blipFill>
        <p:spPr>
          <a:xfrm>
            <a:off x="4056643" y="5481877"/>
            <a:ext cx="1037700" cy="1383567"/>
          </a:xfrm>
          <a:prstGeom prst="rect">
            <a:avLst/>
          </a:prstGeom>
          <a:noFill/>
          <a:ln>
            <a:noFill/>
          </a:ln>
        </p:spPr>
      </p:pic>
      <p:pic>
        <p:nvPicPr>
          <p:cNvPr id="46" name="Google Shape;46;p3" descr="Death_to_stock_communicate_hands_4.jpg"/>
          <p:cNvPicPr preferRelativeResize="0"/>
          <p:nvPr/>
        </p:nvPicPr>
        <p:blipFill>
          <a:blip r:embed="rId8">
            <a:alphaModFix/>
          </a:blip>
          <a:stretch>
            <a:fillRect/>
          </a:stretch>
        </p:blipFill>
        <p:spPr>
          <a:xfrm>
            <a:off x="7142539" y="4113834"/>
            <a:ext cx="2070675" cy="2760900"/>
          </a:xfrm>
          <a:prstGeom prst="rect">
            <a:avLst/>
          </a:prstGeom>
          <a:noFill/>
          <a:ln>
            <a:noFill/>
          </a:ln>
        </p:spPr>
      </p:pic>
      <p:pic>
        <p:nvPicPr>
          <p:cNvPr id="47" name="Google Shape;47;p3" descr="DeathtoStock_Simplify3.jpg"/>
          <p:cNvPicPr preferRelativeResize="0"/>
          <p:nvPr/>
        </p:nvPicPr>
        <p:blipFill>
          <a:blip r:embed="rId9">
            <a:alphaModFix/>
          </a:blip>
          <a:stretch>
            <a:fillRect/>
          </a:stretch>
        </p:blipFill>
        <p:spPr>
          <a:xfrm>
            <a:off x="-66600" y="-24141"/>
            <a:ext cx="1037700" cy="1383644"/>
          </a:xfrm>
          <a:prstGeom prst="rect">
            <a:avLst/>
          </a:prstGeom>
          <a:noFill/>
          <a:ln>
            <a:noFill/>
          </a:ln>
        </p:spPr>
      </p:pic>
      <p:pic>
        <p:nvPicPr>
          <p:cNvPr id="48" name="Google Shape;48;p3" descr="Death_to_stock_communicate_hands_1.jpg"/>
          <p:cNvPicPr preferRelativeResize="0"/>
          <p:nvPr/>
        </p:nvPicPr>
        <p:blipFill>
          <a:blip r:embed="rId10">
            <a:alphaModFix/>
          </a:blip>
          <a:stretch>
            <a:fillRect/>
          </a:stretch>
        </p:blipFill>
        <p:spPr>
          <a:xfrm>
            <a:off x="5082294" y="-24100"/>
            <a:ext cx="1037700" cy="1383600"/>
          </a:xfrm>
          <a:prstGeom prst="rect">
            <a:avLst/>
          </a:prstGeom>
          <a:noFill/>
          <a:ln>
            <a:noFill/>
          </a:ln>
        </p:spPr>
      </p:pic>
      <p:pic>
        <p:nvPicPr>
          <p:cNvPr id="49" name="Google Shape;49;p3" descr="Death_to_stock_communicate_hands_3.jpg"/>
          <p:cNvPicPr preferRelativeResize="0"/>
          <p:nvPr/>
        </p:nvPicPr>
        <p:blipFill>
          <a:blip r:embed="rId11">
            <a:alphaModFix/>
          </a:blip>
          <a:stretch>
            <a:fillRect/>
          </a:stretch>
        </p:blipFill>
        <p:spPr>
          <a:xfrm>
            <a:off x="3018950" y="5474400"/>
            <a:ext cx="1037700" cy="1383600"/>
          </a:xfrm>
          <a:prstGeom prst="rect">
            <a:avLst/>
          </a:prstGeom>
          <a:noFill/>
          <a:ln>
            <a:noFill/>
          </a:ln>
        </p:spPr>
      </p:pic>
      <p:sp>
        <p:nvSpPr>
          <p:cNvPr id="50" name="Google Shape;50;p3"/>
          <p:cNvSpPr/>
          <p:nvPr/>
        </p:nvSpPr>
        <p:spPr>
          <a:xfrm flipH="1">
            <a:off x="971550" y="-8160"/>
            <a:ext cx="1028700" cy="13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3"/>
          <p:cNvSpPr/>
          <p:nvPr/>
        </p:nvSpPr>
        <p:spPr>
          <a:xfrm flipH="1">
            <a:off x="2000250" y="5486519"/>
            <a:ext cx="1028700" cy="13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3"/>
          <p:cNvSpPr/>
          <p:nvPr/>
        </p:nvSpPr>
        <p:spPr>
          <a:xfrm flipH="1">
            <a:off x="3028950" y="0"/>
            <a:ext cx="1028700" cy="13716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3"/>
          <p:cNvSpPr/>
          <p:nvPr/>
        </p:nvSpPr>
        <p:spPr>
          <a:xfrm flipH="1">
            <a:off x="5086350" y="5486519"/>
            <a:ext cx="1028700" cy="13716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3"/>
          <p:cNvSpPr/>
          <p:nvPr/>
        </p:nvSpPr>
        <p:spPr>
          <a:xfrm flipH="1">
            <a:off x="6115050" y="5486519"/>
            <a:ext cx="1028700" cy="13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3"/>
          <p:cNvSpPr/>
          <p:nvPr/>
        </p:nvSpPr>
        <p:spPr>
          <a:xfrm flipH="1">
            <a:off x="6117975" y="-12741"/>
            <a:ext cx="1028700" cy="13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3"/>
          <p:cNvSpPr/>
          <p:nvPr/>
        </p:nvSpPr>
        <p:spPr>
          <a:xfrm flipH="1">
            <a:off x="4057650" y="0"/>
            <a:ext cx="1028700" cy="13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3"/>
          <p:cNvSpPr/>
          <p:nvPr/>
        </p:nvSpPr>
        <p:spPr>
          <a:xfrm flipH="1">
            <a:off x="2507334" y="667255"/>
            <a:ext cx="518700" cy="6916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3"/>
          <p:cNvSpPr/>
          <p:nvPr/>
        </p:nvSpPr>
        <p:spPr>
          <a:xfrm>
            <a:off x="4566118" y="-65"/>
            <a:ext cx="518700" cy="6916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3"/>
          <p:cNvSpPr/>
          <p:nvPr/>
        </p:nvSpPr>
        <p:spPr>
          <a:xfrm flipH="1">
            <a:off x="453009" y="-79"/>
            <a:ext cx="518700" cy="6916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3"/>
          <p:cNvSpPr/>
          <p:nvPr/>
        </p:nvSpPr>
        <p:spPr>
          <a:xfrm>
            <a:off x="965075" y="1358900"/>
            <a:ext cx="7207200" cy="4127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3"/>
          <p:cNvSpPr txBox="1">
            <a:spLocks noGrp="1"/>
          </p:cNvSpPr>
          <p:nvPr>
            <p:ph type="ctrTitle"/>
          </p:nvPr>
        </p:nvSpPr>
        <p:spPr>
          <a:xfrm>
            <a:off x="2014575" y="2111133"/>
            <a:ext cx="51147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D778A"/>
              </a:buClr>
              <a:buSzPts val="1800"/>
              <a:buNone/>
              <a:defRPr sz="1800">
                <a:solidFill>
                  <a:srgbClr val="4D778A"/>
                </a:solidFill>
              </a:defRPr>
            </a:lvl1pPr>
            <a:lvl2pPr lvl="1" algn="ctr" rtl="0">
              <a:spcBef>
                <a:spcPts val="0"/>
              </a:spcBef>
              <a:spcAft>
                <a:spcPts val="0"/>
              </a:spcAft>
              <a:buClr>
                <a:srgbClr val="4D778A"/>
              </a:buClr>
              <a:buSzPts val="1800"/>
              <a:buNone/>
              <a:defRPr sz="1800">
                <a:solidFill>
                  <a:srgbClr val="4D778A"/>
                </a:solidFill>
              </a:defRPr>
            </a:lvl2pPr>
            <a:lvl3pPr lvl="2" algn="ctr" rtl="0">
              <a:spcBef>
                <a:spcPts val="0"/>
              </a:spcBef>
              <a:spcAft>
                <a:spcPts val="0"/>
              </a:spcAft>
              <a:buClr>
                <a:srgbClr val="4D778A"/>
              </a:buClr>
              <a:buSzPts val="1800"/>
              <a:buNone/>
              <a:defRPr sz="1800">
                <a:solidFill>
                  <a:srgbClr val="4D778A"/>
                </a:solidFill>
              </a:defRPr>
            </a:lvl3pPr>
            <a:lvl4pPr lvl="3" algn="ctr" rtl="0">
              <a:spcBef>
                <a:spcPts val="0"/>
              </a:spcBef>
              <a:spcAft>
                <a:spcPts val="0"/>
              </a:spcAft>
              <a:buClr>
                <a:srgbClr val="4D778A"/>
              </a:buClr>
              <a:buSzPts val="1800"/>
              <a:buNone/>
              <a:defRPr sz="1800">
                <a:solidFill>
                  <a:srgbClr val="4D778A"/>
                </a:solidFill>
              </a:defRPr>
            </a:lvl4pPr>
            <a:lvl5pPr lvl="4" algn="ctr" rtl="0">
              <a:spcBef>
                <a:spcPts val="0"/>
              </a:spcBef>
              <a:spcAft>
                <a:spcPts val="0"/>
              </a:spcAft>
              <a:buClr>
                <a:srgbClr val="4D778A"/>
              </a:buClr>
              <a:buSzPts val="1800"/>
              <a:buNone/>
              <a:defRPr sz="1800">
                <a:solidFill>
                  <a:srgbClr val="4D778A"/>
                </a:solidFill>
              </a:defRPr>
            </a:lvl5pPr>
            <a:lvl6pPr lvl="5" algn="ctr" rtl="0">
              <a:spcBef>
                <a:spcPts val="0"/>
              </a:spcBef>
              <a:spcAft>
                <a:spcPts val="0"/>
              </a:spcAft>
              <a:buClr>
                <a:srgbClr val="4D778A"/>
              </a:buClr>
              <a:buSzPts val="1800"/>
              <a:buNone/>
              <a:defRPr sz="1800">
                <a:solidFill>
                  <a:srgbClr val="4D778A"/>
                </a:solidFill>
              </a:defRPr>
            </a:lvl6pPr>
            <a:lvl7pPr lvl="6" algn="ctr" rtl="0">
              <a:spcBef>
                <a:spcPts val="0"/>
              </a:spcBef>
              <a:spcAft>
                <a:spcPts val="0"/>
              </a:spcAft>
              <a:buClr>
                <a:srgbClr val="4D778A"/>
              </a:buClr>
              <a:buSzPts val="1800"/>
              <a:buNone/>
              <a:defRPr sz="1800">
                <a:solidFill>
                  <a:srgbClr val="4D778A"/>
                </a:solidFill>
              </a:defRPr>
            </a:lvl7pPr>
            <a:lvl8pPr lvl="7" algn="ctr" rtl="0">
              <a:spcBef>
                <a:spcPts val="0"/>
              </a:spcBef>
              <a:spcAft>
                <a:spcPts val="0"/>
              </a:spcAft>
              <a:buClr>
                <a:srgbClr val="4D778A"/>
              </a:buClr>
              <a:buSzPts val="1800"/>
              <a:buNone/>
              <a:defRPr sz="1800">
                <a:solidFill>
                  <a:srgbClr val="4D778A"/>
                </a:solidFill>
              </a:defRPr>
            </a:lvl8pPr>
            <a:lvl9pPr lvl="8" algn="ctr" rtl="0">
              <a:spcBef>
                <a:spcPts val="0"/>
              </a:spcBef>
              <a:spcAft>
                <a:spcPts val="0"/>
              </a:spcAft>
              <a:buClr>
                <a:srgbClr val="4D778A"/>
              </a:buClr>
              <a:buSzPts val="1800"/>
              <a:buNone/>
              <a:defRPr sz="1800">
                <a:solidFill>
                  <a:srgbClr val="4D778A"/>
                </a:solidFill>
              </a:defRPr>
            </a:lvl9pPr>
          </a:lstStyle>
          <a:p>
            <a:endParaRPr/>
          </a:p>
        </p:txBody>
      </p:sp>
      <p:sp>
        <p:nvSpPr>
          <p:cNvPr id="62" name="Google Shape;62;p3"/>
          <p:cNvSpPr txBox="1">
            <a:spLocks noGrp="1"/>
          </p:cNvSpPr>
          <p:nvPr>
            <p:ph type="subTitle" idx="1"/>
          </p:nvPr>
        </p:nvSpPr>
        <p:spPr>
          <a:xfrm>
            <a:off x="2014575" y="3481939"/>
            <a:ext cx="51147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7198A9"/>
              </a:buClr>
              <a:buSzPts val="1400"/>
              <a:buNone/>
              <a:defRPr sz="1400">
                <a:solidFill>
                  <a:srgbClr val="7198A9"/>
                </a:solidFill>
              </a:defRPr>
            </a:lvl1pPr>
            <a:lvl2pPr lvl="1" algn="ctr" rtl="0">
              <a:spcBef>
                <a:spcPts val="0"/>
              </a:spcBef>
              <a:spcAft>
                <a:spcPts val="0"/>
              </a:spcAft>
              <a:buClr>
                <a:srgbClr val="7198A9"/>
              </a:buClr>
              <a:buSzPts val="1400"/>
              <a:buNone/>
              <a:defRPr sz="1400">
                <a:solidFill>
                  <a:srgbClr val="7198A9"/>
                </a:solidFill>
              </a:defRPr>
            </a:lvl2pPr>
            <a:lvl3pPr lvl="2" algn="ctr" rtl="0">
              <a:spcBef>
                <a:spcPts val="0"/>
              </a:spcBef>
              <a:spcAft>
                <a:spcPts val="0"/>
              </a:spcAft>
              <a:buClr>
                <a:srgbClr val="7198A9"/>
              </a:buClr>
              <a:buSzPts val="1400"/>
              <a:buNone/>
              <a:defRPr sz="1400">
                <a:solidFill>
                  <a:srgbClr val="7198A9"/>
                </a:solidFill>
              </a:defRPr>
            </a:lvl3pPr>
            <a:lvl4pPr lvl="3" algn="ctr" rtl="0">
              <a:spcBef>
                <a:spcPts val="0"/>
              </a:spcBef>
              <a:spcAft>
                <a:spcPts val="0"/>
              </a:spcAft>
              <a:buClr>
                <a:srgbClr val="7198A9"/>
              </a:buClr>
              <a:buSzPts val="1400"/>
              <a:buNone/>
              <a:defRPr sz="1400">
                <a:solidFill>
                  <a:srgbClr val="7198A9"/>
                </a:solidFill>
              </a:defRPr>
            </a:lvl4pPr>
            <a:lvl5pPr lvl="4" algn="ctr" rtl="0">
              <a:spcBef>
                <a:spcPts val="0"/>
              </a:spcBef>
              <a:spcAft>
                <a:spcPts val="0"/>
              </a:spcAft>
              <a:buClr>
                <a:srgbClr val="7198A9"/>
              </a:buClr>
              <a:buSzPts val="1400"/>
              <a:buNone/>
              <a:defRPr sz="1400">
                <a:solidFill>
                  <a:srgbClr val="7198A9"/>
                </a:solidFill>
              </a:defRPr>
            </a:lvl5pPr>
            <a:lvl6pPr lvl="5" algn="ctr" rtl="0">
              <a:spcBef>
                <a:spcPts val="0"/>
              </a:spcBef>
              <a:spcAft>
                <a:spcPts val="0"/>
              </a:spcAft>
              <a:buClr>
                <a:srgbClr val="7198A9"/>
              </a:buClr>
              <a:buSzPts val="1400"/>
              <a:buNone/>
              <a:defRPr sz="1400">
                <a:solidFill>
                  <a:srgbClr val="7198A9"/>
                </a:solidFill>
              </a:defRPr>
            </a:lvl6pPr>
            <a:lvl7pPr lvl="6" algn="ctr" rtl="0">
              <a:spcBef>
                <a:spcPts val="0"/>
              </a:spcBef>
              <a:spcAft>
                <a:spcPts val="0"/>
              </a:spcAft>
              <a:buClr>
                <a:srgbClr val="7198A9"/>
              </a:buClr>
              <a:buSzPts val="1400"/>
              <a:buNone/>
              <a:defRPr sz="1400">
                <a:solidFill>
                  <a:srgbClr val="7198A9"/>
                </a:solidFill>
              </a:defRPr>
            </a:lvl7pPr>
            <a:lvl8pPr lvl="7" algn="ctr" rtl="0">
              <a:spcBef>
                <a:spcPts val="0"/>
              </a:spcBef>
              <a:spcAft>
                <a:spcPts val="0"/>
              </a:spcAft>
              <a:buClr>
                <a:srgbClr val="7198A9"/>
              </a:buClr>
              <a:buSzPts val="1400"/>
              <a:buNone/>
              <a:defRPr sz="1400">
                <a:solidFill>
                  <a:srgbClr val="7198A9"/>
                </a:solidFill>
              </a:defRPr>
            </a:lvl8pPr>
            <a:lvl9pPr lvl="8" algn="ctr" rtl="0">
              <a:spcBef>
                <a:spcPts val="0"/>
              </a:spcBef>
              <a:spcAft>
                <a:spcPts val="0"/>
              </a:spcAft>
              <a:buClr>
                <a:srgbClr val="7198A9"/>
              </a:buClr>
              <a:buSzPts val="1400"/>
              <a:buNone/>
              <a:defRPr sz="1400">
                <a:solidFill>
                  <a:srgbClr val="7198A9"/>
                </a:solidFill>
              </a:defRPr>
            </a:lvl9pPr>
          </a:lstStyle>
          <a:p>
            <a:endParaRPr/>
          </a:p>
        </p:txBody>
      </p:sp>
      <p:sp>
        <p:nvSpPr>
          <p:cNvPr id="63" name="Google Shape;63;p3"/>
          <p:cNvSpPr/>
          <p:nvPr/>
        </p:nvSpPr>
        <p:spPr>
          <a:xfrm>
            <a:off x="5072818" y="6153868"/>
            <a:ext cx="518700" cy="691600"/>
          </a:xfrm>
          <a:prstGeom prst="rect">
            <a:avLst/>
          </a:prstGeom>
          <a:solidFill>
            <a:srgbClr val="CEDBE0">
              <a:alpha val="326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2012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10149-0B70-4673-B9C9-940A26F3D95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32741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010149-0B70-4673-B9C9-940A26F3D95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2170406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010149-0B70-4673-B9C9-940A26F3D95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106007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010149-0B70-4673-B9C9-940A26F3D957}"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65548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010149-0B70-4673-B9C9-940A26F3D957}"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406891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10149-0B70-4673-B9C9-940A26F3D957}"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2187898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10149-0B70-4673-B9C9-940A26F3D95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177498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10149-0B70-4673-B9C9-940A26F3D95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189790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10149-0B70-4673-B9C9-940A26F3D957}" type="datetimeFigureOut">
              <a:rPr lang="en-US" smtClean="0"/>
              <a:t>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284B9-6C3A-499F-8A94-43F18D5F2DDA}" type="slidenum">
              <a:rPr lang="en-US" smtClean="0"/>
              <a:t>‹#›</a:t>
            </a:fld>
            <a:endParaRPr lang="en-US"/>
          </a:p>
        </p:txBody>
      </p:sp>
    </p:spTree>
    <p:extLst>
      <p:ext uri="{BB962C8B-B14F-4D97-AF65-F5344CB8AC3E}">
        <p14:creationId xmlns:p14="http://schemas.microsoft.com/office/powerpoint/2010/main" val="21083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NUL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0.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2400" y="152400"/>
            <a:ext cx="8751190" cy="1569660"/>
          </a:xfrm>
          <a:prstGeom prst="rect">
            <a:avLst/>
          </a:prstGeom>
          <a:noFill/>
        </p:spPr>
        <p:txBody>
          <a:bodyPr wrap="square" rtlCol="0">
            <a:spAutoFit/>
          </a:bodyPr>
          <a:lstStyle/>
          <a:p>
            <a:pPr algn="just"/>
            <a:r>
              <a:rPr lang="en-US" sz="3200" b="1" dirty="0" err="1" smtClean="0">
                <a:solidFill>
                  <a:srgbClr val="FF0000"/>
                </a:solidFill>
                <a:latin typeface="Times New Roman" pitchFamily="18" charset="0"/>
                <a:cs typeface="Times New Roman" pitchFamily="18" charset="0"/>
              </a:rPr>
              <a:t>Vì</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lái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xe</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phải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điều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khiển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xe</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trong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giới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hạn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tốc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phép</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giữ</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khoảng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cách</a:t>
            </a:r>
            <a:r>
              <a:rPr lang="en-US" sz="3200" b="1" dirty="0" smtClean="0">
                <a:solidFill>
                  <a:srgbClr val="FF0000"/>
                </a:solidFill>
                <a:latin typeface="Times New Roman" pitchFamily="18" charset="0"/>
                <a:cs typeface="Times New Roman" pitchFamily="18" charset="0"/>
              </a:rPr>
              <a:t> an </a:t>
            </a:r>
            <a:r>
              <a:rPr lang="en-US" sz="3200" b="1" dirty="0" err="1" smtClean="0">
                <a:solidFill>
                  <a:srgbClr val="FF0000"/>
                </a:solidFill>
                <a:latin typeface="Times New Roman" pitchFamily="18" charset="0"/>
                <a:cs typeface="Times New Roman" pitchFamily="18" charset="0"/>
              </a:rPr>
              <a:t>toàn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giữa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hai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xe</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pic>
        <p:nvPicPr>
          <p:cNvPr id="1030" name="Picture 6" descr="Giao thông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14" y="1722060"/>
            <a:ext cx="8767486" cy="50902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óc giải đáp] Máy bắn tốc độ liệu có sai số?"/>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4" y="1722060"/>
            <a:ext cx="9122356" cy="51708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1752600"/>
            <a:ext cx="8915400" cy="181588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vi-VN" sz="2800" dirty="0">
                <a:latin typeface="+mj-lt"/>
              </a:rPr>
              <a:t>Người lái xe phải điều khiển xe trong giới hạn tốc độ cho phép và giữa khoảng cách an toàn giữa hai xe để tránh xảy ra tai nạn khi gặp các tình huống bất ngờ, gặp vật cản, hoặc không làm chủ được tốc độ của </a:t>
            </a:r>
            <a:endParaRPr lang="en-US" sz="2800" dirty="0">
              <a:latin typeface="+mj-lt"/>
            </a:endParaRPr>
          </a:p>
        </p:txBody>
      </p:sp>
    </p:spTree>
    <p:extLst>
      <p:ext uri="{BB962C8B-B14F-4D97-AF65-F5344CB8AC3E}">
        <p14:creationId xmlns:p14="http://schemas.microsoft.com/office/powerpoint/2010/main" val="311788102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Tieng vo tay.wav"/>
          </p:stSnd>
        </p:sndAc>
      </p:transition>
    </mc:Choice>
    <mc:Fallback xmlns="">
      <p:transition spd="slow">
        <p:split orient="vert"/>
        <p:sndAc>
          <p:stSnd>
            <p:snd r:embed="rId5" name="Tieng vo ta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barn(inVertical)">
                                      <p:cBhvr>
                                        <p:cTn id="13" dur="500"/>
                                        <p:tgtEl>
                                          <p:spTgt spid="103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Google Shape;425;p20"/>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A6BCC9"/>
                </a:solidFill>
                <a:effectLst/>
                <a:uLnTx/>
                <a:uFillTx/>
                <a:latin typeface="Lato Light"/>
                <a:cs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200" b="0" i="0" u="none" strike="noStrike" kern="0" cap="none" spc="0" normalizeH="0" baseline="0" noProof="0">
              <a:ln>
                <a:noFill/>
              </a:ln>
              <a:solidFill>
                <a:srgbClr val="A6BCC9"/>
              </a:solidFill>
              <a:effectLst/>
              <a:uLnTx/>
              <a:uFillTx/>
              <a:latin typeface="Lato Light"/>
              <a:cs typeface="Lato Light"/>
              <a:sym typeface="Lato Light"/>
            </a:endParaRPr>
          </a:p>
        </p:txBody>
      </p:sp>
      <p:sp>
        <p:nvSpPr>
          <p:cNvPr id="18" name="Rectangle 17" descr="https://img.loigiaihay.com/picture/2022/0318/114.png"/>
          <p:cNvSpPr>
            <a:spLocks noChangeAspect="1" noChangeArrowheads="1"/>
          </p:cNvSpPr>
          <p:nvPr/>
        </p:nvSpPr>
        <p:spPr bwMode="auto">
          <a:xfrm>
            <a:off x="0" y="0"/>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Rectangle 18" descr="https://img.loigiaihay.com/picture/2022/0318/114.png"/>
          <p:cNvSpPr>
            <a:spLocks noChangeAspect="1" noChangeArrowheads="1"/>
          </p:cNvSpPr>
          <p:nvPr/>
        </p:nvSpPr>
        <p:spPr bwMode="auto">
          <a:xfrm>
            <a:off x="0" y="0"/>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24;p20"/>
          <p:cNvSpPr txBox="1">
            <a:spLocks/>
          </p:cNvSpPr>
          <p:nvPr/>
        </p:nvSpPr>
        <p:spPr>
          <a:xfrm>
            <a:off x="228600" y="152400"/>
            <a:ext cx="8582891" cy="64008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800" u="sng" dirty="0" smtClean="0">
                <a:solidFill>
                  <a:srgbClr val="00B050"/>
                </a:solidFill>
                <a:latin typeface="Times New Roman" panose="02020603050405020304" pitchFamily="18" charset="0"/>
                <a:cs typeface="Times New Roman" panose="02020603050405020304" pitchFamily="18" charset="0"/>
              </a:rPr>
              <a:t>Câu 1.</a:t>
            </a:r>
            <a:r>
              <a:rPr lang="vi-VN" sz="2800" dirty="0" smtClean="0">
                <a:solidFill>
                  <a:srgbClr val="00B050"/>
                </a:solidFill>
                <a:latin typeface="Times New Roman" panose="02020603050405020304" pitchFamily="18" charset="0"/>
                <a:cs typeface="Times New Roman" panose="02020603050405020304" pitchFamily="18" charset="0"/>
              </a:rPr>
              <a:t> Quan sát Hình 11.2 trong SGK và cho biết những lỗi vi phạm nào chiếm tỉ lệ cao trong các vụ tai nạn giao thông?</a:t>
            </a:r>
            <a:endParaRPr lang="en-US" sz="2800" dirty="0" smtClean="0">
              <a:solidFill>
                <a:srgbClr val="00B050"/>
              </a:solidFill>
              <a:latin typeface="Times New Roman" panose="02020603050405020304" pitchFamily="18" charset="0"/>
              <a:cs typeface="Times New Roman" panose="02020603050405020304" pitchFamily="18" charset="0"/>
            </a:endParaRPr>
          </a:p>
          <a:p>
            <a:r>
              <a:rPr lang="vi-VN" sz="2800" u="sng" dirty="0" smtClean="0">
                <a:solidFill>
                  <a:srgbClr val="00B050"/>
                </a:solidFill>
                <a:latin typeface="Times New Roman" panose="02020603050405020304" pitchFamily="18" charset="0"/>
                <a:cs typeface="Times New Roman" panose="02020603050405020304" pitchFamily="18" charset="0"/>
              </a:rPr>
              <a:t>Câu 2.</a:t>
            </a:r>
            <a:r>
              <a:rPr lang="vi-VN" sz="2800" dirty="0" smtClean="0">
                <a:solidFill>
                  <a:srgbClr val="00B050"/>
                </a:solidFill>
                <a:latin typeface="Times New Roman" panose="02020603050405020304" pitchFamily="18" charset="0"/>
                <a:cs typeface="Times New Roman" panose="02020603050405020304" pitchFamily="18" charset="0"/>
              </a:rPr>
              <a:t> Từ các thông tin trong Hình 11.2 trong SGK, em hãy nêu một số yếu tố có thể ảnh hưởng đến an toàn giao thông?</a:t>
            </a:r>
            <a:endParaRPr lang="en-US" sz="2800" dirty="0">
              <a:solidFill>
                <a:srgbClr val="00B050"/>
              </a:solidFill>
              <a:latin typeface="Times New Roman" panose="02020603050405020304" pitchFamily="18" charset="0"/>
              <a:cs typeface="Times New Roman" panose="02020603050405020304" pitchFamily="18" charset="0"/>
            </a:endParaRPr>
          </a:p>
          <a:p>
            <a:r>
              <a:rPr lang="vi-VN" sz="2800" u="sng" dirty="0" smtClean="0">
                <a:solidFill>
                  <a:srgbClr val="00B050"/>
                </a:solidFill>
                <a:latin typeface="Times New Roman" panose="02020603050405020304" pitchFamily="18" charset="0"/>
                <a:cs typeface="Times New Roman" panose="02020603050405020304" pitchFamily="18" charset="0"/>
              </a:rPr>
              <a:t>Câu 3.</a:t>
            </a:r>
            <a:r>
              <a:rPr lang="vi-VN" sz="2800" dirty="0" smtClean="0">
                <a:solidFill>
                  <a:srgbClr val="00B050"/>
                </a:solidFill>
                <a:latin typeface="Times New Roman" panose="02020603050405020304" pitchFamily="18" charset="0"/>
                <a:cs typeface="Times New Roman" panose="02020603050405020304" pitchFamily="18" charset="0"/>
              </a:rPr>
              <a:t> Quan sát Hình 11.3 trong SGK và cho biết ảnh hưởng của tốc độ với người đi bộ khi xảy ra tai nạn?</a:t>
            </a:r>
            <a:endParaRPr lang="en-US" sz="2800" dirty="0">
              <a:solidFill>
                <a:srgbClr val="00B050"/>
              </a:solidFill>
              <a:latin typeface="Times New Roman" panose="02020603050405020304" pitchFamily="18" charset="0"/>
              <a:cs typeface="Times New Roman" panose="02020603050405020304" pitchFamily="18" charset="0"/>
            </a:endParaRPr>
          </a:p>
          <a:p>
            <a:r>
              <a:rPr lang="vi-VN" altLang="en-US" sz="2800" u="sng"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vi-VN" altLang="en-US" sz="2800"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Quan sát Hình 11.4 Quan sát hình và tìm hiểu trên Internet trong SGK và thực hiện các yêu cầu sau:</a:t>
            </a:r>
            <a:endParaRPr lang="vi-VN" altLang="en-US" sz="2800" dirty="0" smtClean="0">
              <a:solidFill>
                <a:srgbClr val="00B050"/>
              </a:solidFill>
              <a:latin typeface="Times New Roman" panose="02020603050405020304" pitchFamily="18" charset="0"/>
              <a:cs typeface="Times New Roman" panose="02020603050405020304" pitchFamily="18" charset="0"/>
            </a:endParaRPr>
          </a:p>
          <a:p>
            <a:pPr marL="0" indent="0">
              <a:buNone/>
            </a:pPr>
            <a:r>
              <a:rPr lang="vi-VN" altLang="en-US" sz="2800" dirty="0" smtClean="0">
                <a:solidFill>
                  <a:srgbClr val="00B050"/>
                </a:solidFill>
                <a:latin typeface="+mj-lt"/>
                <a:ea typeface="Times New Roman" panose="02020603050405020304" pitchFamily="18" charset="0"/>
              </a:rPr>
              <a:t>a) Giải thích ý nghĩa của các biển báo trong hình.</a:t>
            </a:r>
          </a:p>
          <a:p>
            <a:pPr marL="0" indent="0">
              <a:buNone/>
            </a:pPr>
            <a:r>
              <a:rPr lang="vi-VN" sz="2800" dirty="0" smtClean="0">
                <a:solidFill>
                  <a:srgbClr val="00B050"/>
                </a:solidFill>
                <a:latin typeface="+mj-lt"/>
              </a:rPr>
              <a:t>b) Khi gặp các biển báo này, người lái xe cần phải làm gì? Vì sao?</a:t>
            </a:r>
            <a:endParaRPr lang="vi-VN" altLang="en-US" sz="2800" dirty="0" smtClean="0">
              <a:solidFill>
                <a:srgbClr val="00B050"/>
              </a:solidFill>
              <a:latin typeface="+mj-lt"/>
            </a:endParaRPr>
          </a:p>
          <a:p>
            <a:r>
              <a:rPr lang="vi-VN" sz="4800" dirty="0" smtClean="0">
                <a:solidFill>
                  <a:srgbClr val="00B050"/>
                </a:solidFill>
                <a:latin typeface="Times New Roman" panose="02020603050405020304" pitchFamily="18" charset="0"/>
                <a:cs typeface="Times New Roman" panose="02020603050405020304" pitchFamily="18" charset="0"/>
              </a:rPr>
              <a:t>	</a:t>
            </a:r>
          </a:p>
          <a:p>
            <a:r>
              <a:rPr lang="vi-VN" sz="4800" dirty="0" smtClean="0">
                <a:latin typeface="Times New Roman" panose="02020603050405020304" pitchFamily="18" charset="0"/>
                <a:cs typeface="Times New Roman" panose="02020603050405020304" pitchFamily="18" charset="0"/>
              </a:rPr>
              <a:t>	</a:t>
            </a:r>
          </a:p>
          <a:p>
            <a:pPr marL="101600" indent="0">
              <a:buFont typeface="Arial" pitchFamily="34" charset="0"/>
              <a:buNone/>
            </a:pPr>
            <a:endParaRPr lang="vi-VN" sz="2800" dirty="0" smtClean="0">
              <a:latin typeface="Times New Roman" panose="02020603050405020304" pitchFamily="18" charset="0"/>
              <a:cs typeface="Times New Roman" panose="02020603050405020304" pitchFamily="18" charset="0"/>
            </a:endParaRPr>
          </a:p>
          <a:p>
            <a:pPr marL="457200" indent="-355600">
              <a:spcBef>
                <a:spcPts val="0"/>
              </a:spcBef>
              <a:buSzPts val="2000"/>
              <a:buFont typeface="Arial" pitchFamily="34" charset="0"/>
              <a:buChar char="○"/>
            </a:pP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84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barn(inVertical)">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barn(inVertical)">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barn(inVertical)">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barn(inVertical)">
                                      <p:cBhvr>
                                        <p:cTn id="32" dur="500"/>
                                        <p:tgtEl>
                                          <p:spTgt spid="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xEl>
                                              <p:pRg st="6" end="6"/>
                                            </p:txEl>
                                          </p:spTgt>
                                        </p:tgtEl>
                                        <p:attrNameLst>
                                          <p:attrName>style.visibility</p:attrName>
                                        </p:attrNameLst>
                                      </p:cBhvr>
                                      <p:to>
                                        <p:strVal val="visible"/>
                                      </p:to>
                                    </p:set>
                                    <p:animEffect transition="in" filter="barn(inVertical)">
                                      <p:cBhvr>
                                        <p:cTn id="37" dur="500"/>
                                        <p:tgtEl>
                                          <p:spTgt spid="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xEl>
                                              <p:pRg st="7" end="7"/>
                                            </p:txEl>
                                          </p:spTgt>
                                        </p:tgtEl>
                                        <p:attrNameLst>
                                          <p:attrName>style.visibility</p:attrName>
                                        </p:attrNameLst>
                                      </p:cBhvr>
                                      <p:to>
                                        <p:strVal val="visible"/>
                                      </p:to>
                                    </p:set>
                                    <p:animEffect transition="in" filter="barn(inVertical)">
                                      <p:cBhvr>
                                        <p:cTn id="42" dur="500"/>
                                        <p:tgtEl>
                                          <p:spTgt spid="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74"/>
            <a:ext cx="9144000" cy="4759126"/>
          </a:xfrm>
          <a:prstGeom prst="rect">
            <a:avLst/>
          </a:prstGeom>
        </p:spPr>
      </p:pic>
      <p:sp>
        <p:nvSpPr>
          <p:cNvPr id="9" name="TextBox 8"/>
          <p:cNvSpPr txBox="1"/>
          <p:nvPr/>
        </p:nvSpPr>
        <p:spPr>
          <a:xfrm>
            <a:off x="381000" y="5218093"/>
            <a:ext cx="4419600" cy="954107"/>
          </a:xfrm>
          <a:prstGeom prst="rect">
            <a:avLst/>
          </a:prstGeom>
          <a:noFill/>
        </p:spPr>
        <p:txBody>
          <a:bodyPr wrap="square" rtlCol="0">
            <a:spAutoFit/>
          </a:bodyPr>
          <a:lstStyle/>
          <a:p>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 </a:t>
            </a:r>
            <a:r>
              <a:rPr lang="vi-VN" sz="2800" dirty="0" smtClean="0">
                <a:solidFill>
                  <a:schemeClr val="accent1">
                    <a:lumMod val="75000"/>
                  </a:schemeClr>
                </a:solidFill>
                <a:latin typeface="Times New Roman" panose="02020603050405020304" pitchFamily="18" charset="0"/>
                <a:cs typeface="Times New Roman" panose="02020603050405020304" pitchFamily="18" charset="0"/>
              </a:rPr>
              <a:t>Đi </a:t>
            </a:r>
            <a:r>
              <a:rPr lang="vi-VN" sz="2800" dirty="0">
                <a:solidFill>
                  <a:schemeClr val="accent1">
                    <a:lumMod val="75000"/>
                  </a:schemeClr>
                </a:solidFill>
                <a:latin typeface="Times New Roman" panose="02020603050405020304" pitchFamily="18" charset="0"/>
                <a:cs typeface="Times New Roman" panose="02020603050405020304" pitchFamily="18" charset="0"/>
              </a:rPr>
              <a:t>không đúng làn đường, phần </a:t>
            </a:r>
            <a:r>
              <a:rPr lang="vi-VN" sz="2800" dirty="0" smtClean="0">
                <a:solidFill>
                  <a:schemeClr val="accent1">
                    <a:lumMod val="75000"/>
                  </a:schemeClr>
                </a:solidFill>
                <a:latin typeface="Times New Roman" panose="02020603050405020304" pitchFamily="18" charset="0"/>
                <a:cs typeface="Times New Roman" panose="02020603050405020304" pitchFamily="18" charset="0"/>
              </a:rPr>
              <a:t>đường</a:t>
            </a:r>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 (26%)</a:t>
            </a:r>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44184" y="6195317"/>
            <a:ext cx="4057185" cy="523220"/>
          </a:xfrm>
          <a:prstGeom prst="rect">
            <a:avLst/>
          </a:prstGeom>
          <a:noFill/>
        </p:spPr>
        <p:txBody>
          <a:bodyPr wrap="square" rtlCol="0">
            <a:spAutoFit/>
          </a:bodyPr>
          <a:lstStyle/>
          <a:p>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Chạy</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quá</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tốc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cs typeface="Times New Roman" panose="02020603050405020304" pitchFamily="18" charset="0"/>
              </a:rPr>
              <a:t>độ</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(9%)</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334000" y="5385375"/>
            <a:ext cx="3581400" cy="954107"/>
          </a:xfrm>
          <a:prstGeom prst="rect">
            <a:avLst/>
          </a:prstGeom>
          <a:noFill/>
        </p:spPr>
        <p:txBody>
          <a:bodyPr wrap="square" rtlCol="0">
            <a:spAutoFit/>
          </a:bodyPr>
          <a:lstStyle/>
          <a:p>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Chuyển hướng không đúng quy </a:t>
            </a:r>
            <a:r>
              <a:rPr lang="vi-VN" sz="2800" dirty="0" smtClean="0">
                <a:solidFill>
                  <a:schemeClr val="accent1">
                    <a:lumMod val="75000"/>
                  </a:schemeClr>
                </a:solidFill>
                <a:latin typeface="Times New Roman" panose="02020603050405020304" pitchFamily="18" charset="0"/>
                <a:cs typeface="Times New Roman" panose="02020603050405020304" pitchFamily="18" charset="0"/>
              </a:rPr>
              <a:t>định</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(9%)</a:t>
            </a:r>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6215" y="4800600"/>
            <a:ext cx="5907386" cy="584775"/>
          </a:xfrm>
          <a:prstGeom prst="rect">
            <a:avLst/>
          </a:prstGeom>
        </p:spPr>
        <p:txBody>
          <a:bodyPr wrap="none">
            <a:spAutoFit/>
          </a:bodyPr>
          <a:lstStyle/>
          <a:p>
            <a:r>
              <a:rPr lang="vi-VN" sz="3200" dirty="0">
                <a:solidFill>
                  <a:srgbClr val="0000FF"/>
                </a:solidFill>
                <a:latin typeface="Times New Roman" panose="02020603050405020304" pitchFamily="18" charset="0"/>
                <a:cs typeface="Times New Roman" panose="02020603050405020304" pitchFamily="18" charset="0"/>
              </a:rPr>
              <a:t>a</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smtClean="0">
                <a:solidFill>
                  <a:srgbClr val="0000FF"/>
                </a:solidFill>
                <a:latin typeface="Times New Roman" panose="02020603050405020304" pitchFamily="18" charset="0"/>
                <a:cs typeface="Times New Roman" panose="02020603050405020304" pitchFamily="18" charset="0"/>
              </a:rPr>
              <a:t>L</a:t>
            </a:r>
            <a:r>
              <a:rPr lang="vi-VN" sz="3200" dirty="0" smtClean="0">
                <a:solidFill>
                  <a:srgbClr val="0000FF"/>
                </a:solidFill>
                <a:latin typeface="Times New Roman" panose="02020603050405020304" pitchFamily="18" charset="0"/>
                <a:cs typeface="Times New Roman" panose="02020603050405020304" pitchFamily="18" charset="0"/>
              </a:rPr>
              <a:t>ỗi vi phạm nào chiếm tỉ lệ cao </a:t>
            </a:r>
            <a:endParaRPr lang="en-US" sz="3200" dirty="0">
              <a:solidFill>
                <a:srgbClr val="0000FF"/>
              </a:solidFill>
            </a:endParaRPr>
          </a:p>
        </p:txBody>
      </p:sp>
    </p:spTree>
    <p:extLst>
      <p:ext uri="{BB962C8B-B14F-4D97-AF65-F5344CB8AC3E}">
        <p14:creationId xmlns:p14="http://schemas.microsoft.com/office/powerpoint/2010/main" val="126827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5" name="Google Shape;365;p47"/>
          <p:cNvSpPr/>
          <p:nvPr/>
        </p:nvSpPr>
        <p:spPr>
          <a:xfrm>
            <a:off x="562001" y="2071295"/>
            <a:ext cx="2315015" cy="1646571"/>
          </a:xfrm>
          <a:prstGeom prst="rect">
            <a:avLst/>
          </a:prstGeom>
          <a:solidFill>
            <a:srgbClr val="4E6E9A">
              <a:alpha val="80380"/>
            </a:srgbClr>
          </a:solidFill>
          <a:ln>
            <a:noFill/>
          </a:ln>
        </p:spPr>
        <p:txBody>
          <a:bodyPr spcFirstLastPara="1" wrap="square" lIns="91425" tIns="91425" rIns="91425" bIns="91425" anchor="ctr" anchorCtr="0">
            <a:noAutofit/>
          </a:bodyPr>
          <a:lstStyle/>
          <a:p>
            <a:pPr algn="ctr"/>
            <a:r>
              <a:rPr lang="en-US" sz="2400" dirty="0" err="1">
                <a:solidFill>
                  <a:schemeClr val="bg1"/>
                </a:solidFill>
                <a:latin typeface="Times New Roman" panose="02020603050405020304" pitchFamily="18" charset="0"/>
                <a:cs typeface="Times New Roman" panose="02020603050405020304" pitchFamily="18" charset="0"/>
              </a:rPr>
              <a:t>Chạy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a:t>
            </a:r>
            <a:r>
              <a:rPr lang="en-US" sz="2400" dirty="0">
                <a:solidFill>
                  <a:schemeClr val="bg1"/>
                </a:solidFill>
                <a:latin typeface="Times New Roman" panose="02020603050405020304" pitchFamily="18" charset="0"/>
                <a:cs typeface="Times New Roman" panose="02020603050405020304" pitchFamily="18" charset="0"/>
              </a:rPr>
              <a:t>.</a:t>
            </a:r>
          </a:p>
        </p:txBody>
      </p:sp>
      <p:sp>
        <p:nvSpPr>
          <p:cNvPr id="366" name="Google Shape;366;p47"/>
          <p:cNvSpPr/>
          <p:nvPr/>
        </p:nvSpPr>
        <p:spPr>
          <a:xfrm>
            <a:off x="3382505" y="4232012"/>
            <a:ext cx="2435956" cy="2052321"/>
          </a:xfrm>
          <a:prstGeom prst="rect">
            <a:avLst/>
          </a:prstGeom>
          <a:solidFill>
            <a:srgbClr val="4E6E9A">
              <a:alpha val="80380"/>
            </a:srgbClr>
          </a:solidFill>
          <a:ln>
            <a:noFill/>
          </a:ln>
        </p:spPr>
        <p:txBody>
          <a:bodyPr spcFirstLastPara="1" wrap="square" lIns="91425" tIns="91425" rIns="91425" bIns="91425" anchor="ctr" anchorCtr="0">
            <a:noAutofit/>
          </a:bodyPr>
          <a:lstStyle/>
          <a:p>
            <a:pPr algn="ctr"/>
            <a:r>
              <a:rPr lang="vi-VN" sz="2400" dirty="0">
                <a:solidFill>
                  <a:schemeClr val="bg1"/>
                </a:solidFill>
                <a:latin typeface="+mj-lt"/>
              </a:rPr>
              <a:t>Đi không đúng làn đường, phần đường.</a:t>
            </a:r>
          </a:p>
        </p:txBody>
      </p:sp>
      <p:sp>
        <p:nvSpPr>
          <p:cNvPr id="367" name="Google Shape;367;p47"/>
          <p:cNvSpPr/>
          <p:nvPr/>
        </p:nvSpPr>
        <p:spPr>
          <a:xfrm>
            <a:off x="6482576" y="2018967"/>
            <a:ext cx="2154685" cy="1935999"/>
          </a:xfrm>
          <a:prstGeom prst="rect">
            <a:avLst/>
          </a:prstGeom>
          <a:solidFill>
            <a:srgbClr val="4E6E9A">
              <a:alpha val="80380"/>
            </a:srgbClr>
          </a:solidFill>
          <a:ln>
            <a:noFill/>
          </a:ln>
        </p:spPr>
        <p:txBody>
          <a:bodyPr spcFirstLastPara="1" wrap="square" lIns="91425" tIns="91425" rIns="91425" bIns="91425" anchor="ctr" anchorCtr="0">
            <a:noAutofit/>
          </a:bodyPr>
          <a:lstStyle/>
          <a:p>
            <a:pPr algn="ctr"/>
            <a:r>
              <a:rPr lang="vi-VN" sz="2400" dirty="0">
                <a:solidFill>
                  <a:schemeClr val="bg1"/>
                </a:solidFill>
                <a:latin typeface="+mj-lt"/>
              </a:rPr>
              <a:t>Vượt xe sai quy định.</a:t>
            </a:r>
          </a:p>
        </p:txBody>
      </p:sp>
      <p:pic>
        <p:nvPicPr>
          <p:cNvPr id="368" name="Google Shape;368;p47"/>
          <p:cNvPicPr preferRelativeResize="0"/>
          <p:nvPr/>
        </p:nvPicPr>
        <p:blipFill>
          <a:blip r:embed="rId3">
            <a:extLst>
              <a:ext uri="{28A0092B-C50C-407E-A947-70E740481C1C}">
                <a14:useLocalDpi xmlns:a14="http://schemas.microsoft.com/office/drawing/2010/main" val="0"/>
              </a:ext>
            </a:extLst>
          </a:blip>
          <a:stretch>
            <a:fillRect/>
          </a:stretch>
        </p:blipFill>
        <p:spPr>
          <a:xfrm>
            <a:off x="163552" y="4141065"/>
            <a:ext cx="3003395" cy="2589315"/>
          </a:xfrm>
          <a:prstGeom prst="rect">
            <a:avLst/>
          </a:prstGeom>
          <a:noFill/>
          <a:ln>
            <a:noFill/>
          </a:ln>
        </p:spPr>
      </p:pic>
      <p:pic>
        <p:nvPicPr>
          <p:cNvPr id="369" name="Google Shape;369;p47"/>
          <p:cNvPicPr preferRelativeResize="0"/>
          <p:nvPr/>
        </p:nvPicPr>
        <p:blipFill>
          <a:blip r:embed="rId4">
            <a:extLst>
              <a:ext uri="{28A0092B-C50C-407E-A947-70E740481C1C}">
                <a14:useLocalDpi xmlns:a14="http://schemas.microsoft.com/office/drawing/2010/main" val="0"/>
              </a:ext>
            </a:extLst>
          </a:blip>
          <a:stretch>
            <a:fillRect/>
          </a:stretch>
        </p:blipFill>
        <p:spPr>
          <a:xfrm>
            <a:off x="3264463" y="1873405"/>
            <a:ext cx="2965352" cy="2190595"/>
          </a:xfrm>
          <a:prstGeom prst="rect">
            <a:avLst/>
          </a:prstGeom>
          <a:noFill/>
          <a:ln>
            <a:noFill/>
          </a:ln>
        </p:spPr>
      </p:pic>
      <p:pic>
        <p:nvPicPr>
          <p:cNvPr id="370" name="Google Shape;370;p47"/>
          <p:cNvPicPr preferRelativeResize="0"/>
          <p:nvPr/>
        </p:nvPicPr>
        <p:blipFill>
          <a:blip r:embed="rId5">
            <a:extLst>
              <a:ext uri="{28A0092B-C50C-407E-A947-70E740481C1C}">
                <a14:useLocalDpi xmlns:a14="http://schemas.microsoft.com/office/drawing/2010/main" val="0"/>
              </a:ext>
            </a:extLst>
          </a:blip>
          <a:stretch>
            <a:fillRect/>
          </a:stretch>
        </p:blipFill>
        <p:spPr>
          <a:xfrm>
            <a:off x="5970664" y="4141067"/>
            <a:ext cx="2982556" cy="2430717"/>
          </a:xfrm>
          <a:prstGeom prst="rect">
            <a:avLst/>
          </a:prstGeom>
          <a:noFill/>
          <a:ln>
            <a:noFill/>
          </a:ln>
        </p:spPr>
      </p:pic>
      <p:grpSp>
        <p:nvGrpSpPr>
          <p:cNvPr id="371" name="Google Shape;371;p47"/>
          <p:cNvGrpSpPr/>
          <p:nvPr/>
        </p:nvGrpSpPr>
        <p:grpSpPr>
          <a:xfrm rot="5400000">
            <a:off x="8594876" y="605894"/>
            <a:ext cx="370869" cy="345818"/>
            <a:chOff x="0" y="46600"/>
            <a:chExt cx="3121800" cy="5004600"/>
          </a:xfrm>
        </p:grpSpPr>
        <p:sp>
          <p:nvSpPr>
            <p:cNvPr id="372" name="Google Shape;372;p47"/>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7"/>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74" name="Google Shape;374;p47"/>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6" name="Rectangle 15"/>
          <p:cNvSpPr/>
          <p:nvPr/>
        </p:nvSpPr>
        <p:spPr>
          <a:xfrm>
            <a:off x="762000" y="194028"/>
            <a:ext cx="5915402" cy="584775"/>
          </a:xfrm>
          <a:prstGeom prst="rect">
            <a:avLst/>
          </a:prstGeom>
        </p:spPr>
        <p:txBody>
          <a:bodyPr wrap="none">
            <a:spAutoFit/>
          </a:bodyPr>
          <a:lstStyle/>
          <a:p>
            <a:r>
              <a:rPr lang="vi-VN" sz="3200" dirty="0">
                <a:solidFill>
                  <a:srgbClr val="0000FF"/>
                </a:solidFill>
                <a:latin typeface="Times New Roman" panose="02020603050405020304" pitchFamily="18" charset="0"/>
                <a:cs typeface="Times New Roman" panose="02020603050405020304" pitchFamily="18" charset="0"/>
              </a:rPr>
              <a:t>b</a:t>
            </a:r>
            <a:r>
              <a:rPr lang="en-US" sz="3200" dirty="0" smtClean="0">
                <a:solidFill>
                  <a:srgbClr val="0000FF"/>
                </a:solidFill>
                <a:latin typeface="Times New Roman" panose="02020603050405020304" pitchFamily="18" charset="0"/>
                <a:cs typeface="Times New Roman" panose="02020603050405020304" pitchFamily="18" charset="0"/>
              </a:rPr>
              <a:t>.</a:t>
            </a:r>
            <a:r>
              <a:rPr lang="vi-VN" sz="3200" dirty="0" smtClean="0">
                <a:solidFill>
                  <a:srgbClr val="0000FF"/>
                </a:solidFill>
                <a:latin typeface="Times New Roman" panose="02020603050405020304" pitchFamily="18" charset="0"/>
                <a:cs typeface="Times New Roman" panose="02020603050405020304" pitchFamily="18" charset="0"/>
              </a:rPr>
              <a:t> </a:t>
            </a:r>
            <a:r>
              <a:rPr lang="en-US" sz="3200" dirty="0" smtClean="0">
                <a:solidFill>
                  <a:srgbClr val="0000FF"/>
                </a:solidFill>
                <a:latin typeface="Times New Roman" panose="02020603050405020304" pitchFamily="18" charset="0"/>
                <a:cs typeface="Times New Roman" panose="02020603050405020304" pitchFamily="18" charset="0"/>
              </a:rPr>
              <a:t>M</a:t>
            </a:r>
            <a:r>
              <a:rPr lang="vi-VN" sz="3200" dirty="0" smtClean="0">
                <a:solidFill>
                  <a:srgbClr val="0000FF"/>
                </a:solidFill>
                <a:latin typeface="Times New Roman" panose="02020603050405020304" pitchFamily="18" charset="0"/>
                <a:cs typeface="Times New Roman" panose="02020603050405020304" pitchFamily="18" charset="0"/>
              </a:rPr>
              <a:t>ột số yếu tố có thể ảnh hưởng </a:t>
            </a:r>
            <a:endParaRPr lang="en-US" sz="3200" dirty="0">
              <a:solidFill>
                <a:srgbClr val="0000FF"/>
              </a:solidFill>
            </a:endParaRPr>
          </a:p>
        </p:txBody>
      </p:sp>
    </p:spTree>
    <p:extLst>
      <p:ext uri="{BB962C8B-B14F-4D97-AF65-F5344CB8AC3E}">
        <p14:creationId xmlns:p14="http://schemas.microsoft.com/office/powerpoint/2010/main" val="270368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1000"/>
                                        <p:tgtEl>
                                          <p:spTgt spid="365"/>
                                        </p:tgtEl>
                                      </p:cBhvr>
                                    </p:animEffect>
                                    <p:anim calcmode="lin" valueType="num">
                                      <p:cBhvr>
                                        <p:cTn id="8" dur="1000" fill="hold"/>
                                        <p:tgtEl>
                                          <p:spTgt spid="365"/>
                                        </p:tgtEl>
                                        <p:attrNameLst>
                                          <p:attrName>ppt_x</p:attrName>
                                        </p:attrNameLst>
                                      </p:cBhvr>
                                      <p:tavLst>
                                        <p:tav tm="0">
                                          <p:val>
                                            <p:strVal val="#ppt_x"/>
                                          </p:val>
                                        </p:tav>
                                        <p:tav tm="100000">
                                          <p:val>
                                            <p:strVal val="#ppt_x"/>
                                          </p:val>
                                        </p:tav>
                                      </p:tavLst>
                                    </p:anim>
                                    <p:anim calcmode="lin" valueType="num">
                                      <p:cBhvr>
                                        <p:cTn id="9" dur="1000" fill="hold"/>
                                        <p:tgtEl>
                                          <p:spTgt spid="3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68"/>
                                        </p:tgtEl>
                                        <p:attrNameLst>
                                          <p:attrName>style.visibility</p:attrName>
                                        </p:attrNameLst>
                                      </p:cBhvr>
                                      <p:to>
                                        <p:strVal val="visible"/>
                                      </p:to>
                                    </p:set>
                                    <p:animEffect transition="in" filter="barn(inVertical)">
                                      <p:cBhvr>
                                        <p:cTn id="14" dur="500"/>
                                        <p:tgtEl>
                                          <p:spTgt spid="36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66"/>
                                        </p:tgtEl>
                                        <p:attrNameLst>
                                          <p:attrName>style.visibility</p:attrName>
                                        </p:attrNameLst>
                                      </p:cBhvr>
                                      <p:to>
                                        <p:strVal val="visible"/>
                                      </p:to>
                                    </p:set>
                                    <p:animEffect transition="in" filter="wipe(down)">
                                      <p:cBhvr>
                                        <p:cTn id="19" dur="500"/>
                                        <p:tgtEl>
                                          <p:spTgt spid="36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69"/>
                                        </p:tgtEl>
                                        <p:attrNameLst>
                                          <p:attrName>style.visibility</p:attrName>
                                        </p:attrNameLst>
                                      </p:cBhvr>
                                      <p:to>
                                        <p:strVal val="visible"/>
                                      </p:to>
                                    </p:set>
                                    <p:animEffect transition="in" filter="circle(in)">
                                      <p:cBhvr>
                                        <p:cTn id="24" dur="2000"/>
                                        <p:tgtEl>
                                          <p:spTgt spid="36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67"/>
                                        </p:tgtEl>
                                        <p:attrNameLst>
                                          <p:attrName>style.visibility</p:attrName>
                                        </p:attrNameLst>
                                      </p:cBhvr>
                                      <p:to>
                                        <p:strVal val="visible"/>
                                      </p:to>
                                    </p:set>
                                    <p:animEffect transition="in" filter="circle(in)">
                                      <p:cBhvr>
                                        <p:cTn id="29" dur="2000"/>
                                        <p:tgtEl>
                                          <p:spTgt spid="36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70"/>
                                        </p:tgtEl>
                                        <p:attrNameLst>
                                          <p:attrName>style.visibility</p:attrName>
                                        </p:attrNameLst>
                                      </p:cBhvr>
                                      <p:to>
                                        <p:strVal val="visible"/>
                                      </p:to>
                                    </p:set>
                                    <p:animEffect transition="in" filter="barn(inVertical)">
                                      <p:cBhvr>
                                        <p:cTn id="34" dur="5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 grpId="0" animBg="1"/>
      <p:bldP spid="366" grpId="0" animBg="1"/>
      <p:bldP spid="3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991" y="41099"/>
            <a:ext cx="8533105" cy="523220"/>
          </a:xfrm>
          <a:prstGeom prst="rect">
            <a:avLst/>
          </a:prstGeom>
        </p:spPr>
        <p:txBody>
          <a:bodyPr wrap="none">
            <a:spAutoFit/>
          </a:bodyPr>
          <a:lstStyle/>
          <a:p>
            <a:pPr lvl="0">
              <a:buClr>
                <a:srgbClr val="000000"/>
              </a:buClr>
              <a:defRPr/>
            </a:pPr>
            <a:r>
              <a:rPr lang="vi-VN" sz="2800" kern="0" dirty="0">
                <a:solidFill>
                  <a:srgbClr val="0000FF"/>
                </a:solidFill>
                <a:latin typeface="Times New Roman" panose="02020603050405020304" pitchFamily="18" charset="0"/>
                <a:cs typeface="Times New Roman" panose="02020603050405020304" pitchFamily="18" charset="0"/>
                <a:sym typeface="Arial"/>
              </a:rPr>
              <a:t>c</a:t>
            </a:r>
            <a:r>
              <a:rPr lang="vi-VN" sz="2800" dirty="0" smtClean="0">
                <a:solidFill>
                  <a:srgbClr val="0000FF"/>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Ả</a:t>
            </a:r>
            <a:r>
              <a:rPr lang="vi-VN" sz="2800" dirty="0" smtClean="0">
                <a:solidFill>
                  <a:srgbClr val="0000FF"/>
                </a:solidFill>
                <a:latin typeface="Times New Roman" panose="02020603050405020304" pitchFamily="18" charset="0"/>
                <a:cs typeface="Times New Roman" panose="02020603050405020304" pitchFamily="18" charset="0"/>
              </a:rPr>
              <a:t>nh </a:t>
            </a:r>
            <a:r>
              <a:rPr lang="vi-VN" sz="2800" dirty="0">
                <a:solidFill>
                  <a:srgbClr val="0000FF"/>
                </a:solidFill>
                <a:latin typeface="Times New Roman" panose="02020603050405020304" pitchFamily="18" charset="0"/>
                <a:cs typeface="Times New Roman" panose="02020603050405020304" pitchFamily="18" charset="0"/>
              </a:rPr>
              <a:t>hưởng của tốc độ với người đi bộ khi xảy ra tai nạn</a:t>
            </a:r>
            <a:endParaRPr kumimoji="0" lang="en-US" sz="2800" b="0" i="0" u="none" strike="noStrike" kern="0" cap="none" spc="0" normalizeH="0" baseline="0" noProof="0" dirty="0">
              <a:ln>
                <a:noFill/>
              </a:ln>
              <a:solidFill>
                <a:srgbClr val="0000FF"/>
              </a:solidFill>
              <a:effectLst/>
              <a:uLnTx/>
              <a:uFillTx/>
              <a:latin typeface="Arial"/>
              <a:cs typeface="Arial"/>
              <a:sym typeface="Aria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457200"/>
            <a:ext cx="6065713" cy="4881302"/>
          </a:xfrm>
          <a:prstGeom prst="rect">
            <a:avLst/>
          </a:prstGeom>
        </p:spPr>
      </p:pic>
      <p:sp>
        <p:nvSpPr>
          <p:cNvPr id="9" name="TextBox 8"/>
          <p:cNvSpPr txBox="1"/>
          <p:nvPr/>
        </p:nvSpPr>
        <p:spPr>
          <a:xfrm>
            <a:off x="323991" y="5486400"/>
            <a:ext cx="8746569" cy="954107"/>
          </a:xfrm>
          <a:prstGeom prst="rect">
            <a:avLst/>
          </a:prstGeom>
          <a:noFill/>
        </p:spPr>
        <p:txBody>
          <a:bodyPr wrap="square" rtlCol="0">
            <a:spAutoFit/>
          </a:bodyPr>
          <a:lstStyle/>
          <a:p>
            <a:pPr lvl="0"/>
            <a:r>
              <a:rPr lang="en-US" sz="2800" dirty="0" smtClean="0">
                <a:solidFill>
                  <a:srgbClr val="FF0000"/>
                </a:solidFill>
                <a:latin typeface="Times New Roman" panose="02020603050405020304" pitchFamily="18" charset="0"/>
                <a:cs typeface="Times New Roman" panose="02020603050405020304" pitchFamily="18" charset="0"/>
              </a:rPr>
              <a:t>+ T</a:t>
            </a:r>
            <a:r>
              <a:rPr lang="vi-VN" sz="2800" dirty="0" smtClean="0">
                <a:solidFill>
                  <a:srgbClr val="FF0000"/>
                </a:solidFill>
                <a:latin typeface="Times New Roman" panose="02020603050405020304" pitchFamily="18" charset="0"/>
                <a:cs typeface="Times New Roman" panose="02020603050405020304" pitchFamily="18" charset="0"/>
              </a:rPr>
              <a:t>ốc </a:t>
            </a:r>
            <a:r>
              <a:rPr lang="vi-VN" sz="2800" dirty="0">
                <a:solidFill>
                  <a:srgbClr val="FF0000"/>
                </a:solidFill>
                <a:latin typeface="Times New Roman" panose="02020603050405020304" pitchFamily="18" charset="0"/>
                <a:cs typeface="Times New Roman" panose="02020603050405020304" pitchFamily="18" charset="0"/>
              </a:rPr>
              <a:t>độ di chuyển của phương tiện giao thông càng nhanh, tỉ lệ tử vong với người đi bộ càng lớn và ngược lại.</a:t>
            </a:r>
            <a:endPar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47497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0"/>
          <p:cNvSpPr/>
          <p:nvPr/>
        </p:nvSpPr>
        <p:spPr>
          <a:xfrm>
            <a:off x="68355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399" name="Google Shape;399;p50"/>
          <p:cNvSpPr/>
          <p:nvPr/>
        </p:nvSpPr>
        <p:spPr>
          <a:xfrm>
            <a:off x="376425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400" name="Google Shape;400;p50"/>
          <p:cNvSpPr/>
          <p:nvPr/>
        </p:nvSpPr>
        <p:spPr>
          <a:xfrm>
            <a:off x="6930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pic>
        <p:nvPicPr>
          <p:cNvPr id="403" name="Google Shape;403;p50"/>
          <p:cNvPicPr preferRelativeResize="0"/>
          <p:nvPr/>
        </p:nvPicPr>
        <p:blipFill>
          <a:blip r:embed="rId3">
            <a:extLst>
              <a:ext uri="{28A0092B-C50C-407E-A947-70E740481C1C}">
                <a14:useLocalDpi xmlns:a14="http://schemas.microsoft.com/office/drawing/2010/main" val="0"/>
              </a:ext>
            </a:extLst>
          </a:blip>
          <a:stretch>
            <a:fillRect/>
          </a:stretch>
        </p:blipFill>
        <p:spPr>
          <a:xfrm>
            <a:off x="1434113" y="697158"/>
            <a:ext cx="2431350" cy="3241800"/>
          </a:xfrm>
          <a:prstGeom prst="rect">
            <a:avLst/>
          </a:prstGeom>
          <a:noFill/>
          <a:ln>
            <a:noFill/>
          </a:ln>
        </p:spPr>
      </p:pic>
      <p:pic>
        <p:nvPicPr>
          <p:cNvPr id="404" name="Google Shape;404;p50"/>
          <p:cNvPicPr preferRelativeResize="0"/>
          <p:nvPr/>
        </p:nvPicPr>
        <p:blipFill>
          <a:blip r:embed="rId4">
            <a:extLst>
              <a:ext uri="{28A0092B-C50C-407E-A947-70E740481C1C}">
                <a14:useLocalDpi xmlns:a14="http://schemas.microsoft.com/office/drawing/2010/main" val="0"/>
              </a:ext>
            </a:extLst>
          </a:blip>
          <a:stretch>
            <a:fillRect/>
          </a:stretch>
        </p:blipFill>
        <p:spPr>
          <a:xfrm>
            <a:off x="4640526" y="593374"/>
            <a:ext cx="2314376" cy="3085835"/>
          </a:xfrm>
          <a:prstGeom prst="rect">
            <a:avLst/>
          </a:prstGeom>
          <a:noFill/>
          <a:ln>
            <a:noFill/>
          </a:ln>
        </p:spPr>
      </p:pic>
      <p:sp>
        <p:nvSpPr>
          <p:cNvPr id="407" name="Google Shape;407;p50"/>
          <p:cNvSpPr/>
          <p:nvPr/>
        </p:nvSpPr>
        <p:spPr>
          <a:xfrm>
            <a:off x="883046" y="5615009"/>
            <a:ext cx="168600" cy="396000"/>
          </a:xfrm>
          <a:custGeom>
            <a:avLst/>
            <a:gdLst/>
            <a:ahLst/>
            <a:cxnLst/>
            <a:rect l="l" t="t" r="r" b="b"/>
            <a:pathLst>
              <a:path w="120000" h="120000" extrusionOk="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 name="Google Shape;409;p50"/>
          <p:cNvSpPr/>
          <p:nvPr/>
        </p:nvSpPr>
        <p:spPr>
          <a:xfrm>
            <a:off x="3890100" y="5615009"/>
            <a:ext cx="297000" cy="396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 name="Google Shape;411;p50"/>
          <p:cNvSpPr/>
          <p:nvPr/>
        </p:nvSpPr>
        <p:spPr>
          <a:xfrm>
            <a:off x="6954902" y="5628352"/>
            <a:ext cx="304800" cy="396000"/>
          </a:xfrm>
          <a:custGeom>
            <a:avLst/>
            <a:gdLst/>
            <a:ahLst/>
            <a:cxnLst/>
            <a:rect l="l" t="t" r="r" b="b"/>
            <a:pathLst>
              <a:path w="120000" h="120000" extrusionOk="0">
                <a:moveTo>
                  <a:pt x="120000" y="35662"/>
                </a:moveTo>
                <a:cubicBezTo>
                  <a:pt x="120000" y="35084"/>
                  <a:pt x="119807" y="34602"/>
                  <a:pt x="119518" y="34024"/>
                </a:cubicBezTo>
                <a:lnTo>
                  <a:pt x="119518" y="34024"/>
                </a:lnTo>
                <a:lnTo>
                  <a:pt x="119230" y="33734"/>
                </a:lnTo>
                <a:cubicBezTo>
                  <a:pt x="119230" y="33734"/>
                  <a:pt x="119230" y="33445"/>
                  <a:pt x="118941" y="33445"/>
                </a:cubicBezTo>
                <a:lnTo>
                  <a:pt x="86607" y="1156"/>
                </a:lnTo>
                <a:lnTo>
                  <a:pt x="86607" y="1156"/>
                </a:lnTo>
                <a:cubicBezTo>
                  <a:pt x="86126" y="578"/>
                  <a:pt x="85260" y="0"/>
                  <a:pt x="84490" y="0"/>
                </a:cubicBezTo>
                <a:lnTo>
                  <a:pt x="35605" y="0"/>
                </a:lnTo>
                <a:cubicBezTo>
                  <a:pt x="34739" y="0"/>
                  <a:pt x="33969" y="578"/>
                  <a:pt x="33392" y="1156"/>
                </a:cubicBezTo>
                <a:lnTo>
                  <a:pt x="33392" y="1156"/>
                </a:lnTo>
                <a:lnTo>
                  <a:pt x="1058" y="33445"/>
                </a:lnTo>
                <a:cubicBezTo>
                  <a:pt x="1058" y="33445"/>
                  <a:pt x="769" y="33445"/>
                  <a:pt x="769" y="33734"/>
                </a:cubicBezTo>
                <a:lnTo>
                  <a:pt x="577" y="34024"/>
                </a:lnTo>
                <a:lnTo>
                  <a:pt x="577" y="34024"/>
                </a:lnTo>
                <a:cubicBezTo>
                  <a:pt x="288" y="34602"/>
                  <a:pt x="0" y="35084"/>
                  <a:pt x="0" y="35662"/>
                </a:cubicBezTo>
                <a:cubicBezTo>
                  <a:pt x="0" y="36240"/>
                  <a:pt x="288" y="36722"/>
                  <a:pt x="577" y="37301"/>
                </a:cubicBezTo>
                <a:lnTo>
                  <a:pt x="577" y="37301"/>
                </a:lnTo>
                <a:lnTo>
                  <a:pt x="57546" y="118939"/>
                </a:lnTo>
                <a:lnTo>
                  <a:pt x="57546" y="118939"/>
                </a:lnTo>
                <a:cubicBezTo>
                  <a:pt x="58123" y="119421"/>
                  <a:pt x="58893" y="120000"/>
                  <a:pt x="59759" y="120000"/>
                </a:cubicBezTo>
                <a:cubicBezTo>
                  <a:pt x="60529" y="120000"/>
                  <a:pt x="61395" y="119421"/>
                  <a:pt x="61876" y="118939"/>
                </a:cubicBezTo>
                <a:lnTo>
                  <a:pt x="61876" y="118939"/>
                </a:lnTo>
                <a:lnTo>
                  <a:pt x="118941" y="37301"/>
                </a:lnTo>
                <a:lnTo>
                  <a:pt x="118941" y="37301"/>
                </a:lnTo>
                <a:cubicBezTo>
                  <a:pt x="119807" y="36722"/>
                  <a:pt x="120000" y="36240"/>
                  <a:pt x="120000" y="35662"/>
                </a:cubicBezTo>
                <a:close/>
                <a:moveTo>
                  <a:pt x="83624" y="5783"/>
                </a:moveTo>
                <a:lnTo>
                  <a:pt x="110761" y="32963"/>
                </a:lnTo>
                <a:lnTo>
                  <a:pt x="86319" y="32963"/>
                </a:lnTo>
                <a:lnTo>
                  <a:pt x="72750" y="5783"/>
                </a:lnTo>
                <a:lnTo>
                  <a:pt x="83624" y="5783"/>
                </a:lnTo>
                <a:close/>
                <a:moveTo>
                  <a:pt x="66784" y="5783"/>
                </a:moveTo>
                <a:lnTo>
                  <a:pt x="80352" y="32963"/>
                </a:lnTo>
                <a:lnTo>
                  <a:pt x="40224" y="32963"/>
                </a:lnTo>
                <a:lnTo>
                  <a:pt x="53793" y="5783"/>
                </a:lnTo>
                <a:lnTo>
                  <a:pt x="66784" y="5783"/>
                </a:lnTo>
                <a:close/>
                <a:moveTo>
                  <a:pt x="36952" y="5783"/>
                </a:moveTo>
                <a:lnTo>
                  <a:pt x="47826" y="5783"/>
                </a:lnTo>
                <a:lnTo>
                  <a:pt x="34258" y="32963"/>
                </a:lnTo>
                <a:lnTo>
                  <a:pt x="9815" y="32963"/>
                </a:lnTo>
                <a:lnTo>
                  <a:pt x="36952" y="5783"/>
                </a:lnTo>
                <a:close/>
                <a:moveTo>
                  <a:pt x="8372" y="38361"/>
                </a:moveTo>
                <a:lnTo>
                  <a:pt x="33680" y="38361"/>
                </a:lnTo>
                <a:lnTo>
                  <a:pt x="52638" y="101783"/>
                </a:lnTo>
                <a:lnTo>
                  <a:pt x="8372" y="38361"/>
                </a:lnTo>
                <a:close/>
                <a:moveTo>
                  <a:pt x="60240" y="107759"/>
                </a:moveTo>
                <a:lnTo>
                  <a:pt x="39358" y="38361"/>
                </a:lnTo>
                <a:lnTo>
                  <a:pt x="80930" y="38361"/>
                </a:lnTo>
                <a:lnTo>
                  <a:pt x="60240" y="107759"/>
                </a:lnTo>
                <a:close/>
                <a:moveTo>
                  <a:pt x="67650" y="101783"/>
                </a:moveTo>
                <a:lnTo>
                  <a:pt x="86607" y="38361"/>
                </a:lnTo>
                <a:lnTo>
                  <a:pt x="111916" y="38361"/>
                </a:lnTo>
                <a:lnTo>
                  <a:pt x="67650" y="101783"/>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 name="Rounded Rectangular Callout 1"/>
          <p:cNvSpPr/>
          <p:nvPr/>
        </p:nvSpPr>
        <p:spPr>
          <a:xfrm>
            <a:off x="0" y="778802"/>
            <a:ext cx="2057400" cy="1423279"/>
          </a:xfrm>
          <a:prstGeom prst="wedgeRoundRectCallout">
            <a:avLst>
              <a:gd name="adj1" fmla="val 47549"/>
              <a:gd name="adj2" fmla="val 91384"/>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Đường</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trơn</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trượt</a:t>
            </a: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en-US" sz="2800" dirty="0"/>
          </a:p>
        </p:txBody>
      </p:sp>
      <p:sp>
        <p:nvSpPr>
          <p:cNvPr id="3" name="Rounded Rectangular Callout 2"/>
          <p:cNvSpPr/>
          <p:nvPr/>
        </p:nvSpPr>
        <p:spPr>
          <a:xfrm>
            <a:off x="6553458" y="778803"/>
            <a:ext cx="1599942" cy="1423279"/>
          </a:xfrm>
          <a:prstGeom prst="wedgeRoundRectCallout">
            <a:avLst>
              <a:gd name="adj1" fmla="val -50363"/>
              <a:gd name="adj2" fmla="val 90176"/>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Trẻ</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em</a:t>
            </a: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18436" y="3810000"/>
            <a:ext cx="4277364" cy="29718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800" dirty="0">
                <a:latin typeface="Times New Roman" panose="02020603050405020304" pitchFamily="18" charset="0"/>
                <a:cs typeface="Times New Roman" panose="02020603050405020304" pitchFamily="18" charset="0"/>
              </a:rPr>
              <a:t>Giảm tốc độ, tránh hãm phanh, tăng ga, sang số đột ngột để tránh xảy ra các trường hợp mất lái, trơn trượt, va chạm với xe khác do không chuyển hướng kịp </a:t>
            </a:r>
            <a:r>
              <a:rPr lang="vi-VN" sz="2800" dirty="0"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26" name="Rounded Rectangle 25"/>
          <p:cNvSpPr/>
          <p:nvPr/>
        </p:nvSpPr>
        <p:spPr>
          <a:xfrm>
            <a:off x="4640526" y="3679210"/>
            <a:ext cx="4471681" cy="310259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Đ</a:t>
            </a:r>
            <a:r>
              <a:rPr lang="vi-VN" sz="3200" dirty="0" smtClean="0">
                <a:latin typeface="Times New Roman" panose="02020603050405020304" pitchFamily="18" charset="0"/>
                <a:cs typeface="Times New Roman" panose="02020603050405020304" pitchFamily="18" charset="0"/>
              </a:rPr>
              <a:t>i </a:t>
            </a:r>
            <a:r>
              <a:rPr lang="vi-VN" sz="3200" dirty="0">
                <a:latin typeface="Times New Roman" panose="02020603050405020304" pitchFamily="18" charset="0"/>
                <a:cs typeface="Times New Roman" panose="02020603050405020304" pitchFamily="18" charset="0"/>
              </a:rPr>
              <a:t>chậm, chú ý quan sát phía trước và hai bên đường để có thể ứng phó kịp thời với những trường hợp nguy hiểm có thể xảy </a:t>
            </a:r>
            <a:r>
              <a:rPr lang="vi-VN" sz="3200" dirty="0"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23" name="Google Shape;421;p50"/>
          <p:cNvSpPr txBox="1"/>
          <p:nvPr/>
        </p:nvSpPr>
        <p:spPr>
          <a:xfrm>
            <a:off x="1748459" y="-32574"/>
            <a:ext cx="5494682" cy="68891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vi-VN" sz="3600" dirty="0">
                <a:solidFill>
                  <a:srgbClr val="FF0000"/>
                </a:solidFill>
                <a:latin typeface="Times New Roman" panose="02020603050405020304" pitchFamily="18" charset="0"/>
                <a:ea typeface="Muli"/>
                <a:cs typeface="Times New Roman" panose="02020603050405020304" pitchFamily="18" charset="0"/>
              </a:rPr>
              <a:t>d</a:t>
            </a:r>
            <a:r>
              <a:rPr lang="de-DE" sz="3600" noProof="0" dirty="0" smtClean="0">
                <a:solidFill>
                  <a:srgbClr val="FF0000"/>
                </a:solidFill>
                <a:latin typeface="Times New Roman" panose="02020603050405020304" pitchFamily="18" charset="0"/>
                <a:ea typeface="Muli"/>
                <a:cs typeface="Times New Roman" panose="02020603050405020304" pitchFamily="18" charset="0"/>
              </a:rPr>
              <a:t>.</a:t>
            </a:r>
            <a:r>
              <a:rPr lang="vi-VN" sz="3600" noProof="0" dirty="0" smtClean="0">
                <a:solidFill>
                  <a:srgbClr val="FF0000"/>
                </a:solidFill>
                <a:latin typeface="Times New Roman" panose="02020603050405020304" pitchFamily="18" charset="0"/>
                <a:ea typeface="Muli"/>
                <a:cs typeface="Times New Roman" panose="02020603050405020304" pitchFamily="18" charset="0"/>
              </a:rPr>
              <a:t> </a:t>
            </a:r>
            <a:r>
              <a:rPr lang="de-DE" sz="3600" noProof="0" dirty="0" smtClean="0">
                <a:solidFill>
                  <a:srgbClr val="FF0000"/>
                </a:solidFill>
                <a:latin typeface="Times New Roman" panose="02020603050405020304" pitchFamily="18" charset="0"/>
                <a:ea typeface="Muli"/>
                <a:cs typeface="Times New Roman" panose="02020603050405020304" pitchFamily="18" charset="0"/>
              </a:rPr>
              <a:t>Ý </a:t>
            </a:r>
            <a:r>
              <a:rPr lang="de-DE" sz="3600" noProof="0" dirty="0" smtClean="0">
                <a:solidFill>
                  <a:srgbClr val="FF0000"/>
                </a:solidFill>
                <a:latin typeface="Times New Roman" panose="02020603050405020304" pitchFamily="18" charset="0"/>
                <a:ea typeface="Muli"/>
                <a:cs typeface="Times New Roman" panose="02020603050405020304" pitchFamily="18" charset="0"/>
              </a:rPr>
              <a:t>nghĩa của các biển báo</a:t>
            </a:r>
            <a:endParaRPr kumimoji="0" sz="3600" b="0" i="0" u="none" strike="noStrike" kern="0" cap="none" spc="0" normalizeH="0" baseline="0" noProof="0" dirty="0">
              <a:ln>
                <a:noFill/>
              </a:ln>
              <a:solidFill>
                <a:srgbClr val="FF0000"/>
              </a:solidFill>
              <a:effectLst/>
              <a:uLnTx/>
              <a:uFillTx/>
              <a:latin typeface="Times New Roman" panose="02020603050405020304" pitchFamily="18" charset="0"/>
              <a:ea typeface="Muli"/>
              <a:cs typeface="Times New Roman" panose="02020603050405020304" pitchFamily="18" charset="0"/>
              <a:sym typeface="Muli"/>
            </a:endParaRPr>
          </a:p>
        </p:txBody>
      </p:sp>
    </p:spTree>
    <p:extLst>
      <p:ext uri="{BB962C8B-B14F-4D97-AF65-F5344CB8AC3E}">
        <p14:creationId xmlns:p14="http://schemas.microsoft.com/office/powerpoint/2010/main" val="92372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1000"/>
                                        <p:tgtEl>
                                          <p:spTgt spid="403"/>
                                        </p:tgtEl>
                                      </p:cBhvr>
                                    </p:animEffect>
                                    <p:anim calcmode="lin" valueType="num">
                                      <p:cBhvr>
                                        <p:cTn id="8" dur="1000" fill="hold"/>
                                        <p:tgtEl>
                                          <p:spTgt spid="403"/>
                                        </p:tgtEl>
                                        <p:attrNameLst>
                                          <p:attrName>ppt_x</p:attrName>
                                        </p:attrNameLst>
                                      </p:cBhvr>
                                      <p:tavLst>
                                        <p:tav tm="0">
                                          <p:val>
                                            <p:strVal val="#ppt_x"/>
                                          </p:val>
                                        </p:tav>
                                        <p:tav tm="100000">
                                          <p:val>
                                            <p:strVal val="#ppt_x"/>
                                          </p:val>
                                        </p:tav>
                                      </p:tavLst>
                                    </p:anim>
                                    <p:anim calcmode="lin" valueType="num">
                                      <p:cBhvr>
                                        <p:cTn id="9" dur="1000" fill="hold"/>
                                        <p:tgtEl>
                                          <p:spTgt spid="4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04"/>
                                        </p:tgtEl>
                                        <p:attrNameLst>
                                          <p:attrName>style.visibility</p:attrName>
                                        </p:attrNameLst>
                                      </p:cBhvr>
                                      <p:to>
                                        <p:strVal val="visible"/>
                                      </p:to>
                                    </p:set>
                                    <p:animEffect transition="in" filter="circle(in)">
                                      <p:cBhvr>
                                        <p:cTn id="24" dur="2000"/>
                                        <p:tgtEl>
                                          <p:spTgt spid="40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26"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0"/>
          <p:cNvSpPr/>
          <p:nvPr/>
        </p:nvSpPr>
        <p:spPr>
          <a:xfrm>
            <a:off x="68355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399" name="Google Shape;399;p50"/>
          <p:cNvSpPr/>
          <p:nvPr/>
        </p:nvSpPr>
        <p:spPr>
          <a:xfrm>
            <a:off x="376425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400" name="Google Shape;400;p50"/>
          <p:cNvSpPr/>
          <p:nvPr/>
        </p:nvSpPr>
        <p:spPr>
          <a:xfrm>
            <a:off x="6930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pic>
        <p:nvPicPr>
          <p:cNvPr id="403" name="Google Shape;403;p50"/>
          <p:cNvPicPr preferRelativeResize="0"/>
          <p:nvPr/>
        </p:nvPicPr>
        <p:blipFill>
          <a:blip r:embed="rId3">
            <a:extLst>
              <a:ext uri="{28A0092B-C50C-407E-A947-70E740481C1C}">
                <a14:useLocalDpi xmlns:a14="http://schemas.microsoft.com/office/drawing/2010/main" val="0"/>
              </a:ext>
            </a:extLst>
          </a:blip>
          <a:stretch>
            <a:fillRect/>
          </a:stretch>
        </p:blipFill>
        <p:spPr>
          <a:xfrm>
            <a:off x="127667" y="1182707"/>
            <a:ext cx="4387401" cy="3313093"/>
          </a:xfrm>
          <a:prstGeom prst="rect">
            <a:avLst/>
          </a:prstGeom>
          <a:noFill/>
          <a:ln>
            <a:noFill/>
          </a:ln>
        </p:spPr>
      </p:pic>
      <p:pic>
        <p:nvPicPr>
          <p:cNvPr id="404" name="Google Shape;404;p50"/>
          <p:cNvPicPr preferRelativeResize="0"/>
          <p:nvPr/>
        </p:nvPicPr>
        <p:blipFill>
          <a:blip r:embed="rId4">
            <a:extLst>
              <a:ext uri="{28A0092B-C50C-407E-A947-70E740481C1C}">
                <a14:useLocalDpi xmlns:a14="http://schemas.microsoft.com/office/drawing/2010/main" val="0"/>
              </a:ext>
            </a:extLst>
          </a:blip>
          <a:stretch>
            <a:fillRect/>
          </a:stretch>
        </p:blipFill>
        <p:spPr>
          <a:xfrm>
            <a:off x="4542777" y="1150327"/>
            <a:ext cx="4278610" cy="3345473"/>
          </a:xfrm>
          <a:prstGeom prst="rect">
            <a:avLst/>
          </a:prstGeom>
          <a:noFill/>
          <a:ln>
            <a:noFill/>
          </a:ln>
        </p:spPr>
      </p:pic>
      <p:sp>
        <p:nvSpPr>
          <p:cNvPr id="407" name="Google Shape;407;p50"/>
          <p:cNvSpPr/>
          <p:nvPr/>
        </p:nvSpPr>
        <p:spPr>
          <a:xfrm>
            <a:off x="883046" y="5615009"/>
            <a:ext cx="168600" cy="396000"/>
          </a:xfrm>
          <a:custGeom>
            <a:avLst/>
            <a:gdLst/>
            <a:ahLst/>
            <a:cxnLst/>
            <a:rect l="l" t="t" r="r" b="b"/>
            <a:pathLst>
              <a:path w="120000" h="120000" extrusionOk="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 name="Google Shape;409;p50"/>
          <p:cNvSpPr/>
          <p:nvPr/>
        </p:nvSpPr>
        <p:spPr>
          <a:xfrm>
            <a:off x="3890100" y="5615009"/>
            <a:ext cx="297000" cy="396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 name="Google Shape;411;p50"/>
          <p:cNvSpPr/>
          <p:nvPr/>
        </p:nvSpPr>
        <p:spPr>
          <a:xfrm>
            <a:off x="6954902" y="5628352"/>
            <a:ext cx="304800" cy="396000"/>
          </a:xfrm>
          <a:custGeom>
            <a:avLst/>
            <a:gdLst/>
            <a:ahLst/>
            <a:cxnLst/>
            <a:rect l="l" t="t" r="r" b="b"/>
            <a:pathLst>
              <a:path w="120000" h="120000" extrusionOk="0">
                <a:moveTo>
                  <a:pt x="120000" y="35662"/>
                </a:moveTo>
                <a:cubicBezTo>
                  <a:pt x="120000" y="35084"/>
                  <a:pt x="119807" y="34602"/>
                  <a:pt x="119518" y="34024"/>
                </a:cubicBezTo>
                <a:lnTo>
                  <a:pt x="119518" y="34024"/>
                </a:lnTo>
                <a:lnTo>
                  <a:pt x="119230" y="33734"/>
                </a:lnTo>
                <a:cubicBezTo>
                  <a:pt x="119230" y="33734"/>
                  <a:pt x="119230" y="33445"/>
                  <a:pt x="118941" y="33445"/>
                </a:cubicBezTo>
                <a:lnTo>
                  <a:pt x="86607" y="1156"/>
                </a:lnTo>
                <a:lnTo>
                  <a:pt x="86607" y="1156"/>
                </a:lnTo>
                <a:cubicBezTo>
                  <a:pt x="86126" y="578"/>
                  <a:pt x="85260" y="0"/>
                  <a:pt x="84490" y="0"/>
                </a:cubicBezTo>
                <a:lnTo>
                  <a:pt x="35605" y="0"/>
                </a:lnTo>
                <a:cubicBezTo>
                  <a:pt x="34739" y="0"/>
                  <a:pt x="33969" y="578"/>
                  <a:pt x="33392" y="1156"/>
                </a:cubicBezTo>
                <a:lnTo>
                  <a:pt x="33392" y="1156"/>
                </a:lnTo>
                <a:lnTo>
                  <a:pt x="1058" y="33445"/>
                </a:lnTo>
                <a:cubicBezTo>
                  <a:pt x="1058" y="33445"/>
                  <a:pt x="769" y="33445"/>
                  <a:pt x="769" y="33734"/>
                </a:cubicBezTo>
                <a:lnTo>
                  <a:pt x="577" y="34024"/>
                </a:lnTo>
                <a:lnTo>
                  <a:pt x="577" y="34024"/>
                </a:lnTo>
                <a:cubicBezTo>
                  <a:pt x="288" y="34602"/>
                  <a:pt x="0" y="35084"/>
                  <a:pt x="0" y="35662"/>
                </a:cubicBezTo>
                <a:cubicBezTo>
                  <a:pt x="0" y="36240"/>
                  <a:pt x="288" y="36722"/>
                  <a:pt x="577" y="37301"/>
                </a:cubicBezTo>
                <a:lnTo>
                  <a:pt x="577" y="37301"/>
                </a:lnTo>
                <a:lnTo>
                  <a:pt x="57546" y="118939"/>
                </a:lnTo>
                <a:lnTo>
                  <a:pt x="57546" y="118939"/>
                </a:lnTo>
                <a:cubicBezTo>
                  <a:pt x="58123" y="119421"/>
                  <a:pt x="58893" y="120000"/>
                  <a:pt x="59759" y="120000"/>
                </a:cubicBezTo>
                <a:cubicBezTo>
                  <a:pt x="60529" y="120000"/>
                  <a:pt x="61395" y="119421"/>
                  <a:pt x="61876" y="118939"/>
                </a:cubicBezTo>
                <a:lnTo>
                  <a:pt x="61876" y="118939"/>
                </a:lnTo>
                <a:lnTo>
                  <a:pt x="118941" y="37301"/>
                </a:lnTo>
                <a:lnTo>
                  <a:pt x="118941" y="37301"/>
                </a:lnTo>
                <a:cubicBezTo>
                  <a:pt x="119807" y="36722"/>
                  <a:pt x="120000" y="36240"/>
                  <a:pt x="120000" y="35662"/>
                </a:cubicBezTo>
                <a:close/>
                <a:moveTo>
                  <a:pt x="83624" y="5783"/>
                </a:moveTo>
                <a:lnTo>
                  <a:pt x="110761" y="32963"/>
                </a:lnTo>
                <a:lnTo>
                  <a:pt x="86319" y="32963"/>
                </a:lnTo>
                <a:lnTo>
                  <a:pt x="72750" y="5783"/>
                </a:lnTo>
                <a:lnTo>
                  <a:pt x="83624" y="5783"/>
                </a:lnTo>
                <a:close/>
                <a:moveTo>
                  <a:pt x="66784" y="5783"/>
                </a:moveTo>
                <a:lnTo>
                  <a:pt x="80352" y="32963"/>
                </a:lnTo>
                <a:lnTo>
                  <a:pt x="40224" y="32963"/>
                </a:lnTo>
                <a:lnTo>
                  <a:pt x="53793" y="5783"/>
                </a:lnTo>
                <a:lnTo>
                  <a:pt x="66784" y="5783"/>
                </a:lnTo>
                <a:close/>
                <a:moveTo>
                  <a:pt x="36952" y="5783"/>
                </a:moveTo>
                <a:lnTo>
                  <a:pt x="47826" y="5783"/>
                </a:lnTo>
                <a:lnTo>
                  <a:pt x="34258" y="32963"/>
                </a:lnTo>
                <a:lnTo>
                  <a:pt x="9815" y="32963"/>
                </a:lnTo>
                <a:lnTo>
                  <a:pt x="36952" y="5783"/>
                </a:lnTo>
                <a:close/>
                <a:moveTo>
                  <a:pt x="8372" y="38361"/>
                </a:moveTo>
                <a:lnTo>
                  <a:pt x="33680" y="38361"/>
                </a:lnTo>
                <a:lnTo>
                  <a:pt x="52638" y="101783"/>
                </a:lnTo>
                <a:lnTo>
                  <a:pt x="8372" y="38361"/>
                </a:lnTo>
                <a:close/>
                <a:moveTo>
                  <a:pt x="60240" y="107759"/>
                </a:moveTo>
                <a:lnTo>
                  <a:pt x="39358" y="38361"/>
                </a:lnTo>
                <a:lnTo>
                  <a:pt x="80930" y="38361"/>
                </a:lnTo>
                <a:lnTo>
                  <a:pt x="60240" y="107759"/>
                </a:lnTo>
                <a:close/>
                <a:moveTo>
                  <a:pt x="67650" y="101783"/>
                </a:moveTo>
                <a:lnTo>
                  <a:pt x="86607" y="38361"/>
                </a:lnTo>
                <a:lnTo>
                  <a:pt x="111916" y="38361"/>
                </a:lnTo>
                <a:lnTo>
                  <a:pt x="67650" y="101783"/>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 name="Rectangle 2"/>
          <p:cNvSpPr/>
          <p:nvPr/>
        </p:nvSpPr>
        <p:spPr>
          <a:xfrm>
            <a:off x="344485" y="104322"/>
            <a:ext cx="8495864" cy="954107"/>
          </a:xfrm>
          <a:prstGeom prst="rect">
            <a:avLst/>
          </a:prstGeom>
        </p:spPr>
        <p:txBody>
          <a:bodyPr wrap="square">
            <a:spAutoFit/>
          </a:bodyPr>
          <a:lstStyle/>
          <a:p>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Vì </a:t>
            </a:r>
            <a:r>
              <a:rPr lang="vi-VN" sz="2800" dirty="0">
                <a:solidFill>
                  <a:srgbClr val="0000FF"/>
                </a:solidFill>
                <a:latin typeface="Times New Roman" pitchFamily="18" charset="0"/>
                <a:cs typeface="Times New Roman" pitchFamily="18" charset="0"/>
              </a:rPr>
              <a:t>sao phải quy định tốc độ giới hạn khác nhau cho từng loại xe, trên từng làn đường (hình dưới</a:t>
            </a:r>
            <a:r>
              <a:rPr lang="vi-VN"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7" name="Rectangle 6"/>
          <p:cNvSpPr/>
          <p:nvPr/>
        </p:nvSpPr>
        <p:spPr>
          <a:xfrm>
            <a:off x="0" y="4572000"/>
            <a:ext cx="9184834" cy="1692771"/>
          </a:xfrm>
          <a:prstGeom prst="rect">
            <a:avLst/>
          </a:prstGeom>
        </p:spPr>
        <p:txBody>
          <a:bodyPr wrap="square">
            <a:spAutoFit/>
          </a:bodyPr>
          <a:lstStyle/>
          <a:p>
            <a:r>
              <a:rPr lang="en-US" sz="2600" dirty="0" smtClean="0">
                <a:latin typeface="+mj-lt"/>
              </a:rPr>
              <a:t>*</a:t>
            </a:r>
            <a:r>
              <a:rPr lang="en-US" sz="2600" dirty="0" err="1" smtClean="0">
                <a:latin typeface="+mj-lt"/>
              </a:rPr>
              <a:t>Để</a:t>
            </a:r>
            <a:r>
              <a:rPr lang="vi-VN" sz="2600" dirty="0" smtClean="0">
                <a:latin typeface="+mj-lt"/>
              </a:rPr>
              <a:t> </a:t>
            </a:r>
            <a:r>
              <a:rPr lang="vi-VN" sz="2600" dirty="0">
                <a:latin typeface="+mj-lt"/>
              </a:rPr>
              <a:t>tránh:</a:t>
            </a:r>
          </a:p>
          <a:p>
            <a:r>
              <a:rPr lang="vi-VN" sz="2600" dirty="0">
                <a:latin typeface="+mj-lt"/>
              </a:rPr>
              <a:t>+ Các phương tiện tham gia giao thông không đi với tốc độ quá lớn</a:t>
            </a:r>
          </a:p>
          <a:p>
            <a:r>
              <a:rPr lang="vi-VN" sz="2600" dirty="0">
                <a:latin typeface="+mj-lt"/>
              </a:rPr>
              <a:t>+ Các phương tiện đi sai làn đường</a:t>
            </a:r>
          </a:p>
          <a:p>
            <a:r>
              <a:rPr lang="vi-VN" sz="2600" dirty="0">
                <a:latin typeface="+mj-lt"/>
              </a:rPr>
              <a:t>=&gt; Giảm thiểu tai nạn giao </a:t>
            </a:r>
            <a:r>
              <a:rPr lang="vi-VN" sz="2600" dirty="0" smtClean="0">
                <a:latin typeface="+mj-lt"/>
              </a:rPr>
              <a:t>thông</a:t>
            </a:r>
            <a:endParaRPr lang="vi-VN" sz="2600" dirty="0">
              <a:latin typeface="+mj-lt"/>
            </a:endParaRPr>
          </a:p>
        </p:txBody>
      </p:sp>
    </p:spTree>
    <p:extLst>
      <p:ext uri="{BB962C8B-B14F-4D97-AF65-F5344CB8AC3E}">
        <p14:creationId xmlns:p14="http://schemas.microsoft.com/office/powerpoint/2010/main" val="349400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1000"/>
                                        <p:tgtEl>
                                          <p:spTgt spid="403"/>
                                        </p:tgtEl>
                                      </p:cBhvr>
                                    </p:animEffect>
                                    <p:anim calcmode="lin" valueType="num">
                                      <p:cBhvr>
                                        <p:cTn id="8" dur="1000" fill="hold"/>
                                        <p:tgtEl>
                                          <p:spTgt spid="403"/>
                                        </p:tgtEl>
                                        <p:attrNameLst>
                                          <p:attrName>ppt_x</p:attrName>
                                        </p:attrNameLst>
                                      </p:cBhvr>
                                      <p:tavLst>
                                        <p:tav tm="0">
                                          <p:val>
                                            <p:strVal val="#ppt_x"/>
                                          </p:val>
                                        </p:tav>
                                        <p:tav tm="100000">
                                          <p:val>
                                            <p:strVal val="#ppt_x"/>
                                          </p:val>
                                        </p:tav>
                                      </p:tavLst>
                                    </p:anim>
                                    <p:anim calcmode="lin" valueType="num">
                                      <p:cBhvr>
                                        <p:cTn id="9" dur="1000" fill="hold"/>
                                        <p:tgtEl>
                                          <p:spTgt spid="4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4"/>
                                        </p:tgtEl>
                                        <p:attrNameLst>
                                          <p:attrName>style.visibility</p:attrName>
                                        </p:attrNameLst>
                                      </p:cBhvr>
                                      <p:to>
                                        <p:strVal val="visible"/>
                                      </p:to>
                                    </p:set>
                                    <p:animEffect transition="in" filter="wipe(down)">
                                      <p:cBhvr>
                                        <p:cTn id="14"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5" name="Google Shape;135;p21"/>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ECC1C8"/>
                </a:solidFill>
                <a:effectLst/>
                <a:uLnTx/>
                <a:uFillTx/>
                <a:latin typeface="Playfair Display"/>
                <a:sym typeface="Playfair Display"/>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300" b="0" i="0" u="none" strike="noStrike" kern="0" cap="none" spc="0" normalizeH="0" baseline="0" noProof="0">
              <a:ln>
                <a:noFill/>
              </a:ln>
              <a:solidFill>
                <a:srgbClr val="ECC1C8"/>
              </a:solidFill>
              <a:effectLst/>
              <a:uLnTx/>
              <a:uFillTx/>
              <a:latin typeface="Playfair Display"/>
              <a:sym typeface="Playfair Display"/>
            </a:endParaRPr>
          </a:p>
        </p:txBody>
      </p:sp>
      <p:sp>
        <p:nvSpPr>
          <p:cNvPr id="4" name="Rectangle 3"/>
          <p:cNvSpPr/>
          <p:nvPr/>
        </p:nvSpPr>
        <p:spPr>
          <a:xfrm>
            <a:off x="76200" y="294144"/>
            <a:ext cx="3505200" cy="2677656"/>
          </a:xfrm>
          <a:prstGeom prst="rect">
            <a:avLst/>
          </a:prstGeom>
        </p:spPr>
        <p:txBody>
          <a:bodyPr wrap="square">
            <a:spAutoFit/>
          </a:bodyPr>
          <a:lstStyle/>
          <a:p>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Phân </a:t>
            </a:r>
            <a:r>
              <a:rPr lang="vi-VN" sz="2800" dirty="0">
                <a:solidFill>
                  <a:srgbClr val="0000FF"/>
                </a:solidFill>
                <a:latin typeface="Times New Roman" pitchFamily="18" charset="0"/>
                <a:cs typeface="Times New Roman" pitchFamily="18" charset="0"/>
              </a:rPr>
              <a:t>tích hình dưới để nêu rõ vì sao khi tốc độ lưu thông càng cao thì khoảng cách an toàn tối thiểu giữa hai xe càng phải xa </a:t>
            </a:r>
            <a:r>
              <a:rPr lang="vi-VN" sz="2800" dirty="0" smtClean="0">
                <a:solidFill>
                  <a:srgbClr val="0000FF"/>
                </a:solidFill>
                <a:latin typeface="Times New Roman" pitchFamily="18" charset="0"/>
                <a:cs typeface="Times New Roman" pitchFamily="18" charset="0"/>
              </a:rPr>
              <a:t>hơn?</a:t>
            </a:r>
            <a:endParaRPr lang="en-US" sz="2800" dirty="0">
              <a:solidFill>
                <a:srgbClr val="0000FF"/>
              </a:solidFill>
              <a:latin typeface="Times New Roman" pitchFamily="18" charset="0"/>
              <a:cs typeface="Times New Roman" pitchFamily="18" charset="0"/>
            </a:endParaRPr>
          </a:p>
        </p:txBody>
      </p:sp>
      <p:pic>
        <p:nvPicPr>
          <p:cNvPr id="2050" name="Picture 2" descr="https://img.loigiaihay.com/picture/2022/0318/6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020" y="62345"/>
            <a:ext cx="5410200" cy="327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562" y="3505200"/>
            <a:ext cx="9150928" cy="3093154"/>
          </a:xfrm>
          <a:prstGeom prst="rect">
            <a:avLst/>
          </a:prstGeom>
        </p:spPr>
        <p:txBody>
          <a:bodyPr wrap="square">
            <a:spAutoFit/>
          </a:bodyPr>
          <a:lstStyle/>
          <a:p>
            <a:r>
              <a:rPr lang="en-US" sz="2800" u="sng" dirty="0" err="1" smtClean="0">
                <a:solidFill>
                  <a:srgbClr val="FF0000"/>
                </a:solidFill>
                <a:latin typeface="Times New Roman" pitchFamily="18" charset="0"/>
                <a:cs typeface="Times New Roman" pitchFamily="18" charset="0"/>
              </a:rPr>
              <a:t>Trả</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lời</a:t>
            </a:r>
            <a:r>
              <a:rPr lang="en-US" sz="2800" u="sng" dirty="0" smtClean="0">
                <a:solidFill>
                  <a:srgbClr val="FF0000"/>
                </a:solidFill>
                <a:latin typeface="Times New Roman" pitchFamily="18" charset="0"/>
                <a:cs typeface="Times New Roman" pitchFamily="18" charset="0"/>
              </a:rPr>
              <a:t> </a:t>
            </a:r>
            <a:r>
              <a:rPr lang="en-US" sz="2800" dirty="0" smtClean="0">
                <a:latin typeface="+mj-lt"/>
              </a:rPr>
              <a:t>:</a:t>
            </a:r>
            <a:r>
              <a:rPr lang="vi-VN" sz="2800" dirty="0" smtClean="0">
                <a:latin typeface="+mj-lt"/>
              </a:rPr>
              <a:t>+ </a:t>
            </a:r>
            <a:r>
              <a:rPr lang="vi-VN" sz="2800" dirty="0">
                <a:latin typeface="+mj-lt"/>
              </a:rPr>
              <a:t>Đối với tốc độ nhỏ hơn hoặc bằng 60 km/h thì khoảng cách an toàn tối thiểu là 35 m</a:t>
            </a:r>
          </a:p>
          <a:p>
            <a:r>
              <a:rPr lang="vi-VN" sz="2800" dirty="0">
                <a:latin typeface="+mj-lt"/>
              </a:rPr>
              <a:t>+ Đối với tốc độ từ 60 đến 80 km/h thì khoảng cách là 55 m</a:t>
            </a:r>
          </a:p>
          <a:p>
            <a:r>
              <a:rPr lang="vi-VN" sz="2800" dirty="0">
                <a:latin typeface="+mj-lt"/>
              </a:rPr>
              <a:t>+ Từ 80 đến 100 thì khoảng cách là 70 m</a:t>
            </a:r>
          </a:p>
          <a:p>
            <a:r>
              <a:rPr lang="vi-VN" sz="2800" dirty="0">
                <a:latin typeface="+mj-lt"/>
              </a:rPr>
              <a:t>+ Từ 100 đến 120 thì khoảng cách là 100 m</a:t>
            </a:r>
          </a:p>
          <a:p>
            <a:r>
              <a:rPr lang="vi-VN" sz="2800" dirty="0">
                <a:latin typeface="+mj-lt"/>
              </a:rPr>
              <a:t>=&gt;</a:t>
            </a:r>
            <a:r>
              <a:rPr lang="vi-VN" sz="2700" dirty="0">
                <a:latin typeface="+mj-lt"/>
              </a:rPr>
              <a:t> Tốc độ càng cao thì thời gian di chuyển càng nhanh, chính vì vậy khoảng cách an toàn càng phải lớn để tránh xảy ra tai nạn</a:t>
            </a:r>
            <a:r>
              <a:rPr lang="vi-VN" sz="2700" dirty="0" smtClean="0">
                <a:latin typeface="+mj-lt"/>
              </a:rPr>
              <a:t>.</a:t>
            </a:r>
            <a:endParaRPr lang="vi-VN" sz="2700" dirty="0">
              <a:latin typeface="+mj-lt"/>
            </a:endParaRPr>
          </a:p>
        </p:txBody>
      </p:sp>
    </p:spTree>
    <p:extLst>
      <p:ext uri="{BB962C8B-B14F-4D97-AF65-F5344CB8AC3E}">
        <p14:creationId xmlns:p14="http://schemas.microsoft.com/office/powerpoint/2010/main" val="107789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04800" y="55420"/>
            <a:ext cx="868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FF0000"/>
                </a:solidFill>
                <a:latin typeface="Times New Roman" pitchFamily="18" charset="0"/>
                <a:cs typeface="Times New Roman" pitchFamily="18" charset="0"/>
              </a:rPr>
              <a:t>BÀI 11- TỐC ĐỘ VÀ AN TOÀN GIAO THÔNG</a:t>
            </a:r>
            <a:endParaRPr lang="en-US" altLang="en-US" sz="3200" b="1" dirty="0">
              <a:solidFill>
                <a:srgbClr val="FF0000"/>
              </a:solidFill>
              <a:latin typeface="Times New Roman" pitchFamily="18" charset="0"/>
              <a:cs typeface="Times New Roman" pitchFamily="18" charset="0"/>
            </a:endParaRP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31347" y="614509"/>
            <a:ext cx="560253" cy="5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0"/>
          <p:cNvSpPr txBox="1">
            <a:spLocks noChangeArrowheads="1"/>
          </p:cNvSpPr>
          <p:nvPr/>
        </p:nvSpPr>
        <p:spPr bwMode="auto">
          <a:xfrm>
            <a:off x="124691" y="1234067"/>
            <a:ext cx="8991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vi-VN" altLang="en-US" sz="3200" b="1" dirty="0">
                <a:solidFill>
                  <a:srgbClr val="3333FF"/>
                </a:solidFill>
                <a:latin typeface="Times New Roman" pitchFamily="18" charset="0"/>
                <a:cs typeface="Times New Roman" pitchFamily="18" charset="0"/>
              </a:rPr>
              <a:t>2</a:t>
            </a:r>
            <a:r>
              <a:rPr lang="en-US" altLang="en-US" sz="3200" b="1" dirty="0" smtClean="0">
                <a:solidFill>
                  <a:srgbClr val="3333FF"/>
                </a:solidFill>
                <a:latin typeface="Times New Roman" pitchFamily="18" charset="0"/>
                <a:cs typeface="Times New Roman" pitchFamily="18" charset="0"/>
              </a:rPr>
              <a:t>. </a:t>
            </a:r>
            <a:r>
              <a:rPr lang="en-US" altLang="en-US" sz="3200" b="1" dirty="0" err="1" smtClean="0">
                <a:solidFill>
                  <a:srgbClr val="3333FF"/>
                </a:solidFill>
                <a:latin typeface="Times New Roman" pitchFamily="18" charset="0"/>
                <a:cs typeface="Times New Roman" pitchFamily="18" charset="0"/>
              </a:rPr>
              <a:t>Ảnh</a:t>
            </a:r>
            <a:r>
              <a:rPr lang="en-US" altLang="en-US" sz="3200" b="1" dirty="0" smtClean="0">
                <a:solidFill>
                  <a:srgbClr val="3333FF"/>
                </a:solidFill>
                <a:latin typeface="Times New Roman" pitchFamily="18" charset="0"/>
                <a:cs typeface="Times New Roman" pitchFamily="18" charset="0"/>
              </a:rPr>
              <a:t> </a:t>
            </a:r>
            <a:r>
              <a:rPr lang="en-US" altLang="en-US" sz="3200" b="1" dirty="0" err="1" smtClean="0">
                <a:solidFill>
                  <a:srgbClr val="3333FF"/>
                </a:solidFill>
                <a:latin typeface="Times New Roman" pitchFamily="18" charset="0"/>
                <a:cs typeface="Times New Roman" pitchFamily="18" charset="0"/>
              </a:rPr>
              <a:t>hưởng</a:t>
            </a:r>
            <a:r>
              <a:rPr lang="en-US" altLang="en-US" sz="3200" b="1" dirty="0" smtClean="0">
                <a:solidFill>
                  <a:srgbClr val="3333FF"/>
                </a:solidFill>
                <a:latin typeface="Times New Roman" pitchFamily="18" charset="0"/>
                <a:cs typeface="Times New Roman" pitchFamily="18" charset="0"/>
              </a:rPr>
              <a:t> </a:t>
            </a:r>
            <a:r>
              <a:rPr lang="en-US" altLang="en-US" sz="3200" b="1" dirty="0" err="1" smtClean="0">
                <a:solidFill>
                  <a:srgbClr val="3333FF"/>
                </a:solidFill>
                <a:latin typeface="Times New Roman" pitchFamily="18" charset="0"/>
                <a:cs typeface="Times New Roman" pitchFamily="18" charset="0"/>
              </a:rPr>
              <a:t>của</a:t>
            </a:r>
            <a:r>
              <a:rPr lang="en-US" altLang="en-US" sz="3200" b="1" dirty="0" smtClean="0">
                <a:solidFill>
                  <a:srgbClr val="3333FF"/>
                </a:solidFill>
                <a:latin typeface="Times New Roman" pitchFamily="18" charset="0"/>
                <a:cs typeface="Times New Roman" pitchFamily="18" charset="0"/>
              </a:rPr>
              <a:t> </a:t>
            </a:r>
            <a:r>
              <a:rPr lang="en-US" altLang="en-US" sz="3200" b="1" dirty="0" err="1" smtClean="0">
                <a:solidFill>
                  <a:srgbClr val="3333FF"/>
                </a:solidFill>
                <a:latin typeface="Times New Roman" pitchFamily="18" charset="0"/>
                <a:cs typeface="Times New Roman" pitchFamily="18" charset="0"/>
              </a:rPr>
              <a:t>tốc</a:t>
            </a:r>
            <a:r>
              <a:rPr lang="en-US" altLang="en-US" sz="3200" b="1" dirty="0" smtClean="0">
                <a:solidFill>
                  <a:srgbClr val="3333FF"/>
                </a:solidFill>
                <a:latin typeface="Times New Roman" pitchFamily="18" charset="0"/>
                <a:cs typeface="Times New Roman" pitchFamily="18" charset="0"/>
              </a:rPr>
              <a:t> </a:t>
            </a:r>
            <a:r>
              <a:rPr lang="en-US" altLang="en-US" sz="3200" b="1" dirty="0" err="1" smtClean="0">
                <a:solidFill>
                  <a:srgbClr val="3333FF"/>
                </a:solidFill>
                <a:latin typeface="Times New Roman" pitchFamily="18" charset="0"/>
                <a:cs typeface="Times New Roman" pitchFamily="18" charset="0"/>
              </a:rPr>
              <a:t>độ</a:t>
            </a:r>
            <a:r>
              <a:rPr lang="en-US" altLang="en-US" sz="3200" b="1" dirty="0" smtClean="0">
                <a:solidFill>
                  <a:srgbClr val="3333FF"/>
                </a:solidFill>
                <a:latin typeface="Times New Roman" pitchFamily="18" charset="0"/>
                <a:cs typeface="Times New Roman" pitchFamily="18" charset="0"/>
              </a:rPr>
              <a:t> </a:t>
            </a:r>
            <a:r>
              <a:rPr lang="en-US" altLang="en-US" sz="3200" b="1" dirty="0" err="1" smtClean="0">
                <a:solidFill>
                  <a:srgbClr val="3333FF"/>
                </a:solidFill>
                <a:latin typeface="Times New Roman" pitchFamily="18" charset="0"/>
                <a:cs typeface="Times New Roman" pitchFamily="18" charset="0"/>
              </a:rPr>
              <a:t>trong</a:t>
            </a:r>
            <a:r>
              <a:rPr lang="en-US" altLang="en-US" sz="3200" b="1" dirty="0" smtClean="0">
                <a:solidFill>
                  <a:srgbClr val="3333FF"/>
                </a:solidFill>
                <a:latin typeface="Times New Roman" pitchFamily="18" charset="0"/>
                <a:cs typeface="Times New Roman" pitchFamily="18" charset="0"/>
              </a:rPr>
              <a:t> an </a:t>
            </a:r>
            <a:r>
              <a:rPr lang="en-US" altLang="en-US" sz="3200" b="1" dirty="0" err="1" smtClean="0">
                <a:solidFill>
                  <a:srgbClr val="3333FF"/>
                </a:solidFill>
                <a:latin typeface="Times New Roman" pitchFamily="18" charset="0"/>
                <a:cs typeface="Times New Roman" pitchFamily="18" charset="0"/>
              </a:rPr>
              <a:t>toàn</a:t>
            </a:r>
            <a:r>
              <a:rPr lang="en-US" altLang="en-US" sz="3200" b="1" dirty="0" smtClean="0">
                <a:solidFill>
                  <a:srgbClr val="3333FF"/>
                </a:solidFill>
                <a:latin typeface="Times New Roman" pitchFamily="18" charset="0"/>
                <a:cs typeface="Times New Roman" pitchFamily="18" charset="0"/>
              </a:rPr>
              <a:t> </a:t>
            </a:r>
            <a:r>
              <a:rPr lang="en-US" altLang="en-US" sz="3200" b="1" dirty="0" err="1" smtClean="0">
                <a:solidFill>
                  <a:srgbClr val="3333FF"/>
                </a:solidFill>
                <a:latin typeface="Times New Roman" pitchFamily="18" charset="0"/>
                <a:cs typeface="Times New Roman" pitchFamily="18" charset="0"/>
              </a:rPr>
              <a:t>giao</a:t>
            </a:r>
            <a:r>
              <a:rPr lang="en-US" altLang="en-US" sz="3200" b="1" dirty="0" smtClean="0">
                <a:solidFill>
                  <a:srgbClr val="3333FF"/>
                </a:solidFill>
                <a:latin typeface="Times New Roman" pitchFamily="18" charset="0"/>
                <a:cs typeface="Times New Roman" pitchFamily="18" charset="0"/>
              </a:rPr>
              <a:t> </a:t>
            </a:r>
            <a:r>
              <a:rPr lang="en-US" altLang="en-US" sz="3200" b="1" dirty="0" err="1" smtClean="0">
                <a:solidFill>
                  <a:srgbClr val="3333FF"/>
                </a:solidFill>
                <a:latin typeface="Times New Roman" pitchFamily="18" charset="0"/>
                <a:cs typeface="Times New Roman" pitchFamily="18" charset="0"/>
              </a:rPr>
              <a:t>thông</a:t>
            </a:r>
            <a:r>
              <a:rPr lang="en-US" altLang="en-US" sz="3200" b="1" dirty="0" smtClean="0">
                <a:solidFill>
                  <a:srgbClr val="3333FF"/>
                </a:solidFill>
                <a:latin typeface="Times New Roman" pitchFamily="18" charset="0"/>
                <a:cs typeface="Times New Roman" pitchFamily="18" charset="0"/>
              </a:rPr>
              <a:t>:</a:t>
            </a:r>
            <a:endParaRPr lang="en-US" altLang="en-US" sz="3200" b="1" dirty="0">
              <a:solidFill>
                <a:srgbClr val="0000FF"/>
              </a:solidFill>
              <a:latin typeface="Times New Roman" pitchFamily="18" charset="0"/>
              <a:cs typeface="Times New Roman" pitchFamily="18" charset="0"/>
            </a:endParaRPr>
          </a:p>
        </p:txBody>
      </p:sp>
      <p:sp>
        <p:nvSpPr>
          <p:cNvPr id="7" name="Rectangle 6"/>
          <p:cNvSpPr/>
          <p:nvPr/>
        </p:nvSpPr>
        <p:spPr>
          <a:xfrm>
            <a:off x="228599" y="2133600"/>
            <a:ext cx="8915401" cy="2062103"/>
          </a:xfrm>
          <a:prstGeom prst="rect">
            <a:avLst/>
          </a:prstGeom>
        </p:spPr>
        <p:txBody>
          <a:bodyPr wrap="square">
            <a:spAutoFit/>
          </a:bodyPr>
          <a:lstStyle/>
          <a:p>
            <a:r>
              <a:rPr lang="de-DE" sz="3200" dirty="0" smtClean="0">
                <a:latin typeface="Times New Roman" panose="02020603050405020304" pitchFamily="18" charset="0"/>
                <a:cs typeface="Times New Roman" panose="02020603050405020304" pitchFamily="18" charset="0"/>
              </a:rPr>
              <a:t>+ Người điều khiển phương tiện giao thông phải tuân thủ Luật Giao thông đường bộ, điều khiển xe trong giới hạn cho phép để giữ an toàn cho chính mình và cho người khác.</a:t>
            </a:r>
            <a:endParaRPr lang="en-US" sz="3200" dirty="0"/>
          </a:p>
        </p:txBody>
      </p:sp>
    </p:spTree>
    <p:extLst>
      <p:ext uri="{BB962C8B-B14F-4D97-AF65-F5344CB8AC3E}">
        <p14:creationId xmlns:p14="http://schemas.microsoft.com/office/powerpoint/2010/main" val="980570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50789332"/>
              </p:ext>
            </p:extLst>
          </p:nvPr>
        </p:nvGraphicFramePr>
        <p:xfrm>
          <a:off x="263236" y="228600"/>
          <a:ext cx="8423564" cy="1375410"/>
        </p:xfrm>
        <a:graphic>
          <a:graphicData uri="http://schemas.openxmlformats.org/drawingml/2006/table">
            <a:tbl>
              <a:tblPr/>
              <a:tblGrid>
                <a:gridCol w="8423564"/>
              </a:tblGrid>
              <a:tr h="0">
                <a:tc>
                  <a:txBody>
                    <a:bodyPr/>
                    <a:lstStyle/>
                    <a:p>
                      <a:pPr fontAlgn="t"/>
                      <a:r>
                        <a:rPr lang="en-US" sz="2800" b="0" dirty="0" smtClean="0">
                          <a:solidFill>
                            <a:srgbClr val="FF0000"/>
                          </a:solidFill>
                          <a:effectLst/>
                          <a:latin typeface="Times New Roman" pitchFamily="18" charset="0"/>
                          <a:cs typeface="Times New Roman" pitchFamily="18" charset="0"/>
                        </a:rPr>
                        <a:t>+</a:t>
                      </a:r>
                      <a:r>
                        <a:rPr lang="en-US" sz="2800" b="0" dirty="0" smtClean="0">
                          <a:solidFill>
                            <a:srgbClr val="FF0000"/>
                          </a:solidFill>
                          <a:effectLst/>
                          <a:latin typeface="+mj-lt"/>
                        </a:rPr>
                        <a:t> </a:t>
                      </a:r>
                      <a:r>
                        <a:rPr lang="vi-VN" sz="2800" b="0" dirty="0" smtClean="0">
                          <a:solidFill>
                            <a:srgbClr val="FF0000"/>
                          </a:solidFill>
                          <a:effectLst/>
                          <a:latin typeface="+mj-lt"/>
                        </a:rPr>
                        <a:t>Phân </a:t>
                      </a:r>
                      <a:r>
                        <a:rPr lang="vi-VN" sz="2800" b="0" dirty="0">
                          <a:solidFill>
                            <a:srgbClr val="FF0000"/>
                          </a:solidFill>
                          <a:effectLst/>
                          <a:latin typeface="+mj-lt"/>
                        </a:rPr>
                        <a:t>tích những tác hại có thể xảy ra khi các phương tiện giao thông không tuân theo những quy định về tốc độ và khoảng cách an toàn.</a:t>
                      </a:r>
                    </a:p>
                  </a:txBody>
                  <a:tcPr marL="47625" marR="47625" marT="47625" marB="47625">
                    <a:lnL>
                      <a:noFill/>
                    </a:lnL>
                    <a:lnR>
                      <a:noFill/>
                    </a:lnR>
                    <a:lnT>
                      <a:noFill/>
                    </a:lnT>
                    <a:lnB>
                      <a:noFill/>
                    </a:lnB>
                    <a:solidFill>
                      <a:srgbClr val="FFFFFF"/>
                    </a:solidFill>
                  </a:tcPr>
                </a:tc>
              </a:tr>
            </a:tbl>
          </a:graphicData>
        </a:graphic>
      </p:graphicFrame>
      <p:sp>
        <p:nvSpPr>
          <p:cNvPr id="6" name="Rectangle 1"/>
          <p:cNvSpPr>
            <a:spLocks noChangeArrowheads="1"/>
          </p:cNvSpPr>
          <p:nvPr/>
        </p:nvSpPr>
        <p:spPr bwMode="auto">
          <a:xfrm>
            <a:off x="228600" y="1608894"/>
            <a:ext cx="8229600" cy="30162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Times New Roman" pitchFamily="18" charset="0"/>
                <a:cs typeface="Times New Roman" pitchFamily="18" charset="0"/>
              </a:rPr>
              <a:t>Lời</a:t>
            </a: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cs typeface="Times New Roman" pitchFamily="18" charset="0"/>
              </a:rPr>
              <a:t>giải</a:t>
            </a: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Tác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hại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thể</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xảy</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ra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khi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các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phương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tiện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giao</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thông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không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tuân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thủ</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những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quy</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định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tốc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độ</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khoảng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cách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an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toàn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Tỉ</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lệ</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gia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tăng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số</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vụ</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tai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nạn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giao</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thông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càng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cao</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Tỉ</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lệ</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thương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vong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cao</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Nếu</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xảy</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ra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tai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nạn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khả</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năng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bị</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tàn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tật</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rất</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lớn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121385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535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3581400"/>
            <a:ext cx="8801100" cy="1815882"/>
          </a:xfrm>
          <a:prstGeom prst="rect">
            <a:avLst/>
          </a:prstGeom>
        </p:spPr>
        <p:txBody>
          <a:bodyPr wrap="square">
            <a:spAutoFit/>
          </a:bodyPr>
          <a:lstStyle/>
          <a:p>
            <a:r>
              <a:rPr lang="en-US" sz="2800" b="1" u="sng" dirty="0" err="1" smtClean="0">
                <a:solidFill>
                  <a:srgbClr val="FF0000"/>
                </a:solidFill>
                <a:latin typeface="+mj-lt"/>
              </a:rPr>
              <a:t>Bài</a:t>
            </a:r>
            <a:r>
              <a:rPr lang="en-US" sz="2800" b="1" u="sng" dirty="0" smtClean="0">
                <a:solidFill>
                  <a:srgbClr val="FF0000"/>
                </a:solidFill>
                <a:latin typeface="+mj-lt"/>
              </a:rPr>
              <a:t> 1</a:t>
            </a:r>
            <a:r>
              <a:rPr lang="en-US" sz="2800" b="1" dirty="0" smtClean="0">
                <a:solidFill>
                  <a:srgbClr val="FF0000"/>
                </a:solidFill>
                <a:latin typeface="+mj-lt"/>
              </a:rPr>
              <a:t>                                        </a:t>
            </a:r>
            <a:r>
              <a:rPr lang="vi-VN" sz="2800" b="1" u="sng" dirty="0" smtClean="0">
                <a:solidFill>
                  <a:srgbClr val="FF0000"/>
                </a:solidFill>
                <a:latin typeface="+mj-lt"/>
              </a:rPr>
              <a:t>Lời giải</a:t>
            </a:r>
            <a:r>
              <a:rPr lang="en-US" sz="2800" b="1" u="sng" dirty="0" smtClean="0">
                <a:solidFill>
                  <a:srgbClr val="FF0000"/>
                </a:solidFill>
                <a:latin typeface="+mj-lt"/>
              </a:rPr>
              <a:t>:</a:t>
            </a:r>
            <a:endParaRPr lang="vi-VN" sz="2800" u="sng" dirty="0">
              <a:solidFill>
                <a:srgbClr val="FF0000"/>
              </a:solidFill>
              <a:latin typeface="+mj-lt"/>
            </a:endParaRPr>
          </a:p>
          <a:p>
            <a:r>
              <a:rPr lang="en-US" sz="2800" dirty="0" smtClean="0">
                <a:latin typeface="+mj-lt"/>
              </a:rPr>
              <a:t>+ </a:t>
            </a:r>
            <a:r>
              <a:rPr lang="vi-VN" sz="2800" dirty="0" smtClean="0">
                <a:latin typeface="+mj-lt"/>
              </a:rPr>
              <a:t>Tất </a:t>
            </a:r>
            <a:r>
              <a:rPr lang="vi-VN" sz="2800" dirty="0">
                <a:latin typeface="+mj-lt"/>
              </a:rPr>
              <a:t>cả những điều trên giúp giao thông trên đường bộ an toàn hơn, ít xảy ra tai nạn, giúp người tham gia giao thông hiểu biết nhiều hơn để tránh gây tai nạn cho người khác</a:t>
            </a:r>
            <a:r>
              <a:rPr lang="vi-VN" sz="2800" dirty="0" smtClean="0">
                <a:latin typeface="+mj-lt"/>
              </a:rPr>
              <a:t>.</a:t>
            </a:r>
            <a:endParaRPr lang="vi-VN" sz="2800" dirty="0">
              <a:latin typeface="+mj-lt"/>
            </a:endParaRPr>
          </a:p>
        </p:txBody>
      </p:sp>
    </p:spTree>
    <p:extLst>
      <p:ext uri="{BB962C8B-B14F-4D97-AF65-F5344CB8AC3E}">
        <p14:creationId xmlns:p14="http://schemas.microsoft.com/office/powerpoint/2010/main" val="649855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24;p20"/>
          <p:cNvSpPr txBox="1">
            <a:spLocks/>
          </p:cNvSpPr>
          <p:nvPr/>
        </p:nvSpPr>
        <p:spPr>
          <a:xfrm>
            <a:off x="457199" y="0"/>
            <a:ext cx="8229601" cy="68580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vi-VN" u="sng" dirty="0" smtClean="0">
                <a:solidFill>
                  <a:srgbClr val="00B050"/>
                </a:solidFill>
                <a:latin typeface="Times New Roman" panose="02020603050405020304" pitchFamily="18" charset="0"/>
                <a:cs typeface="Times New Roman" panose="02020603050405020304" pitchFamily="18" charset="0"/>
              </a:rPr>
              <a:t>Câu 1</a:t>
            </a:r>
            <a:r>
              <a:rPr lang="vi-VN" dirty="0" smtClean="0">
                <a:solidFill>
                  <a:srgbClr val="00B050"/>
                </a:solidFill>
                <a:latin typeface="Times New Roman" panose="02020603050405020304" pitchFamily="18" charset="0"/>
                <a:cs typeface="Times New Roman" panose="02020603050405020304" pitchFamily="18" charset="0"/>
              </a:rPr>
              <a:t>. Thiết bị "bắn tốc độ" là gì?</a:t>
            </a:r>
          </a:p>
          <a:p>
            <a:r>
              <a:rPr lang="vi-VN" dirty="0" smtClean="0">
                <a:solidFill>
                  <a:srgbClr val="00B050"/>
                </a:solidFill>
                <a:latin typeface="Times New Roman" panose="02020603050405020304" pitchFamily="18" charset="0"/>
                <a:cs typeface="Times New Roman" panose="02020603050405020304" pitchFamily="18" charset="0"/>
              </a:rPr>
              <a:t>	</a:t>
            </a:r>
          </a:p>
          <a:p>
            <a:pPr algn="l"/>
            <a:r>
              <a:rPr lang="vi-VN" u="sng" dirty="0" smtClean="0">
                <a:solidFill>
                  <a:srgbClr val="00B050"/>
                </a:solidFill>
                <a:latin typeface="Times New Roman" panose="02020603050405020304" pitchFamily="18" charset="0"/>
                <a:cs typeface="Times New Roman" panose="02020603050405020304" pitchFamily="18" charset="0"/>
              </a:rPr>
              <a:t>Câu 2.</a:t>
            </a:r>
            <a:r>
              <a:rPr lang="vi-VN" dirty="0" smtClean="0">
                <a:solidFill>
                  <a:srgbClr val="00B050"/>
                </a:solidFill>
                <a:latin typeface="Times New Roman" panose="02020603050405020304" pitchFamily="18" charset="0"/>
                <a:cs typeface="Times New Roman" panose="02020603050405020304" pitchFamily="18" charset="0"/>
              </a:rPr>
              <a:t> Nêu cấu tạo của thiết "bắn tốc độ" ?</a:t>
            </a:r>
          </a:p>
          <a:p>
            <a:r>
              <a:rPr lang="vi-VN" dirty="0" smtClean="0">
                <a:solidFill>
                  <a:srgbClr val="00B050"/>
                </a:solidFill>
                <a:latin typeface="Times New Roman" panose="02020603050405020304" pitchFamily="18" charset="0"/>
                <a:cs typeface="Times New Roman" panose="02020603050405020304" pitchFamily="18" charset="0"/>
              </a:rPr>
              <a:t>	</a:t>
            </a:r>
          </a:p>
          <a:p>
            <a:pPr algn="l"/>
            <a:r>
              <a:rPr lang="vi-VN" u="sng" dirty="0" smtClean="0">
                <a:solidFill>
                  <a:srgbClr val="00B050"/>
                </a:solidFill>
                <a:latin typeface="Times New Roman" panose="02020603050405020304" pitchFamily="18" charset="0"/>
                <a:cs typeface="Times New Roman" panose="02020603050405020304" pitchFamily="18" charset="0"/>
              </a:rPr>
              <a:t>Câu 3</a:t>
            </a:r>
            <a:r>
              <a:rPr lang="vi-VN" dirty="0" smtClean="0">
                <a:solidFill>
                  <a:srgbClr val="00B050"/>
                </a:solidFill>
                <a:latin typeface="Times New Roman" panose="02020603050405020304" pitchFamily="18" charset="0"/>
                <a:cs typeface="Times New Roman" panose="02020603050405020304" pitchFamily="18" charset="0"/>
              </a:rPr>
              <a:t>. Trình bày nguyên tắc hoạt động của thiết bị "bắn tốc độ" ?</a:t>
            </a:r>
          </a:p>
          <a:p>
            <a:r>
              <a:rPr lang="vi-VN" dirty="0" smtClean="0">
                <a:solidFill>
                  <a:srgbClr val="00B050"/>
                </a:solidFill>
                <a:latin typeface="Times New Roman" panose="02020603050405020304" pitchFamily="18" charset="0"/>
                <a:cs typeface="Times New Roman" panose="02020603050405020304" pitchFamily="18" charset="0"/>
              </a:rPr>
              <a:t>	</a:t>
            </a:r>
          </a:p>
          <a:p>
            <a:pPr algn="l"/>
            <a:r>
              <a:rPr lang="vi-VN" u="sng" dirty="0" smtClean="0">
                <a:solidFill>
                  <a:srgbClr val="00B050"/>
                </a:solidFill>
                <a:latin typeface="Times New Roman" panose="02020603050405020304" pitchFamily="18" charset="0"/>
                <a:cs typeface="Times New Roman" panose="02020603050405020304" pitchFamily="18" charset="0"/>
              </a:rPr>
              <a:t>Câu 4.</a:t>
            </a:r>
            <a:r>
              <a:rPr lang="vi-VN" dirty="0" smtClean="0">
                <a:solidFill>
                  <a:srgbClr val="00B050"/>
                </a:solidFill>
                <a:latin typeface="Times New Roman" panose="02020603050405020304" pitchFamily="18" charset="0"/>
                <a:cs typeface="Times New Roman" panose="02020603050405020304" pitchFamily="18" charset="0"/>
              </a:rPr>
              <a:t> Có những loại thiết bị bắn tốc độ nào?</a:t>
            </a:r>
          </a:p>
          <a:p>
            <a:r>
              <a:rPr lang="vi-VN" dirty="0" smtClean="0">
                <a:solidFill>
                  <a:srgbClr val="00B050"/>
                </a:solidFill>
                <a:latin typeface="Times New Roman" panose="02020603050405020304" pitchFamily="18" charset="0"/>
                <a:cs typeface="Times New Roman" panose="02020603050405020304" pitchFamily="18" charset="0"/>
              </a:rPr>
              <a:t>	</a:t>
            </a:r>
          </a:p>
          <a:p>
            <a:pPr algn="l"/>
            <a:r>
              <a:rPr lang="vi-VN" u="sng" dirty="0" smtClean="0">
                <a:solidFill>
                  <a:srgbClr val="00B050"/>
                </a:solidFill>
                <a:latin typeface="Times New Roman" panose="02020603050405020304" pitchFamily="18" charset="0"/>
                <a:cs typeface="Times New Roman" panose="02020603050405020304" pitchFamily="18" charset="0"/>
              </a:rPr>
              <a:t>Câu 5</a:t>
            </a:r>
            <a:r>
              <a:rPr lang="vi-VN" dirty="0" smtClean="0">
                <a:solidFill>
                  <a:srgbClr val="00B050"/>
                </a:solidFill>
                <a:latin typeface="Times New Roman" panose="02020603050405020304" pitchFamily="18" charset="0"/>
                <a:cs typeface="Times New Roman" panose="02020603050405020304" pitchFamily="18" charset="0"/>
              </a:rPr>
              <a:t>. Sử dụng thiết bị "bắn tốc độ" để kiểm tra tốc độ các phương tiện giao thông có những ưu điểm gì?</a:t>
            </a:r>
          </a:p>
          <a:p>
            <a:r>
              <a:rPr lang="vi-VN" dirty="0" smtClean="0">
                <a:latin typeface="Times New Roman" panose="02020603050405020304" pitchFamily="18" charset="0"/>
                <a:cs typeface="Times New Roman" panose="02020603050405020304" pitchFamily="18" charset="0"/>
              </a:rPr>
              <a:t>	</a:t>
            </a:r>
          </a:p>
          <a:p>
            <a:pPr marL="101600"/>
            <a:endParaRPr lang="vi-VN" sz="1600" dirty="0" smtClean="0">
              <a:latin typeface="Times New Roman" panose="02020603050405020304" pitchFamily="18" charset="0"/>
              <a:cs typeface="Times New Roman" panose="02020603050405020304" pitchFamily="18" charset="0"/>
            </a:endParaRPr>
          </a:p>
          <a:p>
            <a:pPr marL="457200" indent="-355600" algn="l">
              <a:spcBef>
                <a:spcPts val="0"/>
              </a:spcBef>
              <a:buSzPts val="2000"/>
              <a:buFont typeface="Arial" pitchFamily="34" charset="0"/>
              <a:buChar char="○"/>
            </a:pPr>
            <a:endParaRPr lang="vi-V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549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barn(inVertical)">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535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4600" y="5638800"/>
            <a:ext cx="6438900" cy="954107"/>
          </a:xfrm>
          <a:prstGeom prst="rect">
            <a:avLst/>
          </a:prstGeom>
        </p:spPr>
        <p:txBody>
          <a:bodyPr wrap="square">
            <a:spAutoFit/>
          </a:bodyPr>
          <a:lstStyle/>
          <a:p>
            <a:r>
              <a:rPr lang="vi-VN" sz="2800" dirty="0" smtClean="0">
                <a:latin typeface="+mj-lt"/>
              </a:rPr>
              <a:t>=&gt; </a:t>
            </a:r>
            <a:r>
              <a:rPr lang="vi-VN" sz="2800" dirty="0">
                <a:latin typeface="+mj-lt"/>
              </a:rPr>
              <a:t>Tốc độ của ô tô vượt quá giới hạn cho phép quy định trên làn đường (60 km/h</a:t>
            </a:r>
            <a:r>
              <a:rPr lang="vi-VN" sz="2800" dirty="0" smtClean="0">
                <a:latin typeface="+mj-lt"/>
              </a:rPr>
              <a:t>).</a:t>
            </a:r>
            <a:endParaRPr lang="vi-VN" sz="2800" dirty="0">
              <a:latin typeface="+mj-lt"/>
            </a:endParaRPr>
          </a:p>
        </p:txBody>
      </p:sp>
      <p:sp>
        <p:nvSpPr>
          <p:cNvPr id="5" name="Rectangle 4"/>
          <p:cNvSpPr>
            <a:spLocks noChangeArrowheads="1"/>
          </p:cNvSpPr>
          <p:nvPr/>
        </p:nvSpPr>
        <p:spPr bwMode="auto">
          <a:xfrm>
            <a:off x="381000" y="3505200"/>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u="sng" dirty="0" err="1" smtClean="0">
                <a:solidFill>
                  <a:srgbClr val="FF0000"/>
                </a:solidFill>
                <a:latin typeface="Times New Roman" pitchFamily="18" charset="0"/>
                <a:ea typeface="Arial Unicode MS" pitchFamily="34" charset="-128"/>
                <a:cs typeface="Times New Roman" pitchFamily="18" charset="0"/>
              </a:rPr>
              <a:t>Bài</a:t>
            </a:r>
            <a:r>
              <a:rPr lang="en-US" altLang="en-US" sz="2800" u="sng" dirty="0" smtClean="0">
                <a:solidFill>
                  <a:srgbClr val="FF0000"/>
                </a:solidFill>
                <a:latin typeface="Times New Roman" pitchFamily="18" charset="0"/>
                <a:ea typeface="Arial Unicode MS" pitchFamily="34" charset="-128"/>
                <a:cs typeface="Times New Roman" pitchFamily="18" charset="0"/>
              </a:rPr>
              <a:t> 2:</a:t>
            </a:r>
            <a:endParaRPr lang="en-US" altLang="en-US" sz="2800" b="1" u="sng" dirty="0">
              <a:solidFill>
                <a:srgbClr val="FF0000"/>
              </a:solidFill>
              <a:latin typeface="Times New Roman" pitchFamily="18" charset="0"/>
              <a:ea typeface="Arial Unicode MS" pitchFamily="34" charset="-128"/>
              <a:cs typeface="Times New Roman" pitchFamily="18" charset="0"/>
            </a:endParaRPr>
          </a:p>
        </p:txBody>
      </p:sp>
      <p:sp>
        <p:nvSpPr>
          <p:cNvPr id="6" name="Rectangle 5"/>
          <p:cNvSpPr>
            <a:spLocks noChangeArrowheads="1"/>
          </p:cNvSpPr>
          <p:nvPr/>
        </p:nvSpPr>
        <p:spPr bwMode="auto">
          <a:xfrm>
            <a:off x="381000" y="3962400"/>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smtClean="0">
                <a:latin typeface="Times New Roman" pitchFamily="18" charset="0"/>
                <a:ea typeface="Arial Unicode MS" pitchFamily="34" charset="-128"/>
                <a:cs typeface="Times New Roman" pitchFamily="18" charset="0"/>
              </a:rPr>
              <a:t> </a:t>
            </a:r>
            <a:r>
              <a:rPr lang="en-US" altLang="en-US" sz="2800" b="1" u="sng" dirty="0" err="1" smtClean="0">
                <a:solidFill>
                  <a:srgbClr val="0000FF"/>
                </a:solidFill>
                <a:latin typeface="Times New Roman" pitchFamily="18" charset="0"/>
                <a:ea typeface="Arial Unicode MS" pitchFamily="34" charset="-128"/>
                <a:cs typeface="Times New Roman" pitchFamily="18" charset="0"/>
              </a:rPr>
              <a:t>Tóm</a:t>
            </a:r>
            <a:r>
              <a:rPr lang="en-US" altLang="en-US" sz="2800" b="1" u="sng" dirty="0" smtClean="0">
                <a:solidFill>
                  <a:srgbClr val="0000FF"/>
                </a:solidFill>
                <a:latin typeface="Times New Roman" pitchFamily="18" charset="0"/>
                <a:ea typeface="Arial Unicode MS" pitchFamily="34" charset="-128"/>
                <a:cs typeface="Times New Roman" pitchFamily="18" charset="0"/>
              </a:rPr>
              <a:t> </a:t>
            </a:r>
            <a:r>
              <a:rPr lang="en-US" altLang="en-US" sz="2800" b="1" u="sng" dirty="0" err="1" smtClean="0">
                <a:solidFill>
                  <a:srgbClr val="0000FF"/>
                </a:solidFill>
                <a:latin typeface="Times New Roman" pitchFamily="18" charset="0"/>
                <a:ea typeface="Arial Unicode MS" pitchFamily="34" charset="-128"/>
                <a:cs typeface="Times New Roman" pitchFamily="18" charset="0"/>
              </a:rPr>
              <a:t>tắt</a:t>
            </a:r>
            <a:endParaRPr lang="en-US" altLang="en-US" sz="2800" b="1" u="sng" dirty="0">
              <a:solidFill>
                <a:srgbClr val="0000FF"/>
              </a:solidFill>
              <a:latin typeface="Times New Roman" pitchFamily="18" charset="0"/>
              <a:ea typeface="Arial Unicode MS" pitchFamily="34" charset="-128"/>
              <a:cs typeface="Times New Roman" pitchFamily="18" charset="0"/>
            </a:endParaRPr>
          </a:p>
        </p:txBody>
      </p:sp>
      <p:sp>
        <p:nvSpPr>
          <p:cNvPr id="7" name="Rectangle 6"/>
          <p:cNvSpPr>
            <a:spLocks noChangeArrowheads="1"/>
          </p:cNvSpPr>
          <p:nvPr/>
        </p:nvSpPr>
        <p:spPr bwMode="auto">
          <a:xfrm>
            <a:off x="4876800" y="3853190"/>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smtClean="0">
                <a:latin typeface="Times New Roman" pitchFamily="18" charset="0"/>
                <a:ea typeface="Arial Unicode MS" pitchFamily="34" charset="-128"/>
                <a:cs typeface="Times New Roman" pitchFamily="18" charset="0"/>
              </a:rPr>
              <a:t> </a:t>
            </a:r>
            <a:r>
              <a:rPr lang="en-US" altLang="en-US" sz="2800" b="1" u="sng" dirty="0" err="1" smtClean="0">
                <a:solidFill>
                  <a:srgbClr val="0000FF"/>
                </a:solidFill>
                <a:latin typeface="Times New Roman" pitchFamily="18" charset="0"/>
                <a:ea typeface="Arial Unicode MS" pitchFamily="34" charset="-128"/>
                <a:cs typeface="Times New Roman" pitchFamily="18" charset="0"/>
              </a:rPr>
              <a:t>Giải</a:t>
            </a:r>
            <a:r>
              <a:rPr lang="en-US" altLang="en-US" sz="2800" b="1" u="sng" dirty="0" smtClean="0">
                <a:solidFill>
                  <a:srgbClr val="0000FF"/>
                </a:solidFill>
                <a:latin typeface="Times New Roman" pitchFamily="18" charset="0"/>
                <a:ea typeface="Arial Unicode MS" pitchFamily="34" charset="-128"/>
                <a:cs typeface="Times New Roman" pitchFamily="18" charset="0"/>
              </a:rPr>
              <a:t> :</a:t>
            </a:r>
            <a:endParaRPr lang="en-US" altLang="en-US" sz="2800" b="1" u="sng" dirty="0">
              <a:solidFill>
                <a:srgbClr val="0000FF"/>
              </a:solidFill>
              <a:latin typeface="Times New Roman" pitchFamily="18" charset="0"/>
              <a:ea typeface="Arial Unicode MS" pitchFamily="34" charset="-128"/>
              <a:cs typeface="Times New Roman" pitchFamily="18" charset="0"/>
            </a:endParaRPr>
          </a:p>
        </p:txBody>
      </p:sp>
      <p:sp>
        <p:nvSpPr>
          <p:cNvPr id="8" name="Rectangle 7"/>
          <p:cNvSpPr>
            <a:spLocks noChangeArrowheads="1"/>
          </p:cNvSpPr>
          <p:nvPr/>
        </p:nvSpPr>
        <p:spPr bwMode="auto">
          <a:xfrm>
            <a:off x="381000" y="4353580"/>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smtClean="0">
                <a:latin typeface="Times New Roman" pitchFamily="18" charset="0"/>
                <a:ea typeface="Arial Unicode MS" pitchFamily="34" charset="-128"/>
                <a:cs typeface="Times New Roman" pitchFamily="18" charset="0"/>
              </a:rPr>
              <a:t> t= 0,56s</a:t>
            </a:r>
            <a:endParaRPr lang="en-US" altLang="en-US" sz="2800" dirty="0">
              <a:latin typeface="Times New Roman" pitchFamily="18" charset="0"/>
              <a:ea typeface="Arial Unicode MS" pitchFamily="34" charset="-128"/>
              <a:cs typeface="Times New Roman" pitchFamily="18" charset="0"/>
            </a:endParaRPr>
          </a:p>
        </p:txBody>
      </p:sp>
      <p:sp>
        <p:nvSpPr>
          <p:cNvPr id="9" name="Rectangle 8"/>
          <p:cNvSpPr>
            <a:spLocks noChangeArrowheads="1"/>
          </p:cNvSpPr>
          <p:nvPr/>
        </p:nvSpPr>
        <p:spPr bwMode="auto">
          <a:xfrm>
            <a:off x="381000" y="4734580"/>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smtClean="0">
                <a:latin typeface="Times New Roman" pitchFamily="18" charset="0"/>
                <a:ea typeface="Arial Unicode MS" pitchFamily="34" charset="-128"/>
                <a:cs typeface="Times New Roman" pitchFamily="18" charset="0"/>
              </a:rPr>
              <a:t> </a:t>
            </a:r>
            <a:r>
              <a:rPr lang="en-US" altLang="en-US" sz="2800" u="sng" dirty="0" smtClean="0">
                <a:latin typeface="Gigi" pitchFamily="82" charset="0"/>
                <a:ea typeface="Arial Unicode MS" pitchFamily="34" charset="-128"/>
                <a:cs typeface="Times New Roman" pitchFamily="18" charset="0"/>
              </a:rPr>
              <a:t>s </a:t>
            </a:r>
            <a:r>
              <a:rPr lang="en-US" altLang="en-US" sz="2800" u="sng" dirty="0" smtClean="0">
                <a:latin typeface="Times New Roman" pitchFamily="18" charset="0"/>
                <a:ea typeface="Arial Unicode MS" pitchFamily="34" charset="-128"/>
                <a:cs typeface="Times New Roman" pitchFamily="18" charset="0"/>
              </a:rPr>
              <a:t>= 10 m</a:t>
            </a:r>
            <a:endParaRPr lang="en-US" altLang="en-US" sz="2800" u="sng" dirty="0">
              <a:latin typeface="Times New Roman" pitchFamily="18" charset="0"/>
              <a:ea typeface="Arial Unicode MS" pitchFamily="34" charset="-128"/>
              <a:cs typeface="Times New Roman" pitchFamily="18" charset="0"/>
            </a:endParaRPr>
          </a:p>
        </p:txBody>
      </p:sp>
      <p:sp>
        <p:nvSpPr>
          <p:cNvPr id="10" name="Rectangle 9"/>
          <p:cNvSpPr>
            <a:spLocks noChangeArrowheads="1"/>
          </p:cNvSpPr>
          <p:nvPr/>
        </p:nvSpPr>
        <p:spPr bwMode="auto">
          <a:xfrm>
            <a:off x="381000" y="5115580"/>
            <a:ext cx="152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smtClean="0">
                <a:latin typeface="Times New Roman" pitchFamily="18" charset="0"/>
                <a:ea typeface="Arial Unicode MS" pitchFamily="34" charset="-128"/>
                <a:cs typeface="Times New Roman" pitchFamily="18" charset="0"/>
              </a:rPr>
              <a:t> v =  ? h</a:t>
            </a:r>
            <a:endParaRPr lang="en-US" altLang="en-US" sz="2800" dirty="0">
              <a:latin typeface="Times New Roman" pitchFamily="18" charset="0"/>
              <a:ea typeface="Arial Unicode MS" pitchFamily="34" charset="-128"/>
              <a:cs typeface="Times New Roman" pitchFamily="18" charset="0"/>
            </a:endParaRPr>
          </a:p>
        </p:txBody>
      </p:sp>
      <p:sp>
        <p:nvSpPr>
          <p:cNvPr id="11" name="Rectangle 10"/>
          <p:cNvSpPr>
            <a:spLocks noChangeArrowheads="1"/>
          </p:cNvSpPr>
          <p:nvPr/>
        </p:nvSpPr>
        <p:spPr bwMode="auto">
          <a:xfrm>
            <a:off x="3429000" y="4267200"/>
            <a:ext cx="472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smtClean="0">
                <a:latin typeface="Times New Roman" pitchFamily="18" charset="0"/>
                <a:ea typeface="Arial Unicode MS" pitchFamily="34" charset="-128"/>
                <a:cs typeface="Times New Roman" pitchFamily="18" charset="0"/>
              </a:rPr>
              <a:t> </a:t>
            </a:r>
            <a:r>
              <a:rPr lang="en-US" altLang="en-US" sz="2800" dirty="0" err="1" smtClean="0">
                <a:latin typeface="Times New Roman" pitchFamily="18" charset="0"/>
                <a:ea typeface="Arial Unicode MS" pitchFamily="34" charset="-128"/>
                <a:cs typeface="Times New Roman" pitchFamily="18" charset="0"/>
              </a:rPr>
              <a:t>Tốc</a:t>
            </a:r>
            <a:r>
              <a:rPr lang="en-US" altLang="en-US" sz="2800" dirty="0" smtClean="0">
                <a:latin typeface="Times New Roman" pitchFamily="18" charset="0"/>
                <a:ea typeface="Arial Unicode MS" pitchFamily="34" charset="-128"/>
                <a:cs typeface="Times New Roman" pitchFamily="18" charset="0"/>
              </a:rPr>
              <a:t> </a:t>
            </a:r>
            <a:r>
              <a:rPr lang="en-US" altLang="en-US" sz="2800" dirty="0" err="1" smtClean="0">
                <a:latin typeface="Times New Roman" pitchFamily="18" charset="0"/>
                <a:ea typeface="Arial Unicode MS" pitchFamily="34" charset="-128"/>
                <a:cs typeface="Times New Roman" pitchFamily="18" charset="0"/>
              </a:rPr>
              <a:t>độ</a:t>
            </a:r>
            <a:r>
              <a:rPr lang="en-US" altLang="en-US" sz="2800" dirty="0" smtClean="0">
                <a:latin typeface="Times New Roman" pitchFamily="18" charset="0"/>
                <a:ea typeface="Arial Unicode MS" pitchFamily="34" charset="-128"/>
                <a:cs typeface="Times New Roman" pitchFamily="18" charset="0"/>
              </a:rPr>
              <a:t> </a:t>
            </a:r>
            <a:r>
              <a:rPr lang="en-US" altLang="en-US" sz="2800" dirty="0" err="1" smtClean="0">
                <a:latin typeface="Times New Roman" pitchFamily="18" charset="0"/>
                <a:ea typeface="Arial Unicode MS" pitchFamily="34" charset="-128"/>
                <a:cs typeface="Times New Roman" pitchFamily="18" charset="0"/>
              </a:rPr>
              <a:t>của</a:t>
            </a:r>
            <a:r>
              <a:rPr lang="en-US" altLang="en-US" sz="2800" dirty="0" smtClean="0">
                <a:latin typeface="Times New Roman" pitchFamily="18" charset="0"/>
                <a:ea typeface="Arial Unicode MS" pitchFamily="34" charset="-128"/>
                <a:cs typeface="Times New Roman" pitchFamily="18" charset="0"/>
              </a:rPr>
              <a:t> ô </a:t>
            </a:r>
            <a:r>
              <a:rPr lang="en-US" altLang="en-US" sz="2800" dirty="0" err="1" smtClean="0">
                <a:latin typeface="Times New Roman" pitchFamily="18" charset="0"/>
                <a:ea typeface="Arial Unicode MS" pitchFamily="34" charset="-128"/>
                <a:cs typeface="Times New Roman" pitchFamily="18" charset="0"/>
              </a:rPr>
              <a:t>tô</a:t>
            </a:r>
            <a:r>
              <a:rPr lang="en-US" altLang="en-US" sz="2800" dirty="0" smtClean="0">
                <a:latin typeface="Times New Roman" pitchFamily="18" charset="0"/>
                <a:ea typeface="Arial Unicode MS" pitchFamily="34" charset="-128"/>
                <a:cs typeface="Times New Roman" pitchFamily="18" charset="0"/>
              </a:rPr>
              <a:t>:</a:t>
            </a:r>
            <a:endParaRPr lang="en-US" altLang="en-US" sz="2800" dirty="0">
              <a:latin typeface="Times New Roman" pitchFamily="18" charset="0"/>
              <a:ea typeface="Arial Unicode MS" pitchFamily="34" charset="-128"/>
              <a:cs typeface="Times New Roman" pitchFamily="18" charset="0"/>
            </a:endParaRPr>
          </a:p>
        </p:txBody>
      </p:sp>
      <p:graphicFrame>
        <p:nvGraphicFramePr>
          <p:cNvPr id="12" name="Object 2"/>
          <p:cNvGraphicFramePr>
            <a:graphicFrameLocks noChangeAspect="1"/>
          </p:cNvGraphicFramePr>
          <p:nvPr>
            <p:extLst>
              <p:ext uri="{D42A27DB-BD31-4B8C-83A1-F6EECF244321}">
                <p14:modId xmlns:p14="http://schemas.microsoft.com/office/powerpoint/2010/main" val="2471498905"/>
              </p:ext>
            </p:extLst>
          </p:nvPr>
        </p:nvGraphicFramePr>
        <p:xfrm>
          <a:off x="3262313" y="4734580"/>
          <a:ext cx="5272087" cy="973138"/>
        </p:xfrm>
        <a:graphic>
          <a:graphicData uri="http://schemas.openxmlformats.org/presentationml/2006/ole">
            <mc:AlternateContent xmlns:mc="http://schemas.openxmlformats.org/markup-compatibility/2006">
              <mc:Choice xmlns:v="urn:schemas-microsoft-com:vml" Requires="v">
                <p:oleObj spid="_x0000_s5132" name="Equation" r:id="rId4" imgW="2298600" imgH="419040" progId="Equation.3">
                  <p:embed/>
                </p:oleObj>
              </mc:Choice>
              <mc:Fallback>
                <p:oleObj name="Equation" r:id="rId4" imgW="2298600" imgH="419040" progId="Equation.3">
                  <p:embed/>
                  <p:pic>
                    <p:nvPicPr>
                      <p:cNvPr id="0" name=""/>
                      <p:cNvPicPr>
                        <a:picLocks noChangeAspect="1" noChangeArrowheads="1"/>
                      </p:cNvPicPr>
                      <p:nvPr/>
                    </p:nvPicPr>
                    <p:blipFill>
                      <a:blip r:embed="rId5"/>
                      <a:srcRect/>
                      <a:stretch>
                        <a:fillRect/>
                      </a:stretch>
                    </p:blipFill>
                    <p:spPr bwMode="auto">
                      <a:xfrm>
                        <a:off x="3262313" y="4734580"/>
                        <a:ext cx="5272087" cy="973138"/>
                      </a:xfrm>
                      <a:prstGeom prst="rect">
                        <a:avLst/>
                      </a:prstGeom>
                      <a:noFill/>
                      <a:ln w="3175">
                        <a:noFill/>
                        <a:miter lim="800000"/>
                        <a:headEnd/>
                        <a:tailEnd/>
                      </a:ln>
                    </p:spPr>
                  </p:pic>
                </p:oleObj>
              </mc:Fallback>
            </mc:AlternateContent>
          </a:graphicData>
        </a:graphic>
      </p:graphicFrame>
      <p:sp>
        <p:nvSpPr>
          <p:cNvPr id="13" name="Rectangle 12"/>
          <p:cNvSpPr>
            <a:spLocks noChangeArrowheads="1"/>
          </p:cNvSpPr>
          <p:nvPr/>
        </p:nvSpPr>
        <p:spPr bwMode="auto">
          <a:xfrm>
            <a:off x="3622965" y="4783070"/>
            <a:ext cx="68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smtClean="0">
                <a:latin typeface="Times New Roman" pitchFamily="18" charset="0"/>
                <a:ea typeface="Arial Unicode MS" pitchFamily="34" charset="-128"/>
                <a:cs typeface="Times New Roman" pitchFamily="18" charset="0"/>
              </a:rPr>
              <a:t> </a:t>
            </a:r>
            <a:r>
              <a:rPr lang="en-US" altLang="en-US" sz="2800" dirty="0" smtClean="0">
                <a:latin typeface="Gigi" pitchFamily="82" charset="0"/>
                <a:ea typeface="Arial Unicode MS" pitchFamily="34" charset="-128"/>
                <a:cs typeface="Times New Roman" pitchFamily="18" charset="0"/>
              </a:rPr>
              <a:t>s </a:t>
            </a:r>
            <a:endParaRPr lang="en-US" altLang="en-US" sz="2800" dirty="0">
              <a:latin typeface="Times New Roman" pitchFamily="18" charset="0"/>
              <a:ea typeface="Arial Unicode MS" pitchFamily="34" charset="-128"/>
              <a:cs typeface="Times New Roman" pitchFamily="18" charset="0"/>
            </a:endParaRPr>
          </a:p>
        </p:txBody>
      </p:sp>
    </p:spTree>
    <p:extLst>
      <p:ext uri="{BB962C8B-B14F-4D97-AF65-F5344CB8AC3E}">
        <p14:creationId xmlns:p14="http://schemas.microsoft.com/office/powerpoint/2010/main" val="243765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heckerboard(across)">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checkerboard(across)">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checkerboard(across)">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par>
                                <p:cTn id="43" presetID="5" presetClass="entr" presetSubtype="10" fill="hold" nodeType="with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checkerboard(across)">
                                      <p:cBhvr>
                                        <p:cTn id="45" dur="500"/>
                                        <p:tgtEl>
                                          <p:spTgt spid="1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barn(inVertical)">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857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857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04800" y="55420"/>
            <a:ext cx="868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FF0000"/>
                </a:solidFill>
                <a:latin typeface="Times New Roman" pitchFamily="18" charset="0"/>
                <a:cs typeface="Times New Roman" pitchFamily="18" charset="0"/>
              </a:rPr>
              <a:t>BÀI 11- TỐC ĐỘ VÀ AN TOÀN GIAO THÔNG</a:t>
            </a:r>
            <a:endParaRPr lang="en-US" altLang="en-US" sz="3200" b="1" dirty="0">
              <a:solidFill>
                <a:srgbClr val="FF0000"/>
              </a:solidFill>
              <a:latin typeface="Times New Roman" pitchFamily="18" charset="0"/>
              <a:cs typeface="Times New Roman" pitchFamily="18" charset="0"/>
            </a:endParaRP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8373" y="50078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543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vi-VN" altLang="en-US" sz="2800" b="1" u="sng" dirty="0">
                <a:solidFill>
                  <a:srgbClr val="3333FF"/>
                </a:solidFill>
                <a:latin typeface="Times New Roman" pitchFamily="18" charset="0"/>
                <a:cs typeface="Times New Roman" pitchFamily="18" charset="0"/>
              </a:rPr>
              <a:t>1</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Thiết</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bị</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bắn</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tốc</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độ</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817240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0"/>
          <p:cNvSpPr/>
          <p:nvPr/>
        </p:nvSpPr>
        <p:spPr>
          <a:xfrm>
            <a:off x="68355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399" name="Google Shape;399;p50"/>
          <p:cNvSpPr/>
          <p:nvPr/>
        </p:nvSpPr>
        <p:spPr>
          <a:xfrm>
            <a:off x="376425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400" name="Google Shape;400;p50"/>
          <p:cNvSpPr/>
          <p:nvPr/>
        </p:nvSpPr>
        <p:spPr>
          <a:xfrm>
            <a:off x="6930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401" name="Google Shape;401;p50"/>
          <p:cNvSpPr txBox="1">
            <a:spLocks noGrp="1"/>
          </p:cNvSpPr>
          <p:nvPr>
            <p:ph type="title"/>
          </p:nvPr>
        </p:nvSpPr>
        <p:spPr>
          <a:xfrm>
            <a:off x="1128623" y="200638"/>
            <a:ext cx="5665797" cy="763600"/>
          </a:xfrm>
          <a:prstGeom prst="rect">
            <a:avLst/>
          </a:prstGeom>
        </p:spPr>
        <p:txBody>
          <a:bodyPr spcFirstLastPara="1" wrap="square" lIns="91425" tIns="91425" rIns="91425" bIns="91425" anchor="t" anchorCtr="0">
            <a:noAutofit/>
          </a:bodyPr>
          <a:lstStyle/>
          <a:p>
            <a:pPr algn="l"/>
            <a:r>
              <a:rPr lang="en-US" sz="3600" b="1" dirty="0" smtClean="0">
                <a:solidFill>
                  <a:srgbClr val="0000FF"/>
                </a:solidFill>
                <a:latin typeface="Times New Roman" panose="02020603050405020304" pitchFamily="18" charset="0"/>
                <a:cs typeface="Times New Roman" panose="02020603050405020304" pitchFamily="18" charset="0"/>
              </a:rPr>
              <a:t>1. </a:t>
            </a:r>
            <a:r>
              <a:rPr lang="en-US" sz="3600" b="1" dirty="0" err="1" smtClean="0">
                <a:solidFill>
                  <a:srgbClr val="0000FF"/>
                </a:solidFill>
                <a:latin typeface="Times New Roman" panose="02020603050405020304" pitchFamily="18" charset="0"/>
                <a:cs typeface="Times New Roman" panose="02020603050405020304" pitchFamily="18" charset="0"/>
              </a:rPr>
              <a:t>Thiết</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bị</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bắn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tốc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độ</a:t>
            </a:r>
            <a:r>
              <a:rPr lang="en-US" sz="3600" b="1" dirty="0">
                <a:solidFill>
                  <a:srgbClr val="0000FF"/>
                </a:solidFill>
                <a:latin typeface="Times New Roman" panose="02020603050405020304" pitchFamily="18" charset="0"/>
                <a:cs typeface="Times New Roman" panose="02020603050405020304" pitchFamily="18" charset="0"/>
              </a:rPr>
              <a:t>”</a:t>
            </a:r>
            <a:br>
              <a:rPr lang="en-US" sz="3600" b="1" dirty="0">
                <a:solidFill>
                  <a:srgbClr val="0000FF"/>
                </a:solidFill>
                <a:latin typeface="Times New Roman" panose="02020603050405020304" pitchFamily="18" charset="0"/>
                <a:cs typeface="Times New Roman" panose="02020603050405020304" pitchFamily="18" charset="0"/>
              </a:rPr>
            </a:br>
            <a:endParaRPr sz="3600" b="1" dirty="0">
              <a:solidFill>
                <a:srgbClr val="0000FF"/>
              </a:solidFill>
            </a:endParaRPr>
          </a:p>
        </p:txBody>
      </p:sp>
      <p:pic>
        <p:nvPicPr>
          <p:cNvPr id="403" name="Google Shape;403;p50"/>
          <p:cNvPicPr preferRelativeResize="0"/>
          <p:nvPr/>
        </p:nvPicPr>
        <p:blipFill>
          <a:blip r:embed="rId3">
            <a:extLst>
              <a:ext uri="{28A0092B-C50C-407E-A947-70E740481C1C}">
                <a14:useLocalDpi xmlns:a14="http://schemas.microsoft.com/office/drawing/2010/main" val="0"/>
              </a:ext>
            </a:extLst>
          </a:blip>
          <a:stretch>
            <a:fillRect/>
          </a:stretch>
        </p:blipFill>
        <p:spPr>
          <a:xfrm>
            <a:off x="87222" y="2819400"/>
            <a:ext cx="4484778" cy="3762295"/>
          </a:xfrm>
          <a:prstGeom prst="rect">
            <a:avLst/>
          </a:prstGeom>
          <a:noFill/>
          <a:ln>
            <a:noFill/>
          </a:ln>
        </p:spPr>
      </p:pic>
      <p:pic>
        <p:nvPicPr>
          <p:cNvPr id="404" name="Google Shape;404;p50"/>
          <p:cNvPicPr preferRelativeResize="0"/>
          <p:nvPr/>
        </p:nvPicPr>
        <p:blipFill>
          <a:blip r:embed="rId4">
            <a:extLst>
              <a:ext uri="{28A0092B-C50C-407E-A947-70E740481C1C}">
                <a14:useLocalDpi xmlns:a14="http://schemas.microsoft.com/office/drawing/2010/main" val="0"/>
              </a:ext>
            </a:extLst>
          </a:blip>
          <a:stretch>
            <a:fillRect/>
          </a:stretch>
        </p:blipFill>
        <p:spPr>
          <a:xfrm>
            <a:off x="4934443" y="2632141"/>
            <a:ext cx="3802120" cy="3922156"/>
          </a:xfrm>
          <a:prstGeom prst="rect">
            <a:avLst/>
          </a:prstGeom>
          <a:noFill/>
          <a:ln>
            <a:noFill/>
          </a:ln>
        </p:spPr>
      </p:pic>
      <p:sp>
        <p:nvSpPr>
          <p:cNvPr id="407" name="Google Shape;407;p50"/>
          <p:cNvSpPr/>
          <p:nvPr/>
        </p:nvSpPr>
        <p:spPr>
          <a:xfrm>
            <a:off x="883046" y="5615009"/>
            <a:ext cx="168600" cy="396000"/>
          </a:xfrm>
          <a:custGeom>
            <a:avLst/>
            <a:gdLst/>
            <a:ahLst/>
            <a:cxnLst/>
            <a:rect l="l" t="t" r="r" b="b"/>
            <a:pathLst>
              <a:path w="120000" h="120000" extrusionOk="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50"/>
          <p:cNvSpPr/>
          <p:nvPr/>
        </p:nvSpPr>
        <p:spPr>
          <a:xfrm>
            <a:off x="3890100" y="5615009"/>
            <a:ext cx="297000" cy="396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50"/>
          <p:cNvSpPr/>
          <p:nvPr/>
        </p:nvSpPr>
        <p:spPr>
          <a:xfrm>
            <a:off x="6954902" y="5628352"/>
            <a:ext cx="304800" cy="396000"/>
          </a:xfrm>
          <a:custGeom>
            <a:avLst/>
            <a:gdLst/>
            <a:ahLst/>
            <a:cxnLst/>
            <a:rect l="l" t="t" r="r" b="b"/>
            <a:pathLst>
              <a:path w="120000" h="120000" extrusionOk="0">
                <a:moveTo>
                  <a:pt x="120000" y="35662"/>
                </a:moveTo>
                <a:cubicBezTo>
                  <a:pt x="120000" y="35084"/>
                  <a:pt x="119807" y="34602"/>
                  <a:pt x="119518" y="34024"/>
                </a:cubicBezTo>
                <a:lnTo>
                  <a:pt x="119518" y="34024"/>
                </a:lnTo>
                <a:lnTo>
                  <a:pt x="119230" y="33734"/>
                </a:lnTo>
                <a:cubicBezTo>
                  <a:pt x="119230" y="33734"/>
                  <a:pt x="119230" y="33445"/>
                  <a:pt x="118941" y="33445"/>
                </a:cubicBezTo>
                <a:lnTo>
                  <a:pt x="86607" y="1156"/>
                </a:lnTo>
                <a:lnTo>
                  <a:pt x="86607" y="1156"/>
                </a:lnTo>
                <a:cubicBezTo>
                  <a:pt x="86126" y="578"/>
                  <a:pt x="85260" y="0"/>
                  <a:pt x="84490" y="0"/>
                </a:cubicBezTo>
                <a:lnTo>
                  <a:pt x="35605" y="0"/>
                </a:lnTo>
                <a:cubicBezTo>
                  <a:pt x="34739" y="0"/>
                  <a:pt x="33969" y="578"/>
                  <a:pt x="33392" y="1156"/>
                </a:cubicBezTo>
                <a:lnTo>
                  <a:pt x="33392" y="1156"/>
                </a:lnTo>
                <a:lnTo>
                  <a:pt x="1058" y="33445"/>
                </a:lnTo>
                <a:cubicBezTo>
                  <a:pt x="1058" y="33445"/>
                  <a:pt x="769" y="33445"/>
                  <a:pt x="769" y="33734"/>
                </a:cubicBezTo>
                <a:lnTo>
                  <a:pt x="577" y="34024"/>
                </a:lnTo>
                <a:lnTo>
                  <a:pt x="577" y="34024"/>
                </a:lnTo>
                <a:cubicBezTo>
                  <a:pt x="288" y="34602"/>
                  <a:pt x="0" y="35084"/>
                  <a:pt x="0" y="35662"/>
                </a:cubicBezTo>
                <a:cubicBezTo>
                  <a:pt x="0" y="36240"/>
                  <a:pt x="288" y="36722"/>
                  <a:pt x="577" y="37301"/>
                </a:cubicBezTo>
                <a:lnTo>
                  <a:pt x="577" y="37301"/>
                </a:lnTo>
                <a:lnTo>
                  <a:pt x="57546" y="118939"/>
                </a:lnTo>
                <a:lnTo>
                  <a:pt x="57546" y="118939"/>
                </a:lnTo>
                <a:cubicBezTo>
                  <a:pt x="58123" y="119421"/>
                  <a:pt x="58893" y="120000"/>
                  <a:pt x="59759" y="120000"/>
                </a:cubicBezTo>
                <a:cubicBezTo>
                  <a:pt x="60529" y="120000"/>
                  <a:pt x="61395" y="119421"/>
                  <a:pt x="61876" y="118939"/>
                </a:cubicBezTo>
                <a:lnTo>
                  <a:pt x="61876" y="118939"/>
                </a:lnTo>
                <a:lnTo>
                  <a:pt x="118941" y="37301"/>
                </a:lnTo>
                <a:lnTo>
                  <a:pt x="118941" y="37301"/>
                </a:lnTo>
                <a:cubicBezTo>
                  <a:pt x="119807" y="36722"/>
                  <a:pt x="120000" y="36240"/>
                  <a:pt x="120000" y="35662"/>
                </a:cubicBezTo>
                <a:close/>
                <a:moveTo>
                  <a:pt x="83624" y="5783"/>
                </a:moveTo>
                <a:lnTo>
                  <a:pt x="110761" y="32963"/>
                </a:lnTo>
                <a:lnTo>
                  <a:pt x="86319" y="32963"/>
                </a:lnTo>
                <a:lnTo>
                  <a:pt x="72750" y="5783"/>
                </a:lnTo>
                <a:lnTo>
                  <a:pt x="83624" y="5783"/>
                </a:lnTo>
                <a:close/>
                <a:moveTo>
                  <a:pt x="66784" y="5783"/>
                </a:moveTo>
                <a:lnTo>
                  <a:pt x="80352" y="32963"/>
                </a:lnTo>
                <a:lnTo>
                  <a:pt x="40224" y="32963"/>
                </a:lnTo>
                <a:lnTo>
                  <a:pt x="53793" y="5783"/>
                </a:lnTo>
                <a:lnTo>
                  <a:pt x="66784" y="5783"/>
                </a:lnTo>
                <a:close/>
                <a:moveTo>
                  <a:pt x="36952" y="5783"/>
                </a:moveTo>
                <a:lnTo>
                  <a:pt x="47826" y="5783"/>
                </a:lnTo>
                <a:lnTo>
                  <a:pt x="34258" y="32963"/>
                </a:lnTo>
                <a:lnTo>
                  <a:pt x="9815" y="32963"/>
                </a:lnTo>
                <a:lnTo>
                  <a:pt x="36952" y="5783"/>
                </a:lnTo>
                <a:close/>
                <a:moveTo>
                  <a:pt x="8372" y="38361"/>
                </a:moveTo>
                <a:lnTo>
                  <a:pt x="33680" y="38361"/>
                </a:lnTo>
                <a:lnTo>
                  <a:pt x="52638" y="101783"/>
                </a:lnTo>
                <a:lnTo>
                  <a:pt x="8372" y="38361"/>
                </a:lnTo>
                <a:close/>
                <a:moveTo>
                  <a:pt x="60240" y="107759"/>
                </a:moveTo>
                <a:lnTo>
                  <a:pt x="39358" y="38361"/>
                </a:lnTo>
                <a:lnTo>
                  <a:pt x="80930" y="38361"/>
                </a:lnTo>
                <a:lnTo>
                  <a:pt x="60240" y="107759"/>
                </a:lnTo>
                <a:close/>
                <a:moveTo>
                  <a:pt x="67650" y="101783"/>
                </a:moveTo>
                <a:lnTo>
                  <a:pt x="86607" y="38361"/>
                </a:lnTo>
                <a:lnTo>
                  <a:pt x="111916" y="38361"/>
                </a:lnTo>
                <a:lnTo>
                  <a:pt x="67650" y="10178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50"/>
          <p:cNvSpPr txBox="1"/>
          <p:nvPr/>
        </p:nvSpPr>
        <p:spPr>
          <a:xfrm>
            <a:off x="457200" y="1049622"/>
            <a:ext cx="8382000" cy="914400"/>
          </a:xfrm>
          <a:prstGeom prst="rect">
            <a:avLst/>
          </a:prstGeom>
          <a:noFill/>
          <a:ln>
            <a:noFill/>
          </a:ln>
        </p:spPr>
        <p:txBody>
          <a:bodyPr spcFirstLastPara="1" wrap="square" lIns="91425" tIns="91425" rIns="91425" bIns="91425" anchor="t" anchorCtr="0">
            <a:noAutofit/>
          </a:bodyPr>
          <a:lstStyle/>
          <a:p>
            <a:pPr lvl="0"/>
            <a:r>
              <a:rPr lang="vi-VN" sz="3200" dirty="0" smtClean="0">
                <a:latin typeface="Times New Roman" panose="02020603050405020304" pitchFamily="18" charset="0"/>
                <a:cs typeface="Times New Roman" panose="02020603050405020304" pitchFamily="18" charset="0"/>
              </a:rPr>
              <a:t>- </a:t>
            </a:r>
            <a:r>
              <a:rPr lang="de-DE" sz="3200" dirty="0" smtClean="0">
                <a:latin typeface="Times New Roman" panose="02020603050405020304" pitchFamily="18" charset="0"/>
                <a:cs typeface="Times New Roman" panose="02020603050405020304" pitchFamily="18" charset="0"/>
              </a:rPr>
              <a:t>Thiết </a:t>
            </a:r>
            <a:r>
              <a:rPr lang="de-DE" sz="3200" dirty="0">
                <a:latin typeface="Times New Roman" panose="02020603050405020304" pitchFamily="18" charset="0"/>
                <a:cs typeface="Times New Roman" panose="02020603050405020304" pitchFamily="18" charset="0"/>
              </a:rPr>
              <a:t>bị bắn tốc độ là thiết bị dùng để kiểm tra tốc độ của các phương tiện giao thông đường bộ.</a:t>
            </a:r>
            <a:endParaRPr sz="3200" dirty="0">
              <a:latin typeface="Times New Roman" panose="02020603050405020304" pitchFamily="18" charset="0"/>
              <a:ea typeface="Muli"/>
              <a:cs typeface="Times New Roman" panose="02020603050405020304" pitchFamily="18" charset="0"/>
              <a:sym typeface="Muli"/>
            </a:endParaRPr>
          </a:p>
        </p:txBody>
      </p:sp>
    </p:spTree>
    <p:extLst>
      <p:ext uri="{BB962C8B-B14F-4D97-AF65-F5344CB8AC3E}">
        <p14:creationId xmlns:p14="http://schemas.microsoft.com/office/powerpoint/2010/main" val="94757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1"/>
                                        </p:tgtEl>
                                        <p:attrNameLst>
                                          <p:attrName>style.visibility</p:attrName>
                                        </p:attrNameLst>
                                      </p:cBhvr>
                                      <p:to>
                                        <p:strVal val="visible"/>
                                      </p:to>
                                    </p:set>
                                    <p:anim calcmode="lin" valueType="num">
                                      <p:cBhvr additive="base">
                                        <p:cTn id="7" dur="500" fill="hold"/>
                                        <p:tgtEl>
                                          <p:spTgt spid="401"/>
                                        </p:tgtEl>
                                        <p:attrNameLst>
                                          <p:attrName>ppt_x</p:attrName>
                                        </p:attrNameLst>
                                      </p:cBhvr>
                                      <p:tavLst>
                                        <p:tav tm="0">
                                          <p:val>
                                            <p:strVal val="#ppt_x"/>
                                          </p:val>
                                        </p:tav>
                                        <p:tav tm="100000">
                                          <p:val>
                                            <p:strVal val="#ppt_x"/>
                                          </p:val>
                                        </p:tav>
                                      </p:tavLst>
                                    </p:anim>
                                    <p:anim calcmode="lin" valueType="num">
                                      <p:cBhvr additive="base">
                                        <p:cTn id="8" dur="500" fill="hold"/>
                                        <p:tgtEl>
                                          <p:spTgt spid="4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03"/>
                                        </p:tgtEl>
                                        <p:attrNameLst>
                                          <p:attrName>style.visibility</p:attrName>
                                        </p:attrNameLst>
                                      </p:cBhvr>
                                      <p:to>
                                        <p:strVal val="visible"/>
                                      </p:to>
                                    </p:set>
                                    <p:animEffect transition="in" filter="fade">
                                      <p:cBhvr>
                                        <p:cTn id="13" dur="1000"/>
                                        <p:tgtEl>
                                          <p:spTgt spid="403"/>
                                        </p:tgtEl>
                                      </p:cBhvr>
                                    </p:animEffect>
                                    <p:anim calcmode="lin" valueType="num">
                                      <p:cBhvr>
                                        <p:cTn id="14" dur="1000" fill="hold"/>
                                        <p:tgtEl>
                                          <p:spTgt spid="403"/>
                                        </p:tgtEl>
                                        <p:attrNameLst>
                                          <p:attrName>ppt_x</p:attrName>
                                        </p:attrNameLst>
                                      </p:cBhvr>
                                      <p:tavLst>
                                        <p:tav tm="0">
                                          <p:val>
                                            <p:strVal val="#ppt_x"/>
                                          </p:val>
                                        </p:tav>
                                        <p:tav tm="100000">
                                          <p:val>
                                            <p:strVal val="#ppt_x"/>
                                          </p:val>
                                        </p:tav>
                                      </p:tavLst>
                                    </p:anim>
                                    <p:anim calcmode="lin" valueType="num">
                                      <p:cBhvr>
                                        <p:cTn id="15" dur="1000" fill="hold"/>
                                        <p:tgtEl>
                                          <p:spTgt spid="40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04"/>
                                        </p:tgtEl>
                                        <p:attrNameLst>
                                          <p:attrName>style.visibility</p:attrName>
                                        </p:attrNameLst>
                                      </p:cBhvr>
                                      <p:to>
                                        <p:strVal val="visible"/>
                                      </p:to>
                                    </p:set>
                                    <p:animEffect transition="in" filter="wipe(down)">
                                      <p:cBhvr>
                                        <p:cTn id="20" dur="500"/>
                                        <p:tgtEl>
                                          <p:spTgt spid="40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21">
                                            <p:txEl>
                                              <p:pRg st="0" end="0"/>
                                            </p:txEl>
                                          </p:spTgt>
                                        </p:tgtEl>
                                        <p:attrNameLst>
                                          <p:attrName>style.visibility</p:attrName>
                                        </p:attrNameLst>
                                      </p:cBhvr>
                                      <p:to>
                                        <p:strVal val="visible"/>
                                      </p:to>
                                    </p:set>
                                    <p:animEffect transition="in" filter="circle(in)">
                                      <p:cBhvr>
                                        <p:cTn id="25" dur="2000"/>
                                        <p:tgtEl>
                                          <p:spTgt spid="4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63;p47"/>
          <p:cNvSpPr txBox="1">
            <a:spLocks noGrp="1"/>
          </p:cNvSpPr>
          <p:nvPr>
            <p:ph type="subTitle" idx="2"/>
          </p:nvPr>
        </p:nvSpPr>
        <p:spPr>
          <a:xfrm>
            <a:off x="0" y="401459"/>
            <a:ext cx="3733800" cy="608846"/>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4400" b="1" dirty="0" smtClean="0">
                <a:solidFill>
                  <a:srgbClr val="0000FF"/>
                </a:solidFill>
                <a:latin typeface="Times New Roman" panose="02020603050405020304" pitchFamily="18" charset="0"/>
                <a:ea typeface="Muli"/>
                <a:cs typeface="Times New Roman" panose="02020603050405020304" pitchFamily="18" charset="0"/>
                <a:sym typeface="Muli"/>
              </a:rPr>
              <a:t>      </a:t>
            </a:r>
            <a:r>
              <a:rPr lang="vi-VN" sz="4400" b="1" dirty="0" smtClean="0">
                <a:solidFill>
                  <a:srgbClr val="0000FF"/>
                </a:solidFill>
                <a:latin typeface="Times New Roman" panose="02020603050405020304" pitchFamily="18" charset="0"/>
                <a:ea typeface="Muli"/>
                <a:cs typeface="Times New Roman" panose="02020603050405020304" pitchFamily="18" charset="0"/>
                <a:sym typeface="Muli"/>
              </a:rPr>
              <a:t>a</a:t>
            </a:r>
            <a:r>
              <a:rPr lang="en" sz="4400" b="1" dirty="0" smtClean="0">
                <a:solidFill>
                  <a:srgbClr val="0000FF"/>
                </a:solidFill>
                <a:latin typeface="Times New Roman" panose="02020603050405020304" pitchFamily="18" charset="0"/>
                <a:ea typeface="Muli"/>
                <a:cs typeface="Times New Roman" panose="02020603050405020304" pitchFamily="18" charset="0"/>
                <a:sym typeface="Muli"/>
              </a:rPr>
              <a:t>.</a:t>
            </a:r>
            <a:r>
              <a:rPr lang="vi-VN" sz="4400" b="1" dirty="0" smtClean="0">
                <a:solidFill>
                  <a:srgbClr val="0000FF"/>
                </a:solidFill>
                <a:latin typeface="Times New Roman" panose="02020603050405020304" pitchFamily="18" charset="0"/>
                <a:ea typeface="Muli"/>
                <a:cs typeface="Times New Roman" panose="02020603050405020304" pitchFamily="18" charset="0"/>
                <a:sym typeface="Muli"/>
              </a:rPr>
              <a:t> </a:t>
            </a:r>
            <a:r>
              <a:rPr lang="en" sz="4400" b="1" dirty="0" smtClean="0">
                <a:solidFill>
                  <a:srgbClr val="0000FF"/>
                </a:solidFill>
                <a:latin typeface="Times New Roman" panose="02020603050405020304" pitchFamily="18" charset="0"/>
                <a:ea typeface="Muli"/>
                <a:cs typeface="Times New Roman" panose="02020603050405020304" pitchFamily="18" charset="0"/>
                <a:sym typeface="Muli"/>
              </a:rPr>
              <a:t>Cấu </a:t>
            </a:r>
            <a:r>
              <a:rPr lang="en" sz="4400" b="1" dirty="0" smtClean="0">
                <a:solidFill>
                  <a:srgbClr val="0000FF"/>
                </a:solidFill>
                <a:latin typeface="Times New Roman" panose="02020603050405020304" pitchFamily="18" charset="0"/>
                <a:ea typeface="Muli"/>
                <a:cs typeface="Times New Roman" panose="02020603050405020304" pitchFamily="18" charset="0"/>
                <a:sym typeface="Muli"/>
              </a:rPr>
              <a:t>tạo:</a:t>
            </a:r>
            <a:endParaRPr sz="4400" b="1" dirty="0">
              <a:solidFill>
                <a:srgbClr val="0000FF"/>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83" y="2254504"/>
            <a:ext cx="2760856" cy="3681141"/>
          </a:xfrm>
          <a:prstGeom prst="rect">
            <a:avLst/>
          </a:prstGeom>
        </p:spPr>
      </p:pic>
      <p:sp>
        <p:nvSpPr>
          <p:cNvPr id="10" name="TextBox 9"/>
          <p:cNvSpPr txBox="1"/>
          <p:nvPr/>
        </p:nvSpPr>
        <p:spPr>
          <a:xfrm>
            <a:off x="4347693" y="4095076"/>
            <a:ext cx="4482790" cy="369332"/>
          </a:xfrm>
          <a:prstGeom prst="rect">
            <a:avLst/>
          </a:prstGeom>
          <a:noFill/>
        </p:spPr>
        <p:txBody>
          <a:bodyPr wrap="square" rtlCol="0">
            <a:spAutoFit/>
          </a:bodyPr>
          <a:lstStyle/>
          <a:p>
            <a:r>
              <a:rPr lang="de-DE" dirty="0" smtClean="0"/>
              <a:t>.</a:t>
            </a:r>
            <a:endParaRPr lang="en-US" dirty="0"/>
          </a:p>
        </p:txBody>
      </p:sp>
      <p:cxnSp>
        <p:nvCxnSpPr>
          <p:cNvPr id="12" name="Straight Arrow Connector 11"/>
          <p:cNvCxnSpPr/>
          <p:nvPr/>
        </p:nvCxnSpPr>
        <p:spPr>
          <a:xfrm flipH="1">
            <a:off x="2133603" y="2636409"/>
            <a:ext cx="2214090" cy="736316"/>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7" idx="1"/>
          </p:cNvCxnSpPr>
          <p:nvPr/>
        </p:nvCxnSpPr>
        <p:spPr>
          <a:xfrm flipH="1" flipV="1">
            <a:off x="1808425" y="4182849"/>
            <a:ext cx="2712178" cy="100391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378515" y="1668857"/>
            <a:ext cx="4200293" cy="1258848"/>
          </a:xfrm>
          <a:prstGeom prst="roundRect">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Một</a:t>
            </a:r>
            <a:r>
              <a:rPr lang="en-US" sz="2600" b="1" dirty="0">
                <a:solidFill>
                  <a:schemeClr val="tx1"/>
                </a:solidFill>
                <a:latin typeface="Times New Roman" panose="02020603050405020304" pitchFamily="18" charset="0"/>
                <a:cs typeface="Times New Roman" panose="02020603050405020304" pitchFamily="18" charset="0"/>
              </a:rPr>
              <a:t> camera </a:t>
            </a:r>
            <a:r>
              <a:rPr lang="de-DE" sz="2600" b="1" dirty="0">
                <a:solidFill>
                  <a:schemeClr val="tx1"/>
                </a:solidFill>
                <a:latin typeface="Times New Roman" panose="02020603050405020304" pitchFamily="18" charset="0"/>
                <a:cs typeface="Times New Roman" panose="02020603050405020304" pitchFamily="18" charset="0"/>
              </a:rPr>
              <a:t>theo dõi ô tô chạy trên đường.</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4520603" y="4489787"/>
            <a:ext cx="4168634" cy="1393944"/>
          </a:xfrm>
          <a:prstGeom prst="roundRect">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US" sz="2600" b="1" dirty="0">
                <a:solidFill>
                  <a:schemeClr val="tx1"/>
                </a:solidFill>
                <a:latin typeface="Times New Roman" panose="02020603050405020304" pitchFamily="18" charset="0"/>
                <a:cs typeface="Times New Roman" panose="02020603050405020304" pitchFamily="18" charset="0"/>
              </a:rPr>
              <a:t>- </a:t>
            </a:r>
            <a:r>
              <a:rPr lang="de-DE" sz="2600" b="1" dirty="0">
                <a:solidFill>
                  <a:schemeClr val="tx1"/>
                </a:solidFill>
                <a:latin typeface="Times New Roman" panose="02020603050405020304" pitchFamily="18" charset="0"/>
                <a:cs typeface="Times New Roman" panose="02020603050405020304" pitchFamily="18" charset="0"/>
              </a:rPr>
              <a:t>Một máy tính nhỏ trong camera để tính tốc độ của ô tô.</a:t>
            </a:r>
            <a:endParaRPr lang="en-US" sz="2600" b="1" dirty="0">
              <a:solidFill>
                <a:schemeClr val="tx1"/>
              </a:solidFill>
              <a:latin typeface="Times New Roman" panose="02020603050405020304" pitchFamily="18" charset="0"/>
              <a:cs typeface="Times New Roman" panose="02020603050405020304" pitchFamily="18" charset="0"/>
            </a:endParaRPr>
          </a:p>
        </p:txBody>
      </p:sp>
      <p:grpSp>
        <p:nvGrpSpPr>
          <p:cNvPr id="26" name="Google Shape;423;p50"/>
          <p:cNvGrpSpPr/>
          <p:nvPr/>
        </p:nvGrpSpPr>
        <p:grpSpPr>
          <a:xfrm rot="5400000">
            <a:off x="8503801" y="751458"/>
            <a:ext cx="370869" cy="345818"/>
            <a:chOff x="0" y="46600"/>
            <a:chExt cx="3121800" cy="5004600"/>
          </a:xfrm>
        </p:grpSpPr>
        <p:sp>
          <p:nvSpPr>
            <p:cNvPr id="27" name="Google Shape;424;p50"/>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25;p50"/>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9" name="Google Shape;426;p50"/>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extLst>
      <p:ext uri="{BB962C8B-B14F-4D97-AF65-F5344CB8AC3E}">
        <p14:creationId xmlns:p14="http://schemas.microsoft.com/office/powerpoint/2010/main" val="358590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2"/>
          </p:nvPr>
        </p:nvSpPr>
        <p:spPr>
          <a:xfrm>
            <a:off x="-304800" y="0"/>
            <a:ext cx="6781800" cy="910796"/>
          </a:xfrm>
        </p:spPr>
        <p:txBody>
          <a:bodyPr/>
          <a:lstStyle/>
          <a:p>
            <a:r>
              <a:rPr lang="en" sz="3600" b="1" dirty="0">
                <a:solidFill>
                  <a:srgbClr val="0000FF"/>
                </a:solidFill>
                <a:latin typeface="Times New Roman" panose="02020603050405020304" pitchFamily="18" charset="0"/>
                <a:ea typeface="Muli"/>
                <a:cs typeface="Times New Roman" panose="02020603050405020304" pitchFamily="18" charset="0"/>
                <a:sym typeface="Muli"/>
              </a:rPr>
              <a:t> </a:t>
            </a:r>
            <a:r>
              <a:rPr lang="en" sz="3600" b="1" dirty="0" smtClean="0">
                <a:solidFill>
                  <a:srgbClr val="0000FF"/>
                </a:solidFill>
                <a:latin typeface="Times New Roman" panose="02020603050405020304" pitchFamily="18" charset="0"/>
                <a:ea typeface="Muli"/>
                <a:cs typeface="Times New Roman" panose="02020603050405020304" pitchFamily="18" charset="0"/>
                <a:sym typeface="Muli"/>
              </a:rPr>
              <a:t>      </a:t>
            </a:r>
            <a:r>
              <a:rPr lang="vi-VN" sz="4000" b="1" dirty="0" smtClean="0">
                <a:solidFill>
                  <a:srgbClr val="0000FF"/>
                </a:solidFill>
                <a:latin typeface="Times New Roman" panose="02020603050405020304" pitchFamily="18" charset="0"/>
                <a:ea typeface="Muli"/>
                <a:cs typeface="Times New Roman" panose="02020603050405020304" pitchFamily="18" charset="0"/>
                <a:sym typeface="Muli"/>
              </a:rPr>
              <a:t>b</a:t>
            </a:r>
            <a:r>
              <a:rPr lang="en" sz="4000" b="1" dirty="0" smtClean="0">
                <a:solidFill>
                  <a:srgbClr val="0000FF"/>
                </a:solidFill>
                <a:latin typeface="Times New Roman" panose="02020603050405020304" pitchFamily="18" charset="0"/>
                <a:ea typeface="Muli"/>
                <a:cs typeface="Times New Roman" panose="02020603050405020304" pitchFamily="18" charset="0"/>
                <a:sym typeface="Muli"/>
              </a:rPr>
              <a:t>.</a:t>
            </a:r>
            <a:r>
              <a:rPr lang="vi-VN" sz="4000" b="1" dirty="0" smtClean="0">
                <a:solidFill>
                  <a:srgbClr val="0000FF"/>
                </a:solidFill>
                <a:latin typeface="Times New Roman" panose="02020603050405020304" pitchFamily="18" charset="0"/>
                <a:ea typeface="Muli"/>
                <a:cs typeface="Times New Roman" panose="02020603050405020304" pitchFamily="18" charset="0"/>
                <a:sym typeface="Muli"/>
              </a:rPr>
              <a:t> </a:t>
            </a:r>
            <a:r>
              <a:rPr lang="en-US" sz="4000" b="1" dirty="0" err="1" smtClean="0">
                <a:solidFill>
                  <a:srgbClr val="0000FF"/>
                </a:solidFill>
                <a:latin typeface="Times New Roman" panose="02020603050405020304" pitchFamily="18" charset="0"/>
                <a:cs typeface="Times New Roman" panose="02020603050405020304" pitchFamily="18" charset="0"/>
              </a:rPr>
              <a:t>Nguyên</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lý</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hoạt</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động</a:t>
            </a:r>
            <a:r>
              <a:rPr lang="en-US" sz="4000" b="1" dirty="0" smtClean="0">
                <a:solidFill>
                  <a:srgbClr val="0000FF"/>
                </a:solidFill>
                <a:latin typeface="Times New Roman" panose="02020603050405020304" pitchFamily="18" charset="0"/>
                <a:cs typeface="Times New Roman" panose="02020603050405020304" pitchFamily="18" charset="0"/>
              </a:rPr>
              <a:t>:</a:t>
            </a:r>
            <a:endParaRPr lang="en-US" sz="4000" b="1" dirty="0">
              <a:solidFill>
                <a:srgbClr val="0000FF"/>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132587" cy="4836225"/>
          </a:xfrm>
          <a:prstGeom prst="rect">
            <a:avLst/>
          </a:prstGeom>
        </p:spPr>
      </p:pic>
      <p:sp>
        <p:nvSpPr>
          <p:cNvPr id="14" name="TextBox 13"/>
          <p:cNvSpPr txBox="1"/>
          <p:nvPr/>
        </p:nvSpPr>
        <p:spPr>
          <a:xfrm>
            <a:off x="337193" y="755684"/>
            <a:ext cx="8458200" cy="954107"/>
          </a:xfrm>
          <a:prstGeom prst="rect">
            <a:avLst/>
          </a:prstGeom>
          <a:noFill/>
        </p:spPr>
        <p:txBody>
          <a:bodyPr wrap="square" rtlCol="0">
            <a:spAutoFit/>
          </a:bodyPr>
          <a:lstStyle/>
          <a:p>
            <a:r>
              <a:rPr lang="de-DE" sz="2800" dirty="0" smtClean="0">
                <a:latin typeface="Times New Roman" panose="02020603050405020304" pitchFamily="18" charset="0"/>
                <a:cs typeface="Times New Roman" panose="02020603050405020304" pitchFamily="18" charset="0"/>
              </a:rPr>
              <a:t>+ Camera được dùng chụp ảnh phương tiện giao thông đường bộ chuyển động quãng đường s giữa hai vạch mốc.</a:t>
            </a:r>
            <a:endParaRPr lang="en-US" sz="28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27634" y="1709791"/>
            <a:ext cx="8839200" cy="1384995"/>
          </a:xfrm>
          <a:prstGeom prst="rect">
            <a:avLst/>
          </a:prstGeom>
          <a:noFill/>
        </p:spPr>
        <p:txBody>
          <a:bodyPr wrap="square" rtlCol="0">
            <a:spAutoFit/>
          </a:bodyPr>
          <a:lstStyle/>
          <a:p>
            <a:r>
              <a:rPr lang="de-DE" sz="2800" dirty="0" smtClean="0">
                <a:latin typeface="Times New Roman" panose="02020603050405020304" pitchFamily="18" charset="0"/>
                <a:cs typeface="Times New Roman" panose="02020603050405020304" pitchFamily="18" charset="0"/>
              </a:rPr>
              <a:t>+ Máy </a:t>
            </a:r>
            <a:r>
              <a:rPr lang="de-DE" sz="2800" dirty="0">
                <a:latin typeface="Times New Roman" panose="02020603050405020304" pitchFamily="18" charset="0"/>
                <a:cs typeface="Times New Roman" panose="02020603050405020304" pitchFamily="18" charset="0"/>
              </a:rPr>
              <a:t>tính nhỏ đặt trong camera tự động ghi lại khoảng thời gian t ô tô chạy qua hai vạch mốc và tính tốc độ v của phương tiện giao thông đường bộ.</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82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403" name="Google Shape;403;p50"/>
          <p:cNvPicPr preferRelativeResize="0"/>
          <p:nvPr/>
        </p:nvPicPr>
        <p:blipFill>
          <a:blip r:embed="rId3">
            <a:extLst>
              <a:ext uri="{28A0092B-C50C-407E-A947-70E740481C1C}">
                <a14:useLocalDpi xmlns:a14="http://schemas.microsoft.com/office/drawing/2010/main" val="0"/>
              </a:ext>
            </a:extLst>
          </a:blip>
          <a:stretch>
            <a:fillRect/>
          </a:stretch>
        </p:blipFill>
        <p:spPr>
          <a:xfrm>
            <a:off x="4080" y="3013333"/>
            <a:ext cx="5349066" cy="3839146"/>
          </a:xfrm>
          <a:prstGeom prst="rect">
            <a:avLst/>
          </a:prstGeom>
          <a:noFill/>
          <a:ln>
            <a:noFill/>
          </a:ln>
        </p:spPr>
      </p:pic>
      <p:pic>
        <p:nvPicPr>
          <p:cNvPr id="404" name="Google Shape;404;p50"/>
          <p:cNvPicPr preferRelativeResize="0"/>
          <p:nvPr/>
        </p:nvPicPr>
        <p:blipFill>
          <a:blip r:embed="rId4">
            <a:extLst>
              <a:ext uri="{28A0092B-C50C-407E-A947-70E740481C1C}">
                <a14:useLocalDpi xmlns:a14="http://schemas.microsoft.com/office/drawing/2010/main" val="0"/>
              </a:ext>
            </a:extLst>
          </a:blip>
          <a:stretch>
            <a:fillRect/>
          </a:stretch>
        </p:blipFill>
        <p:spPr>
          <a:xfrm>
            <a:off x="5562600" y="2971800"/>
            <a:ext cx="3423920" cy="3918906"/>
          </a:xfrm>
          <a:prstGeom prst="rect">
            <a:avLst/>
          </a:prstGeom>
          <a:noFill/>
          <a:ln>
            <a:noFill/>
          </a:ln>
        </p:spPr>
      </p:pic>
      <p:sp>
        <p:nvSpPr>
          <p:cNvPr id="407" name="Google Shape;407;p50"/>
          <p:cNvSpPr/>
          <p:nvPr/>
        </p:nvSpPr>
        <p:spPr>
          <a:xfrm>
            <a:off x="883046" y="4793041"/>
            <a:ext cx="168600" cy="396000"/>
          </a:xfrm>
          <a:custGeom>
            <a:avLst/>
            <a:gdLst/>
            <a:ahLst/>
            <a:cxnLst/>
            <a:rect l="l" t="t" r="r" b="b"/>
            <a:pathLst>
              <a:path w="120000" h="120000" extrusionOk="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 name="Google Shape;409;p50"/>
          <p:cNvSpPr/>
          <p:nvPr/>
        </p:nvSpPr>
        <p:spPr>
          <a:xfrm>
            <a:off x="3890100" y="4793041"/>
            <a:ext cx="297000" cy="396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 name="Google Shape;411;p50"/>
          <p:cNvSpPr/>
          <p:nvPr/>
        </p:nvSpPr>
        <p:spPr>
          <a:xfrm>
            <a:off x="6954902" y="4806384"/>
            <a:ext cx="304800" cy="396000"/>
          </a:xfrm>
          <a:custGeom>
            <a:avLst/>
            <a:gdLst/>
            <a:ahLst/>
            <a:cxnLst/>
            <a:rect l="l" t="t" r="r" b="b"/>
            <a:pathLst>
              <a:path w="120000" h="120000" extrusionOk="0">
                <a:moveTo>
                  <a:pt x="120000" y="35662"/>
                </a:moveTo>
                <a:cubicBezTo>
                  <a:pt x="120000" y="35084"/>
                  <a:pt x="119807" y="34602"/>
                  <a:pt x="119518" y="34024"/>
                </a:cubicBezTo>
                <a:lnTo>
                  <a:pt x="119518" y="34024"/>
                </a:lnTo>
                <a:lnTo>
                  <a:pt x="119230" y="33734"/>
                </a:lnTo>
                <a:cubicBezTo>
                  <a:pt x="119230" y="33734"/>
                  <a:pt x="119230" y="33445"/>
                  <a:pt x="118941" y="33445"/>
                </a:cubicBezTo>
                <a:lnTo>
                  <a:pt x="86607" y="1156"/>
                </a:lnTo>
                <a:lnTo>
                  <a:pt x="86607" y="1156"/>
                </a:lnTo>
                <a:cubicBezTo>
                  <a:pt x="86126" y="578"/>
                  <a:pt x="85260" y="0"/>
                  <a:pt x="84490" y="0"/>
                </a:cubicBezTo>
                <a:lnTo>
                  <a:pt x="35605" y="0"/>
                </a:lnTo>
                <a:cubicBezTo>
                  <a:pt x="34739" y="0"/>
                  <a:pt x="33969" y="578"/>
                  <a:pt x="33392" y="1156"/>
                </a:cubicBezTo>
                <a:lnTo>
                  <a:pt x="33392" y="1156"/>
                </a:lnTo>
                <a:lnTo>
                  <a:pt x="1058" y="33445"/>
                </a:lnTo>
                <a:cubicBezTo>
                  <a:pt x="1058" y="33445"/>
                  <a:pt x="769" y="33445"/>
                  <a:pt x="769" y="33734"/>
                </a:cubicBezTo>
                <a:lnTo>
                  <a:pt x="577" y="34024"/>
                </a:lnTo>
                <a:lnTo>
                  <a:pt x="577" y="34024"/>
                </a:lnTo>
                <a:cubicBezTo>
                  <a:pt x="288" y="34602"/>
                  <a:pt x="0" y="35084"/>
                  <a:pt x="0" y="35662"/>
                </a:cubicBezTo>
                <a:cubicBezTo>
                  <a:pt x="0" y="36240"/>
                  <a:pt x="288" y="36722"/>
                  <a:pt x="577" y="37301"/>
                </a:cubicBezTo>
                <a:lnTo>
                  <a:pt x="577" y="37301"/>
                </a:lnTo>
                <a:lnTo>
                  <a:pt x="57546" y="118939"/>
                </a:lnTo>
                <a:lnTo>
                  <a:pt x="57546" y="118939"/>
                </a:lnTo>
                <a:cubicBezTo>
                  <a:pt x="58123" y="119421"/>
                  <a:pt x="58893" y="120000"/>
                  <a:pt x="59759" y="120000"/>
                </a:cubicBezTo>
                <a:cubicBezTo>
                  <a:pt x="60529" y="120000"/>
                  <a:pt x="61395" y="119421"/>
                  <a:pt x="61876" y="118939"/>
                </a:cubicBezTo>
                <a:lnTo>
                  <a:pt x="61876" y="118939"/>
                </a:lnTo>
                <a:lnTo>
                  <a:pt x="118941" y="37301"/>
                </a:lnTo>
                <a:lnTo>
                  <a:pt x="118941" y="37301"/>
                </a:lnTo>
                <a:cubicBezTo>
                  <a:pt x="119807" y="36722"/>
                  <a:pt x="120000" y="36240"/>
                  <a:pt x="120000" y="35662"/>
                </a:cubicBezTo>
                <a:close/>
                <a:moveTo>
                  <a:pt x="83624" y="5783"/>
                </a:moveTo>
                <a:lnTo>
                  <a:pt x="110761" y="32963"/>
                </a:lnTo>
                <a:lnTo>
                  <a:pt x="86319" y="32963"/>
                </a:lnTo>
                <a:lnTo>
                  <a:pt x="72750" y="5783"/>
                </a:lnTo>
                <a:lnTo>
                  <a:pt x="83624" y="5783"/>
                </a:lnTo>
                <a:close/>
                <a:moveTo>
                  <a:pt x="66784" y="5783"/>
                </a:moveTo>
                <a:lnTo>
                  <a:pt x="80352" y="32963"/>
                </a:lnTo>
                <a:lnTo>
                  <a:pt x="40224" y="32963"/>
                </a:lnTo>
                <a:lnTo>
                  <a:pt x="53793" y="5783"/>
                </a:lnTo>
                <a:lnTo>
                  <a:pt x="66784" y="5783"/>
                </a:lnTo>
                <a:close/>
                <a:moveTo>
                  <a:pt x="36952" y="5783"/>
                </a:moveTo>
                <a:lnTo>
                  <a:pt x="47826" y="5783"/>
                </a:lnTo>
                <a:lnTo>
                  <a:pt x="34258" y="32963"/>
                </a:lnTo>
                <a:lnTo>
                  <a:pt x="9815" y="32963"/>
                </a:lnTo>
                <a:lnTo>
                  <a:pt x="36952" y="5783"/>
                </a:lnTo>
                <a:close/>
                <a:moveTo>
                  <a:pt x="8372" y="38361"/>
                </a:moveTo>
                <a:lnTo>
                  <a:pt x="33680" y="38361"/>
                </a:lnTo>
                <a:lnTo>
                  <a:pt x="52638" y="101783"/>
                </a:lnTo>
                <a:lnTo>
                  <a:pt x="8372" y="38361"/>
                </a:lnTo>
                <a:close/>
                <a:moveTo>
                  <a:pt x="60240" y="107759"/>
                </a:moveTo>
                <a:lnTo>
                  <a:pt x="39358" y="38361"/>
                </a:lnTo>
                <a:lnTo>
                  <a:pt x="80930" y="38361"/>
                </a:lnTo>
                <a:lnTo>
                  <a:pt x="60240" y="107759"/>
                </a:lnTo>
                <a:close/>
                <a:moveTo>
                  <a:pt x="67650" y="101783"/>
                </a:moveTo>
                <a:lnTo>
                  <a:pt x="86607" y="38361"/>
                </a:lnTo>
                <a:lnTo>
                  <a:pt x="111916" y="38361"/>
                </a:lnTo>
                <a:lnTo>
                  <a:pt x="67650" y="101783"/>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 name="Google Shape;421;p50"/>
          <p:cNvSpPr txBox="1"/>
          <p:nvPr/>
        </p:nvSpPr>
        <p:spPr>
          <a:xfrm>
            <a:off x="152400" y="0"/>
            <a:ext cx="6474673" cy="1219200"/>
          </a:xfrm>
          <a:prstGeom prst="rect">
            <a:avLst/>
          </a:prstGeom>
          <a:noFill/>
          <a:ln>
            <a:noFill/>
          </a:ln>
        </p:spPr>
        <p:txBody>
          <a:bodyPr spcFirstLastPara="1" wrap="square" lIns="91425" tIns="91425" rIns="91425" bIns="91425" anchor="t" anchorCtr="0">
            <a:noAutofit/>
          </a:bodyPr>
          <a:lstStyle/>
          <a:p>
            <a:pPr lvl="0" algn="ctr">
              <a:lnSpc>
                <a:spcPct val="115000"/>
              </a:lnSpc>
            </a:pPr>
            <a:r>
              <a:rPr lang="vi-VN" sz="3600" b="1" kern="0" dirty="0">
                <a:solidFill>
                  <a:srgbClr val="0000FF"/>
                </a:solidFill>
                <a:latin typeface="Times New Roman" panose="02020603050405020304" pitchFamily="18" charset="0"/>
                <a:cs typeface="Times New Roman" panose="02020603050405020304" pitchFamily="18" charset="0"/>
                <a:sym typeface="Arial"/>
              </a:rPr>
              <a:t>c</a:t>
            </a:r>
            <a:r>
              <a:rPr kumimoji="0" lang="de-DE"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rial"/>
              </a:rPr>
              <a:t>.</a:t>
            </a: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rial"/>
              </a:rPr>
              <a:t> </a:t>
            </a:r>
            <a:r>
              <a:rPr kumimoji="0" lang="de-DE" sz="32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rial"/>
              </a:rPr>
              <a:t>Các</a:t>
            </a:r>
            <a:r>
              <a:rPr kumimoji="0" lang="de-DE" sz="3200" b="1" i="0" u="none" strike="noStrike" kern="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rial"/>
              </a:rPr>
              <a:t> </a:t>
            </a:r>
            <a:r>
              <a:rPr kumimoji="0" lang="de-DE" sz="3200" b="1" i="0" u="none" strike="noStrike" kern="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rial"/>
              </a:rPr>
              <a:t>loại thiết bị </a:t>
            </a:r>
            <a:r>
              <a:rPr lang="en-US" sz="3200" b="1" dirty="0">
                <a:solidFill>
                  <a:srgbClr val="0000FF"/>
                </a:solidFill>
                <a:latin typeface="Times New Roman" panose="02020603050405020304" pitchFamily="18" charset="0"/>
                <a:cs typeface="Times New Roman" panose="02020603050405020304" pitchFamily="18" charset="0"/>
              </a:rPr>
              <a:t>“</a:t>
            </a:r>
            <a:r>
              <a:rPr lang="en-US" sz="3200" b="1" dirty="0" err="1">
                <a:solidFill>
                  <a:srgbClr val="0000FF"/>
                </a:solidFill>
                <a:latin typeface="Times New Roman" panose="02020603050405020304" pitchFamily="18" charset="0"/>
                <a:cs typeface="Times New Roman" panose="02020603050405020304" pitchFamily="18" charset="0"/>
              </a:rPr>
              <a:t>bắn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tốc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a:t>
            </a:r>
            <a:r>
              <a:rPr lang="en-US" sz="3200" b="1" dirty="0" smtClean="0">
                <a:solidFill>
                  <a:srgbClr val="0000FF"/>
                </a:solidFill>
                <a:latin typeface="Times New Roman" panose="02020603050405020304" pitchFamily="18" charset="0"/>
                <a:cs typeface="Times New Roman" panose="02020603050405020304" pitchFamily="18" charset="0"/>
              </a:rPr>
              <a:t>”</a:t>
            </a:r>
            <a:endParaRPr kumimoji="0" sz="2800" b="1" i="0" u="none" strike="noStrike" kern="0" cap="none" spc="0" normalizeH="0" baseline="0" noProof="0" dirty="0">
              <a:ln>
                <a:noFill/>
              </a:ln>
              <a:solidFill>
                <a:srgbClr val="0000FF"/>
              </a:solidFill>
              <a:effectLst/>
              <a:uLnTx/>
              <a:uFillTx/>
              <a:latin typeface="Times New Roman" panose="02020603050405020304" pitchFamily="18" charset="0"/>
              <a:ea typeface="Muli"/>
              <a:cs typeface="Times New Roman" panose="02020603050405020304" pitchFamily="18" charset="0"/>
              <a:sym typeface="Muli"/>
            </a:endParaRPr>
          </a:p>
        </p:txBody>
      </p:sp>
      <p:sp>
        <p:nvSpPr>
          <p:cNvPr id="2" name="Rounded Rectangular Callout 1"/>
          <p:cNvSpPr/>
          <p:nvPr/>
        </p:nvSpPr>
        <p:spPr>
          <a:xfrm>
            <a:off x="370484" y="946259"/>
            <a:ext cx="2982316" cy="1378647"/>
          </a:xfrm>
          <a:prstGeom prst="wedgeRoundRectCallout">
            <a:avLst>
              <a:gd name="adj1" fmla="val -12000"/>
              <a:gd name="adj2" fmla="val 112606"/>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solidFill>
                  <a:schemeClr val="accent4">
                    <a:lumMod val="75000"/>
                  </a:schemeClr>
                </a:solidFill>
                <a:latin typeface="Times New Roman" panose="02020603050405020304" pitchFamily="18" charset="0"/>
                <a:cs typeface="Times New Roman" panose="02020603050405020304" pitchFamily="18" charset="0"/>
              </a:rPr>
              <a:t>Thiết</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bị</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bắn</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tốc</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độ</a:t>
            </a:r>
            <a:r>
              <a:rPr lang="en-US" sz="28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75000"/>
                  </a:schemeClr>
                </a:solidFill>
                <a:latin typeface="Times New Roman" panose="02020603050405020304" pitchFamily="18" charset="0"/>
                <a:cs typeface="Times New Roman" panose="02020603050405020304" pitchFamily="18" charset="0"/>
              </a:rPr>
              <a:t>cố</a:t>
            </a:r>
            <a:r>
              <a:rPr lang="en-US" sz="28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75000"/>
                  </a:schemeClr>
                </a:solidFill>
                <a:latin typeface="Times New Roman" panose="02020603050405020304" pitchFamily="18" charset="0"/>
                <a:cs typeface="Times New Roman" panose="02020603050405020304" pitchFamily="18" charset="0"/>
              </a:rPr>
              <a:t>định</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9" name="Rounded Rectangular Callout 18"/>
          <p:cNvSpPr/>
          <p:nvPr/>
        </p:nvSpPr>
        <p:spPr>
          <a:xfrm>
            <a:off x="6172201" y="996493"/>
            <a:ext cx="2768946" cy="1378647"/>
          </a:xfrm>
          <a:prstGeom prst="wedgeRoundRectCallout">
            <a:avLst>
              <a:gd name="adj1" fmla="val -12000"/>
              <a:gd name="adj2" fmla="val 112606"/>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solidFill>
                  <a:schemeClr val="accent4">
                    <a:lumMod val="75000"/>
                  </a:schemeClr>
                </a:solidFill>
                <a:latin typeface="Times New Roman" panose="02020603050405020304" pitchFamily="18" charset="0"/>
                <a:cs typeface="Times New Roman" panose="02020603050405020304" pitchFamily="18" charset="0"/>
              </a:rPr>
              <a:t>Thiết</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bị</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bắn</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tốc</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độ</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75000"/>
                  </a:schemeClr>
                </a:solidFill>
                <a:latin typeface="Times New Roman" panose="02020603050405020304" pitchFamily="18" charset="0"/>
                <a:cs typeface="Times New Roman" panose="02020603050405020304" pitchFamily="18" charset="0"/>
              </a:rPr>
              <a:t>cầm</a:t>
            </a:r>
            <a:r>
              <a:rPr lang="en-US" sz="28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4">
                    <a:lumMod val="75000"/>
                  </a:schemeClr>
                </a:solidFill>
                <a:latin typeface="Times New Roman" panose="02020603050405020304" pitchFamily="18" charset="0"/>
                <a:cs typeface="Times New Roman" panose="02020603050405020304" pitchFamily="18" charset="0"/>
              </a:rPr>
              <a:t>tay</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097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21">
                                            <p:txEl>
                                              <p:pRg st="0" end="0"/>
                                            </p:txEl>
                                          </p:spTgt>
                                        </p:tgtEl>
                                        <p:attrNameLst>
                                          <p:attrName>style.visibility</p:attrName>
                                        </p:attrNameLst>
                                      </p:cBhvr>
                                      <p:to>
                                        <p:strVal val="visible"/>
                                      </p:to>
                                    </p:set>
                                    <p:animEffect transition="in" filter="circle(in)">
                                      <p:cBhvr>
                                        <p:cTn id="7" dur="2000"/>
                                        <p:tgtEl>
                                          <p:spTgt spid="4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3"/>
                                        </p:tgtEl>
                                        <p:attrNameLst>
                                          <p:attrName>style.visibility</p:attrName>
                                        </p:attrNameLst>
                                      </p:cBhvr>
                                      <p:to>
                                        <p:strVal val="visible"/>
                                      </p:to>
                                    </p:set>
                                    <p:animEffect transition="in" filter="fade">
                                      <p:cBhvr>
                                        <p:cTn id="12" dur="1000"/>
                                        <p:tgtEl>
                                          <p:spTgt spid="403"/>
                                        </p:tgtEl>
                                      </p:cBhvr>
                                    </p:animEffect>
                                    <p:anim calcmode="lin" valueType="num">
                                      <p:cBhvr>
                                        <p:cTn id="13" dur="1000" fill="hold"/>
                                        <p:tgtEl>
                                          <p:spTgt spid="403"/>
                                        </p:tgtEl>
                                        <p:attrNameLst>
                                          <p:attrName>ppt_x</p:attrName>
                                        </p:attrNameLst>
                                      </p:cBhvr>
                                      <p:tavLst>
                                        <p:tav tm="0">
                                          <p:val>
                                            <p:strVal val="#ppt_x"/>
                                          </p:val>
                                        </p:tav>
                                        <p:tav tm="100000">
                                          <p:val>
                                            <p:strVal val="#ppt_x"/>
                                          </p:val>
                                        </p:tav>
                                      </p:tavLst>
                                    </p:anim>
                                    <p:anim calcmode="lin" valueType="num">
                                      <p:cBhvr>
                                        <p:cTn id="14" dur="1000" fill="hold"/>
                                        <p:tgtEl>
                                          <p:spTgt spid="40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4"/>
                                        </p:tgtEl>
                                        <p:attrNameLst>
                                          <p:attrName>style.visibility</p:attrName>
                                        </p:attrNameLst>
                                      </p:cBhvr>
                                      <p:to>
                                        <p:strVal val="visible"/>
                                      </p:to>
                                    </p:set>
                                    <p:animEffect transition="in" filter="wipe(down)">
                                      <p:cBhvr>
                                        <p:cTn id="19" dur="500"/>
                                        <p:tgtEl>
                                          <p:spTgt spid="40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0"/>
          <p:cNvSpPr/>
          <p:nvPr/>
        </p:nvSpPr>
        <p:spPr>
          <a:xfrm>
            <a:off x="68355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399" name="Google Shape;399;p50"/>
          <p:cNvSpPr/>
          <p:nvPr/>
        </p:nvSpPr>
        <p:spPr>
          <a:xfrm>
            <a:off x="376425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400" name="Google Shape;400;p50"/>
          <p:cNvSpPr/>
          <p:nvPr/>
        </p:nvSpPr>
        <p:spPr>
          <a:xfrm>
            <a:off x="6930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pic>
        <p:nvPicPr>
          <p:cNvPr id="403" name="Google Shape;403;p50"/>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236822" y="2625600"/>
            <a:ext cx="4106578" cy="3241800"/>
          </a:xfrm>
          <a:prstGeom prst="rect">
            <a:avLst/>
          </a:prstGeom>
          <a:noFill/>
          <a:ln>
            <a:noFill/>
          </a:ln>
        </p:spPr>
      </p:pic>
      <p:pic>
        <p:nvPicPr>
          <p:cNvPr id="404" name="Google Shape;404;p50"/>
          <p:cNvPicPr preferRelativeResize="0"/>
          <p:nvPr/>
        </p:nvPicPr>
        <p:blipFill>
          <a:blip r:embed="rId4">
            <a:extLst>
              <a:ext uri="{28A0092B-C50C-407E-A947-70E740481C1C}">
                <a14:useLocalDpi xmlns:a14="http://schemas.microsoft.com/office/drawing/2010/main" val="0"/>
              </a:ext>
            </a:extLst>
          </a:blip>
          <a:stretch>
            <a:fillRect/>
          </a:stretch>
        </p:blipFill>
        <p:spPr>
          <a:xfrm>
            <a:off x="4648200" y="2667000"/>
            <a:ext cx="4377112" cy="3200400"/>
          </a:xfrm>
          <a:prstGeom prst="rect">
            <a:avLst/>
          </a:prstGeom>
          <a:noFill/>
          <a:ln>
            <a:noFill/>
          </a:ln>
        </p:spPr>
      </p:pic>
      <p:sp>
        <p:nvSpPr>
          <p:cNvPr id="407" name="Google Shape;407;p50"/>
          <p:cNvSpPr/>
          <p:nvPr/>
        </p:nvSpPr>
        <p:spPr>
          <a:xfrm>
            <a:off x="883046" y="5615009"/>
            <a:ext cx="168600" cy="396000"/>
          </a:xfrm>
          <a:custGeom>
            <a:avLst/>
            <a:gdLst/>
            <a:ahLst/>
            <a:cxnLst/>
            <a:rect l="l" t="t" r="r" b="b"/>
            <a:pathLst>
              <a:path w="120000" h="120000" extrusionOk="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 name="Google Shape;409;p50"/>
          <p:cNvSpPr/>
          <p:nvPr/>
        </p:nvSpPr>
        <p:spPr>
          <a:xfrm>
            <a:off x="3890100" y="5615009"/>
            <a:ext cx="297000" cy="396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 name="Google Shape;411;p50"/>
          <p:cNvSpPr/>
          <p:nvPr/>
        </p:nvSpPr>
        <p:spPr>
          <a:xfrm>
            <a:off x="6954902" y="5628352"/>
            <a:ext cx="304800" cy="396000"/>
          </a:xfrm>
          <a:custGeom>
            <a:avLst/>
            <a:gdLst/>
            <a:ahLst/>
            <a:cxnLst/>
            <a:rect l="l" t="t" r="r" b="b"/>
            <a:pathLst>
              <a:path w="120000" h="120000" extrusionOk="0">
                <a:moveTo>
                  <a:pt x="120000" y="35662"/>
                </a:moveTo>
                <a:cubicBezTo>
                  <a:pt x="120000" y="35084"/>
                  <a:pt x="119807" y="34602"/>
                  <a:pt x="119518" y="34024"/>
                </a:cubicBezTo>
                <a:lnTo>
                  <a:pt x="119518" y="34024"/>
                </a:lnTo>
                <a:lnTo>
                  <a:pt x="119230" y="33734"/>
                </a:lnTo>
                <a:cubicBezTo>
                  <a:pt x="119230" y="33734"/>
                  <a:pt x="119230" y="33445"/>
                  <a:pt x="118941" y="33445"/>
                </a:cubicBezTo>
                <a:lnTo>
                  <a:pt x="86607" y="1156"/>
                </a:lnTo>
                <a:lnTo>
                  <a:pt x="86607" y="1156"/>
                </a:lnTo>
                <a:cubicBezTo>
                  <a:pt x="86126" y="578"/>
                  <a:pt x="85260" y="0"/>
                  <a:pt x="84490" y="0"/>
                </a:cubicBezTo>
                <a:lnTo>
                  <a:pt x="35605" y="0"/>
                </a:lnTo>
                <a:cubicBezTo>
                  <a:pt x="34739" y="0"/>
                  <a:pt x="33969" y="578"/>
                  <a:pt x="33392" y="1156"/>
                </a:cubicBezTo>
                <a:lnTo>
                  <a:pt x="33392" y="1156"/>
                </a:lnTo>
                <a:lnTo>
                  <a:pt x="1058" y="33445"/>
                </a:lnTo>
                <a:cubicBezTo>
                  <a:pt x="1058" y="33445"/>
                  <a:pt x="769" y="33445"/>
                  <a:pt x="769" y="33734"/>
                </a:cubicBezTo>
                <a:lnTo>
                  <a:pt x="577" y="34024"/>
                </a:lnTo>
                <a:lnTo>
                  <a:pt x="577" y="34024"/>
                </a:lnTo>
                <a:cubicBezTo>
                  <a:pt x="288" y="34602"/>
                  <a:pt x="0" y="35084"/>
                  <a:pt x="0" y="35662"/>
                </a:cubicBezTo>
                <a:cubicBezTo>
                  <a:pt x="0" y="36240"/>
                  <a:pt x="288" y="36722"/>
                  <a:pt x="577" y="37301"/>
                </a:cubicBezTo>
                <a:lnTo>
                  <a:pt x="577" y="37301"/>
                </a:lnTo>
                <a:lnTo>
                  <a:pt x="57546" y="118939"/>
                </a:lnTo>
                <a:lnTo>
                  <a:pt x="57546" y="118939"/>
                </a:lnTo>
                <a:cubicBezTo>
                  <a:pt x="58123" y="119421"/>
                  <a:pt x="58893" y="120000"/>
                  <a:pt x="59759" y="120000"/>
                </a:cubicBezTo>
                <a:cubicBezTo>
                  <a:pt x="60529" y="120000"/>
                  <a:pt x="61395" y="119421"/>
                  <a:pt x="61876" y="118939"/>
                </a:cubicBezTo>
                <a:lnTo>
                  <a:pt x="61876" y="118939"/>
                </a:lnTo>
                <a:lnTo>
                  <a:pt x="118941" y="37301"/>
                </a:lnTo>
                <a:lnTo>
                  <a:pt x="118941" y="37301"/>
                </a:lnTo>
                <a:cubicBezTo>
                  <a:pt x="119807" y="36722"/>
                  <a:pt x="120000" y="36240"/>
                  <a:pt x="120000" y="35662"/>
                </a:cubicBezTo>
                <a:close/>
                <a:moveTo>
                  <a:pt x="83624" y="5783"/>
                </a:moveTo>
                <a:lnTo>
                  <a:pt x="110761" y="32963"/>
                </a:lnTo>
                <a:lnTo>
                  <a:pt x="86319" y="32963"/>
                </a:lnTo>
                <a:lnTo>
                  <a:pt x="72750" y="5783"/>
                </a:lnTo>
                <a:lnTo>
                  <a:pt x="83624" y="5783"/>
                </a:lnTo>
                <a:close/>
                <a:moveTo>
                  <a:pt x="66784" y="5783"/>
                </a:moveTo>
                <a:lnTo>
                  <a:pt x="80352" y="32963"/>
                </a:lnTo>
                <a:lnTo>
                  <a:pt x="40224" y="32963"/>
                </a:lnTo>
                <a:lnTo>
                  <a:pt x="53793" y="5783"/>
                </a:lnTo>
                <a:lnTo>
                  <a:pt x="66784" y="5783"/>
                </a:lnTo>
                <a:close/>
                <a:moveTo>
                  <a:pt x="36952" y="5783"/>
                </a:moveTo>
                <a:lnTo>
                  <a:pt x="47826" y="5783"/>
                </a:lnTo>
                <a:lnTo>
                  <a:pt x="34258" y="32963"/>
                </a:lnTo>
                <a:lnTo>
                  <a:pt x="9815" y="32963"/>
                </a:lnTo>
                <a:lnTo>
                  <a:pt x="36952" y="5783"/>
                </a:lnTo>
                <a:close/>
                <a:moveTo>
                  <a:pt x="8372" y="38361"/>
                </a:moveTo>
                <a:lnTo>
                  <a:pt x="33680" y="38361"/>
                </a:lnTo>
                <a:lnTo>
                  <a:pt x="52638" y="101783"/>
                </a:lnTo>
                <a:lnTo>
                  <a:pt x="8372" y="38361"/>
                </a:lnTo>
                <a:close/>
                <a:moveTo>
                  <a:pt x="60240" y="107759"/>
                </a:moveTo>
                <a:lnTo>
                  <a:pt x="39358" y="38361"/>
                </a:lnTo>
                <a:lnTo>
                  <a:pt x="80930" y="38361"/>
                </a:lnTo>
                <a:lnTo>
                  <a:pt x="60240" y="107759"/>
                </a:lnTo>
                <a:close/>
                <a:moveTo>
                  <a:pt x="67650" y="101783"/>
                </a:moveTo>
                <a:lnTo>
                  <a:pt x="86607" y="38361"/>
                </a:lnTo>
                <a:lnTo>
                  <a:pt x="111916" y="38361"/>
                </a:lnTo>
                <a:lnTo>
                  <a:pt x="67650" y="101783"/>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2" name="Google Shape;422;p50"/>
          <p:cNvSpPr txBox="1"/>
          <p:nvPr/>
        </p:nvSpPr>
        <p:spPr>
          <a:xfrm>
            <a:off x="4347028" y="1411171"/>
            <a:ext cx="608598" cy="921176"/>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6000" b="0" i="0" u="none" strike="noStrike" kern="0" cap="none" spc="0" normalizeH="0" baseline="0" noProof="0" dirty="0">
                <a:ln>
                  <a:noFill/>
                </a:ln>
                <a:solidFill>
                  <a:srgbClr val="FFFFFF"/>
                </a:solidFill>
                <a:effectLst/>
                <a:uLnTx/>
                <a:uFillTx/>
                <a:latin typeface="Arial Black"/>
                <a:ea typeface="Arial Black"/>
                <a:cs typeface="Arial Black"/>
                <a:sym typeface="Arial Black"/>
              </a:rPr>
              <a:t>”</a:t>
            </a:r>
            <a:endParaRPr kumimoji="0" sz="6000" b="0" i="0" u="none" strike="noStrike" kern="0" cap="none" spc="0" normalizeH="0" baseline="0" noProof="0" dirty="0">
              <a:ln>
                <a:noFill/>
              </a:ln>
              <a:solidFill>
                <a:srgbClr val="FFFFFF"/>
              </a:solidFill>
              <a:effectLst/>
              <a:uLnTx/>
              <a:uFillTx/>
              <a:latin typeface="Arial Black"/>
              <a:ea typeface="Arial Black"/>
              <a:cs typeface="Arial Black"/>
              <a:sym typeface="Arial Black"/>
            </a:endParaRPr>
          </a:p>
        </p:txBody>
      </p:sp>
      <p:sp>
        <p:nvSpPr>
          <p:cNvPr id="3" name="Rectangle 2"/>
          <p:cNvSpPr/>
          <p:nvPr/>
        </p:nvSpPr>
        <p:spPr>
          <a:xfrm>
            <a:off x="434742" y="131704"/>
            <a:ext cx="8556857" cy="954107"/>
          </a:xfrm>
          <a:prstGeom prst="rect">
            <a:avLst/>
          </a:prstGeom>
        </p:spPr>
        <p:txBody>
          <a:bodyPr wrap="square">
            <a:spAutoFit/>
          </a:bodyPr>
          <a:lstStyle/>
          <a:p>
            <a:r>
              <a:rPr lang="vi-VN" sz="2800" b="1" u="sng" dirty="0" smtClean="0">
                <a:solidFill>
                  <a:srgbClr val="0000FF"/>
                </a:solidFill>
                <a:latin typeface="Times New Roman" panose="02020603050405020304" pitchFamily="18" charset="0"/>
                <a:cs typeface="Times New Roman" panose="02020603050405020304" pitchFamily="18" charset="0"/>
              </a:rPr>
              <a:t>?</a:t>
            </a:r>
            <a:r>
              <a:rPr lang="vi-VN" sz="2800" b="1" dirty="0" smtClean="0">
                <a:solidFill>
                  <a:srgbClr val="0000FF"/>
                </a:solidFill>
                <a:latin typeface="Times New Roman" panose="02020603050405020304" pitchFamily="18" charset="0"/>
                <a:cs typeface="Times New Roman" panose="02020603050405020304" pitchFamily="18" charset="0"/>
              </a:rPr>
              <a:t>. </a:t>
            </a:r>
            <a:r>
              <a:rPr lang="vi-VN" sz="2800" dirty="0" smtClean="0">
                <a:solidFill>
                  <a:srgbClr val="00B050"/>
                </a:solidFill>
                <a:latin typeface="Times New Roman" panose="02020603050405020304" pitchFamily="18" charset="0"/>
                <a:cs typeface="Times New Roman" panose="02020603050405020304" pitchFamily="18" charset="0"/>
              </a:rPr>
              <a:t>Sử dụng thiết bị "bắn tốc độ" để kiểm tra tốc độ các phương tiện giao thông có những ưu điểm gì?</a:t>
            </a:r>
          </a:p>
        </p:txBody>
      </p:sp>
      <p:sp>
        <p:nvSpPr>
          <p:cNvPr id="4" name="Rectangle 3"/>
          <p:cNvSpPr/>
          <p:nvPr/>
        </p:nvSpPr>
        <p:spPr>
          <a:xfrm>
            <a:off x="228599" y="1150203"/>
            <a:ext cx="8762999" cy="1384995"/>
          </a:xfrm>
          <a:prstGeom prst="rect">
            <a:avLst/>
          </a:prstGeom>
        </p:spPr>
        <p:txBody>
          <a:bodyPr wrap="square">
            <a:spAutoFit/>
          </a:bodyPr>
          <a:lstStyle/>
          <a:p>
            <a:r>
              <a:rPr lang="en-US" sz="2800" dirty="0" smtClean="0">
                <a:solidFill>
                  <a:srgbClr val="FF0000"/>
                </a:solidFill>
                <a:latin typeface="Times New Roman" pitchFamily="18" charset="0"/>
                <a:cs typeface="Times New Roman" pitchFamily="18" charset="0"/>
              </a:rPr>
              <a:t>TL: </a:t>
            </a:r>
            <a:r>
              <a:rPr lang="vi-VN" sz="2800" dirty="0" smtClean="0">
                <a:solidFill>
                  <a:srgbClr val="FF0000"/>
                </a:solidFill>
                <a:latin typeface="Times New Roman" pitchFamily="18" charset="0"/>
                <a:cs typeface="Times New Roman" pitchFamily="18" charset="0"/>
              </a:rPr>
              <a:t>Ưu </a:t>
            </a:r>
            <a:r>
              <a:rPr lang="vi-VN" sz="2800" dirty="0">
                <a:solidFill>
                  <a:srgbClr val="FF0000"/>
                </a:solidFill>
                <a:latin typeface="Times New Roman" pitchFamily="18" charset="0"/>
                <a:cs typeface="Times New Roman" pitchFamily="18" charset="0"/>
              </a:rPr>
              <a:t>điểm của thiết bị “bắn tốc độ”: dễ dàng kiểm tra tốc độ của các phương tiện tham gia giao thông cho các làn đường</a:t>
            </a:r>
            <a:r>
              <a:rPr lang="vi-VN"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8200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1000"/>
                                        <p:tgtEl>
                                          <p:spTgt spid="403"/>
                                        </p:tgtEl>
                                      </p:cBhvr>
                                    </p:animEffect>
                                    <p:anim calcmode="lin" valueType="num">
                                      <p:cBhvr>
                                        <p:cTn id="8" dur="1000" fill="hold"/>
                                        <p:tgtEl>
                                          <p:spTgt spid="403"/>
                                        </p:tgtEl>
                                        <p:attrNameLst>
                                          <p:attrName>ppt_x</p:attrName>
                                        </p:attrNameLst>
                                      </p:cBhvr>
                                      <p:tavLst>
                                        <p:tav tm="0">
                                          <p:val>
                                            <p:strVal val="#ppt_x"/>
                                          </p:val>
                                        </p:tav>
                                        <p:tav tm="100000">
                                          <p:val>
                                            <p:strVal val="#ppt_x"/>
                                          </p:val>
                                        </p:tav>
                                      </p:tavLst>
                                    </p:anim>
                                    <p:anim calcmode="lin" valueType="num">
                                      <p:cBhvr>
                                        <p:cTn id="9" dur="1000" fill="hold"/>
                                        <p:tgtEl>
                                          <p:spTgt spid="4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4"/>
                                        </p:tgtEl>
                                        <p:attrNameLst>
                                          <p:attrName>style.visibility</p:attrName>
                                        </p:attrNameLst>
                                      </p:cBhvr>
                                      <p:to>
                                        <p:strVal val="visible"/>
                                      </p:to>
                                    </p:set>
                                    <p:animEffect transition="in" filter="wipe(down)">
                                      <p:cBhvr>
                                        <p:cTn id="14"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04800" y="55420"/>
            <a:ext cx="868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FF0000"/>
                </a:solidFill>
                <a:latin typeface="Times New Roman" pitchFamily="18" charset="0"/>
                <a:cs typeface="Times New Roman" pitchFamily="18" charset="0"/>
              </a:rPr>
              <a:t>BÀI 11- TỐC ĐỘ VÀ AN TOÀN GIAO THÔNG</a:t>
            </a:r>
            <a:endParaRPr lang="en-US" altLang="en-US" sz="3200" b="1" dirty="0">
              <a:solidFill>
                <a:srgbClr val="FF0000"/>
              </a:solidFill>
              <a:latin typeface="Times New Roman" pitchFamily="18" charset="0"/>
              <a:cs typeface="Times New Roman" pitchFamily="18" charset="0"/>
            </a:endParaRP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04806" y="512901"/>
            <a:ext cx="567855" cy="5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0"/>
          <p:cNvSpPr txBox="1">
            <a:spLocks noChangeArrowheads="1"/>
          </p:cNvSpPr>
          <p:nvPr/>
        </p:nvSpPr>
        <p:spPr bwMode="auto">
          <a:xfrm>
            <a:off x="279115" y="914400"/>
            <a:ext cx="812569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vi-VN" altLang="en-US" sz="3600" b="1" dirty="0">
                <a:solidFill>
                  <a:srgbClr val="3333FF"/>
                </a:solidFill>
                <a:latin typeface="Times New Roman" pitchFamily="18" charset="0"/>
                <a:cs typeface="Times New Roman" pitchFamily="18" charset="0"/>
              </a:rPr>
              <a:t>2</a:t>
            </a:r>
            <a:r>
              <a:rPr lang="en-US" altLang="en-US" sz="3600" b="1" dirty="0" smtClean="0">
                <a:solidFill>
                  <a:srgbClr val="3333FF"/>
                </a:solidFill>
                <a:latin typeface="Times New Roman" pitchFamily="18" charset="0"/>
                <a:cs typeface="Times New Roman" pitchFamily="18" charset="0"/>
              </a:rPr>
              <a:t>. </a:t>
            </a:r>
            <a:r>
              <a:rPr lang="en-US" altLang="en-US" sz="3600" b="1" dirty="0" err="1" smtClean="0">
                <a:solidFill>
                  <a:srgbClr val="3333FF"/>
                </a:solidFill>
                <a:latin typeface="Times New Roman" pitchFamily="18" charset="0"/>
                <a:cs typeface="Times New Roman" pitchFamily="18" charset="0"/>
              </a:rPr>
              <a:t>Ảnh</a:t>
            </a:r>
            <a:r>
              <a:rPr lang="en-US" altLang="en-US" sz="3600" b="1" dirty="0" smtClean="0">
                <a:solidFill>
                  <a:srgbClr val="3333FF"/>
                </a:solidFill>
                <a:latin typeface="Times New Roman" pitchFamily="18" charset="0"/>
                <a:cs typeface="Times New Roman" pitchFamily="18" charset="0"/>
              </a:rPr>
              <a:t> </a:t>
            </a:r>
            <a:r>
              <a:rPr lang="en-US" altLang="en-US" sz="3600" b="1" dirty="0" err="1" smtClean="0">
                <a:solidFill>
                  <a:srgbClr val="3333FF"/>
                </a:solidFill>
                <a:latin typeface="Times New Roman" pitchFamily="18" charset="0"/>
                <a:cs typeface="Times New Roman" pitchFamily="18" charset="0"/>
              </a:rPr>
              <a:t>hưởng</a:t>
            </a:r>
            <a:r>
              <a:rPr lang="en-US" altLang="en-US" sz="3600" b="1" dirty="0" smtClean="0">
                <a:solidFill>
                  <a:srgbClr val="3333FF"/>
                </a:solidFill>
                <a:latin typeface="Times New Roman" pitchFamily="18" charset="0"/>
                <a:cs typeface="Times New Roman" pitchFamily="18" charset="0"/>
              </a:rPr>
              <a:t> </a:t>
            </a:r>
            <a:r>
              <a:rPr lang="en-US" altLang="en-US" sz="3600" b="1" dirty="0" err="1" smtClean="0">
                <a:solidFill>
                  <a:srgbClr val="3333FF"/>
                </a:solidFill>
                <a:latin typeface="Times New Roman" pitchFamily="18" charset="0"/>
                <a:cs typeface="Times New Roman" pitchFamily="18" charset="0"/>
              </a:rPr>
              <a:t>của</a:t>
            </a:r>
            <a:r>
              <a:rPr lang="en-US" altLang="en-US" sz="3600" b="1" dirty="0" smtClean="0">
                <a:solidFill>
                  <a:srgbClr val="3333FF"/>
                </a:solidFill>
                <a:latin typeface="Times New Roman" pitchFamily="18" charset="0"/>
                <a:cs typeface="Times New Roman" pitchFamily="18" charset="0"/>
              </a:rPr>
              <a:t> </a:t>
            </a:r>
            <a:r>
              <a:rPr lang="en-US" altLang="en-US" sz="3600" b="1" dirty="0" err="1" smtClean="0">
                <a:solidFill>
                  <a:srgbClr val="3333FF"/>
                </a:solidFill>
                <a:latin typeface="Times New Roman" pitchFamily="18" charset="0"/>
                <a:cs typeface="Times New Roman" pitchFamily="18" charset="0"/>
              </a:rPr>
              <a:t>tốc</a:t>
            </a:r>
            <a:r>
              <a:rPr lang="en-US" altLang="en-US" sz="3600" b="1" dirty="0" smtClean="0">
                <a:solidFill>
                  <a:srgbClr val="3333FF"/>
                </a:solidFill>
                <a:latin typeface="Times New Roman" pitchFamily="18" charset="0"/>
                <a:cs typeface="Times New Roman" pitchFamily="18" charset="0"/>
              </a:rPr>
              <a:t> </a:t>
            </a:r>
            <a:r>
              <a:rPr lang="en-US" altLang="en-US" sz="3600" b="1" dirty="0" err="1" smtClean="0">
                <a:solidFill>
                  <a:srgbClr val="3333FF"/>
                </a:solidFill>
                <a:latin typeface="Times New Roman" pitchFamily="18" charset="0"/>
                <a:cs typeface="Times New Roman" pitchFamily="18" charset="0"/>
              </a:rPr>
              <a:t>độ</a:t>
            </a:r>
            <a:r>
              <a:rPr lang="en-US" altLang="en-US" sz="3600" b="1" dirty="0" smtClean="0">
                <a:solidFill>
                  <a:srgbClr val="3333FF"/>
                </a:solidFill>
                <a:latin typeface="Times New Roman" pitchFamily="18" charset="0"/>
                <a:cs typeface="Times New Roman" pitchFamily="18" charset="0"/>
              </a:rPr>
              <a:t> </a:t>
            </a:r>
            <a:r>
              <a:rPr lang="en-US" altLang="en-US" sz="3600" b="1" dirty="0" err="1" smtClean="0">
                <a:solidFill>
                  <a:srgbClr val="3333FF"/>
                </a:solidFill>
                <a:latin typeface="Times New Roman" pitchFamily="18" charset="0"/>
                <a:cs typeface="Times New Roman" pitchFamily="18" charset="0"/>
              </a:rPr>
              <a:t>trong</a:t>
            </a:r>
            <a:r>
              <a:rPr lang="en-US" altLang="en-US" sz="3600" b="1" dirty="0" smtClean="0">
                <a:solidFill>
                  <a:srgbClr val="3333FF"/>
                </a:solidFill>
                <a:latin typeface="Times New Roman" pitchFamily="18" charset="0"/>
                <a:cs typeface="Times New Roman" pitchFamily="18" charset="0"/>
              </a:rPr>
              <a:t> an </a:t>
            </a:r>
            <a:r>
              <a:rPr lang="en-US" altLang="en-US" sz="3600" b="1" dirty="0" err="1" smtClean="0">
                <a:solidFill>
                  <a:srgbClr val="3333FF"/>
                </a:solidFill>
                <a:latin typeface="Times New Roman" pitchFamily="18" charset="0"/>
                <a:cs typeface="Times New Roman" pitchFamily="18" charset="0"/>
              </a:rPr>
              <a:t>toàn</a:t>
            </a:r>
            <a:r>
              <a:rPr lang="en-US" altLang="en-US" sz="3600" b="1" dirty="0" smtClean="0">
                <a:solidFill>
                  <a:srgbClr val="3333FF"/>
                </a:solidFill>
                <a:latin typeface="Times New Roman" pitchFamily="18" charset="0"/>
                <a:cs typeface="Times New Roman" pitchFamily="18" charset="0"/>
              </a:rPr>
              <a:t> </a:t>
            </a:r>
            <a:r>
              <a:rPr lang="en-US" altLang="en-US" sz="3600" b="1" dirty="0" err="1" smtClean="0">
                <a:solidFill>
                  <a:srgbClr val="3333FF"/>
                </a:solidFill>
                <a:latin typeface="Times New Roman" pitchFamily="18" charset="0"/>
                <a:cs typeface="Times New Roman" pitchFamily="18" charset="0"/>
              </a:rPr>
              <a:t>giao</a:t>
            </a:r>
            <a:r>
              <a:rPr lang="en-US" altLang="en-US" sz="3600" b="1" dirty="0" smtClean="0">
                <a:solidFill>
                  <a:srgbClr val="3333FF"/>
                </a:solidFill>
                <a:latin typeface="Times New Roman" pitchFamily="18" charset="0"/>
                <a:cs typeface="Times New Roman" pitchFamily="18" charset="0"/>
              </a:rPr>
              <a:t> </a:t>
            </a:r>
            <a:r>
              <a:rPr lang="en-US" altLang="en-US" sz="3600" b="1" dirty="0" err="1" smtClean="0">
                <a:solidFill>
                  <a:srgbClr val="3333FF"/>
                </a:solidFill>
                <a:latin typeface="Times New Roman" pitchFamily="18" charset="0"/>
                <a:cs typeface="Times New Roman" pitchFamily="18" charset="0"/>
              </a:rPr>
              <a:t>thông</a:t>
            </a:r>
            <a:r>
              <a:rPr lang="en-US" altLang="en-US" sz="3600" b="1" dirty="0" smtClean="0">
                <a:solidFill>
                  <a:srgbClr val="3333FF"/>
                </a:solidFill>
                <a:latin typeface="Times New Roman" pitchFamily="18" charset="0"/>
                <a:cs typeface="Times New Roman" pitchFamily="18" charset="0"/>
              </a:rPr>
              <a:t>:</a:t>
            </a:r>
            <a:endParaRPr lang="en-US" altLang="en-US" sz="3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91026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537</TotalTime>
  <Words>1215</Words>
  <Application>Microsoft Office PowerPoint</Application>
  <PresentationFormat>On-screen Show (4:3)</PresentationFormat>
  <Paragraphs>97</Paragraphs>
  <Slides>22</Slides>
  <Notes>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5" baseType="lpstr">
      <vt:lpstr>Arial Unicode MS</vt:lpstr>
      <vt:lpstr>Arial</vt:lpstr>
      <vt:lpstr>Arial Black</vt:lpstr>
      <vt:lpstr>Calibri</vt:lpstr>
      <vt:lpstr>Gigi</vt:lpstr>
      <vt:lpstr>Lato Light</vt:lpstr>
      <vt:lpstr>Muli</vt:lpstr>
      <vt:lpstr>Oswald</vt:lpstr>
      <vt:lpstr>Playfair Display</vt:lpstr>
      <vt:lpstr>Roboto Condensed</vt:lpstr>
      <vt:lpstr>Times New Roman</vt:lpstr>
      <vt:lpstr>Office Theme</vt:lpstr>
      <vt:lpstr>Equation</vt:lpstr>
      <vt:lpstr>PowerPoint Presentation</vt:lpstr>
      <vt:lpstr>PowerPoint Presentation</vt:lpstr>
      <vt:lpstr>PowerPoint Presentation</vt:lpstr>
      <vt:lpstr>1. Thiết bị “bắn tốc độ”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26</cp:revision>
  <dcterms:created xsi:type="dcterms:W3CDTF">2022-08-10T11:32:37Z</dcterms:created>
  <dcterms:modified xsi:type="dcterms:W3CDTF">2025-01-07T03:16:57Z</dcterms:modified>
</cp:coreProperties>
</file>