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theme/theme2.xml" ContentType="application/vnd.openxmlformats-officedocument.theme+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theme/theme3.xml" ContentType="application/vnd.openxmlformats-officedocument.theme+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theme/theme4.xml" ContentType="application/vnd.openxmlformats-officedocument.theme+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slideLayouts/slideLayout724.xml" ContentType="application/vnd.openxmlformats-officedocument.presentationml.slideLayout+xml"/>
  <Override PartName="/ppt/slideLayouts/slideLayout725.xml" ContentType="application/vnd.openxmlformats-officedocument.presentationml.slideLayout+xml"/>
  <Override PartName="/ppt/slideLayouts/slideLayout726.xml" ContentType="application/vnd.openxmlformats-officedocument.presentationml.slideLayout+xml"/>
  <Override PartName="/ppt/slideLayouts/slideLayout727.xml" ContentType="application/vnd.openxmlformats-officedocument.presentationml.slideLayout+xml"/>
  <Override PartName="/ppt/slideLayouts/slideLayout728.xml" ContentType="application/vnd.openxmlformats-officedocument.presentationml.slideLayout+xml"/>
  <Override PartName="/ppt/slideLayouts/slideLayout729.xml" ContentType="application/vnd.openxmlformats-officedocument.presentationml.slideLayout+xml"/>
  <Override PartName="/ppt/slideLayouts/slideLayout730.xml" ContentType="application/vnd.openxmlformats-officedocument.presentationml.slideLayout+xml"/>
  <Override PartName="/ppt/slideLayouts/slideLayout731.xml" ContentType="application/vnd.openxmlformats-officedocument.presentationml.slideLayout+xml"/>
  <Override PartName="/ppt/slideLayouts/slideLayout732.xml" ContentType="application/vnd.openxmlformats-officedocument.presentationml.slideLayout+xml"/>
  <Override PartName="/ppt/slideLayouts/slideLayout733.xml" ContentType="application/vnd.openxmlformats-officedocument.presentationml.slideLayout+xml"/>
  <Override PartName="/ppt/slideLayouts/slideLayout734.xml" ContentType="application/vnd.openxmlformats-officedocument.presentationml.slideLayout+xml"/>
  <Override PartName="/ppt/slideLayouts/slideLayout735.xml" ContentType="application/vnd.openxmlformats-officedocument.presentationml.slideLayout+xml"/>
  <Override PartName="/ppt/slideLayouts/slideLayout736.xml" ContentType="application/vnd.openxmlformats-officedocument.presentationml.slideLayout+xml"/>
  <Override PartName="/ppt/slideLayouts/slideLayout737.xml" ContentType="application/vnd.openxmlformats-officedocument.presentationml.slideLayout+xml"/>
  <Override PartName="/ppt/slideLayouts/slideLayout738.xml" ContentType="application/vnd.openxmlformats-officedocument.presentationml.slideLayout+xml"/>
  <Override PartName="/ppt/slideLayouts/slideLayout739.xml" ContentType="application/vnd.openxmlformats-officedocument.presentationml.slideLayout+xml"/>
  <Override PartName="/ppt/slideLayouts/slideLayout740.xml" ContentType="application/vnd.openxmlformats-officedocument.presentationml.slideLayout+xml"/>
  <Override PartName="/ppt/slideLayouts/slideLayout741.xml" ContentType="application/vnd.openxmlformats-officedocument.presentationml.slideLayout+xml"/>
  <Override PartName="/ppt/slideLayouts/slideLayout742.xml" ContentType="application/vnd.openxmlformats-officedocument.presentationml.slideLayout+xml"/>
  <Override PartName="/ppt/slideLayouts/slideLayout743.xml" ContentType="application/vnd.openxmlformats-officedocument.presentationml.slideLayout+xml"/>
  <Override PartName="/ppt/slideLayouts/slideLayout744.xml" ContentType="application/vnd.openxmlformats-officedocument.presentationml.slideLayout+xml"/>
  <Override PartName="/ppt/slideLayouts/slideLayout745.xml" ContentType="application/vnd.openxmlformats-officedocument.presentationml.slideLayout+xml"/>
  <Override PartName="/ppt/slideLayouts/slideLayout746.xml" ContentType="application/vnd.openxmlformats-officedocument.presentationml.slideLayout+xml"/>
  <Override PartName="/ppt/slideLayouts/slideLayout747.xml" ContentType="application/vnd.openxmlformats-officedocument.presentationml.slideLayout+xml"/>
  <Override PartName="/ppt/slideLayouts/slideLayout748.xml" ContentType="application/vnd.openxmlformats-officedocument.presentationml.slideLayout+xml"/>
  <Override PartName="/ppt/slideLayouts/slideLayout749.xml" ContentType="application/vnd.openxmlformats-officedocument.presentationml.slideLayout+xml"/>
  <Override PartName="/ppt/slideLayouts/slideLayout750.xml" ContentType="application/vnd.openxmlformats-officedocument.presentationml.slideLayout+xml"/>
  <Override PartName="/ppt/slideLayouts/slideLayout751.xml" ContentType="application/vnd.openxmlformats-officedocument.presentationml.slideLayout+xml"/>
  <Override PartName="/ppt/slideLayouts/slideLayout752.xml" ContentType="application/vnd.openxmlformats-officedocument.presentationml.slideLayout+xml"/>
  <Override PartName="/ppt/slideLayouts/slideLayout753.xml" ContentType="application/vnd.openxmlformats-officedocument.presentationml.slideLayout+xml"/>
  <Override PartName="/ppt/slideLayouts/slideLayout754.xml" ContentType="application/vnd.openxmlformats-officedocument.presentationml.slideLayout+xml"/>
  <Override PartName="/ppt/slideLayouts/slideLayout755.xml" ContentType="application/vnd.openxmlformats-officedocument.presentationml.slideLayout+xml"/>
  <Override PartName="/ppt/slideLayouts/slideLayout756.xml" ContentType="application/vnd.openxmlformats-officedocument.presentationml.slideLayout+xml"/>
  <Override PartName="/ppt/slideLayouts/slideLayout757.xml" ContentType="application/vnd.openxmlformats-officedocument.presentationml.slideLayout+xml"/>
  <Override PartName="/ppt/slideLayouts/slideLayout758.xml" ContentType="application/vnd.openxmlformats-officedocument.presentationml.slideLayout+xml"/>
  <Override PartName="/ppt/slideLayouts/slideLayout759.xml" ContentType="application/vnd.openxmlformats-officedocument.presentationml.slideLayout+xml"/>
  <Override PartName="/ppt/slideLayouts/slideLayout760.xml" ContentType="application/vnd.openxmlformats-officedocument.presentationml.slideLayout+xml"/>
  <Override PartName="/ppt/slideLayouts/slideLayout761.xml" ContentType="application/vnd.openxmlformats-officedocument.presentationml.slideLayout+xml"/>
  <Override PartName="/ppt/slideLayouts/slideLayout762.xml" ContentType="application/vnd.openxmlformats-officedocument.presentationml.slideLayout+xml"/>
  <Override PartName="/ppt/slideLayouts/slideLayout763.xml" ContentType="application/vnd.openxmlformats-officedocument.presentationml.slideLayout+xml"/>
  <Override PartName="/ppt/slideLayouts/slideLayout764.xml" ContentType="application/vnd.openxmlformats-officedocument.presentationml.slideLayout+xml"/>
  <Override PartName="/ppt/slideLayouts/slideLayout765.xml" ContentType="application/vnd.openxmlformats-officedocument.presentationml.slideLayout+xml"/>
  <Override PartName="/ppt/slideLayouts/slideLayout766.xml" ContentType="application/vnd.openxmlformats-officedocument.presentationml.slideLayout+xml"/>
  <Override PartName="/ppt/slideLayouts/slideLayout767.xml" ContentType="application/vnd.openxmlformats-officedocument.presentationml.slideLayout+xml"/>
  <Override PartName="/ppt/slideLayouts/slideLayout768.xml" ContentType="application/vnd.openxmlformats-officedocument.presentationml.slideLayout+xml"/>
  <Override PartName="/ppt/slideLayouts/slideLayout769.xml" ContentType="application/vnd.openxmlformats-officedocument.presentationml.slideLayout+xml"/>
  <Override PartName="/ppt/slideLayouts/slideLayout770.xml" ContentType="application/vnd.openxmlformats-officedocument.presentationml.slideLayout+xml"/>
  <Override PartName="/ppt/slideLayouts/slideLayout771.xml" ContentType="application/vnd.openxmlformats-officedocument.presentationml.slideLayout+xml"/>
  <Override PartName="/ppt/slideLayouts/slideLayout772.xml" ContentType="application/vnd.openxmlformats-officedocument.presentationml.slideLayout+xml"/>
  <Override PartName="/ppt/slideLayouts/slideLayout773.xml" ContentType="application/vnd.openxmlformats-officedocument.presentationml.slideLayout+xml"/>
  <Override PartName="/ppt/slideLayouts/slideLayout774.xml" ContentType="application/vnd.openxmlformats-officedocument.presentationml.slideLayout+xml"/>
  <Override PartName="/ppt/slideLayouts/slideLayout775.xml" ContentType="application/vnd.openxmlformats-officedocument.presentationml.slideLayout+xml"/>
  <Override PartName="/ppt/slideLayouts/slideLayout776.xml" ContentType="application/vnd.openxmlformats-officedocument.presentationml.slideLayout+xml"/>
  <Override PartName="/ppt/slideLayouts/slideLayout777.xml" ContentType="application/vnd.openxmlformats-officedocument.presentationml.slideLayout+xml"/>
  <Override PartName="/ppt/slideLayouts/slideLayout778.xml" ContentType="application/vnd.openxmlformats-officedocument.presentationml.slideLayout+xml"/>
  <Override PartName="/ppt/slideLayouts/slideLayout779.xml" ContentType="application/vnd.openxmlformats-officedocument.presentationml.slideLayout+xml"/>
  <Override PartName="/ppt/slideLayouts/slideLayout780.xml" ContentType="application/vnd.openxmlformats-officedocument.presentationml.slideLayout+xml"/>
  <Override PartName="/ppt/slideLayouts/slideLayout781.xml" ContentType="application/vnd.openxmlformats-officedocument.presentationml.slideLayout+xml"/>
  <Override PartName="/ppt/slideLayouts/slideLayout782.xml" ContentType="application/vnd.openxmlformats-officedocument.presentationml.slideLayout+xml"/>
  <Override PartName="/ppt/slideLayouts/slideLayout783.xml" ContentType="application/vnd.openxmlformats-officedocument.presentationml.slideLayout+xml"/>
  <Override PartName="/ppt/slideLayouts/slideLayout784.xml" ContentType="application/vnd.openxmlformats-officedocument.presentationml.slideLayout+xml"/>
  <Override PartName="/ppt/slideLayouts/slideLayout785.xml" ContentType="application/vnd.openxmlformats-officedocument.presentationml.slideLayout+xml"/>
  <Override PartName="/ppt/slideLayouts/slideLayout786.xml" ContentType="application/vnd.openxmlformats-officedocument.presentationml.slideLayout+xml"/>
  <Override PartName="/ppt/slideLayouts/slideLayout787.xml" ContentType="application/vnd.openxmlformats-officedocument.presentationml.slideLayout+xml"/>
  <Override PartName="/ppt/slideLayouts/slideLayout788.xml" ContentType="application/vnd.openxmlformats-officedocument.presentationml.slideLayout+xml"/>
  <Override PartName="/ppt/slideLayouts/slideLayout789.xml" ContentType="application/vnd.openxmlformats-officedocument.presentationml.slideLayout+xml"/>
  <Override PartName="/ppt/slideLayouts/slideLayout790.xml" ContentType="application/vnd.openxmlformats-officedocument.presentationml.slideLayout+xml"/>
  <Override PartName="/ppt/slideLayouts/slideLayout791.xml" ContentType="application/vnd.openxmlformats-officedocument.presentationml.slideLayout+xml"/>
  <Override PartName="/ppt/slideLayouts/slideLayout792.xml" ContentType="application/vnd.openxmlformats-officedocument.presentationml.slideLayout+xml"/>
  <Override PartName="/ppt/slideLayouts/slideLayout793.xml" ContentType="application/vnd.openxmlformats-officedocument.presentationml.slideLayout+xml"/>
  <Override PartName="/ppt/slideLayouts/slideLayout794.xml" ContentType="application/vnd.openxmlformats-officedocument.presentationml.slideLayout+xml"/>
  <Override PartName="/ppt/slideLayouts/slideLayout795.xml" ContentType="application/vnd.openxmlformats-officedocument.presentationml.slideLayout+xml"/>
  <Override PartName="/ppt/slideLayouts/slideLayout796.xml" ContentType="application/vnd.openxmlformats-officedocument.presentationml.slideLayout+xml"/>
  <Override PartName="/ppt/slideLayouts/slideLayout797.xml" ContentType="application/vnd.openxmlformats-officedocument.presentationml.slideLayout+xml"/>
  <Override PartName="/ppt/slideLayouts/slideLayout798.xml" ContentType="application/vnd.openxmlformats-officedocument.presentationml.slideLayout+xml"/>
  <Override PartName="/ppt/slideLayouts/slideLayout799.xml" ContentType="application/vnd.openxmlformats-officedocument.presentationml.slideLayout+xml"/>
  <Override PartName="/ppt/slideLayouts/slideLayout800.xml" ContentType="application/vnd.openxmlformats-officedocument.presentationml.slideLayout+xml"/>
  <Override PartName="/ppt/slideLayouts/slideLayout801.xml" ContentType="application/vnd.openxmlformats-officedocument.presentationml.slideLayout+xml"/>
  <Override PartName="/ppt/slideLayouts/slideLayout802.xml" ContentType="application/vnd.openxmlformats-officedocument.presentationml.slideLayout+xml"/>
  <Override PartName="/ppt/slideLayouts/slideLayout803.xml" ContentType="application/vnd.openxmlformats-officedocument.presentationml.slideLayout+xml"/>
  <Override PartName="/ppt/slideLayouts/slideLayout804.xml" ContentType="application/vnd.openxmlformats-officedocument.presentationml.slideLayout+xml"/>
  <Override PartName="/ppt/slideLayouts/slideLayout805.xml" ContentType="application/vnd.openxmlformats-officedocument.presentationml.slideLayout+xml"/>
  <Override PartName="/ppt/slideLayouts/slideLayout806.xml" ContentType="application/vnd.openxmlformats-officedocument.presentationml.slideLayout+xml"/>
  <Override PartName="/ppt/slideLayouts/slideLayout807.xml" ContentType="application/vnd.openxmlformats-officedocument.presentationml.slideLayout+xml"/>
  <Override PartName="/ppt/slideLayouts/slideLayout808.xml" ContentType="application/vnd.openxmlformats-officedocument.presentationml.slideLayout+xml"/>
  <Override PartName="/ppt/slideLayouts/slideLayout809.xml" ContentType="application/vnd.openxmlformats-officedocument.presentationml.slideLayout+xml"/>
  <Override PartName="/ppt/slideLayouts/slideLayout810.xml" ContentType="application/vnd.openxmlformats-officedocument.presentationml.slideLayout+xml"/>
  <Override PartName="/ppt/slideLayouts/slideLayout811.xml" ContentType="application/vnd.openxmlformats-officedocument.presentationml.slideLayout+xml"/>
  <Override PartName="/ppt/slideLayouts/slideLayout812.xml" ContentType="application/vnd.openxmlformats-officedocument.presentationml.slideLayout+xml"/>
  <Override PartName="/ppt/slideLayouts/slideLayout813.xml" ContentType="application/vnd.openxmlformats-officedocument.presentationml.slideLayout+xml"/>
  <Override PartName="/ppt/slideLayouts/slideLayout814.xml" ContentType="application/vnd.openxmlformats-officedocument.presentationml.slideLayout+xml"/>
  <Override PartName="/ppt/slideLayouts/slideLayout815.xml" ContentType="application/vnd.openxmlformats-officedocument.presentationml.slideLayout+xml"/>
  <Override PartName="/ppt/slideLayouts/slideLayout816.xml" ContentType="application/vnd.openxmlformats-officedocument.presentationml.slideLayout+xml"/>
  <Override PartName="/ppt/slideLayouts/slideLayout817.xml" ContentType="application/vnd.openxmlformats-officedocument.presentationml.slideLayout+xml"/>
  <Override PartName="/ppt/slideLayouts/slideLayout818.xml" ContentType="application/vnd.openxmlformats-officedocument.presentationml.slideLayout+xml"/>
  <Override PartName="/ppt/slideLayouts/slideLayout819.xml" ContentType="application/vnd.openxmlformats-officedocument.presentationml.slideLayout+xml"/>
  <Override PartName="/ppt/slideLayouts/slideLayout820.xml" ContentType="application/vnd.openxmlformats-officedocument.presentationml.slideLayout+xml"/>
  <Override PartName="/ppt/slideLayouts/slideLayout821.xml" ContentType="application/vnd.openxmlformats-officedocument.presentationml.slideLayout+xml"/>
  <Override PartName="/ppt/slideLayouts/slideLayout822.xml" ContentType="application/vnd.openxmlformats-officedocument.presentationml.slideLayout+xml"/>
  <Override PartName="/ppt/slideLayouts/slideLayout823.xml" ContentType="application/vnd.openxmlformats-officedocument.presentationml.slideLayout+xml"/>
  <Override PartName="/ppt/slideLayouts/slideLayout824.xml" ContentType="application/vnd.openxmlformats-officedocument.presentationml.slideLayout+xml"/>
  <Override PartName="/ppt/slideLayouts/slideLayout825.xml" ContentType="application/vnd.openxmlformats-officedocument.presentationml.slideLayout+xml"/>
  <Override PartName="/ppt/slideLayouts/slideLayout826.xml" ContentType="application/vnd.openxmlformats-officedocument.presentationml.slideLayout+xml"/>
  <Override PartName="/ppt/slideLayouts/slideLayout827.xml" ContentType="application/vnd.openxmlformats-officedocument.presentationml.slideLayout+xml"/>
  <Override PartName="/ppt/slideLayouts/slideLayout828.xml" ContentType="application/vnd.openxmlformats-officedocument.presentationml.slideLayout+xml"/>
  <Override PartName="/ppt/slideLayouts/slideLayout829.xml" ContentType="application/vnd.openxmlformats-officedocument.presentationml.slideLayout+xml"/>
  <Override PartName="/ppt/slideLayouts/slideLayout830.xml" ContentType="application/vnd.openxmlformats-officedocument.presentationml.slideLayout+xml"/>
  <Override PartName="/ppt/slideLayouts/slideLayout831.xml" ContentType="application/vnd.openxmlformats-officedocument.presentationml.slideLayout+xml"/>
  <Override PartName="/ppt/slideLayouts/slideLayout832.xml" ContentType="application/vnd.openxmlformats-officedocument.presentationml.slideLayout+xml"/>
  <Override PartName="/ppt/slideLayouts/slideLayout833.xml" ContentType="application/vnd.openxmlformats-officedocument.presentationml.slideLayout+xml"/>
  <Override PartName="/ppt/slideLayouts/slideLayout834.xml" ContentType="application/vnd.openxmlformats-officedocument.presentationml.slideLayout+xml"/>
  <Override PartName="/ppt/slideLayouts/slideLayout835.xml" ContentType="application/vnd.openxmlformats-officedocument.presentationml.slideLayout+xml"/>
  <Override PartName="/ppt/slideLayouts/slideLayout836.xml" ContentType="application/vnd.openxmlformats-officedocument.presentationml.slideLayout+xml"/>
  <Override PartName="/ppt/slideLayouts/slideLayout837.xml" ContentType="application/vnd.openxmlformats-officedocument.presentationml.slideLayout+xml"/>
  <Override PartName="/ppt/slideLayouts/slideLayout838.xml" ContentType="application/vnd.openxmlformats-officedocument.presentationml.slideLayout+xml"/>
  <Override PartName="/ppt/slideLayouts/slideLayout839.xml" ContentType="application/vnd.openxmlformats-officedocument.presentationml.slideLayout+xml"/>
  <Override PartName="/ppt/slideLayouts/slideLayout840.xml" ContentType="application/vnd.openxmlformats-officedocument.presentationml.slideLayout+xml"/>
  <Override PartName="/ppt/slideLayouts/slideLayout841.xml" ContentType="application/vnd.openxmlformats-officedocument.presentationml.slideLayout+xml"/>
  <Override PartName="/ppt/slideLayouts/slideLayout842.xml" ContentType="application/vnd.openxmlformats-officedocument.presentationml.slideLayout+xml"/>
  <Override PartName="/ppt/slideLayouts/slideLayout843.xml" ContentType="application/vnd.openxmlformats-officedocument.presentationml.slideLayout+xml"/>
  <Override PartName="/ppt/slideLayouts/slideLayout844.xml" ContentType="application/vnd.openxmlformats-officedocument.presentationml.slideLayout+xml"/>
  <Override PartName="/ppt/slideLayouts/slideLayout845.xml" ContentType="application/vnd.openxmlformats-officedocument.presentationml.slideLayout+xml"/>
  <Override PartName="/ppt/slideLayouts/slideLayout846.xml" ContentType="application/vnd.openxmlformats-officedocument.presentationml.slideLayout+xml"/>
  <Override PartName="/ppt/slideLayouts/slideLayout847.xml" ContentType="application/vnd.openxmlformats-officedocument.presentationml.slideLayout+xml"/>
  <Override PartName="/ppt/slideLayouts/slideLayout848.xml" ContentType="application/vnd.openxmlformats-officedocument.presentationml.slideLayout+xml"/>
  <Override PartName="/ppt/slideLayouts/slideLayout849.xml" ContentType="application/vnd.openxmlformats-officedocument.presentationml.slideLayout+xml"/>
  <Override PartName="/ppt/slideLayouts/slideLayout850.xml" ContentType="application/vnd.openxmlformats-officedocument.presentationml.slideLayout+xml"/>
  <Override PartName="/ppt/slideLayouts/slideLayout851.xml" ContentType="application/vnd.openxmlformats-officedocument.presentationml.slideLayout+xml"/>
  <Override PartName="/ppt/slideLayouts/slideLayout852.xml" ContentType="application/vnd.openxmlformats-officedocument.presentationml.slideLayout+xml"/>
  <Override PartName="/ppt/slideLayouts/slideLayout853.xml" ContentType="application/vnd.openxmlformats-officedocument.presentationml.slideLayout+xml"/>
  <Override PartName="/ppt/slideLayouts/slideLayout854.xml" ContentType="application/vnd.openxmlformats-officedocument.presentationml.slideLayout+xml"/>
  <Override PartName="/ppt/slideLayouts/slideLayout855.xml" ContentType="application/vnd.openxmlformats-officedocument.presentationml.slideLayout+xml"/>
  <Override PartName="/ppt/slideLayouts/slideLayout856.xml" ContentType="application/vnd.openxmlformats-officedocument.presentationml.slideLayout+xml"/>
  <Override PartName="/ppt/slideLayouts/slideLayout857.xml" ContentType="application/vnd.openxmlformats-officedocument.presentationml.slideLayout+xml"/>
  <Override PartName="/ppt/slideLayouts/slideLayout858.xml" ContentType="application/vnd.openxmlformats-officedocument.presentationml.slideLayout+xml"/>
  <Override PartName="/ppt/slideLayouts/slideLayout859.xml" ContentType="application/vnd.openxmlformats-officedocument.presentationml.slideLayout+xml"/>
  <Override PartName="/ppt/slideLayouts/slideLayout860.xml" ContentType="application/vnd.openxmlformats-officedocument.presentationml.slideLayout+xml"/>
  <Override PartName="/ppt/slideLayouts/slideLayout861.xml" ContentType="application/vnd.openxmlformats-officedocument.presentationml.slideLayout+xml"/>
  <Override PartName="/ppt/slideLayouts/slideLayout862.xml" ContentType="application/vnd.openxmlformats-officedocument.presentationml.slideLayout+xml"/>
  <Override PartName="/ppt/slideLayouts/slideLayout863.xml" ContentType="application/vnd.openxmlformats-officedocument.presentationml.slideLayout+xml"/>
  <Override PartName="/ppt/slideLayouts/slideLayout864.xml" ContentType="application/vnd.openxmlformats-officedocument.presentationml.slideLayout+xml"/>
  <Override PartName="/ppt/slideLayouts/slideLayout865.xml" ContentType="application/vnd.openxmlformats-officedocument.presentationml.slideLayout+xml"/>
  <Override PartName="/ppt/slideLayouts/slideLayout866.xml" ContentType="application/vnd.openxmlformats-officedocument.presentationml.slideLayout+xml"/>
  <Override PartName="/ppt/slideLayouts/slideLayout867.xml" ContentType="application/vnd.openxmlformats-officedocument.presentationml.slideLayout+xml"/>
  <Override PartName="/ppt/slideLayouts/slideLayout868.xml" ContentType="application/vnd.openxmlformats-officedocument.presentationml.slideLayout+xml"/>
  <Override PartName="/ppt/slideLayouts/slideLayout869.xml" ContentType="application/vnd.openxmlformats-officedocument.presentationml.slideLayout+xml"/>
  <Override PartName="/ppt/slideLayouts/slideLayout870.xml" ContentType="application/vnd.openxmlformats-officedocument.presentationml.slideLayout+xml"/>
  <Override PartName="/ppt/slideLayouts/slideLayout871.xml" ContentType="application/vnd.openxmlformats-officedocument.presentationml.slideLayout+xml"/>
  <Override PartName="/ppt/slideLayouts/slideLayout872.xml" ContentType="application/vnd.openxmlformats-officedocument.presentationml.slideLayout+xml"/>
  <Override PartName="/ppt/slideLayouts/slideLayout873.xml" ContentType="application/vnd.openxmlformats-officedocument.presentationml.slideLayout+xml"/>
  <Override PartName="/ppt/slideLayouts/slideLayout874.xml" ContentType="application/vnd.openxmlformats-officedocument.presentationml.slideLayout+xml"/>
  <Override PartName="/ppt/slideLayouts/slideLayout875.xml" ContentType="application/vnd.openxmlformats-officedocument.presentationml.slideLayout+xml"/>
  <Override PartName="/ppt/slideLayouts/slideLayout876.xml" ContentType="application/vnd.openxmlformats-officedocument.presentationml.slideLayout+xml"/>
  <Override PartName="/ppt/slideLayouts/slideLayout877.xml" ContentType="application/vnd.openxmlformats-officedocument.presentationml.slideLayout+xml"/>
  <Override PartName="/ppt/slideLayouts/slideLayout878.xml" ContentType="application/vnd.openxmlformats-officedocument.presentationml.slideLayout+xml"/>
  <Override PartName="/ppt/slideLayouts/slideLayout879.xml" ContentType="application/vnd.openxmlformats-officedocument.presentationml.slideLayout+xml"/>
  <Override PartName="/ppt/slideLayouts/slideLayout880.xml" ContentType="application/vnd.openxmlformats-officedocument.presentationml.slideLayout+xml"/>
  <Override PartName="/ppt/slideLayouts/slideLayout881.xml" ContentType="application/vnd.openxmlformats-officedocument.presentationml.slideLayout+xml"/>
  <Override PartName="/ppt/slideLayouts/slideLayout882.xml" ContentType="application/vnd.openxmlformats-officedocument.presentationml.slideLayout+xml"/>
  <Override PartName="/ppt/slideLayouts/slideLayout883.xml" ContentType="application/vnd.openxmlformats-officedocument.presentationml.slideLayout+xml"/>
  <Override PartName="/ppt/slideLayouts/slideLayout884.xml" ContentType="application/vnd.openxmlformats-officedocument.presentationml.slideLayout+xml"/>
  <Override PartName="/ppt/slideLayouts/slideLayout885.xml" ContentType="application/vnd.openxmlformats-officedocument.presentationml.slideLayout+xml"/>
  <Override PartName="/ppt/slideLayouts/slideLayout886.xml" ContentType="application/vnd.openxmlformats-officedocument.presentationml.slideLayout+xml"/>
  <Override PartName="/ppt/slideLayouts/slideLayout887.xml" ContentType="application/vnd.openxmlformats-officedocument.presentationml.slideLayout+xml"/>
  <Override PartName="/ppt/slideLayouts/slideLayout888.xml" ContentType="application/vnd.openxmlformats-officedocument.presentationml.slideLayout+xml"/>
  <Override PartName="/ppt/slideLayouts/slideLayout889.xml" ContentType="application/vnd.openxmlformats-officedocument.presentationml.slideLayout+xml"/>
  <Override PartName="/ppt/slideLayouts/slideLayout890.xml" ContentType="application/vnd.openxmlformats-officedocument.presentationml.slideLayout+xml"/>
  <Override PartName="/ppt/slideLayouts/slideLayout891.xml" ContentType="application/vnd.openxmlformats-officedocument.presentationml.slideLayout+xml"/>
  <Override PartName="/ppt/slideLayouts/slideLayout892.xml" ContentType="application/vnd.openxmlformats-officedocument.presentationml.slideLayout+xml"/>
  <Override PartName="/ppt/slideLayouts/slideLayout893.xml" ContentType="application/vnd.openxmlformats-officedocument.presentationml.slideLayout+xml"/>
  <Override PartName="/ppt/slideLayouts/slideLayout894.xml" ContentType="application/vnd.openxmlformats-officedocument.presentationml.slideLayout+xml"/>
  <Override PartName="/ppt/slideLayouts/slideLayout895.xml" ContentType="application/vnd.openxmlformats-officedocument.presentationml.slideLayout+xml"/>
  <Override PartName="/ppt/slideLayouts/slideLayout896.xml" ContentType="application/vnd.openxmlformats-officedocument.presentationml.slideLayout+xml"/>
  <Override PartName="/ppt/slideLayouts/slideLayout897.xml" ContentType="application/vnd.openxmlformats-officedocument.presentationml.slideLayout+xml"/>
  <Override PartName="/ppt/slideLayouts/slideLayout898.xml" ContentType="application/vnd.openxmlformats-officedocument.presentationml.slideLayout+xml"/>
  <Override PartName="/ppt/slideLayouts/slideLayout899.xml" ContentType="application/vnd.openxmlformats-officedocument.presentationml.slideLayout+xml"/>
  <Override PartName="/ppt/slideLayouts/slideLayout900.xml" ContentType="application/vnd.openxmlformats-officedocument.presentationml.slideLayout+xml"/>
  <Override PartName="/ppt/slideLayouts/slideLayout901.xml" ContentType="application/vnd.openxmlformats-officedocument.presentationml.slideLayout+xml"/>
  <Override PartName="/ppt/slideLayouts/slideLayout902.xml" ContentType="application/vnd.openxmlformats-officedocument.presentationml.slideLayout+xml"/>
  <Override PartName="/ppt/slideLayouts/slideLayout903.xml" ContentType="application/vnd.openxmlformats-officedocument.presentationml.slideLayout+xml"/>
  <Override PartName="/ppt/slideLayouts/slideLayout904.xml" ContentType="application/vnd.openxmlformats-officedocument.presentationml.slideLayout+xml"/>
  <Override PartName="/ppt/slideLayouts/slideLayout905.xml" ContentType="application/vnd.openxmlformats-officedocument.presentationml.slideLayout+xml"/>
  <Override PartName="/ppt/slideLayouts/slideLayout906.xml" ContentType="application/vnd.openxmlformats-officedocument.presentationml.slideLayout+xml"/>
  <Override PartName="/ppt/slideLayouts/slideLayout907.xml" ContentType="application/vnd.openxmlformats-officedocument.presentationml.slideLayout+xml"/>
  <Override PartName="/ppt/slideLayouts/slideLayout908.xml" ContentType="application/vnd.openxmlformats-officedocument.presentationml.slideLayout+xml"/>
  <Override PartName="/ppt/slideLayouts/slideLayout909.xml" ContentType="application/vnd.openxmlformats-officedocument.presentationml.slideLayout+xml"/>
  <Override PartName="/ppt/slideLayouts/slideLayout910.xml" ContentType="application/vnd.openxmlformats-officedocument.presentationml.slideLayout+xml"/>
  <Override PartName="/ppt/slideLayouts/slideLayout911.xml" ContentType="application/vnd.openxmlformats-officedocument.presentationml.slideLayout+xml"/>
  <Override PartName="/ppt/slideLayouts/slideLayout912.xml" ContentType="application/vnd.openxmlformats-officedocument.presentationml.slideLayout+xml"/>
  <Override PartName="/ppt/slideLayouts/slideLayout913.xml" ContentType="application/vnd.openxmlformats-officedocument.presentationml.slideLayout+xml"/>
  <Override PartName="/ppt/slideLayouts/slideLayout914.xml" ContentType="application/vnd.openxmlformats-officedocument.presentationml.slideLayout+xml"/>
  <Override PartName="/ppt/slideLayouts/slideLayout915.xml" ContentType="application/vnd.openxmlformats-officedocument.presentationml.slideLayout+xml"/>
  <Override PartName="/ppt/slideLayouts/slideLayout916.xml" ContentType="application/vnd.openxmlformats-officedocument.presentationml.slideLayout+xml"/>
  <Override PartName="/ppt/slideLayouts/slideLayout917.xml" ContentType="application/vnd.openxmlformats-officedocument.presentationml.slideLayout+xml"/>
  <Override PartName="/ppt/slideLayouts/slideLayout918.xml" ContentType="application/vnd.openxmlformats-officedocument.presentationml.slideLayout+xml"/>
  <Override PartName="/ppt/slideLayouts/slideLayout919.xml" ContentType="application/vnd.openxmlformats-officedocument.presentationml.slideLayout+xml"/>
  <Override PartName="/ppt/slideLayouts/slideLayout920.xml" ContentType="application/vnd.openxmlformats-officedocument.presentationml.slideLayout+xml"/>
  <Override PartName="/ppt/slideLayouts/slideLayout921.xml" ContentType="application/vnd.openxmlformats-officedocument.presentationml.slideLayout+xml"/>
  <Override PartName="/ppt/slideLayouts/slideLayout922.xml" ContentType="application/vnd.openxmlformats-officedocument.presentationml.slideLayout+xml"/>
  <Override PartName="/ppt/slideLayouts/slideLayout923.xml" ContentType="application/vnd.openxmlformats-officedocument.presentationml.slideLayout+xml"/>
  <Override PartName="/ppt/slideLayouts/slideLayout924.xml" ContentType="application/vnd.openxmlformats-officedocument.presentationml.slideLayout+xml"/>
  <Override PartName="/ppt/slideLayouts/slideLayout925.xml" ContentType="application/vnd.openxmlformats-officedocument.presentationml.slideLayout+xml"/>
  <Override PartName="/ppt/slideLayouts/slideLayout926.xml" ContentType="application/vnd.openxmlformats-officedocument.presentationml.slideLayout+xml"/>
  <Override PartName="/ppt/slideLayouts/slideLayout927.xml" ContentType="application/vnd.openxmlformats-officedocument.presentationml.slideLayout+xml"/>
  <Override PartName="/ppt/slideLayouts/slideLayout928.xml" ContentType="application/vnd.openxmlformats-officedocument.presentationml.slideLayout+xml"/>
  <Override PartName="/ppt/slideLayouts/slideLayout929.xml" ContentType="application/vnd.openxmlformats-officedocument.presentationml.slideLayout+xml"/>
  <Override PartName="/ppt/slideLayouts/slideLayout930.xml" ContentType="application/vnd.openxmlformats-officedocument.presentationml.slideLayout+xml"/>
  <Override PartName="/ppt/slideLayouts/slideLayout931.xml" ContentType="application/vnd.openxmlformats-officedocument.presentationml.slideLayout+xml"/>
  <Override PartName="/ppt/slideLayouts/slideLayout932.xml" ContentType="application/vnd.openxmlformats-officedocument.presentationml.slideLayout+xml"/>
  <Override PartName="/ppt/slideLayouts/slideLayout933.xml" ContentType="application/vnd.openxmlformats-officedocument.presentationml.slideLayout+xml"/>
  <Override PartName="/ppt/slideLayouts/slideLayout934.xml" ContentType="application/vnd.openxmlformats-officedocument.presentationml.slideLayout+xml"/>
  <Override PartName="/ppt/slideLayouts/slideLayout935.xml" ContentType="application/vnd.openxmlformats-officedocument.presentationml.slideLayout+xml"/>
  <Override PartName="/ppt/slideLayouts/slideLayout936.xml" ContentType="application/vnd.openxmlformats-officedocument.presentationml.slideLayout+xml"/>
  <Override PartName="/ppt/slideLayouts/slideLayout937.xml" ContentType="application/vnd.openxmlformats-officedocument.presentationml.slideLayout+xml"/>
  <Override PartName="/ppt/slideLayouts/slideLayout938.xml" ContentType="application/vnd.openxmlformats-officedocument.presentationml.slideLayout+xml"/>
  <Override PartName="/ppt/slideLayouts/slideLayout939.xml" ContentType="application/vnd.openxmlformats-officedocument.presentationml.slideLayout+xml"/>
  <Override PartName="/ppt/slideLayouts/slideLayout940.xml" ContentType="application/vnd.openxmlformats-officedocument.presentationml.slideLayout+xml"/>
  <Override PartName="/ppt/slideLayouts/slideLayout941.xml" ContentType="application/vnd.openxmlformats-officedocument.presentationml.slideLayout+xml"/>
  <Override PartName="/ppt/slideLayouts/slideLayout942.xml" ContentType="application/vnd.openxmlformats-officedocument.presentationml.slideLayout+xml"/>
  <Override PartName="/ppt/slideLayouts/slideLayout943.xml" ContentType="application/vnd.openxmlformats-officedocument.presentationml.slideLayout+xml"/>
  <Override PartName="/ppt/slideLayouts/slideLayout944.xml" ContentType="application/vnd.openxmlformats-officedocument.presentationml.slideLayout+xml"/>
  <Override PartName="/ppt/slideLayouts/slideLayout945.xml" ContentType="application/vnd.openxmlformats-officedocument.presentationml.slideLayout+xml"/>
  <Override PartName="/ppt/slideLayouts/slideLayout946.xml" ContentType="application/vnd.openxmlformats-officedocument.presentationml.slideLayout+xml"/>
  <Override PartName="/ppt/slideLayouts/slideLayout947.xml" ContentType="application/vnd.openxmlformats-officedocument.presentationml.slideLayout+xml"/>
  <Override PartName="/ppt/slideLayouts/slideLayout948.xml" ContentType="application/vnd.openxmlformats-officedocument.presentationml.slideLayout+xml"/>
  <Override PartName="/ppt/slideLayouts/slideLayout949.xml" ContentType="application/vnd.openxmlformats-officedocument.presentationml.slideLayout+xml"/>
  <Override PartName="/ppt/slideLayouts/slideLayout950.xml" ContentType="application/vnd.openxmlformats-officedocument.presentationml.slideLayout+xml"/>
  <Override PartName="/ppt/slideLayouts/slideLayout951.xml" ContentType="application/vnd.openxmlformats-officedocument.presentationml.slideLayout+xml"/>
  <Override PartName="/ppt/slideLayouts/slideLayout952.xml" ContentType="application/vnd.openxmlformats-officedocument.presentationml.slideLayout+xml"/>
  <Override PartName="/ppt/slideLayouts/slideLayout953.xml" ContentType="application/vnd.openxmlformats-officedocument.presentationml.slideLayout+xml"/>
  <Override PartName="/ppt/slideLayouts/slideLayout954.xml" ContentType="application/vnd.openxmlformats-officedocument.presentationml.slideLayout+xml"/>
  <Override PartName="/ppt/slideLayouts/slideLayout955.xml" ContentType="application/vnd.openxmlformats-officedocument.presentationml.slideLayout+xml"/>
  <Override PartName="/ppt/slideLayouts/slideLayout956.xml" ContentType="application/vnd.openxmlformats-officedocument.presentationml.slideLayout+xml"/>
  <Override PartName="/ppt/slideLayouts/slideLayout957.xml" ContentType="application/vnd.openxmlformats-officedocument.presentationml.slideLayout+xml"/>
  <Override PartName="/ppt/slideLayouts/slideLayout958.xml" ContentType="application/vnd.openxmlformats-officedocument.presentationml.slideLayout+xml"/>
  <Override PartName="/ppt/slideLayouts/slideLayout959.xml" ContentType="application/vnd.openxmlformats-officedocument.presentationml.slideLayout+xml"/>
  <Override PartName="/ppt/slideLayouts/slideLayout960.xml" ContentType="application/vnd.openxmlformats-officedocument.presentationml.slideLayout+xml"/>
  <Override PartName="/ppt/slideLayouts/slideLayout961.xml" ContentType="application/vnd.openxmlformats-officedocument.presentationml.slideLayout+xml"/>
  <Override PartName="/ppt/slideLayouts/slideLayout962.xml" ContentType="application/vnd.openxmlformats-officedocument.presentationml.slideLayout+xml"/>
  <Override PartName="/ppt/slideLayouts/slideLayout963.xml" ContentType="application/vnd.openxmlformats-officedocument.presentationml.slideLayout+xml"/>
  <Override PartName="/ppt/slideLayouts/slideLayout964.xml" ContentType="application/vnd.openxmlformats-officedocument.presentationml.slideLayout+xml"/>
  <Override PartName="/ppt/slideLayouts/slideLayout965.xml" ContentType="application/vnd.openxmlformats-officedocument.presentationml.slideLayout+xml"/>
  <Override PartName="/ppt/slideLayouts/slideLayout966.xml" ContentType="application/vnd.openxmlformats-officedocument.presentationml.slideLayout+xml"/>
  <Override PartName="/ppt/slideLayouts/slideLayout967.xml" ContentType="application/vnd.openxmlformats-officedocument.presentationml.slideLayout+xml"/>
  <Override PartName="/ppt/slideLayouts/slideLayout968.xml" ContentType="application/vnd.openxmlformats-officedocument.presentationml.slideLayout+xml"/>
  <Override PartName="/ppt/slideLayouts/slideLayout969.xml" ContentType="application/vnd.openxmlformats-officedocument.presentationml.slideLayout+xml"/>
  <Override PartName="/ppt/slideLayouts/slideLayout970.xml" ContentType="application/vnd.openxmlformats-officedocument.presentationml.slideLayout+xml"/>
  <Override PartName="/ppt/slideLayouts/slideLayout971.xml" ContentType="application/vnd.openxmlformats-officedocument.presentationml.slideLayout+xml"/>
  <Override PartName="/ppt/slideLayouts/slideLayout972.xml" ContentType="application/vnd.openxmlformats-officedocument.presentationml.slideLayout+xml"/>
  <Override PartName="/ppt/slideLayouts/slideLayout973.xml" ContentType="application/vnd.openxmlformats-officedocument.presentationml.slideLayout+xml"/>
  <Override PartName="/ppt/slideLayouts/slideLayout974.xml" ContentType="application/vnd.openxmlformats-officedocument.presentationml.slideLayout+xml"/>
  <Override PartName="/ppt/slideLayouts/slideLayout975.xml" ContentType="application/vnd.openxmlformats-officedocument.presentationml.slideLayout+xml"/>
  <Override PartName="/ppt/slideLayouts/slideLayout976.xml" ContentType="application/vnd.openxmlformats-officedocument.presentationml.slideLayout+xml"/>
  <Override PartName="/ppt/slideLayouts/slideLayout977.xml" ContentType="application/vnd.openxmlformats-officedocument.presentationml.slideLayout+xml"/>
  <Override PartName="/ppt/slideLayouts/slideLayout978.xml" ContentType="application/vnd.openxmlformats-officedocument.presentationml.slideLayout+xml"/>
  <Override PartName="/ppt/slideLayouts/slideLayout979.xml" ContentType="application/vnd.openxmlformats-officedocument.presentationml.slideLayout+xml"/>
  <Override PartName="/ppt/slideLayouts/slideLayout980.xml" ContentType="application/vnd.openxmlformats-officedocument.presentationml.slideLayout+xml"/>
  <Override PartName="/ppt/slideLayouts/slideLayout981.xml" ContentType="application/vnd.openxmlformats-officedocument.presentationml.slideLayout+xml"/>
  <Override PartName="/ppt/slideLayouts/slideLayout982.xml" ContentType="application/vnd.openxmlformats-officedocument.presentationml.slideLayout+xml"/>
  <Override PartName="/ppt/slideLayouts/slideLayout983.xml" ContentType="application/vnd.openxmlformats-officedocument.presentationml.slideLayout+xml"/>
  <Override PartName="/ppt/slideLayouts/slideLayout984.xml" ContentType="application/vnd.openxmlformats-officedocument.presentationml.slideLayout+xml"/>
  <Override PartName="/ppt/slideLayouts/slideLayout985.xml" ContentType="application/vnd.openxmlformats-officedocument.presentationml.slideLayout+xml"/>
  <Override PartName="/ppt/slideLayouts/slideLayout986.xml" ContentType="application/vnd.openxmlformats-officedocument.presentationml.slideLayout+xml"/>
  <Override PartName="/ppt/slideLayouts/slideLayout987.xml" ContentType="application/vnd.openxmlformats-officedocument.presentationml.slideLayout+xml"/>
  <Override PartName="/ppt/slideLayouts/slideLayout988.xml" ContentType="application/vnd.openxmlformats-officedocument.presentationml.slideLayout+xml"/>
  <Override PartName="/ppt/slideLayouts/slideLayout989.xml" ContentType="application/vnd.openxmlformats-officedocument.presentationml.slideLayout+xml"/>
  <Override PartName="/ppt/slideLayouts/slideLayout990.xml" ContentType="application/vnd.openxmlformats-officedocument.presentationml.slideLayout+xml"/>
  <Override PartName="/ppt/slideLayouts/slideLayout991.xml" ContentType="application/vnd.openxmlformats-officedocument.presentationml.slideLayout+xml"/>
  <Override PartName="/ppt/slideLayouts/slideLayout992.xml" ContentType="application/vnd.openxmlformats-officedocument.presentationml.slideLayout+xml"/>
  <Override PartName="/ppt/slideLayouts/slideLayout993.xml" ContentType="application/vnd.openxmlformats-officedocument.presentationml.slideLayout+xml"/>
  <Override PartName="/ppt/slideLayouts/slideLayout994.xml" ContentType="application/vnd.openxmlformats-officedocument.presentationml.slideLayout+xml"/>
  <Override PartName="/ppt/slideLayouts/slideLayout995.xml" ContentType="application/vnd.openxmlformats-officedocument.presentationml.slideLayout+xml"/>
  <Override PartName="/ppt/slideLayouts/slideLayout996.xml" ContentType="application/vnd.openxmlformats-officedocument.presentationml.slideLayout+xml"/>
  <Override PartName="/ppt/slideLayouts/slideLayout997.xml" ContentType="application/vnd.openxmlformats-officedocument.presentationml.slideLayout+xml"/>
  <Override PartName="/ppt/slideLayouts/slideLayout998.xml" ContentType="application/vnd.openxmlformats-officedocument.presentationml.slideLayout+xml"/>
  <Override PartName="/ppt/slideLayouts/slideLayout999.xml" ContentType="application/vnd.openxmlformats-officedocument.presentationml.slideLayout+xml"/>
  <Override PartName="/ppt/slideLayouts/slideLayout1000.xml" ContentType="application/vnd.openxmlformats-officedocument.presentationml.slideLayout+xml"/>
  <Override PartName="/ppt/slideLayouts/slideLayout1001.xml" ContentType="application/vnd.openxmlformats-officedocument.presentationml.slideLayout+xml"/>
  <Override PartName="/ppt/slideLayouts/slideLayout1002.xml" ContentType="application/vnd.openxmlformats-officedocument.presentationml.slideLayout+xml"/>
  <Override PartName="/ppt/slideLayouts/slideLayout1003.xml" ContentType="application/vnd.openxmlformats-officedocument.presentationml.slideLayout+xml"/>
  <Override PartName="/ppt/slideLayouts/slideLayout1004.xml" ContentType="application/vnd.openxmlformats-officedocument.presentationml.slideLayout+xml"/>
  <Override PartName="/ppt/slideLayouts/slideLayout1005.xml" ContentType="application/vnd.openxmlformats-officedocument.presentationml.slideLayout+xml"/>
  <Override PartName="/ppt/slideLayouts/slideLayout1006.xml" ContentType="application/vnd.openxmlformats-officedocument.presentationml.slideLayout+xml"/>
  <Override PartName="/ppt/slideLayouts/slideLayout1007.xml" ContentType="application/vnd.openxmlformats-officedocument.presentationml.slideLayout+xml"/>
  <Override PartName="/ppt/slideLayouts/slideLayout1008.xml" ContentType="application/vnd.openxmlformats-officedocument.presentationml.slideLayout+xml"/>
  <Override PartName="/ppt/slideLayouts/slideLayout1009.xml" ContentType="application/vnd.openxmlformats-officedocument.presentationml.slideLayout+xml"/>
  <Override PartName="/ppt/slideLayouts/slideLayout1010.xml" ContentType="application/vnd.openxmlformats-officedocument.presentationml.slideLayout+xml"/>
  <Override PartName="/ppt/slideLayouts/slideLayout1011.xml" ContentType="application/vnd.openxmlformats-officedocument.presentationml.slideLayout+xml"/>
  <Override PartName="/ppt/slideLayouts/slideLayout1012.xml" ContentType="application/vnd.openxmlformats-officedocument.presentationml.slideLayout+xml"/>
  <Override PartName="/ppt/slideLayouts/slideLayout1013.xml" ContentType="application/vnd.openxmlformats-officedocument.presentationml.slideLayout+xml"/>
  <Override PartName="/ppt/slideLayouts/slideLayout1014.xml" ContentType="application/vnd.openxmlformats-officedocument.presentationml.slideLayout+xml"/>
  <Override PartName="/ppt/slideLayouts/slideLayout1015.xml" ContentType="application/vnd.openxmlformats-officedocument.presentationml.slideLayout+xml"/>
  <Override PartName="/ppt/slideLayouts/slideLayout1016.xml" ContentType="application/vnd.openxmlformats-officedocument.presentationml.slideLayout+xml"/>
  <Override PartName="/ppt/slideLayouts/slideLayout1017.xml" ContentType="application/vnd.openxmlformats-officedocument.presentationml.slideLayout+xml"/>
  <Override PartName="/ppt/slideLayouts/slideLayout1018.xml" ContentType="application/vnd.openxmlformats-officedocument.presentationml.slideLayout+xml"/>
  <Override PartName="/ppt/slideLayouts/slideLayout1019.xml" ContentType="application/vnd.openxmlformats-officedocument.presentationml.slideLayout+xml"/>
  <Override PartName="/ppt/slideLayouts/slideLayout1020.xml" ContentType="application/vnd.openxmlformats-officedocument.presentationml.slideLayout+xml"/>
  <Override PartName="/ppt/slideLayouts/slideLayout1021.xml" ContentType="application/vnd.openxmlformats-officedocument.presentationml.slideLayout+xml"/>
  <Override PartName="/ppt/slideLayouts/slideLayout1022.xml" ContentType="application/vnd.openxmlformats-officedocument.presentationml.slideLayout+xml"/>
  <Override PartName="/ppt/slideLayouts/slideLayout1023.xml" ContentType="application/vnd.openxmlformats-officedocument.presentationml.slideLayout+xml"/>
  <Override PartName="/ppt/slideLayouts/slideLayout1024.xml" ContentType="application/vnd.openxmlformats-officedocument.presentationml.slideLayout+xml"/>
  <Override PartName="/ppt/slideLayouts/slideLayout1025.xml" ContentType="application/vnd.openxmlformats-officedocument.presentationml.slideLayout+xml"/>
  <Override PartName="/ppt/slideLayouts/slideLayout1026.xml" ContentType="application/vnd.openxmlformats-officedocument.presentationml.slideLayout+xml"/>
  <Override PartName="/ppt/slideLayouts/slideLayout1027.xml" ContentType="application/vnd.openxmlformats-officedocument.presentationml.slideLayout+xml"/>
  <Override PartName="/ppt/slideLayouts/slideLayout1028.xml" ContentType="application/vnd.openxmlformats-officedocument.presentationml.slideLayout+xml"/>
  <Override PartName="/ppt/slideLayouts/slideLayout1029.xml" ContentType="application/vnd.openxmlformats-officedocument.presentationml.slideLayout+xml"/>
  <Override PartName="/ppt/slideLayouts/slideLayout1030.xml" ContentType="application/vnd.openxmlformats-officedocument.presentationml.slideLayout+xml"/>
  <Override PartName="/ppt/slideLayouts/slideLayout1031.xml" ContentType="application/vnd.openxmlformats-officedocument.presentationml.slideLayout+xml"/>
  <Override PartName="/ppt/slideLayouts/slideLayout1032.xml" ContentType="application/vnd.openxmlformats-officedocument.presentationml.slideLayout+xml"/>
  <Override PartName="/ppt/slideLayouts/slideLayout1033.xml" ContentType="application/vnd.openxmlformats-officedocument.presentationml.slideLayout+xml"/>
  <Override PartName="/ppt/slideLayouts/slideLayout1034.xml" ContentType="application/vnd.openxmlformats-officedocument.presentationml.slideLayout+xml"/>
  <Override PartName="/ppt/slideLayouts/slideLayout1035.xml" ContentType="application/vnd.openxmlformats-officedocument.presentationml.slideLayout+xml"/>
  <Override PartName="/ppt/slideLayouts/slideLayout1036.xml" ContentType="application/vnd.openxmlformats-officedocument.presentationml.slideLayout+xml"/>
  <Override PartName="/ppt/slideLayouts/slideLayout1037.xml" ContentType="application/vnd.openxmlformats-officedocument.presentationml.slideLayout+xml"/>
  <Override PartName="/ppt/slideLayouts/slideLayout1038.xml" ContentType="application/vnd.openxmlformats-officedocument.presentationml.slideLayout+xml"/>
  <Override PartName="/ppt/slideLayouts/slideLayout1039.xml" ContentType="application/vnd.openxmlformats-officedocument.presentationml.slideLayout+xml"/>
  <Override PartName="/ppt/slideLayouts/slideLayout1040.xml" ContentType="application/vnd.openxmlformats-officedocument.presentationml.slideLayout+xml"/>
  <Override PartName="/ppt/slideLayouts/slideLayout1041.xml" ContentType="application/vnd.openxmlformats-officedocument.presentationml.slideLayout+xml"/>
  <Override PartName="/ppt/slideLayouts/slideLayout1042.xml" ContentType="application/vnd.openxmlformats-officedocument.presentationml.slideLayout+xml"/>
  <Override PartName="/ppt/slideLayouts/slideLayout1043.xml" ContentType="application/vnd.openxmlformats-officedocument.presentationml.slideLayout+xml"/>
  <Override PartName="/ppt/slideLayouts/slideLayout1044.xml" ContentType="application/vnd.openxmlformats-officedocument.presentationml.slideLayout+xml"/>
  <Override PartName="/ppt/slideLayouts/slideLayout1045.xml" ContentType="application/vnd.openxmlformats-officedocument.presentationml.slideLayout+xml"/>
  <Override PartName="/ppt/slideLayouts/slideLayout1046.xml" ContentType="application/vnd.openxmlformats-officedocument.presentationml.slideLayout+xml"/>
  <Override PartName="/ppt/slideLayouts/slideLayout1047.xml" ContentType="application/vnd.openxmlformats-officedocument.presentationml.slideLayout+xml"/>
  <Override PartName="/ppt/slideLayouts/slideLayout1048.xml" ContentType="application/vnd.openxmlformats-officedocument.presentationml.slideLayout+xml"/>
  <Override PartName="/ppt/slideLayouts/slideLayout1049.xml" ContentType="application/vnd.openxmlformats-officedocument.presentationml.slideLayout+xml"/>
  <Override PartName="/ppt/slideLayouts/slideLayout1050.xml" ContentType="application/vnd.openxmlformats-officedocument.presentationml.slideLayout+xml"/>
  <Override PartName="/ppt/slideLayouts/slideLayout1051.xml" ContentType="application/vnd.openxmlformats-officedocument.presentationml.slideLayout+xml"/>
  <Override PartName="/ppt/slideLayouts/slideLayout1052.xml" ContentType="application/vnd.openxmlformats-officedocument.presentationml.slideLayout+xml"/>
  <Override PartName="/ppt/slideLayouts/slideLayout1053.xml" ContentType="application/vnd.openxmlformats-officedocument.presentationml.slideLayout+xml"/>
  <Override PartName="/ppt/slideLayouts/slideLayout1054.xml" ContentType="application/vnd.openxmlformats-officedocument.presentationml.slideLayout+xml"/>
  <Override PartName="/ppt/slideLayouts/slideLayout1055.xml" ContentType="application/vnd.openxmlformats-officedocument.presentationml.slideLayout+xml"/>
  <Override PartName="/ppt/slideLayouts/slideLayout1056.xml" ContentType="application/vnd.openxmlformats-officedocument.presentationml.slideLayout+xml"/>
  <Override PartName="/ppt/slideLayouts/slideLayout1057.xml" ContentType="application/vnd.openxmlformats-officedocument.presentationml.slideLayout+xml"/>
  <Override PartName="/ppt/slideLayouts/slideLayout1058.xml" ContentType="application/vnd.openxmlformats-officedocument.presentationml.slideLayout+xml"/>
  <Override PartName="/ppt/slideLayouts/slideLayout1059.xml" ContentType="application/vnd.openxmlformats-officedocument.presentationml.slideLayout+xml"/>
  <Override PartName="/ppt/slideLayouts/slideLayout1060.xml" ContentType="application/vnd.openxmlformats-officedocument.presentationml.slideLayout+xml"/>
  <Override PartName="/ppt/slideLayouts/slideLayout1061.xml" ContentType="application/vnd.openxmlformats-officedocument.presentationml.slideLayout+xml"/>
  <Override PartName="/ppt/slideLayouts/slideLayout1062.xml" ContentType="application/vnd.openxmlformats-officedocument.presentationml.slideLayout+xml"/>
  <Override PartName="/ppt/slideLayouts/slideLayout1063.xml" ContentType="application/vnd.openxmlformats-officedocument.presentationml.slideLayout+xml"/>
  <Override PartName="/ppt/slideLayouts/slideLayout1064.xml" ContentType="application/vnd.openxmlformats-officedocument.presentationml.slideLayout+xml"/>
  <Override PartName="/ppt/slideLayouts/slideLayout1065.xml" ContentType="application/vnd.openxmlformats-officedocument.presentationml.slideLayout+xml"/>
  <Override PartName="/ppt/slideLayouts/slideLayout1066.xml" ContentType="application/vnd.openxmlformats-officedocument.presentationml.slideLayout+xml"/>
  <Override PartName="/ppt/slideLayouts/slideLayout1067.xml" ContentType="application/vnd.openxmlformats-officedocument.presentationml.slideLayout+xml"/>
  <Override PartName="/ppt/slideLayouts/slideLayout1068.xml" ContentType="application/vnd.openxmlformats-officedocument.presentationml.slideLayout+xml"/>
  <Override PartName="/ppt/slideLayouts/slideLayout1069.xml" ContentType="application/vnd.openxmlformats-officedocument.presentationml.slideLayout+xml"/>
  <Override PartName="/ppt/slideLayouts/slideLayout1070.xml" ContentType="application/vnd.openxmlformats-officedocument.presentationml.slideLayout+xml"/>
  <Override PartName="/ppt/slideLayouts/slideLayout1071.xml" ContentType="application/vnd.openxmlformats-officedocument.presentationml.slideLayout+xml"/>
  <Override PartName="/ppt/slideLayouts/slideLayout1072.xml" ContentType="application/vnd.openxmlformats-officedocument.presentationml.slideLayout+xml"/>
  <Override PartName="/ppt/slideLayouts/slideLayout1073.xml" ContentType="application/vnd.openxmlformats-officedocument.presentationml.slideLayout+xml"/>
  <Override PartName="/ppt/slideLayouts/slideLayout1074.xml" ContentType="application/vnd.openxmlformats-officedocument.presentationml.slideLayout+xml"/>
  <Override PartName="/ppt/slideLayouts/slideLayout1075.xml" ContentType="application/vnd.openxmlformats-officedocument.presentationml.slideLayout+xml"/>
  <Override PartName="/ppt/slideLayouts/slideLayout1076.xml" ContentType="application/vnd.openxmlformats-officedocument.presentationml.slideLayout+xml"/>
  <Override PartName="/ppt/slideLayouts/slideLayout1077.xml" ContentType="application/vnd.openxmlformats-officedocument.presentationml.slideLayout+xml"/>
  <Override PartName="/ppt/slideLayouts/slideLayout1078.xml" ContentType="application/vnd.openxmlformats-officedocument.presentationml.slideLayout+xml"/>
  <Override PartName="/ppt/slideLayouts/slideLayout1079.xml" ContentType="application/vnd.openxmlformats-officedocument.presentationml.slideLayout+xml"/>
  <Override PartName="/ppt/slideLayouts/slideLayout1080.xml" ContentType="application/vnd.openxmlformats-officedocument.presentationml.slideLayout+xml"/>
  <Override PartName="/ppt/slideLayouts/slideLayout1081.xml" ContentType="application/vnd.openxmlformats-officedocument.presentationml.slideLayout+xml"/>
  <Override PartName="/ppt/slideLayouts/slideLayout1082.xml" ContentType="application/vnd.openxmlformats-officedocument.presentationml.slideLayout+xml"/>
  <Override PartName="/ppt/slideLayouts/slideLayout1083.xml" ContentType="application/vnd.openxmlformats-officedocument.presentationml.slideLayout+xml"/>
  <Override PartName="/ppt/slideLayouts/slideLayout1084.xml" ContentType="application/vnd.openxmlformats-officedocument.presentationml.slideLayout+xml"/>
  <Override PartName="/ppt/slideLayouts/slideLayout1085.xml" ContentType="application/vnd.openxmlformats-officedocument.presentationml.slideLayout+xml"/>
  <Override PartName="/ppt/slideLayouts/slideLayout1086.xml" ContentType="application/vnd.openxmlformats-officedocument.presentationml.slideLayout+xml"/>
  <Override PartName="/ppt/slideLayouts/slideLayout1087.xml" ContentType="application/vnd.openxmlformats-officedocument.presentationml.slideLayout+xml"/>
  <Override PartName="/ppt/slideLayouts/slideLayout1088.xml" ContentType="application/vnd.openxmlformats-officedocument.presentationml.slideLayout+xml"/>
  <Override PartName="/ppt/slideLayouts/slideLayout1089.xml" ContentType="application/vnd.openxmlformats-officedocument.presentationml.slideLayout+xml"/>
  <Override PartName="/ppt/slideLayouts/slideLayout1090.xml" ContentType="application/vnd.openxmlformats-officedocument.presentationml.slideLayout+xml"/>
  <Override PartName="/ppt/slideLayouts/slideLayout1091.xml" ContentType="application/vnd.openxmlformats-officedocument.presentationml.slideLayout+xml"/>
  <Override PartName="/ppt/slideLayouts/slideLayout1092.xml" ContentType="application/vnd.openxmlformats-officedocument.presentationml.slideLayout+xml"/>
  <Override PartName="/ppt/slideLayouts/slideLayout1093.xml" ContentType="application/vnd.openxmlformats-officedocument.presentationml.slideLayout+xml"/>
  <Override PartName="/ppt/slideLayouts/slideLayout1094.xml" ContentType="application/vnd.openxmlformats-officedocument.presentationml.slideLayout+xml"/>
  <Override PartName="/ppt/slideLayouts/slideLayout1095.xml" ContentType="application/vnd.openxmlformats-officedocument.presentationml.slideLayout+xml"/>
  <Override PartName="/ppt/slideLayouts/slideLayout1096.xml" ContentType="application/vnd.openxmlformats-officedocument.presentationml.slideLayout+xml"/>
  <Override PartName="/ppt/slideLayouts/slideLayout1097.xml" ContentType="application/vnd.openxmlformats-officedocument.presentationml.slideLayout+xml"/>
  <Override PartName="/ppt/slideLayouts/slideLayout1098.xml" ContentType="application/vnd.openxmlformats-officedocument.presentationml.slideLayout+xml"/>
  <Override PartName="/ppt/slideLayouts/slideLayout1099.xml" ContentType="application/vnd.openxmlformats-officedocument.presentationml.slideLayout+xml"/>
  <Override PartName="/ppt/slideLayouts/slideLayout1100.xml" ContentType="application/vnd.openxmlformats-officedocument.presentationml.slideLayout+xml"/>
  <Override PartName="/ppt/slideLayouts/slideLayout1101.xml" ContentType="application/vnd.openxmlformats-officedocument.presentationml.slideLayout+xml"/>
  <Override PartName="/ppt/slideLayouts/slideLayout1102.xml" ContentType="application/vnd.openxmlformats-officedocument.presentationml.slideLayout+xml"/>
  <Override PartName="/ppt/slideLayouts/slideLayout1103.xml" ContentType="application/vnd.openxmlformats-officedocument.presentationml.slideLayout+xml"/>
  <Override PartName="/ppt/slideLayouts/slideLayout1104.xml" ContentType="application/vnd.openxmlformats-officedocument.presentationml.slideLayout+xml"/>
  <Override PartName="/ppt/slideLayouts/slideLayout1105.xml" ContentType="application/vnd.openxmlformats-officedocument.presentationml.slideLayout+xml"/>
  <Override PartName="/ppt/slideLayouts/slideLayout1106.xml" ContentType="application/vnd.openxmlformats-officedocument.presentationml.slideLayout+xml"/>
  <Override PartName="/ppt/slideLayouts/slideLayout1107.xml" ContentType="application/vnd.openxmlformats-officedocument.presentationml.slideLayout+xml"/>
  <Override PartName="/ppt/slideLayouts/slideLayout1108.xml" ContentType="application/vnd.openxmlformats-officedocument.presentationml.slideLayout+xml"/>
  <Override PartName="/ppt/slideLayouts/slideLayout1109.xml" ContentType="application/vnd.openxmlformats-officedocument.presentationml.slideLayout+xml"/>
  <Override PartName="/ppt/slideLayouts/slideLayout1110.xml" ContentType="application/vnd.openxmlformats-officedocument.presentationml.slideLayout+xml"/>
  <Override PartName="/ppt/slideLayouts/slideLayout1111.xml" ContentType="application/vnd.openxmlformats-officedocument.presentationml.slideLayout+xml"/>
  <Override PartName="/ppt/slideLayouts/slideLayout1112.xml" ContentType="application/vnd.openxmlformats-officedocument.presentationml.slideLayout+xml"/>
  <Override PartName="/ppt/slideLayouts/slideLayout1113.xml" ContentType="application/vnd.openxmlformats-officedocument.presentationml.slideLayout+xml"/>
  <Override PartName="/ppt/slideLayouts/slideLayout1114.xml" ContentType="application/vnd.openxmlformats-officedocument.presentationml.slideLayout+xml"/>
  <Override PartName="/ppt/slideLayouts/slideLayout1115.xml" ContentType="application/vnd.openxmlformats-officedocument.presentationml.slideLayout+xml"/>
  <Override PartName="/ppt/slideLayouts/slideLayout1116.xml" ContentType="application/vnd.openxmlformats-officedocument.presentationml.slideLayout+xml"/>
  <Override PartName="/ppt/slideLayouts/slideLayout1117.xml" ContentType="application/vnd.openxmlformats-officedocument.presentationml.slideLayout+xml"/>
  <Override PartName="/ppt/slideLayouts/slideLayout1118.xml" ContentType="application/vnd.openxmlformats-officedocument.presentationml.slideLayout+xml"/>
  <Override PartName="/ppt/slideLayouts/slideLayout1119.xml" ContentType="application/vnd.openxmlformats-officedocument.presentationml.slideLayout+xml"/>
  <Override PartName="/ppt/slideLayouts/slideLayout1120.xml" ContentType="application/vnd.openxmlformats-officedocument.presentationml.slideLayout+xml"/>
  <Override PartName="/ppt/slideLayouts/slideLayout1121.xml" ContentType="application/vnd.openxmlformats-officedocument.presentationml.slideLayout+xml"/>
  <Override PartName="/ppt/slideLayouts/slideLayout1122.xml" ContentType="application/vnd.openxmlformats-officedocument.presentationml.slideLayout+xml"/>
  <Override PartName="/ppt/slideLayouts/slideLayout1123.xml" ContentType="application/vnd.openxmlformats-officedocument.presentationml.slideLayout+xml"/>
  <Override PartName="/ppt/slideLayouts/slideLayout1124.xml" ContentType="application/vnd.openxmlformats-officedocument.presentationml.slideLayout+xml"/>
  <Override PartName="/ppt/slideLayouts/slideLayout1125.xml" ContentType="application/vnd.openxmlformats-officedocument.presentationml.slideLayout+xml"/>
  <Override PartName="/ppt/slideLayouts/slideLayout1126.xml" ContentType="application/vnd.openxmlformats-officedocument.presentationml.slideLayout+xml"/>
  <Override PartName="/ppt/slideLayouts/slideLayout1127.xml" ContentType="application/vnd.openxmlformats-officedocument.presentationml.slideLayout+xml"/>
  <Override PartName="/ppt/slideLayouts/slideLayout1128.xml" ContentType="application/vnd.openxmlformats-officedocument.presentationml.slideLayout+xml"/>
  <Override PartName="/ppt/slideLayouts/slideLayout1129.xml" ContentType="application/vnd.openxmlformats-officedocument.presentationml.slideLayout+xml"/>
  <Override PartName="/ppt/slideLayouts/slideLayout1130.xml" ContentType="application/vnd.openxmlformats-officedocument.presentationml.slideLayout+xml"/>
  <Override PartName="/ppt/slideLayouts/slideLayout1131.xml" ContentType="application/vnd.openxmlformats-officedocument.presentationml.slideLayout+xml"/>
  <Override PartName="/ppt/slideLayouts/slideLayout1132.xml" ContentType="application/vnd.openxmlformats-officedocument.presentationml.slideLayout+xml"/>
  <Override PartName="/ppt/slideLayouts/slideLayout1133.xml" ContentType="application/vnd.openxmlformats-officedocument.presentationml.slideLayout+xml"/>
  <Override PartName="/ppt/slideLayouts/slideLayout1134.xml" ContentType="application/vnd.openxmlformats-officedocument.presentationml.slideLayout+xml"/>
  <Override PartName="/ppt/slideLayouts/slideLayout1135.xml" ContentType="application/vnd.openxmlformats-officedocument.presentationml.slideLayout+xml"/>
  <Override PartName="/ppt/theme/theme5.xml" ContentType="application/vnd.openxmlformats-officedocument.theme+xml"/>
  <Override PartName="/ppt/slideLayouts/slideLayout1136.xml" ContentType="application/vnd.openxmlformats-officedocument.presentationml.slideLayout+xml"/>
  <Override PartName="/ppt/slideLayouts/slideLayout1137.xml" ContentType="application/vnd.openxmlformats-officedocument.presentationml.slideLayout+xml"/>
  <Override PartName="/ppt/slideLayouts/slideLayout1138.xml" ContentType="application/vnd.openxmlformats-officedocument.presentationml.slideLayout+xml"/>
  <Override PartName="/ppt/slideLayouts/slideLayout1139.xml" ContentType="application/vnd.openxmlformats-officedocument.presentationml.slideLayout+xml"/>
  <Override PartName="/ppt/slideLayouts/slideLayout1140.xml" ContentType="application/vnd.openxmlformats-officedocument.presentationml.slideLayout+xml"/>
  <Override PartName="/ppt/slideLayouts/slideLayout1141.xml" ContentType="application/vnd.openxmlformats-officedocument.presentationml.slideLayout+xml"/>
  <Override PartName="/ppt/slideLayouts/slideLayout1142.xml" ContentType="application/vnd.openxmlformats-officedocument.presentationml.slideLayout+xml"/>
  <Override PartName="/ppt/slideLayouts/slideLayout1143.xml" ContentType="application/vnd.openxmlformats-officedocument.presentationml.slideLayout+xml"/>
  <Override PartName="/ppt/slideLayouts/slideLayout1144.xml" ContentType="application/vnd.openxmlformats-officedocument.presentationml.slideLayout+xml"/>
  <Override PartName="/ppt/slideLayouts/slideLayout1145.xml" ContentType="application/vnd.openxmlformats-officedocument.presentationml.slideLayout+xml"/>
  <Override PartName="/ppt/slideLayouts/slideLayout1146.xml" ContentType="application/vnd.openxmlformats-officedocument.presentationml.slideLayout+xml"/>
  <Override PartName="/ppt/slideLayouts/slideLayout1147.xml" ContentType="application/vnd.openxmlformats-officedocument.presentationml.slideLayout+xml"/>
  <Override PartName="/ppt/slideLayouts/slideLayout1148.xml" ContentType="application/vnd.openxmlformats-officedocument.presentationml.slideLayout+xml"/>
  <Override PartName="/ppt/theme/theme6.xml" ContentType="application/vnd.openxmlformats-officedocument.theme+xml"/>
  <Override PartName="/ppt/slideLayouts/slideLayout1149.xml" ContentType="application/vnd.openxmlformats-officedocument.presentationml.slideLayout+xml"/>
  <Override PartName="/ppt/slideLayouts/slideLayout1150.xml" ContentType="application/vnd.openxmlformats-officedocument.presentationml.slideLayout+xml"/>
  <Override PartName="/ppt/slideLayouts/slideLayout1151.xml" ContentType="application/vnd.openxmlformats-officedocument.presentationml.slideLayout+xml"/>
  <Override PartName="/ppt/slideLayouts/slideLayout1152.xml" ContentType="application/vnd.openxmlformats-officedocument.presentationml.slideLayout+xml"/>
  <Override PartName="/ppt/slideLayouts/slideLayout1153.xml" ContentType="application/vnd.openxmlformats-officedocument.presentationml.slideLayout+xml"/>
  <Override PartName="/ppt/slideLayouts/slideLayout1154.xml" ContentType="application/vnd.openxmlformats-officedocument.presentationml.slideLayout+xml"/>
  <Override PartName="/ppt/slideLayouts/slideLayout1155.xml" ContentType="application/vnd.openxmlformats-officedocument.presentationml.slideLayout+xml"/>
  <Override PartName="/ppt/slideLayouts/slideLayout1156.xml" ContentType="application/vnd.openxmlformats-officedocument.presentationml.slideLayout+xml"/>
  <Override PartName="/ppt/slideLayouts/slideLayout1157.xml" ContentType="application/vnd.openxmlformats-officedocument.presentationml.slideLayout+xml"/>
  <Override PartName="/ppt/slideLayouts/slideLayout1158.xml" ContentType="application/vnd.openxmlformats-officedocument.presentationml.slideLayout+xml"/>
  <Override PartName="/ppt/slideLayouts/slideLayout1159.xml" ContentType="application/vnd.openxmlformats-officedocument.presentationml.slideLayout+xml"/>
  <Override PartName="/ppt/slideLayouts/slideLayout1160.xml" ContentType="application/vnd.openxmlformats-officedocument.presentationml.slideLayout+xml"/>
  <Override PartName="/ppt/slideLayouts/slideLayout116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4223" r:id="rId3"/>
    <p:sldMasterId id="2147484290" r:id="rId4"/>
    <p:sldMasterId id="2147484304" r:id="rId5"/>
    <p:sldMasterId id="2147484853" r:id="rId6"/>
    <p:sldMasterId id="2147484977" r:id="rId7"/>
  </p:sldMasterIdLst>
  <p:notesMasterIdLst>
    <p:notesMasterId r:id="rId35"/>
  </p:notesMasterIdLst>
  <p:sldIdLst>
    <p:sldId id="257" r:id="rId8"/>
    <p:sldId id="320" r:id="rId9"/>
    <p:sldId id="260" r:id="rId10"/>
    <p:sldId id="261" r:id="rId11"/>
    <p:sldId id="263" r:id="rId12"/>
    <p:sldId id="264" r:id="rId13"/>
    <p:sldId id="265" r:id="rId14"/>
    <p:sldId id="305" r:id="rId15"/>
    <p:sldId id="306" r:id="rId16"/>
    <p:sldId id="309" r:id="rId17"/>
    <p:sldId id="310" r:id="rId18"/>
    <p:sldId id="270" r:id="rId19"/>
    <p:sldId id="311" r:id="rId20"/>
    <p:sldId id="313" r:id="rId21"/>
    <p:sldId id="315" r:id="rId22"/>
    <p:sldId id="316" r:id="rId23"/>
    <p:sldId id="317" r:id="rId24"/>
    <p:sldId id="318" r:id="rId25"/>
    <p:sldId id="308" r:id="rId26"/>
    <p:sldId id="271" r:id="rId27"/>
    <p:sldId id="314" r:id="rId28"/>
    <p:sldId id="286" r:id="rId29"/>
    <p:sldId id="319" r:id="rId30"/>
    <p:sldId id="301" r:id="rId31"/>
    <p:sldId id="322" r:id="rId32"/>
    <p:sldId id="302" r:id="rId33"/>
    <p:sldId id="303"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79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700" y="4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ableStyles" Target="tableStyles.xml"/><Relationship Id="rId21" Type="http://schemas.openxmlformats.org/officeDocument/2006/relationships/slide" Target="slides/slide14.xml"/><Relationship Id="rId34" Type="http://schemas.openxmlformats.org/officeDocument/2006/relationships/slide" Target="slides/slide27.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notesMaster" Target="notesMasters/notesMaster1.xml"/><Relationship Id="rId8" Type="http://schemas.openxmlformats.org/officeDocument/2006/relationships/slide" Target="slides/slide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2DDDE-7D4A-4351-8732-19143ECCEA9B}"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5D8131-F063-410B-8A67-75D523FB0832}" type="slidenum">
              <a:rPr lang="en-US" smtClean="0"/>
              <a:t>‹#›</a:t>
            </a:fld>
            <a:endParaRPr lang="en-US"/>
          </a:p>
        </p:txBody>
      </p:sp>
    </p:spTree>
    <p:extLst>
      <p:ext uri="{BB962C8B-B14F-4D97-AF65-F5344CB8AC3E}">
        <p14:creationId xmlns:p14="http://schemas.microsoft.com/office/powerpoint/2010/main" val="42086765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5BF231-8929-4611-82A5-41EEC78664EC}" type="slidenum">
              <a:rPr lang="en-US" altLang="en-US" smtClean="0">
                <a:solidFill>
                  <a:srgbClr val="000000"/>
                </a:solidFill>
              </a:rPr>
              <a:pPr>
                <a:spcBef>
                  <a:spcPct val="0"/>
                </a:spcBef>
              </a:pPr>
              <a:t>3</a:t>
            </a:fld>
            <a:endParaRPr lang="en-US" altLang="en-US" smtClean="0">
              <a:solidFill>
                <a:srgbClr val="000000"/>
              </a:solidFill>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249109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p:spPr>
        <p:txBody>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hangingPunct="1"/>
            <a:fld id="{D81C4BA8-6B70-4C5A-BB25-9B7DDC7488C9}" type="slidenum">
              <a:rPr lang="en-US" altLang="en-US" sz="1200">
                <a:solidFill>
                  <a:srgbClr val="000000"/>
                </a:solidFill>
              </a:rPr>
              <a:pPr eaLnBrk="1" hangingPunct="1"/>
              <a:t>7</a:t>
            </a:fld>
            <a:endParaRPr lang="en-US" altLang="en-US" sz="1200">
              <a:solidFill>
                <a:srgbClr val="000000"/>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20002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ChangeArrowheads="1" noTextEdit="1"/>
          </p:cNvSpPr>
          <p:nvPr>
            <p:ph type="sldImg"/>
          </p:nvPr>
        </p:nvSpPr>
        <p:spPr>
          <a:xfrm>
            <a:off x="381000" y="685800"/>
            <a:ext cx="6096000" cy="3429000"/>
          </a:xfrm>
          <a:ln/>
        </p:spPr>
      </p:sp>
      <p:sp>
        <p:nvSpPr>
          <p:cNvPr id="348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vi-VN" altLang="vi-VN" smtClean="0">
              <a:latin typeface="Arial" panose="020B0604020202020204" pitchFamily="34" charset="0"/>
            </a:endParaRPr>
          </a:p>
        </p:txBody>
      </p:sp>
      <p:sp>
        <p:nvSpPr>
          <p:cNvPr id="34820"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F912702-6AC6-46D6-870E-5644F24A306F}" type="slidenum">
              <a:rPr lang="en-US" altLang="vi-VN">
                <a:solidFill>
                  <a:srgbClr val="000000"/>
                </a:solidFill>
              </a:rPr>
              <a:pPr/>
              <a:t>24</a:t>
            </a:fld>
            <a:endParaRPr lang="en-US" altLang="vi-VN">
              <a:solidFill>
                <a:srgbClr val="000000"/>
              </a:solidFill>
            </a:endParaRPr>
          </a:p>
        </p:txBody>
      </p:sp>
    </p:spTree>
    <p:extLst>
      <p:ext uri="{BB962C8B-B14F-4D97-AF65-F5344CB8AC3E}">
        <p14:creationId xmlns:p14="http://schemas.microsoft.com/office/powerpoint/2010/main" val="2230524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0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0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06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11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11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1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1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1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7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7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38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8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5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6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67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67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78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8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8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8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8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9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94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4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4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95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9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9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9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9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9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9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432398"/>
      </p:ext>
    </p:extLst>
  </p:cSld>
  <p:clrMapOvr>
    <a:masterClrMapping/>
  </p:clrMapOvr>
  <p:transition>
    <p:randomBar dir="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4073357"/>
      </p:ext>
    </p:extLst>
  </p:cSld>
  <p:clrMapOvr>
    <a:masterClrMapping/>
  </p:clrMapOvr>
  <p:transition>
    <p:randomBar dir="vert"/>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164111998"/>
      </p:ext>
    </p:extLst>
  </p:cSld>
  <p:clrMapOvr>
    <a:masterClrMapping/>
  </p:clrMapOvr>
  <p:transition>
    <p:randomBar dir="vert"/>
  </p:transition>
  <p:timing>
    <p:tnLst>
      <p:par>
        <p:cTn id="1" dur="indefinite" restart="never" nodeType="tmRoot"/>
      </p:par>
    </p:tnLst>
  </p:timing>
</p:sldLayout>
</file>

<file path=ppt/slideLayouts/slideLayout1000.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94597676"/>
      </p:ext>
    </p:extLst>
  </p:cSld>
  <p:clrMapOvr>
    <a:masterClrMapping/>
  </p:clrMapOvr>
  <p:transition>
    <p:randomBar dir="vert"/>
  </p:transition>
  <p:timing>
    <p:tnLst>
      <p:par>
        <p:cTn id="1" dur="indefinite" restart="never" nodeType="tmRoot"/>
      </p:par>
    </p:tnLst>
  </p:timing>
</p:sldLayout>
</file>

<file path=ppt/slideLayouts/slideLayout1001.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5808726"/>
      </p:ext>
    </p:extLst>
  </p:cSld>
  <p:clrMapOvr>
    <a:masterClrMapping/>
  </p:clrMapOvr>
  <p:transition>
    <p:randomBar dir="vert"/>
  </p:transition>
  <p:timing>
    <p:tnLst>
      <p:par>
        <p:cTn id="1" dur="indefinite" restart="never" nodeType="tmRoot"/>
      </p:par>
    </p:tnLst>
  </p:timing>
</p:sldLayout>
</file>

<file path=ppt/slideLayouts/slideLayout1002.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5636288"/>
      </p:ext>
    </p:extLst>
  </p:cSld>
  <p:clrMapOvr>
    <a:masterClrMapping/>
  </p:clrMapOvr>
  <p:transition>
    <p:randomBar dir="vert"/>
  </p:transition>
</p:sldLayout>
</file>

<file path=ppt/slideLayouts/slideLayout1003.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1997590"/>
      </p:ext>
    </p:extLst>
  </p:cSld>
  <p:clrMapOvr>
    <a:masterClrMapping/>
  </p:clrMapOvr>
  <p:transition>
    <p:randomBar dir="vert"/>
  </p:transition>
  <p:timing>
    <p:tnLst>
      <p:par>
        <p:cTn id="1" dur="indefinite" restart="never" nodeType="tmRoot"/>
      </p:par>
    </p:tnLst>
  </p:timing>
</p:sldLayout>
</file>

<file path=ppt/slideLayouts/slideLayout1004.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51064815"/>
      </p:ext>
    </p:extLst>
  </p:cSld>
  <p:clrMapOvr>
    <a:masterClrMapping/>
  </p:clrMapOvr>
  <p:transition>
    <p:randomBar dir="vert"/>
  </p:transition>
</p:sldLayout>
</file>

<file path=ppt/slideLayouts/slideLayout1005.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48132213"/>
      </p:ext>
    </p:extLst>
  </p:cSld>
  <p:clrMapOvr>
    <a:masterClrMapping/>
  </p:clrMapOvr>
  <p:transition>
    <p:randomBar dir="vert"/>
  </p:transition>
  <p:timing>
    <p:tnLst>
      <p:par>
        <p:cTn id="1" dur="indefinite" restart="never" nodeType="tmRoot"/>
      </p:par>
    </p:tnLst>
  </p:timing>
</p:sldLayout>
</file>

<file path=ppt/slideLayouts/slideLayout1006.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63078742"/>
      </p:ext>
    </p:extLst>
  </p:cSld>
  <p:clrMapOvr>
    <a:masterClrMapping/>
  </p:clrMapOvr>
  <p:transition>
    <p:randomBar dir="vert"/>
  </p:transition>
</p:sldLayout>
</file>

<file path=ppt/slideLayouts/slideLayout1007.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88975465"/>
      </p:ext>
    </p:extLst>
  </p:cSld>
  <p:clrMapOvr>
    <a:masterClrMapping/>
  </p:clrMapOvr>
  <p:transition>
    <p:randomBar dir="vert"/>
  </p:transition>
  <p:timing>
    <p:tnLst>
      <p:par>
        <p:cTn id="1" dur="indefinite" restart="never" nodeType="tmRoot"/>
      </p:par>
    </p:tnLst>
  </p:timing>
</p:sldLayout>
</file>

<file path=ppt/slideLayouts/slideLayout1008.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000690737"/>
      </p:ext>
    </p:extLst>
  </p:cSld>
  <p:clrMapOvr>
    <a:masterClrMapping/>
  </p:clrMapOvr>
  <p:transition>
    <p:randomBar dir="vert"/>
  </p:transition>
</p:sldLayout>
</file>

<file path=ppt/slideLayouts/slideLayout1009.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464549"/>
      </p:ext>
    </p:extLst>
  </p:cSld>
  <p:clrMapOvr>
    <a:masterClrMapping/>
  </p:clrMapOvr>
  <p:transition>
    <p:randomBar dir="vert"/>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95109132"/>
      </p:ext>
    </p:extLst>
  </p:cSld>
  <p:clrMapOvr>
    <a:masterClrMapping/>
  </p:clrMapOvr>
  <p:transition>
    <p:randomBar dir="vert"/>
  </p:transition>
  <p:timing>
    <p:tnLst>
      <p:par>
        <p:cTn id="1" dur="indefinite" restart="never" nodeType="tmRoot"/>
      </p:par>
    </p:tnLst>
  </p:timing>
</p:sldLayout>
</file>

<file path=ppt/slideLayouts/slideLayout1010.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50598921"/>
      </p:ext>
    </p:extLst>
  </p:cSld>
  <p:clrMapOvr>
    <a:masterClrMapping/>
  </p:clrMapOvr>
  <p:transition>
    <p:randomBar dir="vert"/>
  </p:transition>
</p:sldLayout>
</file>

<file path=ppt/slideLayouts/slideLayout1011.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193602"/>
      </p:ext>
    </p:extLst>
  </p:cSld>
  <p:clrMapOvr>
    <a:masterClrMapping/>
  </p:clrMapOvr>
  <p:transition>
    <p:randomBar dir="vert"/>
  </p:transition>
  <p:timing>
    <p:tnLst>
      <p:par>
        <p:cTn id="1" dur="indefinite" restart="never" nodeType="tmRoot"/>
      </p:par>
    </p:tnLst>
  </p:timing>
</p:sldLayout>
</file>

<file path=ppt/slideLayouts/slideLayout1012.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957107853"/>
      </p:ext>
    </p:extLst>
  </p:cSld>
  <p:clrMapOvr>
    <a:masterClrMapping/>
  </p:clrMapOvr>
  <p:transition>
    <p:randomBar dir="vert"/>
  </p:transition>
  <p:timing>
    <p:tnLst>
      <p:par>
        <p:cTn id="1" dur="indefinite" restart="never" nodeType="tmRoot"/>
      </p:par>
    </p:tnLst>
  </p:timing>
</p:sldLayout>
</file>

<file path=ppt/slideLayouts/slideLayout1013.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887600207"/>
      </p:ext>
    </p:extLst>
  </p:cSld>
  <p:clrMapOvr>
    <a:masterClrMapping/>
  </p:clrMapOvr>
  <p:transition>
    <p:randomBar dir="vert"/>
  </p:transition>
</p:sldLayout>
</file>

<file path=ppt/slideLayouts/slideLayout1014.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5202523"/>
      </p:ext>
    </p:extLst>
  </p:cSld>
  <p:clrMapOvr>
    <a:masterClrMapping/>
  </p:clrMapOvr>
  <p:transition>
    <p:randomBar dir="vert"/>
  </p:transition>
</p:sldLayout>
</file>

<file path=ppt/slideLayouts/slideLayout1015.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4576882"/>
      </p:ext>
    </p:extLst>
  </p:cSld>
  <p:clrMapOvr>
    <a:masterClrMapping/>
  </p:clrMapOvr>
  <p:transition>
    <p:randomBar dir="vert"/>
  </p:transition>
</p:sldLayout>
</file>

<file path=ppt/slideLayouts/slideLayout1016.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082879"/>
      </p:ext>
    </p:extLst>
  </p:cSld>
  <p:clrMapOvr>
    <a:masterClrMapping/>
  </p:clrMapOvr>
  <p:transition>
    <p:randomBar dir="vert"/>
  </p:transition>
</p:sldLayout>
</file>

<file path=ppt/slideLayouts/slideLayout1017.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620920997"/>
      </p:ext>
    </p:extLst>
  </p:cSld>
  <p:clrMapOvr>
    <a:masterClrMapping/>
  </p:clrMapOvr>
  <p:transition>
    <p:randomBar dir="vert"/>
  </p:transition>
</p:sldLayout>
</file>

<file path=ppt/slideLayouts/slideLayout1018.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06049953"/>
      </p:ext>
    </p:extLst>
  </p:cSld>
  <p:clrMapOvr>
    <a:masterClrMapping/>
  </p:clrMapOvr>
  <p:transition>
    <p:randomBar dir="vert"/>
  </p:transition>
</p:sldLayout>
</file>

<file path=ppt/slideLayouts/slideLayout1019.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738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7350939"/>
      </p:ext>
    </p:extLst>
  </p:cSld>
  <p:clrMapOvr>
    <a:masterClrMapping/>
  </p:clrMapOvr>
  <p:transition>
    <p:randomBar dir="vert"/>
  </p:transition>
  <p:timing>
    <p:tnLst>
      <p:par>
        <p:cTn id="1" dur="indefinite" restart="never" nodeType="tmRoot"/>
      </p:par>
    </p:tnLst>
  </p:timing>
</p:sldLayout>
</file>

<file path=ppt/slideLayouts/slideLayout1020.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40807101"/>
      </p:ext>
    </p:extLst>
  </p:cSld>
  <p:clrMapOvr>
    <a:masterClrMapping/>
  </p:clrMapOvr>
  <p:transition>
    <p:randomBar dir="vert"/>
  </p:transition>
</p:sldLayout>
</file>

<file path=ppt/slideLayouts/slideLayout1021.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0485618"/>
      </p:ext>
    </p:extLst>
  </p:cSld>
  <p:clrMapOvr>
    <a:masterClrMapping/>
  </p:clrMapOvr>
  <p:transition>
    <p:randomBar dir="vert"/>
  </p:transition>
</p:sldLayout>
</file>

<file path=ppt/slideLayouts/slideLayout1022.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2356006"/>
      </p:ext>
    </p:extLst>
  </p:cSld>
  <p:clrMapOvr>
    <a:masterClrMapping/>
  </p:clrMapOvr>
  <p:transition>
    <p:randomBar dir="vert"/>
  </p:transition>
  <p:timing>
    <p:tnLst>
      <p:par>
        <p:cTn id="1" dur="indefinite" restart="never" nodeType="tmRoot"/>
      </p:par>
    </p:tnLst>
  </p:timing>
</p:sldLayout>
</file>

<file path=ppt/slideLayouts/slideLayout1023.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737897553"/>
      </p:ext>
    </p:extLst>
  </p:cSld>
  <p:clrMapOvr>
    <a:masterClrMapping/>
  </p:clrMapOvr>
  <p:transition>
    <p:randomBar dir="vert"/>
  </p:transition>
</p:sldLayout>
</file>

<file path=ppt/slideLayouts/slideLayout1024.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472531"/>
      </p:ext>
    </p:extLst>
  </p:cSld>
  <p:clrMapOvr>
    <a:masterClrMapping/>
  </p:clrMapOvr>
  <p:transition>
    <p:randomBar dir="vert"/>
  </p:transition>
  <p:timing>
    <p:tnLst>
      <p:par>
        <p:cTn id="1" dur="indefinite" restart="never" nodeType="tmRoot"/>
      </p:par>
    </p:tnLst>
  </p:timing>
</p:sldLayout>
</file>

<file path=ppt/slideLayouts/slideLayout1025.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900698868"/>
      </p:ext>
    </p:extLst>
  </p:cSld>
  <p:clrMapOvr>
    <a:masterClrMapping/>
  </p:clrMapOvr>
  <p:transition>
    <p:randomBar dir="vert"/>
  </p:transition>
</p:sldLayout>
</file>

<file path=ppt/slideLayouts/slideLayout1026.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2896261"/>
      </p:ext>
    </p:extLst>
  </p:cSld>
  <p:clrMapOvr>
    <a:masterClrMapping/>
  </p:clrMapOvr>
  <p:transition>
    <p:randomBar dir="vert"/>
  </p:transition>
  <p:timing>
    <p:tnLst>
      <p:par>
        <p:cTn id="1" dur="indefinite" restart="never" nodeType="tmRoot"/>
      </p:par>
    </p:tnLst>
  </p:timing>
</p:sldLayout>
</file>

<file path=ppt/slideLayouts/slideLayout1027.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788419632"/>
      </p:ext>
    </p:extLst>
  </p:cSld>
  <p:clrMapOvr>
    <a:masterClrMapping/>
  </p:clrMapOvr>
  <p:transition>
    <p:randomBar dir="vert"/>
  </p:transition>
</p:sldLayout>
</file>

<file path=ppt/slideLayouts/slideLayout1028.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4914617"/>
      </p:ext>
    </p:extLst>
  </p:cSld>
  <p:clrMapOvr>
    <a:masterClrMapping/>
  </p:clrMapOvr>
  <p:transition>
    <p:randomBar dir="vert"/>
  </p:transition>
  <p:timing>
    <p:tnLst>
      <p:par>
        <p:cTn id="1" dur="indefinite" restart="never" nodeType="tmRoot"/>
      </p:par>
    </p:tnLst>
  </p:timing>
</p:sldLayout>
</file>

<file path=ppt/slideLayouts/slideLayout1029.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102453598"/>
      </p:ext>
    </p:extLst>
  </p:cSld>
  <p:clrMapOvr>
    <a:masterClrMapping/>
  </p:clrMapOvr>
  <p:transition>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6280188"/>
      </p:ext>
    </p:extLst>
  </p:cSld>
  <p:clrMapOvr>
    <a:masterClrMapping/>
  </p:clrMapOvr>
  <p:transition>
    <p:randomBar dir="vert"/>
  </p:transition>
  <p:timing>
    <p:tnLst>
      <p:par>
        <p:cTn id="1" dur="indefinite" restart="never" nodeType="tmRoot"/>
      </p:par>
    </p:tnLst>
  </p:timing>
</p:sldLayout>
</file>

<file path=ppt/slideLayouts/slideLayout1030.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9394130"/>
      </p:ext>
    </p:extLst>
  </p:cSld>
  <p:clrMapOvr>
    <a:masterClrMapping/>
  </p:clrMapOvr>
  <p:transition>
    <p:randomBar dir="vert"/>
  </p:transition>
  <p:timing>
    <p:tnLst>
      <p:par>
        <p:cTn id="1" dur="indefinite" restart="never" nodeType="tmRoot"/>
      </p:par>
    </p:tnLst>
  </p:timing>
</p:sldLayout>
</file>

<file path=ppt/slideLayouts/slideLayout1031.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2607376"/>
      </p:ext>
    </p:extLst>
  </p:cSld>
  <p:clrMapOvr>
    <a:masterClrMapping/>
  </p:clrMapOvr>
  <p:transition>
    <p:randomBar dir="vert"/>
  </p:transition>
  <p:timing>
    <p:tnLst>
      <p:par>
        <p:cTn id="1" dur="indefinite" restart="never" nodeType="tmRoot"/>
      </p:par>
    </p:tnLst>
  </p:timing>
</p:sldLayout>
</file>

<file path=ppt/slideLayouts/slideLayout1032.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0115310"/>
      </p:ext>
    </p:extLst>
  </p:cSld>
  <p:clrMapOvr>
    <a:masterClrMapping/>
  </p:clrMapOvr>
  <p:transition>
    <p:randomBar dir="vert"/>
  </p:transition>
  <p:timing>
    <p:tnLst>
      <p:par>
        <p:cTn id="1" dur="indefinite" restart="never" nodeType="tmRoot"/>
      </p:par>
    </p:tnLst>
  </p:timing>
</p:sldLayout>
</file>

<file path=ppt/slideLayouts/slideLayout1033.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11943713"/>
      </p:ext>
    </p:extLst>
  </p:cSld>
  <p:clrMapOvr>
    <a:masterClrMapping/>
  </p:clrMapOvr>
  <p:transition>
    <p:randomBar dir="vert"/>
  </p:transition>
  <p:timing>
    <p:tnLst>
      <p:par>
        <p:cTn id="1" dur="indefinite" restart="never" nodeType="tmRoot"/>
      </p:par>
    </p:tnLst>
  </p:timing>
</p:sldLayout>
</file>

<file path=ppt/slideLayouts/slideLayout1034.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7826948"/>
      </p:ext>
    </p:extLst>
  </p:cSld>
  <p:clrMapOvr>
    <a:masterClrMapping/>
  </p:clrMapOvr>
  <p:transition>
    <p:randomBar dir="vert"/>
  </p:transition>
  <p:timing>
    <p:tnLst>
      <p:par>
        <p:cTn id="1" dur="indefinite" restart="never" nodeType="tmRoot"/>
      </p:par>
    </p:tnLst>
  </p:timing>
</p:sldLayout>
</file>

<file path=ppt/slideLayouts/slideLayout1035.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617543"/>
      </p:ext>
    </p:extLst>
  </p:cSld>
  <p:clrMapOvr>
    <a:masterClrMapping/>
  </p:clrMapOvr>
  <p:transition>
    <p:randomBar dir="vert"/>
  </p:transition>
  <p:timing>
    <p:tnLst>
      <p:par>
        <p:cTn id="1" dur="indefinite" restart="never" nodeType="tmRoot"/>
      </p:par>
    </p:tnLst>
  </p:timing>
</p:sldLayout>
</file>

<file path=ppt/slideLayouts/slideLayout1036.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61958388"/>
      </p:ext>
    </p:extLst>
  </p:cSld>
  <p:clrMapOvr>
    <a:masterClrMapping/>
  </p:clrMapOvr>
  <p:transition>
    <p:randomBar dir="vert"/>
  </p:transition>
  <p:timing>
    <p:tnLst>
      <p:par>
        <p:cTn id="1" dur="indefinite" restart="never" nodeType="tmRoot"/>
      </p:par>
    </p:tnLst>
  </p:timing>
</p:sldLayout>
</file>

<file path=ppt/slideLayouts/slideLayout1037.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39284712"/>
      </p:ext>
    </p:extLst>
  </p:cSld>
  <p:clrMapOvr>
    <a:masterClrMapping/>
  </p:clrMapOvr>
  <p:transition>
    <p:randomBar dir="vert"/>
  </p:transition>
  <p:timing>
    <p:tnLst>
      <p:par>
        <p:cTn id="1" dur="indefinite" restart="never" nodeType="tmRoot"/>
      </p:par>
    </p:tnLst>
  </p:timing>
</p:sldLayout>
</file>

<file path=ppt/slideLayouts/slideLayout1038.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159391304"/>
      </p:ext>
    </p:extLst>
  </p:cSld>
  <p:clrMapOvr>
    <a:masterClrMapping/>
  </p:clrMapOvr>
  <p:transition>
    <p:randomBar dir="vert"/>
  </p:transition>
</p:sldLayout>
</file>

<file path=ppt/slideLayouts/slideLayout1039.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847401"/>
      </p:ext>
    </p:extLst>
  </p:cSld>
  <p:clrMapOvr>
    <a:masterClrMapping/>
  </p:clrMapOvr>
  <p:transition>
    <p:randomBar dir="vert"/>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501093"/>
      </p:ext>
    </p:extLst>
  </p:cSld>
  <p:clrMapOvr>
    <a:masterClrMapping/>
  </p:clrMapOvr>
  <p:transition>
    <p:randomBar dir="vert"/>
  </p:transition>
  <p:timing>
    <p:tnLst>
      <p:par>
        <p:cTn id="1" dur="indefinite" restart="never" nodeType="tmRoot"/>
      </p:par>
    </p:tnLst>
  </p:timing>
</p:sldLayout>
</file>

<file path=ppt/slideLayouts/slideLayout1040.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158573419"/>
      </p:ext>
    </p:extLst>
  </p:cSld>
  <p:clrMapOvr>
    <a:masterClrMapping/>
  </p:clrMapOvr>
  <p:transition>
    <p:randomBar dir="vert"/>
  </p:transition>
</p:sldLayout>
</file>

<file path=ppt/slideLayouts/slideLayout1041.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21806005"/>
      </p:ext>
    </p:extLst>
  </p:cSld>
  <p:clrMapOvr>
    <a:masterClrMapping/>
  </p:clrMapOvr>
  <p:transition>
    <p:randomBar dir="vert"/>
  </p:transition>
  <p:timing>
    <p:tnLst>
      <p:par>
        <p:cTn id="1" dur="indefinite" restart="never" nodeType="tmRoot"/>
      </p:par>
    </p:tnLst>
  </p:timing>
</p:sldLayout>
</file>

<file path=ppt/slideLayouts/slideLayout1042.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751781784"/>
      </p:ext>
    </p:extLst>
  </p:cSld>
  <p:clrMapOvr>
    <a:masterClrMapping/>
  </p:clrMapOvr>
  <p:transition>
    <p:randomBar dir="vert"/>
  </p:transition>
</p:sldLayout>
</file>

<file path=ppt/slideLayouts/slideLayout1043.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245756"/>
      </p:ext>
    </p:extLst>
  </p:cSld>
  <p:clrMapOvr>
    <a:masterClrMapping/>
  </p:clrMapOvr>
  <p:transition>
    <p:randomBar dir="vert"/>
  </p:transition>
  <p:timing>
    <p:tnLst>
      <p:par>
        <p:cTn id="1" dur="indefinite" restart="never" nodeType="tmRoot"/>
      </p:par>
    </p:tnLst>
  </p:timing>
</p:sldLayout>
</file>

<file path=ppt/slideLayouts/slideLayout1044.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5770789"/>
      </p:ext>
    </p:extLst>
  </p:cSld>
  <p:clrMapOvr>
    <a:masterClrMapping/>
  </p:clrMapOvr>
  <p:transition>
    <p:randomBar dir="vert"/>
  </p:transition>
</p:sldLayout>
</file>

<file path=ppt/slideLayouts/slideLayout1045.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802241"/>
      </p:ext>
    </p:extLst>
  </p:cSld>
  <p:clrMapOvr>
    <a:masterClrMapping/>
  </p:clrMapOvr>
  <p:transition>
    <p:randomBar dir="vert"/>
  </p:transition>
  <p:timing>
    <p:tnLst>
      <p:par>
        <p:cTn id="1" dur="indefinite" restart="never" nodeType="tmRoot"/>
      </p:par>
    </p:tnLst>
  </p:timing>
</p:sldLayout>
</file>

<file path=ppt/slideLayouts/slideLayout1046.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431165804"/>
      </p:ext>
    </p:extLst>
  </p:cSld>
  <p:clrMapOvr>
    <a:masterClrMapping/>
  </p:clrMapOvr>
  <p:transition>
    <p:randomBar dir="vert"/>
  </p:transition>
</p:sldLayout>
</file>

<file path=ppt/slideLayouts/slideLayout1047.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3442095"/>
      </p:ext>
    </p:extLst>
  </p:cSld>
  <p:clrMapOvr>
    <a:masterClrMapping/>
  </p:clrMapOvr>
  <p:transition>
    <p:randomBar dir="vert"/>
  </p:transition>
  <p:timing>
    <p:tnLst>
      <p:par>
        <p:cTn id="1" dur="indefinite" restart="never" nodeType="tmRoot"/>
      </p:par>
    </p:tnLst>
  </p:timing>
</p:sldLayout>
</file>

<file path=ppt/slideLayouts/slideLayout1048.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027452"/>
      </p:ext>
    </p:extLst>
  </p:cSld>
  <p:clrMapOvr>
    <a:masterClrMapping/>
  </p:clrMapOvr>
  <p:transition>
    <p:randomBar dir="vert"/>
  </p:transition>
  <p:timing>
    <p:tnLst>
      <p:par>
        <p:cTn id="1" dur="indefinite" restart="never" nodeType="tmRoot"/>
      </p:par>
    </p:tnLst>
  </p:timing>
</p:sldLayout>
</file>

<file path=ppt/slideLayouts/slideLayout1049.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0991637"/>
      </p:ext>
    </p:extLst>
  </p:cSld>
  <p:clrMapOvr>
    <a:masterClrMapping/>
  </p:clrMapOvr>
  <p:transition>
    <p:randomBar dir="vert"/>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08264839"/>
      </p:ext>
    </p:extLst>
  </p:cSld>
  <p:clrMapOvr>
    <a:masterClrMapping/>
  </p:clrMapOvr>
  <p:transition>
    <p:randomBar dir="vert"/>
  </p:transition>
  <p:timing>
    <p:tnLst>
      <p:par>
        <p:cTn id="1" dur="indefinite" restart="never" nodeType="tmRoot"/>
      </p:par>
    </p:tnLst>
  </p:timing>
</p:sldLayout>
</file>

<file path=ppt/slideLayouts/slideLayout1050.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50185480"/>
      </p:ext>
    </p:extLst>
  </p:cSld>
  <p:clrMapOvr>
    <a:masterClrMapping/>
  </p:clrMapOvr>
  <p:transition>
    <p:randomBar dir="vert"/>
  </p:transition>
  <p:timing>
    <p:tnLst>
      <p:par>
        <p:cTn id="1" dur="indefinite" restart="never" nodeType="tmRoot"/>
      </p:par>
    </p:tnLst>
  </p:timing>
</p:sldLayout>
</file>

<file path=ppt/slideLayouts/slideLayout1051.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6714981"/>
      </p:ext>
    </p:extLst>
  </p:cSld>
  <p:clrMapOvr>
    <a:masterClrMapping/>
  </p:clrMapOvr>
  <p:transition>
    <p:randomBar dir="vert"/>
  </p:transition>
  <p:timing>
    <p:tnLst>
      <p:par>
        <p:cTn id="1" dur="indefinite" restart="never" nodeType="tmRoot"/>
      </p:par>
    </p:tnLst>
  </p:timing>
</p:sldLayout>
</file>

<file path=ppt/slideLayouts/slideLayout1052.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72199369"/>
      </p:ext>
    </p:extLst>
  </p:cSld>
  <p:clrMapOvr>
    <a:masterClrMapping/>
  </p:clrMapOvr>
  <p:transition>
    <p:randomBar dir="vert"/>
  </p:transition>
  <p:timing>
    <p:tnLst>
      <p:par>
        <p:cTn id="1" dur="indefinite" restart="never" nodeType="tmRoot"/>
      </p:par>
    </p:tnLst>
  </p:timing>
</p:sldLayout>
</file>

<file path=ppt/slideLayouts/slideLayout1053.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00114515"/>
      </p:ext>
    </p:extLst>
  </p:cSld>
  <p:clrMapOvr>
    <a:masterClrMapping/>
  </p:clrMapOvr>
  <p:transition>
    <p:randomBar dir="vert"/>
  </p:transition>
  <p:timing>
    <p:tnLst>
      <p:par>
        <p:cTn id="1" dur="indefinite" restart="never" nodeType="tmRoot"/>
      </p:par>
    </p:tnLst>
  </p:timing>
</p:sldLayout>
</file>

<file path=ppt/slideLayouts/slideLayout1054.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0339852"/>
      </p:ext>
    </p:extLst>
  </p:cSld>
  <p:clrMapOvr>
    <a:masterClrMapping/>
  </p:clrMapOvr>
  <p:transition>
    <p:randomBar dir="vert"/>
  </p:transition>
  <p:timing>
    <p:tnLst>
      <p:par>
        <p:cTn id="1" dur="indefinite" restart="never" nodeType="tmRoot"/>
      </p:par>
    </p:tnLst>
  </p:timing>
</p:sldLayout>
</file>

<file path=ppt/slideLayouts/slideLayout1055.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98724666"/>
      </p:ext>
    </p:extLst>
  </p:cSld>
  <p:clrMapOvr>
    <a:masterClrMapping/>
  </p:clrMapOvr>
  <p:transition>
    <p:randomBar dir="vert"/>
  </p:transition>
</p:sldLayout>
</file>

<file path=ppt/slideLayouts/slideLayout1056.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7693656"/>
      </p:ext>
    </p:extLst>
  </p:cSld>
  <p:clrMapOvr>
    <a:masterClrMapping/>
  </p:clrMapOvr>
  <p:transition>
    <p:randomBar dir="vert"/>
  </p:transition>
  <p:timing>
    <p:tnLst>
      <p:par>
        <p:cTn id="1" dur="indefinite" restart="never" nodeType="tmRoot"/>
      </p:par>
    </p:tnLst>
  </p:timing>
</p:sldLayout>
</file>

<file path=ppt/slideLayouts/slideLayout1057.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765794895"/>
      </p:ext>
    </p:extLst>
  </p:cSld>
  <p:clrMapOvr>
    <a:masterClrMapping/>
  </p:clrMapOvr>
  <p:transition>
    <p:randomBar dir="vert"/>
  </p:transition>
</p:sldLayout>
</file>

<file path=ppt/slideLayouts/slideLayout1058.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205381"/>
      </p:ext>
    </p:extLst>
  </p:cSld>
  <p:clrMapOvr>
    <a:masterClrMapping/>
  </p:clrMapOvr>
  <p:transition>
    <p:randomBar dir="vert"/>
  </p:transition>
  <p:timing>
    <p:tnLst>
      <p:par>
        <p:cTn id="1" dur="indefinite" restart="never" nodeType="tmRoot"/>
      </p:par>
    </p:tnLst>
  </p:timing>
</p:sldLayout>
</file>

<file path=ppt/slideLayouts/slideLayout1059.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4048161121"/>
      </p:ext>
    </p:extLst>
  </p:cSld>
  <p:clrMapOvr>
    <a:masterClrMapping/>
  </p:clrMapOvr>
  <p:transition>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5086120"/>
      </p:ext>
    </p:extLst>
  </p:cSld>
  <p:clrMapOvr>
    <a:masterClrMapping/>
  </p:clrMapOvr>
  <p:transition>
    <p:randomBar dir="vert"/>
  </p:transition>
  <p:timing>
    <p:tnLst>
      <p:par>
        <p:cTn id="1" dur="indefinite" restart="never" nodeType="tmRoot"/>
      </p:par>
    </p:tnLst>
  </p:timing>
</p:sldLayout>
</file>

<file path=ppt/slideLayouts/slideLayout1060.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618467"/>
      </p:ext>
    </p:extLst>
  </p:cSld>
  <p:clrMapOvr>
    <a:masterClrMapping/>
  </p:clrMapOvr>
  <p:transition>
    <p:randomBar dir="vert"/>
  </p:transition>
  <p:timing>
    <p:tnLst>
      <p:par>
        <p:cTn id="1" dur="indefinite" restart="never" nodeType="tmRoot"/>
      </p:par>
    </p:tnLst>
  </p:timing>
</p:sldLayout>
</file>

<file path=ppt/slideLayouts/slideLayout1061.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818087162"/>
      </p:ext>
    </p:extLst>
  </p:cSld>
  <p:clrMapOvr>
    <a:masterClrMapping/>
  </p:clrMapOvr>
  <p:transition>
    <p:randomBar dir="vert"/>
  </p:transition>
</p:sldLayout>
</file>

<file path=ppt/slideLayouts/slideLayout1062.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6255777"/>
      </p:ext>
    </p:extLst>
  </p:cSld>
  <p:clrMapOvr>
    <a:masterClrMapping/>
  </p:clrMapOvr>
  <p:transition>
    <p:randomBar dir="vert"/>
  </p:transition>
  <p:timing>
    <p:tnLst>
      <p:par>
        <p:cTn id="1" dur="indefinite" restart="never" nodeType="tmRoot"/>
      </p:par>
    </p:tnLst>
  </p:timing>
</p:sldLayout>
</file>

<file path=ppt/slideLayouts/slideLayout1063.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973630086"/>
      </p:ext>
    </p:extLst>
  </p:cSld>
  <p:clrMapOvr>
    <a:masterClrMapping/>
  </p:clrMapOvr>
  <p:transition>
    <p:randomBar dir="vert"/>
  </p:transition>
</p:sldLayout>
</file>

<file path=ppt/slideLayouts/slideLayout1064.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99331730"/>
      </p:ext>
    </p:extLst>
  </p:cSld>
  <p:clrMapOvr>
    <a:masterClrMapping/>
  </p:clrMapOvr>
  <p:transition>
    <p:randomBar dir="vert"/>
  </p:transition>
  <p:timing>
    <p:tnLst>
      <p:par>
        <p:cTn id="1" dur="indefinite" restart="never" nodeType="tmRoot"/>
      </p:par>
    </p:tnLst>
  </p:timing>
</p:sldLayout>
</file>

<file path=ppt/slideLayouts/slideLayout1065.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2024/12/9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807796485"/>
      </p:ext>
    </p:extLst>
  </p:cSld>
  <p:clrMapOvr>
    <a:masterClrMapping/>
  </p:clrMapOvr>
  <p:transition>
    <p:randomBar dir="vert"/>
  </p:transition>
  <p:timing>
    <p:tnLst>
      <p:par>
        <p:cTn id="1" dur="indefinite" restart="never" nodeType="tmRoot"/>
      </p:par>
    </p:tnLst>
  </p:timing>
</p:sldLayout>
</file>

<file path=ppt/slideLayouts/slideLayout1066.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3062779691"/>
      </p:ext>
    </p:extLst>
  </p:cSld>
  <p:clrMapOvr>
    <a:masterClrMapping/>
  </p:clrMapOvr>
  <p:transition>
    <p:randomBar dir="vert"/>
  </p:transition>
</p:sldLayout>
</file>

<file path=ppt/slideLayouts/slideLayout1067.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1650723"/>
      </p:ext>
    </p:extLst>
  </p:cSld>
  <p:clrMapOvr>
    <a:masterClrMapping/>
  </p:clrMapOvr>
  <p:transition>
    <p:randomBar dir="vert"/>
  </p:transition>
</p:sldLayout>
</file>

<file path=ppt/slideLayouts/slideLayout1068.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470864"/>
      </p:ext>
    </p:extLst>
  </p:cSld>
  <p:clrMapOvr>
    <a:masterClrMapping/>
  </p:clrMapOvr>
  <p:transition>
    <p:randomBar dir="vert"/>
  </p:transition>
</p:sldLayout>
</file>

<file path=ppt/slideLayouts/slideLayout1069.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397323"/>
      </p:ext>
    </p:extLst>
  </p:cSld>
  <p:clrMapOvr>
    <a:masterClrMapping/>
  </p:clrMapOvr>
  <p:transition>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9519067"/>
      </p:ext>
    </p:extLst>
  </p:cSld>
  <p:clrMapOvr>
    <a:masterClrMapping/>
  </p:clrMapOvr>
  <p:transition>
    <p:randomBar dir="vert"/>
  </p:transition>
  <p:timing>
    <p:tnLst>
      <p:par>
        <p:cTn id="1" dur="indefinite" restart="never" nodeType="tmRoot"/>
      </p:par>
    </p:tnLst>
  </p:timing>
</p:sldLayout>
</file>

<file path=ppt/slideLayouts/slideLayout1070.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702295215"/>
      </p:ext>
    </p:extLst>
  </p:cSld>
  <p:clrMapOvr>
    <a:masterClrMapping/>
  </p:clrMapOvr>
  <p:transition>
    <p:randomBar dir="vert"/>
  </p:transition>
</p:sldLayout>
</file>

<file path=ppt/slideLayouts/slideLayout1071.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259140432"/>
      </p:ext>
    </p:extLst>
  </p:cSld>
  <p:clrMapOvr>
    <a:masterClrMapping/>
  </p:clrMapOvr>
  <p:transition>
    <p:randomBar dir="vert"/>
  </p:transition>
</p:sldLayout>
</file>

<file path=ppt/slideLayouts/slideLayout1072.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56101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73.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3407328763"/>
      </p:ext>
    </p:extLst>
  </p:cSld>
  <p:clrMapOvr>
    <a:masterClrMapping/>
  </p:clrMapOvr>
  <p:transition>
    <p:randomBar dir="vert"/>
  </p:transition>
</p:sldLayout>
</file>

<file path=ppt/slideLayouts/slideLayout1074.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8267857"/>
      </p:ext>
    </p:extLst>
  </p:cSld>
  <p:clrMapOvr>
    <a:masterClrMapping/>
  </p:clrMapOvr>
  <p:transition>
    <p:randomBar dir="vert"/>
  </p:transition>
</p:sldLayout>
</file>

<file path=ppt/slideLayouts/slideLayout1075.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948800782"/>
      </p:ext>
    </p:extLst>
  </p:cSld>
  <p:clrMapOvr>
    <a:masterClrMapping/>
  </p:clrMapOvr>
  <p:transition>
    <p:randomBar dir="vert"/>
  </p:transition>
</p:sldLayout>
</file>

<file path=ppt/slideLayouts/slideLayout1076.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56080345"/>
      </p:ext>
    </p:extLst>
  </p:cSld>
  <p:clrMapOvr>
    <a:masterClrMapping/>
  </p:clrMapOvr>
  <p:transition>
    <p:randomBar dir="vert"/>
  </p:transition>
</p:sldLayout>
</file>

<file path=ppt/slideLayouts/slideLayout1077.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189376854"/>
      </p:ext>
    </p:extLst>
  </p:cSld>
  <p:clrMapOvr>
    <a:masterClrMapping/>
  </p:clrMapOvr>
  <p:transition>
    <p:randomBar dir="vert"/>
  </p:transition>
</p:sldLayout>
</file>

<file path=ppt/slideLayouts/slideLayout1078.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56674719"/>
      </p:ext>
    </p:extLst>
  </p:cSld>
  <p:clrMapOvr>
    <a:masterClrMapping/>
  </p:clrMapOvr>
  <p:transition>
    <p:randomBar dir="vert"/>
  </p:transition>
</p:sldLayout>
</file>

<file path=ppt/slideLayouts/slideLayout1079.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1646782"/>
      </p:ext>
    </p:extLst>
  </p:cSld>
  <p:clrMapOvr>
    <a:masterClrMapping/>
  </p:clrMapOvr>
  <p:transition>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556197"/>
      </p:ext>
    </p:extLst>
  </p:cSld>
  <p:clrMapOvr>
    <a:masterClrMapping/>
  </p:clrMapOvr>
  <p:transition>
    <p:randomBar dir="vert"/>
  </p:transition>
  <p:timing>
    <p:tnLst>
      <p:par>
        <p:cTn id="1" dur="indefinite" restart="never" nodeType="tmRoot"/>
      </p:par>
    </p:tnLst>
  </p:timing>
</p:sldLayout>
</file>

<file path=ppt/slideLayouts/slideLayout1080.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858440518"/>
      </p:ext>
    </p:extLst>
  </p:cSld>
  <p:clrMapOvr>
    <a:masterClrMapping/>
  </p:clrMapOvr>
  <p:transition>
    <p:randomBar dir="vert"/>
  </p:transition>
</p:sldLayout>
</file>

<file path=ppt/slideLayouts/slideLayout1081.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779778359"/>
      </p:ext>
    </p:extLst>
  </p:cSld>
  <p:clrMapOvr>
    <a:masterClrMapping/>
  </p:clrMapOvr>
  <p:transition>
    <p:randomBar dir="vert"/>
  </p:transition>
</p:sldLayout>
</file>

<file path=ppt/slideLayouts/slideLayout1082.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0352157"/>
      </p:ext>
    </p:extLst>
  </p:cSld>
  <p:clrMapOvr>
    <a:masterClrMapping/>
  </p:clrMapOvr>
  <p:transition>
    <p:randomBar dir="vert"/>
  </p:transition>
</p:sldLayout>
</file>

<file path=ppt/slideLayouts/slideLayout1083.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4055387240"/>
      </p:ext>
    </p:extLst>
  </p:cSld>
  <p:clrMapOvr>
    <a:masterClrMapping/>
  </p:clrMapOvr>
  <p:transition>
    <p:randomBar dir="vert"/>
  </p:transition>
</p:sldLayout>
</file>

<file path=ppt/slideLayouts/slideLayout1084.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7142885"/>
      </p:ext>
    </p:extLst>
  </p:cSld>
  <p:clrMapOvr>
    <a:masterClrMapping/>
  </p:clrMapOvr>
  <p:transition>
    <p:randomBar dir="vert"/>
  </p:transition>
</p:sldLayout>
</file>

<file path=ppt/slideLayouts/slideLayout1085.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443562015"/>
      </p:ext>
    </p:extLst>
  </p:cSld>
  <p:clrMapOvr>
    <a:masterClrMapping/>
  </p:clrMapOvr>
  <p:transition>
    <p:randomBar dir="vert"/>
  </p:transition>
</p:sldLayout>
</file>

<file path=ppt/slideLayouts/slideLayout1086.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72811"/>
      </p:ext>
    </p:extLst>
  </p:cSld>
  <p:clrMapOvr>
    <a:masterClrMapping/>
  </p:clrMapOvr>
  <p:transition>
    <p:randomBar dir="vert"/>
  </p:transition>
</p:sldLayout>
</file>

<file path=ppt/slideLayouts/slideLayout1087.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3871643701"/>
      </p:ext>
    </p:extLst>
  </p:cSld>
  <p:clrMapOvr>
    <a:masterClrMapping/>
  </p:clrMapOvr>
  <p:transition>
    <p:randomBar dir="vert"/>
  </p:transition>
</p:sldLayout>
</file>

<file path=ppt/slideLayouts/slideLayout1088.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6690866"/>
      </p:ext>
    </p:extLst>
  </p:cSld>
  <p:clrMapOvr>
    <a:masterClrMapping/>
  </p:clrMapOvr>
  <p:transition>
    <p:randomBar dir="vert"/>
  </p:transition>
</p:sldLayout>
</file>

<file path=ppt/slideLayouts/slideLayout1089.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2730155510"/>
      </p:ext>
    </p:extLst>
  </p:cSld>
  <p:clrMapOvr>
    <a:masterClrMapping/>
  </p:clrMapOvr>
  <p:transition>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234244"/>
      </p:ext>
    </p:extLst>
  </p:cSld>
  <p:clrMapOvr>
    <a:masterClrMapping/>
  </p:clrMapOvr>
  <p:transition>
    <p:randomBar dir="vert"/>
  </p:transition>
  <p:timing>
    <p:tnLst>
      <p:par>
        <p:cTn id="1" dur="indefinite" restart="never" nodeType="tmRoot"/>
      </p:par>
    </p:tnLst>
  </p:timing>
</p:sldLayout>
</file>

<file path=ppt/slideLayouts/slideLayout1090.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9720270"/>
      </p:ext>
    </p:extLst>
  </p:cSld>
  <p:clrMapOvr>
    <a:masterClrMapping/>
  </p:clrMapOvr>
  <p:transition>
    <p:randomBar dir="vert"/>
  </p:transition>
</p:sldLayout>
</file>

<file path=ppt/slideLayouts/slideLayout1091.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152661"/>
      </p:ext>
    </p:extLst>
  </p:cSld>
  <p:clrMapOvr>
    <a:masterClrMapping/>
  </p:clrMapOvr>
  <p:transition>
    <p:randomBar dir="vert"/>
  </p:transition>
</p:sldLayout>
</file>

<file path=ppt/slideLayouts/slideLayout1092.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18175138"/>
      </p:ext>
    </p:extLst>
  </p:cSld>
  <p:clrMapOvr>
    <a:masterClrMapping/>
  </p:clrMapOvr>
  <p:transition>
    <p:randomBar dir="vert"/>
  </p:transition>
</p:sldLayout>
</file>

<file path=ppt/slideLayouts/slideLayout1093.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683455690"/>
      </p:ext>
    </p:extLst>
  </p:cSld>
  <p:clrMapOvr>
    <a:masterClrMapping/>
  </p:clrMapOvr>
  <p:transition>
    <p:randomBar dir="vert"/>
  </p:transition>
</p:sldLayout>
</file>

<file path=ppt/slideLayouts/slideLayout1094.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37356925"/>
      </p:ext>
    </p:extLst>
  </p:cSld>
  <p:clrMapOvr>
    <a:masterClrMapping/>
  </p:clrMapOvr>
  <p:transition>
    <p:randomBar dir="vert"/>
  </p:transition>
</p:sldLayout>
</file>

<file path=ppt/slideLayouts/slideLayout1095.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856750652"/>
      </p:ext>
    </p:extLst>
  </p:cSld>
  <p:clrMapOvr>
    <a:masterClrMapping/>
  </p:clrMapOvr>
  <p:transition>
    <p:randomBar dir="vert"/>
  </p:transition>
</p:sldLayout>
</file>

<file path=ppt/slideLayouts/slideLayout1096.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0374648"/>
      </p:ext>
    </p:extLst>
  </p:cSld>
  <p:clrMapOvr>
    <a:masterClrMapping/>
  </p:clrMapOvr>
  <p:transition>
    <p:randomBar dir="vert"/>
  </p:transition>
</p:sldLayout>
</file>

<file path=ppt/slideLayouts/slideLayout1097.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728916255"/>
      </p:ext>
    </p:extLst>
  </p:cSld>
  <p:clrMapOvr>
    <a:masterClrMapping/>
  </p:clrMapOvr>
  <p:transition>
    <p:randomBar dir="vert"/>
  </p:transition>
</p:sldLayout>
</file>

<file path=ppt/slideLayouts/slideLayout1098.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3225433480"/>
      </p:ext>
    </p:extLst>
  </p:cSld>
  <p:clrMapOvr>
    <a:masterClrMapping/>
  </p:clrMapOvr>
  <p:transition>
    <p:randomBar dir="vert"/>
  </p:transition>
</p:sldLayout>
</file>

<file path=ppt/slideLayouts/slideLayout1099.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32242"/>
      </p:ext>
    </p:extLst>
  </p:cSld>
  <p:clrMapOvr>
    <a:masterClrMapping/>
  </p:clrMapOvr>
  <p:transition>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2110421"/>
      </p:ext>
    </p:extLst>
  </p:cSld>
  <p:clrMapOvr>
    <a:masterClrMapping/>
  </p:clrMapOvr>
  <p:transition>
    <p:randomBar dir="vert"/>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426050"/>
      </p:ext>
    </p:extLst>
  </p:cSld>
  <p:clrMapOvr>
    <a:masterClrMapping/>
  </p:clrMapOvr>
  <p:transition>
    <p:randomBar dir="vert"/>
  </p:transition>
  <p:timing>
    <p:tnLst>
      <p:par>
        <p:cTn id="1" dur="indefinite" restart="never" nodeType="tmRoot"/>
      </p:par>
    </p:tnLst>
  </p:timing>
</p:sldLayout>
</file>

<file path=ppt/slideLayouts/slideLayout1100.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1765281204"/>
      </p:ext>
    </p:extLst>
  </p:cSld>
  <p:clrMapOvr>
    <a:masterClrMapping/>
  </p:clrMapOvr>
  <p:transition>
    <p:randomBar dir="vert"/>
  </p:transition>
</p:sldLayout>
</file>

<file path=ppt/slideLayouts/slideLayout1101.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4960035"/>
      </p:ext>
    </p:extLst>
  </p:cSld>
  <p:clrMapOvr>
    <a:masterClrMapping/>
  </p:clrMapOvr>
  <p:transition>
    <p:randomBar dir="vert"/>
  </p:transition>
</p:sldLayout>
</file>

<file path=ppt/slideLayouts/slideLayout1102.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4265274068"/>
      </p:ext>
    </p:extLst>
  </p:cSld>
  <p:clrMapOvr>
    <a:masterClrMapping/>
  </p:clrMapOvr>
  <p:transition>
    <p:randomBar dir="vert"/>
  </p:transition>
</p:sldLayout>
</file>

<file path=ppt/slideLayouts/slideLayout1103.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9843061"/>
      </p:ext>
    </p:extLst>
  </p:cSld>
  <p:clrMapOvr>
    <a:masterClrMapping/>
  </p:clrMapOvr>
  <p:transition>
    <p:randomBar dir="vert"/>
  </p:transition>
</p:sldLayout>
</file>

<file path=ppt/slideLayouts/slideLayout1104.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1560671954"/>
      </p:ext>
    </p:extLst>
  </p:cSld>
  <p:clrMapOvr>
    <a:masterClrMapping/>
  </p:clrMapOvr>
  <p:transition>
    <p:randomBar dir="vert"/>
  </p:transition>
</p:sldLayout>
</file>

<file path=ppt/slideLayouts/slideLayout1105.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5607156"/>
      </p:ext>
    </p:extLst>
  </p:cSld>
  <p:clrMapOvr>
    <a:masterClrMapping/>
  </p:clrMapOvr>
  <p:transition>
    <p:randomBar dir="vert"/>
  </p:transition>
</p:sldLayout>
</file>

<file path=ppt/slideLayouts/slideLayout1106.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4129023370"/>
      </p:ext>
    </p:extLst>
  </p:cSld>
  <p:clrMapOvr>
    <a:masterClrMapping/>
  </p:clrMapOvr>
  <p:transition>
    <p:randomBar dir="vert"/>
  </p:transition>
</p:sldLayout>
</file>

<file path=ppt/slideLayouts/slideLayout1107.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67085"/>
      </p:ext>
    </p:extLst>
  </p:cSld>
  <p:clrMapOvr>
    <a:masterClrMapping/>
  </p:clrMapOvr>
  <p:transition>
    <p:randomBar dir="vert"/>
  </p:transition>
</p:sldLayout>
</file>

<file path=ppt/slideLayouts/slideLayout1108.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626641803"/>
      </p:ext>
    </p:extLst>
  </p:cSld>
  <p:clrMapOvr>
    <a:masterClrMapping/>
  </p:clrMapOvr>
  <p:transition>
    <p:randomBar dir="vert"/>
  </p:transition>
</p:sldLayout>
</file>

<file path=ppt/slideLayouts/slideLayout1109.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607217364"/>
      </p:ext>
    </p:extLst>
  </p:cSld>
  <p:clrMapOvr>
    <a:masterClrMapping/>
  </p:clrMapOvr>
  <p:transition>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6883079"/>
      </p:ext>
    </p:extLst>
  </p:cSld>
  <p:clrMapOvr>
    <a:masterClrMapping/>
  </p:clrMapOvr>
  <p:transition>
    <p:randomBar dir="vert"/>
  </p:transition>
  <p:timing>
    <p:tnLst>
      <p:par>
        <p:cTn id="1" dur="indefinite" restart="never" nodeType="tmRoot"/>
      </p:par>
    </p:tnLst>
  </p:timing>
</p:sldLayout>
</file>

<file path=ppt/slideLayouts/slideLayout1110.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20504"/>
      </p:ext>
    </p:extLst>
  </p:cSld>
  <p:clrMapOvr>
    <a:masterClrMapping/>
  </p:clrMapOvr>
  <p:transition>
    <p:randomBar dir="vert"/>
  </p:transition>
</p:sldLayout>
</file>

<file path=ppt/slideLayouts/slideLayout1111.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4094279"/>
      </p:ext>
    </p:extLst>
  </p:cSld>
  <p:clrMapOvr>
    <a:masterClrMapping/>
  </p:clrMapOvr>
  <p:transition>
    <p:randomBar dir="vert"/>
  </p:transition>
</p:sldLayout>
</file>

<file path=ppt/slideLayouts/slideLayout1112.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0256703"/>
      </p:ext>
    </p:extLst>
  </p:cSld>
  <p:clrMapOvr>
    <a:masterClrMapping/>
  </p:clrMapOvr>
  <p:transition>
    <p:randomBar dir="vert"/>
  </p:transition>
</p:sldLayout>
</file>

<file path=ppt/slideLayouts/slideLayout1113.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545675965"/>
      </p:ext>
    </p:extLst>
  </p:cSld>
  <p:clrMapOvr>
    <a:masterClrMapping/>
  </p:clrMapOvr>
  <p:transition>
    <p:randomBar dir="vert"/>
  </p:transition>
</p:sldLayout>
</file>

<file path=ppt/slideLayouts/slideLayout1114.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2195473307"/>
      </p:ext>
    </p:extLst>
  </p:cSld>
  <p:clrMapOvr>
    <a:masterClrMapping/>
  </p:clrMapOvr>
  <p:transition>
    <p:randomBar dir="vert"/>
  </p:transition>
</p:sldLayout>
</file>

<file path=ppt/slideLayouts/slideLayout1115.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7273797"/>
      </p:ext>
    </p:extLst>
  </p:cSld>
  <p:clrMapOvr>
    <a:masterClrMapping/>
  </p:clrMapOvr>
  <p:transition spd="slow" advClick="0" advTm="0">
    <p:random/>
  </p:transition>
</p:sldLayout>
</file>

<file path=ppt/slideLayouts/slideLayout1116.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818346783"/>
      </p:ext>
    </p:extLst>
  </p:cSld>
  <p:clrMapOvr>
    <a:masterClrMapping/>
  </p:clrMapOvr>
  <p:transition>
    <p:randomBar dir="vert"/>
  </p:transition>
</p:sldLayout>
</file>

<file path=ppt/slideLayouts/slideLayout1117.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1799098"/>
      </p:ext>
    </p:extLst>
  </p:cSld>
  <p:clrMapOvr>
    <a:masterClrMapping/>
  </p:clrMapOvr>
  <p:transition spd="slow" advTm="3000"/>
</p:sldLayout>
</file>

<file path=ppt/slideLayouts/slideLayout1118.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9948906"/>
      </p:ext>
    </p:extLst>
  </p:cSld>
  <p:clrMapOvr>
    <a:masterClrMapping/>
  </p:clrMapOvr>
  <p:transition spd="slow" advTm="3000"/>
</p:sldLayout>
</file>

<file path=ppt/slideLayouts/slideLayout1119.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9802470"/>
      </p:ext>
    </p:extLst>
  </p:cSld>
  <p:clrMapOvr>
    <a:masterClrMapping/>
  </p:clrMapOvr>
  <p:transition spd="slow" advTm="3000"/>
</p:sldLayout>
</file>

<file path=ppt/slideLayouts/slideLayout112.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2136232"/>
      </p:ext>
    </p:extLst>
  </p:cSld>
  <p:clrMapOvr>
    <a:masterClrMapping/>
  </p:clrMapOvr>
  <p:transition>
    <p:randomBar dir="vert"/>
  </p:transition>
  <p:timing>
    <p:tnLst>
      <p:par>
        <p:cTn id="1" dur="indefinite" restart="never" nodeType="tmRoot"/>
      </p:par>
    </p:tnLst>
  </p:timing>
</p:sldLayout>
</file>

<file path=ppt/slideLayouts/slideLayout1120.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0439281"/>
      </p:ext>
    </p:extLst>
  </p:cSld>
  <p:clrMapOvr>
    <a:masterClrMapping/>
  </p:clrMapOvr>
  <p:transition spd="slow" advTm="3000"/>
</p:sldLayout>
</file>

<file path=ppt/slideLayouts/slideLayout1121.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1343918775"/>
      </p:ext>
    </p:extLst>
  </p:cSld>
  <p:clrMapOvr>
    <a:masterClrMapping/>
  </p:clrMapOvr>
  <p:transition>
    <p:randomBar dir="vert"/>
  </p:transition>
</p:sldLayout>
</file>

<file path=ppt/slideLayouts/slideLayout1122.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90742943"/>
      </p:ext>
    </p:extLst>
  </p:cSld>
  <p:clrMapOvr>
    <a:masterClrMapping/>
  </p:clrMapOvr>
  <p:transition spd="slow" advTm="3000"/>
</p:sldLayout>
</file>

<file path=ppt/slideLayouts/slideLayout1123.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185480"/>
      </p:ext>
    </p:extLst>
  </p:cSld>
  <p:clrMapOvr>
    <a:masterClrMapping/>
  </p:clrMapOvr>
  <p:transition spd="slow" advTm="3000"/>
</p:sldLayout>
</file>

<file path=ppt/slideLayouts/slideLayout1124.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188741"/>
      </p:ext>
    </p:extLst>
  </p:cSld>
  <p:clrMapOvr>
    <a:masterClrMapping/>
  </p:clrMapOvr>
  <p:transition spd="slow" advTm="3000"/>
</p:sldLayout>
</file>

<file path=ppt/slideLayouts/slideLayout1125.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1920758840"/>
      </p:ext>
    </p:extLst>
  </p:cSld>
  <p:clrMapOvr>
    <a:masterClrMapping/>
  </p:clrMapOvr>
  <p:transition>
    <p:randomBar dir="vert"/>
  </p:transition>
</p:sldLayout>
</file>

<file path=ppt/slideLayouts/slideLayout1126.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2024/12/9</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1286382937"/>
      </p:ext>
    </p:extLst>
  </p:cSld>
  <p:clrMapOvr>
    <a:masterClrMapping/>
  </p:clrMapOvr>
  <p:transition spd="slow" advTm="3000">
    <p:random/>
  </p:transition>
</p:sldLayout>
</file>

<file path=ppt/slideLayouts/slideLayout1127.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6828869"/>
      </p:ext>
    </p:extLst>
  </p:cSld>
  <p:clrMapOvr>
    <a:masterClrMapping/>
  </p:clrMapOvr>
  <p:transition>
    <p:randomBar dir="vert"/>
  </p:transition>
</p:sldLayout>
</file>

<file path=ppt/slideLayouts/slideLayout1128.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2786134"/>
      </p:ext>
    </p:extLst>
  </p:cSld>
  <p:clrMapOvr>
    <a:masterClrMapping/>
  </p:clrMapOvr>
  <p:transition>
    <p:randomBar dir="vert"/>
  </p:transition>
</p:sldLayout>
</file>

<file path=ppt/slideLayouts/slideLayout1129.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759355"/>
      </p:ext>
    </p:extLst>
  </p:cSld>
  <p:clrMapOvr>
    <a:masterClrMapping/>
  </p:clrMapOvr>
  <p:transition>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8723998"/>
      </p:ext>
    </p:extLst>
  </p:cSld>
  <p:clrMapOvr>
    <a:masterClrMapping/>
  </p:clrMapOvr>
  <p:transition>
    <p:randomBar dir="vert"/>
  </p:transition>
  <p:timing>
    <p:tnLst>
      <p:par>
        <p:cTn id="1" dur="indefinite" restart="never" nodeType="tmRoot"/>
      </p:par>
    </p:tnLst>
  </p:timing>
</p:sldLayout>
</file>

<file path=ppt/slideLayouts/slideLayout1130.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81758"/>
      </p:ext>
    </p:extLst>
  </p:cSld>
  <p:clrMapOvr>
    <a:masterClrMapping/>
  </p:clrMapOvr>
  <p:transition>
    <p:randomBar dir="vert"/>
  </p:transition>
</p:sldLayout>
</file>

<file path=ppt/slideLayouts/slideLayout1131.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7812992"/>
      </p:ext>
    </p:extLst>
  </p:cSld>
  <p:clrMapOvr>
    <a:masterClrMapping/>
  </p:clrMapOvr>
  <p:transition>
    <p:randomBar dir="vert"/>
  </p:transition>
</p:sldLayout>
</file>

<file path=ppt/slideLayouts/slideLayout1132.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7253135"/>
      </p:ext>
    </p:extLst>
  </p:cSld>
  <p:clrMapOvr>
    <a:masterClrMapping/>
  </p:clrMapOvr>
  <p:transition>
    <p:randomBar dir="vert"/>
  </p:transition>
</p:sldLayout>
</file>

<file path=ppt/slideLayouts/slideLayout1133.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8701892"/>
      </p:ext>
    </p:extLst>
  </p:cSld>
  <p:clrMapOvr>
    <a:masterClrMapping/>
  </p:clrMapOvr>
  <p:transition>
    <p:randomBar dir="vert"/>
  </p:transition>
</p:sldLayout>
</file>

<file path=ppt/slideLayouts/slideLayout1134.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4253297"/>
      </p:ext>
    </p:extLst>
  </p:cSld>
  <p:clrMapOvr>
    <a:masterClrMapping/>
  </p:clrMapOvr>
  <p:transition>
    <p:randomBar dir="vert"/>
  </p:transition>
</p:sldLayout>
</file>

<file path=ppt/slideLayouts/slideLayout1135.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1921221630"/>
      </p:ext>
    </p:extLst>
  </p:cSld>
  <p:clrMapOvr>
    <a:masterClrMapping/>
  </p:clrMapOvr>
  <p:transition>
    <p:randomBar dir="vert"/>
  </p:transition>
</p:sldLayout>
</file>

<file path=ppt/slideLayouts/slideLayout11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76716147"/>
      </p:ext>
    </p:extLst>
  </p:cSld>
  <p:clrMapOvr>
    <a:masterClrMapping/>
  </p:clrMapOvr>
  <p:transition>
    <p:randomBar dir="vert"/>
  </p:transition>
</p:sldLayout>
</file>

<file path=ppt/slideLayouts/slideLayout11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9797581"/>
      </p:ext>
    </p:extLst>
  </p:cSld>
  <p:clrMapOvr>
    <a:masterClrMapping/>
  </p:clrMapOvr>
  <p:transition>
    <p:randomBar dir="vert"/>
  </p:transition>
</p:sldLayout>
</file>

<file path=ppt/slideLayouts/slideLayout11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55185776"/>
      </p:ext>
    </p:extLst>
  </p:cSld>
  <p:clrMapOvr>
    <a:masterClrMapping/>
  </p:clrMapOvr>
  <p:transition>
    <p:randomBar dir="vert"/>
  </p:transition>
</p:sldLayout>
</file>

<file path=ppt/slideLayouts/slideLayout11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85192556"/>
      </p:ext>
    </p:extLst>
  </p:cSld>
  <p:clrMapOvr>
    <a:masterClrMapping/>
  </p:clrMapOvr>
  <p:transition>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414521"/>
      </p:ext>
    </p:extLst>
  </p:cSld>
  <p:clrMapOvr>
    <a:masterClrMapping/>
  </p:clrMapOvr>
  <p:transition>
    <p:randomBar dir="vert"/>
  </p:transition>
  <p:timing>
    <p:tnLst>
      <p:par>
        <p:cTn id="1" dur="indefinite" restart="never" nodeType="tmRoot"/>
      </p:par>
    </p:tnLst>
  </p:timing>
</p:sldLayout>
</file>

<file path=ppt/slideLayouts/slideLayout11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8552770"/>
      </p:ext>
    </p:extLst>
  </p:cSld>
  <p:clrMapOvr>
    <a:masterClrMapping/>
  </p:clrMapOvr>
  <p:transition>
    <p:randomBar dir="vert"/>
  </p:transition>
</p:sldLayout>
</file>

<file path=ppt/slideLayouts/slideLayout11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07000423"/>
      </p:ext>
    </p:extLst>
  </p:cSld>
  <p:clrMapOvr>
    <a:masterClrMapping/>
  </p:clrMapOvr>
  <p:transition>
    <p:randomBar dir="vert"/>
  </p:transition>
</p:sldLayout>
</file>

<file path=ppt/slideLayouts/slideLayout11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837706"/>
      </p:ext>
    </p:extLst>
  </p:cSld>
  <p:clrMapOvr>
    <a:masterClrMapping/>
  </p:clrMapOvr>
  <p:transition>
    <p:randomBar dir="vert"/>
  </p:transition>
</p:sldLayout>
</file>

<file path=ppt/slideLayouts/slideLayout11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8541347"/>
      </p:ext>
    </p:extLst>
  </p:cSld>
  <p:clrMapOvr>
    <a:masterClrMapping/>
  </p:clrMapOvr>
  <p:transition>
    <p:randomBar dir="vert"/>
  </p:transition>
</p:sldLayout>
</file>

<file path=ppt/slideLayouts/slideLayout11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1508917"/>
      </p:ext>
    </p:extLst>
  </p:cSld>
  <p:clrMapOvr>
    <a:masterClrMapping/>
  </p:clrMapOvr>
  <p:transition>
    <p:randomBar dir="vert"/>
  </p:transition>
</p:sldLayout>
</file>

<file path=ppt/slideLayouts/slideLayout11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54638277"/>
      </p:ext>
    </p:extLst>
  </p:cSld>
  <p:clrMapOvr>
    <a:masterClrMapping/>
  </p:clrMapOvr>
  <p:transition>
    <p:randomBar dir="vert"/>
  </p:transition>
</p:sldLayout>
</file>

<file path=ppt/slideLayouts/slideLayout11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005565"/>
      </p:ext>
    </p:extLst>
  </p:cSld>
  <p:clrMapOvr>
    <a:masterClrMapping/>
  </p:clrMapOvr>
  <p:transition>
    <p:randomBar dir="vert"/>
  </p:transition>
</p:sldLayout>
</file>

<file path=ppt/slideLayouts/slideLayout11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6899914"/>
      </p:ext>
    </p:extLst>
  </p:cSld>
  <p:clrMapOvr>
    <a:masterClrMapping/>
  </p:clrMapOvr>
  <p:transition>
    <p:randomBar dir="vert"/>
  </p:transition>
</p:sldLayout>
</file>

<file path=ppt/slideLayouts/slideLayout1148.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1486815"/>
      </p:ext>
    </p:extLst>
  </p:cSld>
  <p:clrMapOvr>
    <a:masterClrMapping/>
  </p:clrMapOvr>
  <p:timing>
    <p:tnLst>
      <p:par>
        <p:cTn id="1" dur="indefinite" restart="never" nodeType="tmRoot"/>
      </p:par>
    </p:tnLst>
  </p:timing>
</p:sldLayout>
</file>

<file path=ppt/slideLayouts/slideLayout1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606493B-D96B-42A6-A351-394BA0F76685}" type="slidenum">
              <a:rPr lang="en-US" smtClean="0"/>
              <a:pPr>
                <a:defRPr/>
              </a:pPr>
              <a:t>‹#›</a:t>
            </a:fld>
            <a:endParaRPr lang="en-US"/>
          </a:p>
        </p:txBody>
      </p:sp>
    </p:spTree>
    <p:extLst>
      <p:ext uri="{BB962C8B-B14F-4D97-AF65-F5344CB8AC3E}">
        <p14:creationId xmlns:p14="http://schemas.microsoft.com/office/powerpoint/2010/main" val="338164195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1372465"/>
      </p:ext>
    </p:extLst>
  </p:cSld>
  <p:clrMapOvr>
    <a:masterClrMapping/>
  </p:clrMapOvr>
  <p:transition>
    <p:randomBar dir="vert"/>
  </p:transition>
  <p:timing>
    <p:tnLst>
      <p:par>
        <p:cTn id="1" dur="indefinite" restart="never" nodeType="tmRoot"/>
      </p:par>
    </p:tnLst>
  </p:timing>
</p:sldLayout>
</file>

<file path=ppt/slideLayouts/slideLayout1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0E1024F-04CA-44B2-A6ED-7DA721C32B9B}" type="slidenum">
              <a:rPr lang="en-US" smtClean="0"/>
              <a:pPr>
                <a:defRPr/>
              </a:pPr>
              <a:t>‹#›</a:t>
            </a:fld>
            <a:endParaRPr lang="en-US"/>
          </a:p>
        </p:txBody>
      </p:sp>
    </p:spTree>
    <p:extLst>
      <p:ext uri="{BB962C8B-B14F-4D97-AF65-F5344CB8AC3E}">
        <p14:creationId xmlns:p14="http://schemas.microsoft.com/office/powerpoint/2010/main" val="392104242"/>
      </p:ext>
    </p:extLst>
  </p:cSld>
  <p:clrMapOvr>
    <a:masterClrMapping/>
  </p:clrMapOvr>
</p:sldLayout>
</file>

<file path=ppt/slideLayouts/slideLayout1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A96725EE-27CB-4BF5-9BF9-9B689BA13757}" type="slidenum">
              <a:rPr lang="en-US" smtClean="0"/>
              <a:pPr>
                <a:defRPr/>
              </a:pPr>
              <a:t>‹#›</a:t>
            </a:fld>
            <a:endParaRPr lang="en-US"/>
          </a:p>
        </p:txBody>
      </p:sp>
    </p:spTree>
    <p:extLst>
      <p:ext uri="{BB962C8B-B14F-4D97-AF65-F5344CB8AC3E}">
        <p14:creationId xmlns:p14="http://schemas.microsoft.com/office/powerpoint/2010/main" val="3727347441"/>
      </p:ext>
    </p:extLst>
  </p:cSld>
  <p:clrMapOvr>
    <a:masterClrMapping/>
  </p:clrMapOvr>
</p:sldLayout>
</file>

<file path=ppt/slideLayouts/slideLayout1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0C9BE44-6132-4434-BD77-8F3370683539}" type="slidenum">
              <a:rPr lang="en-US" smtClean="0"/>
              <a:pPr>
                <a:defRPr/>
              </a:pPr>
              <a:t>‹#›</a:t>
            </a:fld>
            <a:endParaRPr lang="en-US"/>
          </a:p>
        </p:txBody>
      </p:sp>
    </p:spTree>
    <p:extLst>
      <p:ext uri="{BB962C8B-B14F-4D97-AF65-F5344CB8AC3E}">
        <p14:creationId xmlns:p14="http://schemas.microsoft.com/office/powerpoint/2010/main" val="3658407268"/>
      </p:ext>
    </p:extLst>
  </p:cSld>
  <p:clrMapOvr>
    <a:masterClrMapping/>
  </p:clrMapOvr>
</p:sldLayout>
</file>

<file path=ppt/slideLayouts/slideLayout1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B0163C02-E178-4CA1-BE35-78829B40D81A}" type="slidenum">
              <a:rPr lang="en-US" smtClean="0"/>
              <a:pPr>
                <a:defRPr/>
              </a:pPr>
              <a:t>‹#›</a:t>
            </a:fld>
            <a:endParaRPr lang="en-US"/>
          </a:p>
        </p:txBody>
      </p:sp>
    </p:spTree>
    <p:extLst>
      <p:ext uri="{BB962C8B-B14F-4D97-AF65-F5344CB8AC3E}">
        <p14:creationId xmlns:p14="http://schemas.microsoft.com/office/powerpoint/2010/main" val="3272069341"/>
      </p:ext>
    </p:extLst>
  </p:cSld>
  <p:clrMapOvr>
    <a:masterClrMapping/>
  </p:clrMapOvr>
</p:sldLayout>
</file>

<file path=ppt/slideLayouts/slideLayout1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84FEFA94-5D73-4647-A67E-8A07E3F22933}" type="slidenum">
              <a:rPr lang="en-US" smtClean="0"/>
              <a:pPr>
                <a:defRPr/>
              </a:pPr>
              <a:t>‹#›</a:t>
            </a:fld>
            <a:endParaRPr lang="en-US"/>
          </a:p>
        </p:txBody>
      </p:sp>
    </p:spTree>
    <p:extLst>
      <p:ext uri="{BB962C8B-B14F-4D97-AF65-F5344CB8AC3E}">
        <p14:creationId xmlns:p14="http://schemas.microsoft.com/office/powerpoint/2010/main" val="1876214404"/>
      </p:ext>
    </p:extLst>
  </p:cSld>
  <p:clrMapOvr>
    <a:masterClrMapping/>
  </p:clrMapOvr>
</p:sldLayout>
</file>

<file path=ppt/slideLayouts/slideLayout1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3959B230-3D36-4402-97B0-1797A7DEF52C}" type="slidenum">
              <a:rPr lang="en-US" smtClean="0"/>
              <a:pPr>
                <a:defRPr/>
              </a:pPr>
              <a:t>‹#›</a:t>
            </a:fld>
            <a:endParaRPr lang="en-US"/>
          </a:p>
        </p:txBody>
      </p:sp>
    </p:spTree>
    <p:extLst>
      <p:ext uri="{BB962C8B-B14F-4D97-AF65-F5344CB8AC3E}">
        <p14:creationId xmlns:p14="http://schemas.microsoft.com/office/powerpoint/2010/main" val="3427337554"/>
      </p:ext>
    </p:extLst>
  </p:cSld>
  <p:clrMapOvr>
    <a:masterClrMapping/>
  </p:clrMapOvr>
</p:sldLayout>
</file>

<file path=ppt/slideLayouts/slideLayout1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13D18AD-B8E2-4728-A67F-DC671DD9A71C}" type="slidenum">
              <a:rPr lang="en-US" smtClean="0"/>
              <a:pPr>
                <a:defRPr/>
              </a:pPr>
              <a:t>‹#›</a:t>
            </a:fld>
            <a:endParaRPr lang="en-US"/>
          </a:p>
        </p:txBody>
      </p:sp>
    </p:spTree>
    <p:extLst>
      <p:ext uri="{BB962C8B-B14F-4D97-AF65-F5344CB8AC3E}">
        <p14:creationId xmlns:p14="http://schemas.microsoft.com/office/powerpoint/2010/main" val="3560016659"/>
      </p:ext>
    </p:extLst>
  </p:cSld>
  <p:clrMapOvr>
    <a:masterClrMapping/>
  </p:clrMapOvr>
</p:sldLayout>
</file>

<file path=ppt/slideLayouts/slideLayout1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pPr>
              <a:defRPr/>
            </a:pPr>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31094C8C-57A7-4A5D-9B28-D28B921DC444}" type="slidenum">
              <a:rPr lang="en-US" smtClean="0"/>
              <a:pPr>
                <a:defRPr/>
              </a:pPr>
              <a:t>‹#›</a:t>
            </a:fld>
            <a:endParaRPr lang="en-US"/>
          </a:p>
        </p:txBody>
      </p:sp>
    </p:spTree>
    <p:extLst>
      <p:ext uri="{BB962C8B-B14F-4D97-AF65-F5344CB8AC3E}">
        <p14:creationId xmlns:p14="http://schemas.microsoft.com/office/powerpoint/2010/main" val="235806995"/>
      </p:ext>
    </p:extLst>
  </p:cSld>
  <p:clrMapOvr>
    <a:masterClrMapping/>
  </p:clrMapOvr>
</p:sldLayout>
</file>

<file path=ppt/slideLayouts/slideLayout1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001000F0-1552-40D3-9506-03F65BAF7E00}" type="slidenum">
              <a:rPr lang="en-US" smtClean="0"/>
              <a:pPr>
                <a:defRPr/>
              </a:pPr>
              <a:t>‹#›</a:t>
            </a:fld>
            <a:endParaRPr lang="en-US"/>
          </a:p>
        </p:txBody>
      </p:sp>
    </p:spTree>
    <p:extLst>
      <p:ext uri="{BB962C8B-B14F-4D97-AF65-F5344CB8AC3E}">
        <p14:creationId xmlns:p14="http://schemas.microsoft.com/office/powerpoint/2010/main" val="3507002869"/>
      </p:ext>
    </p:extLst>
  </p:cSld>
  <p:clrMapOvr>
    <a:masterClrMapping/>
  </p:clrMapOvr>
</p:sldLayout>
</file>

<file path=ppt/slideLayouts/slideLayout1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4C2A258E-E804-4D80-AA83-CA2A2DC799E6}" type="slidenum">
              <a:rPr lang="en-US" smtClean="0"/>
              <a:pPr>
                <a:defRPr/>
              </a:pPr>
              <a:t>‹#›</a:t>
            </a:fld>
            <a:endParaRPr lang="en-US"/>
          </a:p>
        </p:txBody>
      </p:sp>
    </p:spTree>
    <p:extLst>
      <p:ext uri="{BB962C8B-B14F-4D97-AF65-F5344CB8AC3E}">
        <p14:creationId xmlns:p14="http://schemas.microsoft.com/office/powerpoint/2010/main" val="27618049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168642"/>
      </p:ext>
    </p:extLst>
  </p:cSld>
  <p:clrMapOvr>
    <a:masterClrMapping/>
  </p:clrMapOvr>
  <p:transition>
    <p:randomBar dir="vert"/>
  </p:transition>
  <p:timing>
    <p:tnLst>
      <p:par>
        <p:cTn id="1" dur="indefinite" restart="never" nodeType="tmRoot"/>
      </p:par>
    </p:tnLst>
  </p:timing>
</p:sldLayout>
</file>

<file path=ppt/slideLayouts/slideLayout1160.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A34B3673-8779-49BE-BE1A-DD248141A1C5}" type="slidenum">
              <a:rPr lang="en-US"/>
              <a:pPr>
                <a:defRPr/>
              </a:pPr>
              <a:t>‹#›</a:t>
            </a:fld>
            <a:endParaRPr lang="en-US"/>
          </a:p>
        </p:txBody>
      </p:sp>
    </p:spTree>
    <p:extLst>
      <p:ext uri="{BB962C8B-B14F-4D97-AF65-F5344CB8AC3E}">
        <p14:creationId xmlns:p14="http://schemas.microsoft.com/office/powerpoint/2010/main" val="4055475595"/>
      </p:ext>
    </p:extLst>
  </p:cSld>
  <p:clrMapOvr>
    <a:masterClrMapping/>
  </p:clrMapOvr>
</p:sldLayout>
</file>

<file path=ppt/slideLayouts/slideLayout1161.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112643"/>
      </p:ext>
    </p:extLst>
  </p:cSld>
  <p:clrMapOvr>
    <a:masterClrMapping/>
  </p:clrMapOvr>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008746"/>
      </p:ext>
    </p:extLst>
  </p:cSld>
  <p:clrMapOvr>
    <a:masterClrMapping/>
  </p:clrMapOvr>
  <p:transition>
    <p:randomBar dir="vert"/>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7510796"/>
      </p:ext>
    </p:extLst>
  </p:cSld>
  <p:clrMapOvr>
    <a:masterClrMapping/>
  </p:clrMapOvr>
  <p:transition>
    <p:randomBar dir="vert"/>
  </p:transition>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169455"/>
      </p:ext>
    </p:extLst>
  </p:cSld>
  <p:clrMapOvr>
    <a:masterClrMapping/>
  </p:clrMapOvr>
  <p:transition>
    <p:randomBar dir="vert"/>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9865301"/>
      </p:ext>
    </p:extLst>
  </p:cSld>
  <p:clrMapOvr>
    <a:masterClrMapping/>
  </p:clrMapOvr>
  <p:transition>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9787978"/>
      </p:ext>
    </p:extLst>
  </p:cSld>
  <p:clrMapOvr>
    <a:masterClrMapping/>
  </p:clrMapOvr>
  <p:transition>
    <p:randomBar dir="vert"/>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71697890"/>
      </p:ext>
    </p:extLst>
  </p:cSld>
  <p:clrMapOvr>
    <a:masterClrMapping/>
  </p:clrMapOvr>
  <p:transition>
    <p:randomBar dir="vert"/>
  </p:transition>
  <p:timing>
    <p:tnLst>
      <p:par>
        <p:cTn id="1" dur="indefinite" restart="never" nodeType="tmRoot"/>
      </p:par>
    </p:tnLst>
  </p:timing>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2159498"/>
      </p:ext>
    </p:extLst>
  </p:cSld>
  <p:clrMapOvr>
    <a:masterClrMapping/>
  </p:clrMapOvr>
  <p:transition>
    <p:randomBar dir="vert"/>
  </p:transition>
  <p:timing>
    <p:tnLst>
      <p:par>
        <p:cTn id="1" dur="indefinite" restart="never" nodeType="tmRoot"/>
      </p:par>
    </p:tnLst>
  </p:timing>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2583803"/>
      </p:ext>
    </p:extLst>
  </p:cSld>
  <p:clrMapOvr>
    <a:masterClrMapping/>
  </p:clrMapOvr>
  <p:transition>
    <p:randomBar dir="vert"/>
  </p:transition>
  <p:timing>
    <p:tnLst>
      <p:par>
        <p:cTn id="1" dur="indefinite" restart="never" nodeType="tmRoot"/>
      </p:par>
    </p:tnLst>
  </p:timing>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97691101"/>
      </p:ext>
    </p:extLst>
  </p:cSld>
  <p:clrMapOvr>
    <a:masterClrMapping/>
  </p:clrMapOvr>
  <p:transition>
    <p:randomBar dir="vert"/>
  </p:transition>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5178473"/>
      </p:ext>
    </p:extLst>
  </p:cSld>
  <p:clrMapOvr>
    <a:masterClrMapping/>
  </p:clrMapOvr>
  <p:transition>
    <p:randomBar dir="vert"/>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13582852"/>
      </p:ext>
    </p:extLst>
  </p:cSld>
  <p:clrMapOvr>
    <a:masterClrMapping/>
  </p:clrMapOvr>
  <p:transition>
    <p:randomBar dir="vert"/>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71024124"/>
      </p:ext>
    </p:extLst>
  </p:cSld>
  <p:clrMapOvr>
    <a:masterClrMapping/>
  </p:clrMapOvr>
  <p:transition>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994284"/>
      </p:ext>
    </p:extLst>
  </p:cSld>
  <p:clrMapOvr>
    <a:masterClrMapping/>
  </p:clrMapOvr>
  <p:transition>
    <p:randomBar dir="vert"/>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04322841"/>
      </p:ext>
    </p:extLst>
  </p:cSld>
  <p:clrMapOvr>
    <a:masterClrMapping/>
  </p:clrMapOvr>
  <p:transition>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202677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422423"/>
      </p:ext>
    </p:extLst>
  </p:cSld>
  <p:clrMapOvr>
    <a:masterClrMapping/>
  </p:clrMapOvr>
  <p:transition>
    <p:randomBar dir="vert"/>
  </p:transition>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49370253"/>
      </p:ext>
    </p:extLst>
  </p:cSld>
  <p:clrMapOvr>
    <a:masterClrMapping/>
  </p:clrMapOvr>
  <p:transition>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3442928"/>
      </p:ext>
    </p:extLst>
  </p:cSld>
  <p:clrMapOvr>
    <a:masterClrMapping/>
  </p:clrMapOvr>
  <p:transition>
    <p:randomBar dir="vert"/>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73443418"/>
      </p:ext>
    </p:extLst>
  </p:cSld>
  <p:clrMapOvr>
    <a:masterClrMapping/>
  </p:clrMapOvr>
  <p:transition>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5029061"/>
      </p:ext>
    </p:extLst>
  </p:cSld>
  <p:clrMapOvr>
    <a:masterClrMapping/>
  </p:clrMapOvr>
  <p:transition>
    <p:randomBar dir="vert"/>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57523111"/>
      </p:ext>
    </p:extLst>
  </p:cSld>
  <p:clrMapOvr>
    <a:masterClrMapping/>
  </p:clrMapOvr>
  <p:transition>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132578"/>
      </p:ext>
    </p:extLst>
  </p:cSld>
  <p:clrMapOvr>
    <a:masterClrMapping/>
  </p:clrMapOvr>
  <p:transition>
    <p:randomBar dir="vert"/>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2603647"/>
      </p:ext>
    </p:extLst>
  </p:cSld>
  <p:clrMapOvr>
    <a:masterClrMapping/>
  </p:clrMapOvr>
  <p:transition>
    <p:randomBar dir="vert"/>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73935043"/>
      </p:ext>
    </p:extLst>
  </p:cSld>
  <p:clrMapOvr>
    <a:masterClrMapping/>
  </p:clrMapOvr>
  <p:transition>
    <p:randomBar dir="vert"/>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70320325"/>
      </p:ext>
    </p:extLst>
  </p:cSld>
  <p:clrMapOvr>
    <a:masterClrMapping/>
  </p:clrMapOvr>
  <p:transition>
    <p:randomBar dir="vert"/>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3116508"/>
      </p:ext>
    </p:extLst>
  </p:cSld>
  <p:clrMapOvr>
    <a:masterClrMapping/>
  </p:clrMapOvr>
  <p:transition>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9572659"/>
      </p:ext>
    </p:extLst>
  </p:cSld>
  <p:clrMapOvr>
    <a:masterClrMapping/>
  </p:clrMapOvr>
  <p:transition>
    <p:randomBar dir="vert"/>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79927966"/>
      </p:ext>
    </p:extLst>
  </p:cSld>
  <p:clrMapOvr>
    <a:masterClrMapping/>
  </p:clrMapOvr>
  <p:transition>
    <p:randomBar dir="vert"/>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91944867"/>
      </p:ext>
    </p:extLst>
  </p:cSld>
  <p:clrMapOvr>
    <a:masterClrMapping/>
  </p:clrMapOvr>
  <p:transition>
    <p:randomBar dir="vert"/>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81799349"/>
      </p:ext>
    </p:extLst>
  </p:cSld>
  <p:clrMapOvr>
    <a:masterClrMapping/>
  </p:clrMapOvr>
  <p:transition>
    <p:randomBar dir="vert"/>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562481827"/>
      </p:ext>
    </p:extLst>
  </p:cSld>
  <p:clrMapOvr>
    <a:masterClrMapping/>
  </p:clrMapOvr>
  <p:transition>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739595"/>
      </p:ext>
    </p:extLst>
  </p:cSld>
  <p:clrMapOvr>
    <a:masterClrMapping/>
  </p:clrMapOvr>
  <p:transition>
    <p:randomBar dir="vert"/>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59520869"/>
      </p:ext>
    </p:extLst>
  </p:cSld>
  <p:clrMapOvr>
    <a:masterClrMapping/>
  </p:clrMapOvr>
  <p:transition>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9995676"/>
      </p:ext>
    </p:extLst>
  </p:cSld>
  <p:clrMapOvr>
    <a:masterClrMapping/>
  </p:clrMapOvr>
  <p:transition>
    <p:randomBar dir="vert"/>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755761299"/>
      </p:ext>
    </p:extLst>
  </p:cSld>
  <p:clrMapOvr>
    <a:masterClrMapping/>
  </p:clrMapOvr>
  <p:transition>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4492270"/>
      </p:ext>
    </p:extLst>
  </p:cSld>
  <p:clrMapOvr>
    <a:masterClrMapping/>
  </p:clrMapOvr>
  <p:transition>
    <p:randomBar dir="vert"/>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3938977"/>
      </p:ext>
    </p:extLst>
  </p:cSld>
  <p:clrMapOvr>
    <a:masterClrMapping/>
  </p:clrMapOvr>
  <p:transition>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058995418"/>
      </p:ext>
    </p:extLst>
  </p:cSld>
  <p:clrMapOvr>
    <a:masterClrMapping/>
  </p:clrMapOvr>
  <p:transition>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077687"/>
      </p:ext>
    </p:extLst>
  </p:cSld>
  <p:clrMapOvr>
    <a:masterClrMapping/>
  </p:clrMapOvr>
  <p:transition>
    <p:randomBar dir="vert"/>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639876710"/>
      </p:ext>
    </p:extLst>
  </p:cSld>
  <p:clrMapOvr>
    <a:masterClrMapping/>
  </p:clrMapOvr>
  <p:transition>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0149229"/>
      </p:ext>
    </p:extLst>
  </p:cSld>
  <p:clrMapOvr>
    <a:masterClrMapping/>
  </p:clrMapOvr>
  <p:transition>
    <p:randomBar dir="vert"/>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061508472"/>
      </p:ext>
    </p:extLst>
  </p:cSld>
  <p:clrMapOvr>
    <a:masterClrMapping/>
  </p:clrMapOvr>
  <p:transition>
    <p:randomBar dir="vert"/>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422028545"/>
      </p:ext>
    </p:extLst>
  </p:cSld>
  <p:clrMapOvr>
    <a:masterClrMapping/>
  </p:clrMapOvr>
  <p:transition>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2141476"/>
      </p:ext>
    </p:extLst>
  </p:cSld>
  <p:clrMapOvr>
    <a:masterClrMapping/>
  </p:clrMapOvr>
  <p:transition>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8338035"/>
      </p:ext>
    </p:extLst>
  </p:cSld>
  <p:clrMapOvr>
    <a:masterClrMapping/>
  </p:clrMapOvr>
  <p:transition>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406335"/>
      </p:ext>
    </p:extLst>
  </p:cSld>
  <p:clrMapOvr>
    <a:masterClrMapping/>
  </p:clrMapOvr>
  <p:transition>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39586159"/>
      </p:ext>
    </p:extLst>
  </p:cSld>
  <p:clrMapOvr>
    <a:masterClrMapping/>
  </p:clrMapOvr>
  <p:transition>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61234"/>
      </p:ext>
    </p:extLst>
  </p:cSld>
  <p:clrMapOvr>
    <a:masterClrMapping/>
  </p:clrMapOvr>
  <p:transition>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54562039"/>
      </p:ext>
    </p:extLst>
  </p:cSld>
  <p:clrMapOvr>
    <a:masterClrMapping/>
  </p:clrMapOvr>
  <p:transition>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06942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51787304"/>
      </p:ext>
    </p:extLst>
  </p:cSld>
  <p:clrMapOvr>
    <a:masterClrMapping/>
  </p:clrMapOvr>
  <p:transition>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2477692"/>
      </p:ext>
    </p:extLst>
  </p:cSld>
  <p:clrMapOvr>
    <a:masterClrMapping/>
  </p:clrMapOvr>
  <p:transition>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89473409"/>
      </p:ext>
    </p:extLst>
  </p:cSld>
  <p:clrMapOvr>
    <a:masterClrMapping/>
  </p:clrMapOvr>
  <p:transition>
    <p:randomBar dir="vert"/>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15366339"/>
      </p:ext>
    </p:extLst>
  </p:cSld>
  <p:clrMapOvr>
    <a:masterClrMapping/>
  </p:clrMapOvr>
  <p:transition>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668072"/>
      </p:ext>
    </p:extLst>
  </p:cSld>
  <p:clrMapOvr>
    <a:masterClrMapping/>
  </p:clrMapOvr>
  <p:transition>
    <p:randomBar dir="vert"/>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04287705"/>
      </p:ext>
    </p:extLst>
  </p:cSld>
  <p:clrMapOvr>
    <a:masterClrMapping/>
  </p:clrMapOvr>
  <p:transition>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891680"/>
      </p:ext>
    </p:extLst>
  </p:cSld>
  <p:clrMapOvr>
    <a:masterClrMapping/>
  </p:clrMapOvr>
  <p:transition>
    <p:randomBar dir="vert"/>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371875816"/>
      </p:ext>
    </p:extLst>
  </p:cSld>
  <p:clrMapOvr>
    <a:masterClrMapping/>
  </p:clrMapOvr>
  <p:transition>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4210885"/>
      </p:ext>
    </p:extLst>
  </p:cSld>
  <p:clrMapOvr>
    <a:masterClrMapping/>
  </p:clrMapOvr>
  <p:transition>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7344301"/>
      </p:ext>
    </p:extLst>
  </p:cSld>
  <p:clrMapOvr>
    <a:masterClrMapping/>
  </p:clrMapOvr>
  <p:transition>
    <p:randomBar dir="vert"/>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00194637"/>
      </p:ext>
    </p:extLst>
  </p:cSld>
  <p:clrMapOvr>
    <a:masterClrMapping/>
  </p:clrMapOvr>
  <p:transition>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5542299"/>
      </p:ext>
    </p:extLst>
  </p:cSld>
  <p:clrMapOvr>
    <a:masterClrMapping/>
  </p:clrMapOvr>
  <p:transition>
    <p:randomBar dir="vert"/>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032920"/>
      </p:ext>
    </p:extLst>
  </p:cSld>
  <p:clrMapOvr>
    <a:masterClrMapping/>
  </p:clrMapOvr>
  <p:transition>
    <p:randomBar dir="vert"/>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95937665"/>
      </p:ext>
    </p:extLst>
  </p:cSld>
  <p:clrMapOvr>
    <a:masterClrMapping/>
  </p:clrMapOvr>
  <p:transition>
    <p:randomBar dir="vert"/>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33216344"/>
      </p:ext>
    </p:extLst>
  </p:cSld>
  <p:clrMapOvr>
    <a:masterClrMapping/>
  </p:clrMapOvr>
  <p:transition>
    <p:randomBar dir="vert"/>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47826122"/>
      </p:ext>
    </p:extLst>
  </p:cSld>
  <p:clrMapOvr>
    <a:masterClrMapping/>
  </p:clrMapOvr>
  <p:transition>
    <p:randomBar dir="vert"/>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84784629"/>
      </p:ext>
    </p:extLst>
  </p:cSld>
  <p:clrMapOvr>
    <a:masterClrMapping/>
  </p:clrMapOvr>
  <p:transition>
    <p:randomBar dir="vert"/>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28250925"/>
      </p:ext>
    </p:extLst>
  </p:cSld>
  <p:clrMapOvr>
    <a:masterClrMapping/>
  </p:clrMapOvr>
  <p:transition>
    <p:randomBar dir="vert"/>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62927858"/>
      </p:ext>
    </p:extLst>
  </p:cSld>
  <p:clrMapOvr>
    <a:masterClrMapping/>
  </p:clrMapOvr>
  <p:transition>
    <p:randomBar dir="vert"/>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56869689"/>
      </p:ext>
    </p:extLst>
  </p:cSld>
  <p:clrMapOvr>
    <a:masterClrMapping/>
  </p:clrMapOvr>
  <p:transition>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835364633"/>
      </p:ext>
    </p:extLst>
  </p:cSld>
  <p:clrMapOvr>
    <a:masterClrMapping/>
  </p:clrMapOvr>
  <p:transition>
    <p:randomBar dir="vert"/>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217182"/>
      </p:ext>
    </p:extLst>
  </p:cSld>
  <p:clrMapOvr>
    <a:masterClrMapping/>
  </p:clrMapOvr>
  <p:transition>
    <p:randomBar dir="vert"/>
  </p:transition>
  <p:timing>
    <p:tnLst>
      <p:par>
        <p:cTn id="1" dur="indefinite" restart="never" nodeType="tmRoot"/>
      </p:par>
    </p:tnLst>
  </p:timing>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89687468"/>
      </p:ext>
    </p:extLst>
  </p:cSld>
  <p:clrMapOvr>
    <a:masterClrMapping/>
  </p:clrMapOvr>
  <p:transition>
    <p:randomBar dir="vert"/>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4742021"/>
      </p:ext>
    </p:extLst>
  </p:cSld>
  <p:clrMapOvr>
    <a:masterClrMapping/>
  </p:clrMapOvr>
  <p:transition>
    <p:randomBar dir="vert"/>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718617699"/>
      </p:ext>
    </p:extLst>
  </p:cSld>
  <p:clrMapOvr>
    <a:masterClrMapping/>
  </p:clrMapOvr>
  <p:transition>
    <p:randomBar dir="vert"/>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0017709"/>
      </p:ext>
    </p:extLst>
  </p:cSld>
  <p:clrMapOvr>
    <a:masterClrMapping/>
  </p:clrMapOvr>
  <p:transition>
    <p:randomBar dir="vert"/>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16550777"/>
      </p:ext>
    </p:extLst>
  </p:cSld>
  <p:clrMapOvr>
    <a:masterClrMapping/>
  </p:clrMapOvr>
  <p:transition>
    <p:randomBar dir="vert"/>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2398646"/>
      </p:ext>
    </p:extLst>
  </p:cSld>
  <p:clrMapOvr>
    <a:masterClrMapping/>
  </p:clrMapOvr>
  <p:transition>
    <p:randomBar dir="vert"/>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89156703"/>
      </p:ext>
    </p:extLst>
  </p:cSld>
  <p:clrMapOvr>
    <a:masterClrMapping/>
  </p:clrMapOvr>
  <p:transition>
    <p:randomBar dir="vert"/>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17161799"/>
      </p:ext>
    </p:extLst>
  </p:cSld>
  <p:clrMapOvr>
    <a:masterClrMapping/>
  </p:clrMapOvr>
  <p:transition>
    <p:randomBar dir="vert"/>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1287155"/>
      </p:ext>
    </p:extLst>
  </p:cSld>
  <p:clrMapOvr>
    <a:masterClrMapping/>
  </p:clrMapOvr>
  <p:transition>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3286973"/>
      </p:ext>
    </p:extLst>
  </p:cSld>
  <p:clrMapOvr>
    <a:masterClrMapping/>
  </p:clrMapOvr>
  <p:transition>
    <p:randomBar dir="vert"/>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89493710"/>
      </p:ext>
    </p:extLst>
  </p:cSld>
  <p:clrMapOvr>
    <a:masterClrMapping/>
  </p:clrMapOvr>
  <p:transition>
    <p:randomBar dir="vert"/>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68325584"/>
      </p:ext>
    </p:extLst>
  </p:cSld>
  <p:clrMapOvr>
    <a:masterClrMapping/>
  </p:clrMapOvr>
  <p:transition>
    <p:randomBar dir="vert"/>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39316429"/>
      </p:ext>
    </p:extLst>
  </p:cSld>
  <p:clrMapOvr>
    <a:masterClrMapping/>
  </p:clrMapOvr>
  <p:transition>
    <p:randomBar dir="vert"/>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25408391"/>
      </p:ext>
    </p:extLst>
  </p:cSld>
  <p:clrMapOvr>
    <a:masterClrMapping/>
  </p:clrMapOvr>
  <p:transition>
    <p:randomBar dir="vert"/>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65816659"/>
      </p:ext>
    </p:extLst>
  </p:cSld>
  <p:clrMapOvr>
    <a:masterClrMapping/>
  </p:clrMapOvr>
  <p:transition>
    <p:randomBar dir="vert"/>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82095794"/>
      </p:ext>
    </p:extLst>
  </p:cSld>
  <p:clrMapOvr>
    <a:masterClrMapping/>
  </p:clrMapOvr>
  <p:transition>
    <p:randomBar dir="vert"/>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97165162"/>
      </p:ext>
    </p:extLst>
  </p:cSld>
  <p:clrMapOvr>
    <a:masterClrMapping/>
  </p:clrMapOvr>
  <p:transition>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899515"/>
      </p:ext>
    </p:extLst>
  </p:cSld>
  <p:clrMapOvr>
    <a:masterClrMapping/>
  </p:clrMapOvr>
  <p:transition>
    <p:randomBar dir="vert"/>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621960601"/>
      </p:ext>
    </p:extLst>
  </p:cSld>
  <p:clrMapOvr>
    <a:masterClrMapping/>
  </p:clrMapOvr>
  <p:transition>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1938463"/>
      </p:ext>
    </p:extLst>
  </p:cSld>
  <p:clrMapOvr>
    <a:masterClrMapping/>
  </p:clrMapOvr>
  <p:transition>
    <p:randomBar dir="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5253749"/>
      </p:ext>
    </p:extLst>
  </p:cSld>
  <p:clrMapOvr>
    <a:masterClrMapping/>
  </p:clrMapOvr>
  <p:transition>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532480"/>
      </p:ext>
    </p:extLst>
  </p:cSld>
  <p:clrMapOvr>
    <a:masterClrMapping/>
  </p:clrMapOvr>
  <p:transition>
    <p:randomBar dir="vert"/>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12832244"/>
      </p:ext>
    </p:extLst>
  </p:cSld>
  <p:clrMapOvr>
    <a:masterClrMapping/>
  </p:clrMapOvr>
  <p:transition>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127230"/>
      </p:ext>
    </p:extLst>
  </p:cSld>
  <p:clrMapOvr>
    <a:masterClrMapping/>
  </p:clrMapOvr>
  <p:transition>
    <p:randomBar dir="vert"/>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73038473"/>
      </p:ext>
    </p:extLst>
  </p:cSld>
  <p:clrMapOvr>
    <a:masterClrMapping/>
  </p:clrMapOvr>
  <p:transition>
    <p:randomBar dir="vert"/>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3071434"/>
      </p:ext>
    </p:extLst>
  </p:cSld>
  <p:clrMapOvr>
    <a:masterClrMapping/>
  </p:clrMapOvr>
  <p:transition>
    <p:randomBar dir="vert"/>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36534630"/>
      </p:ext>
    </p:extLst>
  </p:cSld>
  <p:clrMapOvr>
    <a:masterClrMapping/>
  </p:clrMapOvr>
  <p:transition>
    <p:randomBar dir="vert"/>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2177990"/>
      </p:ext>
    </p:extLst>
  </p:cSld>
  <p:clrMapOvr>
    <a:masterClrMapping/>
  </p:clrMapOvr>
  <p:transition>
    <p:randomBar dir="vert"/>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2024/12/9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23711009"/>
      </p:ext>
    </p:extLst>
  </p:cSld>
  <p:clrMapOvr>
    <a:masterClrMapping/>
  </p:clrMapOvr>
  <p:transition>
    <p:randomBar dir="vert"/>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129050249"/>
      </p:ext>
    </p:extLst>
  </p:cSld>
  <p:clrMapOvr>
    <a:masterClrMapping/>
  </p:clrMapOvr>
  <p:transition>
    <p:randomBar dir="vert"/>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8024017"/>
      </p:ext>
    </p:extLst>
  </p:cSld>
  <p:clrMapOvr>
    <a:masterClrMapping/>
  </p:clrMapOvr>
  <p:transition>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7917502"/>
      </p:ext>
    </p:extLst>
  </p:cSld>
  <p:clrMapOvr>
    <a:masterClrMapping/>
  </p:clrMapOvr>
  <p:transition>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6025809"/>
      </p:ext>
    </p:extLst>
  </p:cSld>
  <p:clrMapOvr>
    <a:masterClrMapping/>
  </p:clrMapOvr>
  <p:transition>
    <p:randomBar dir="vert"/>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0903285"/>
      </p:ext>
    </p:extLst>
  </p:cSld>
  <p:clrMapOvr>
    <a:masterClrMapping/>
  </p:clrMapOvr>
  <p:transition>
    <p:randomBar dir="vert"/>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1355296122"/>
      </p:ext>
    </p:extLst>
  </p:cSld>
  <p:clrMapOvr>
    <a:masterClrMapping/>
  </p:clrMapOvr>
  <p:transition>
    <p:randomBar dir="vert"/>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259028100"/>
      </p:ext>
    </p:extLst>
  </p:cSld>
  <p:clrMapOvr>
    <a:masterClrMapping/>
  </p:clrMapOvr>
  <p:transition>
    <p:randomBar dir="vert"/>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134280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09554049"/>
      </p:ext>
    </p:extLst>
  </p:cSld>
  <p:clrMapOvr>
    <a:masterClrMapping/>
  </p:clrMapOvr>
  <p:transition>
    <p:randomBar dir="vert"/>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127833"/>
      </p:ext>
    </p:extLst>
  </p:cSld>
  <p:clrMapOvr>
    <a:masterClrMapping/>
  </p:clrMapOvr>
  <p:transition>
    <p:randomBar dir="vert"/>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142900374"/>
      </p:ext>
    </p:extLst>
  </p:cSld>
  <p:clrMapOvr>
    <a:masterClrMapping/>
  </p:clrMapOvr>
  <p:transition spd="slow" advTm="3000">
    <p:random/>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46014"/>
      </p:ext>
    </p:extLst>
  </p:cSld>
  <p:clrMapOvr>
    <a:masterClrMapping/>
  </p:clrMapOvr>
  <p:transition>
    <p:randomBar dir="vert"/>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3958198"/>
      </p:ext>
    </p:extLst>
  </p:cSld>
  <p:clrMapOvr>
    <a:masterClrMapping/>
  </p:clrMapOvr>
  <p:transition>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06733"/>
      </p:ext>
    </p:extLst>
  </p:cSld>
  <p:clrMapOvr>
    <a:masterClrMapping/>
  </p:clrMapOvr>
  <p:transition>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8489126"/>
      </p:ext>
    </p:extLst>
  </p:cSld>
  <p:clrMapOvr>
    <a:masterClrMapping/>
  </p:clrMapOvr>
  <p:transition>
    <p:randomBar dir="vert"/>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317659"/>
      </p:ext>
    </p:extLst>
  </p:cSld>
  <p:clrMapOvr>
    <a:masterClrMapping/>
  </p:clrMapOvr>
  <p:transition>
    <p:randomBar dir="vert"/>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3703341"/>
      </p:ext>
    </p:extLst>
  </p:cSld>
  <p:clrMapOvr>
    <a:masterClrMapping/>
  </p:clrMapOvr>
  <p:transition>
    <p:randomBar dir="vert"/>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066734"/>
      </p:ext>
    </p:extLst>
  </p:cSld>
  <p:clrMapOvr>
    <a:masterClrMapping/>
  </p:clrMapOvr>
  <p:transition>
    <p:randomBar dir="vert"/>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807344"/>
      </p:ext>
    </p:extLst>
  </p:cSld>
  <p:clrMapOvr>
    <a:masterClrMapping/>
  </p:clrMapOvr>
  <p:transition>
    <p:randomBar dir="vert"/>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7101023"/>
      </p:ext>
    </p:extLst>
  </p:cSld>
  <p:clrMapOvr>
    <a:masterClrMapping/>
  </p:clrMapOvr>
  <p:transition>
    <p:randomBar dir="vert"/>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186911379"/>
      </p:ext>
    </p:extLst>
  </p:cSld>
  <p:clrMapOvr>
    <a:masterClrMapping/>
  </p:clrMapOvr>
  <p:transition spd="slow" advTm="3000">
    <p:random/>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6020780"/>
      </p:ext>
    </p:extLst>
  </p:cSld>
  <p:clrMapOvr>
    <a:masterClrMapping/>
  </p:clrMapOvr>
  <p:transition>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322026"/>
      </p:ext>
    </p:extLst>
  </p:cSld>
  <p:clrMapOvr>
    <a:masterClrMapping/>
  </p:clrMapOvr>
  <p:transition>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9868444"/>
      </p:ext>
    </p:extLst>
  </p:cSld>
  <p:clrMapOvr>
    <a:masterClrMapping/>
  </p:clrMapOvr>
  <p:transition>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4082295"/>
      </p:ext>
    </p:extLst>
  </p:cSld>
  <p:clrMapOvr>
    <a:masterClrMapping/>
  </p:clrMapOvr>
  <p:transition>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9217767"/>
      </p:ext>
    </p:extLst>
  </p:cSld>
  <p:clrMapOvr>
    <a:masterClrMapping/>
  </p:clrMapOvr>
  <p:transition>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138917"/>
      </p:ext>
    </p:extLst>
  </p:cSld>
  <p:clrMapOvr>
    <a:masterClrMapping/>
  </p:clrMapOvr>
  <p:transition>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455523"/>
      </p:ext>
    </p:extLst>
  </p:cSld>
  <p:clrMapOvr>
    <a:masterClrMapping/>
  </p:clrMapOvr>
  <p:transition>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9663087"/>
      </p:ext>
    </p:extLst>
  </p:cSld>
  <p:clrMapOvr>
    <a:masterClrMapping/>
  </p:clrMapOvr>
  <p:transition>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05673"/>
      </p:ext>
    </p:extLst>
  </p:cSld>
  <p:clrMapOvr>
    <a:masterClrMapping/>
  </p:clrMapOvr>
  <p:transition>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573735574"/>
      </p:ext>
    </p:extLst>
  </p:cSld>
  <p:clrMapOvr>
    <a:masterClrMapping/>
  </p:clrMapOvr>
  <p:transition>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6981041"/>
      </p:ext>
    </p:extLst>
  </p:cSld>
  <p:clrMapOvr>
    <a:masterClrMapping/>
  </p:clrMapOvr>
  <p:transition spd="slow" advClick="0" advTm="4000">
    <p:comb/>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0626991"/>
      </p:ext>
    </p:extLst>
  </p:cSld>
  <p:clrMapOvr>
    <a:masterClrMapping/>
  </p:clrMapOvr>
  <p:transition>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2187646844"/>
      </p:ext>
    </p:extLst>
  </p:cSld>
  <p:clrMapOvr>
    <a:masterClrMapping/>
  </p:clrMapOvr>
  <p:transition>
    <p:randomBar dir="vert"/>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4213034"/>
      </p:ext>
    </p:extLst>
  </p:cSld>
  <p:clrMapOvr>
    <a:masterClrMapping/>
  </p:clrMapOvr>
  <p:transition>
    <p:randomBar dir="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3092712"/>
      </p:ext>
    </p:extLst>
  </p:cSld>
  <p:clrMapOvr>
    <a:masterClrMapping/>
  </p:clrMapOvr>
  <p:transition>
    <p:randomBar dir="vert"/>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879127"/>
      </p:ext>
    </p:extLst>
  </p:cSld>
  <p:clrMapOvr>
    <a:masterClrMapping/>
  </p:clrMapOvr>
  <p:transition>
    <p:randomBar dir="vert"/>
  </p:transition>
  <p:timing>
    <p:tnLst>
      <p:par>
        <p:cTn id="1" dur="indefinite" restart="never" nodeType="tmRoot"/>
      </p:par>
    </p:tnLst>
  </p:timing>
</p:sldLayout>
</file>

<file path=ppt/slideLayouts/slideLayout241.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987949763"/>
      </p:ext>
    </p:extLst>
  </p:cSld>
  <p:clrMapOvr>
    <a:masterClrMapping/>
  </p:clrMapOvr>
  <p:transition spd="slow" advTm="3000">
    <p:random/>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656"/>
      </p:ext>
    </p:extLst>
  </p:cSld>
  <p:clrMapOvr>
    <a:masterClrMapping/>
  </p:clrMapOvr>
  <p:transition>
    <p:randomBar dir="vert"/>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0042511"/>
      </p:ext>
    </p:extLst>
  </p:cSld>
  <p:clrMapOvr>
    <a:masterClrMapping/>
  </p:clrMapOvr>
  <p:transition>
    <p:randomBar dir="vert"/>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877664"/>
      </p:ext>
    </p:extLst>
  </p:cSld>
  <p:clrMapOvr>
    <a:masterClrMapping/>
  </p:clrMapOvr>
  <p:transition>
    <p:randomBar dir="vert"/>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725445"/>
      </p:ext>
    </p:extLst>
  </p:cSld>
  <p:clrMapOvr>
    <a:masterClrMapping/>
  </p:clrMapOvr>
  <p:transition>
    <p:randomBar dir="vert"/>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5792019"/>
      </p:ext>
    </p:extLst>
  </p:cSld>
  <p:clrMapOvr>
    <a:masterClrMapping/>
  </p:clrMapOvr>
  <p:transition>
    <p:randomBar dir="vert"/>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434165"/>
      </p:ext>
    </p:extLst>
  </p:cSld>
  <p:clrMapOvr>
    <a:masterClrMapping/>
  </p:clrMapOvr>
  <p:transition>
    <p:randomBar dir="vert"/>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9558743"/>
      </p:ext>
    </p:extLst>
  </p:cSld>
  <p:clrMapOvr>
    <a:masterClrMapping/>
  </p:clrMapOvr>
  <p:transition>
    <p:randomBar dir="vert"/>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832261"/>
      </p:ext>
    </p:extLst>
  </p:cSld>
  <p:clrMapOvr>
    <a:masterClrMapping/>
  </p:clrMapOvr>
  <p:transition>
    <p:randomBar dir="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8473838"/>
      </p:ext>
    </p:extLst>
  </p:cSld>
  <p:clrMapOvr>
    <a:masterClrMapping/>
  </p:clrMapOvr>
  <p:transition>
    <p:randomBar dir="vert"/>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1392632213"/>
      </p:ext>
    </p:extLst>
  </p:cSld>
  <p:clrMapOvr>
    <a:masterClrMapping/>
  </p:clrMapOvr>
  <p:transition spd="slow" advTm="3000">
    <p:random/>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6608381"/>
      </p:ext>
    </p:extLst>
  </p:cSld>
  <p:clrMapOvr>
    <a:masterClrMapping/>
  </p:clrMapOvr>
  <p:transition>
    <p:randomBar dir="vert"/>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0282489"/>
      </p:ext>
    </p:extLst>
  </p:cSld>
  <p:clrMapOvr>
    <a:masterClrMapping/>
  </p:clrMapOvr>
  <p:transition>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7699425"/>
      </p:ext>
    </p:extLst>
  </p:cSld>
  <p:clrMapOvr>
    <a:masterClrMapping/>
  </p:clrMapOvr>
  <p:transition>
    <p:randomBar dir="vert"/>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0584464"/>
      </p:ext>
    </p:extLst>
  </p:cSld>
  <p:clrMapOvr>
    <a:masterClrMapping/>
  </p:clrMapOvr>
  <p:transition>
    <p:randomBar dir="vert"/>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6034513"/>
      </p:ext>
    </p:extLst>
  </p:cSld>
  <p:clrMapOvr>
    <a:masterClrMapping/>
  </p:clrMapOvr>
  <p:transition>
    <p:randomBar dir="vert"/>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660291"/>
      </p:ext>
    </p:extLst>
  </p:cSld>
  <p:clrMapOvr>
    <a:masterClrMapping/>
  </p:clrMapOvr>
  <p:transition>
    <p:randomBar dir="vert"/>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62439"/>
      </p:ext>
    </p:extLst>
  </p:cSld>
  <p:clrMapOvr>
    <a:masterClrMapping/>
  </p:clrMapOvr>
  <p:transition>
    <p:randomBar dir="vert"/>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0306995"/>
      </p:ext>
    </p:extLst>
  </p:cSld>
  <p:clrMapOvr>
    <a:masterClrMapping/>
  </p:clrMapOvr>
  <p:transition>
    <p:randomBar dir="vert"/>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02681762"/>
      </p:ext>
    </p:extLst>
  </p:cSld>
  <p:clrMapOvr>
    <a:masterClrMapping/>
  </p:clrMapOvr>
  <p:transition>
    <p:randomBar dir="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93987630"/>
      </p:ext>
    </p:extLst>
  </p:cSld>
  <p:clrMapOvr>
    <a:masterClrMapping/>
  </p:clrMapOvr>
  <p:transition>
    <p:randomBar dir="vert"/>
  </p:transition>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6546731"/>
      </p:ext>
    </p:extLst>
  </p:cSld>
  <p:clrMapOvr>
    <a:masterClrMapping/>
  </p:clrMapOvr>
  <p:transition spd="slow" advClick="0" advTm="4000">
    <p:comb/>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1434421"/>
      </p:ext>
    </p:extLst>
  </p:cSld>
  <p:clrMapOvr>
    <a:masterClrMapping/>
  </p:clrMapOvr>
  <p:transition>
    <p:randomBar dir="vert"/>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693934115"/>
      </p:ext>
    </p:extLst>
  </p:cSld>
  <p:clrMapOvr>
    <a:masterClrMapping/>
  </p:clrMapOvr>
  <p:transition>
    <p:randomBar dir="vert"/>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4396476"/>
      </p:ext>
    </p:extLst>
  </p:cSld>
  <p:clrMapOvr>
    <a:masterClrMapping/>
  </p:clrMapOvr>
  <p:transition>
    <p:randomBar dir="vert"/>
  </p:transition>
  <p:timing>
    <p:tnLst>
      <p:par>
        <p:cTn id="1" dur="indefinite" restart="never" nodeType="tmRoot"/>
      </p:par>
    </p:tnLst>
  </p:timing>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287471951"/>
      </p:ext>
    </p:extLst>
  </p:cSld>
  <p:clrMapOvr>
    <a:masterClrMapping/>
  </p:clrMapOvr>
  <p:transition spd="slow" advTm="3000">
    <p:random/>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5265788"/>
      </p:ext>
    </p:extLst>
  </p:cSld>
  <p:clrMapOvr>
    <a:masterClrMapping/>
  </p:clrMapOvr>
  <p:transition>
    <p:randomBar dir="vert"/>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541027"/>
      </p:ext>
    </p:extLst>
  </p:cSld>
  <p:clrMapOvr>
    <a:masterClrMapping/>
  </p:clrMapOvr>
  <p:transition>
    <p:randomBar dir="vert"/>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615794"/>
      </p:ext>
    </p:extLst>
  </p:cSld>
  <p:clrMapOvr>
    <a:masterClrMapping/>
  </p:clrMapOvr>
  <p:transition>
    <p:randomBar dir="vert"/>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3939588"/>
      </p:ext>
    </p:extLst>
  </p:cSld>
  <p:clrMapOvr>
    <a:masterClrMapping/>
  </p:clrMapOvr>
  <p:transition>
    <p:randomBar dir="vert"/>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7837705"/>
      </p:ext>
    </p:extLst>
  </p:cSld>
  <p:clrMapOvr>
    <a:masterClrMapping/>
  </p:clrMapOvr>
  <p:transition>
    <p:randomBar dir="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4602125"/>
      </p:ext>
    </p:extLst>
  </p:cSld>
  <p:clrMapOvr>
    <a:masterClrMapping/>
  </p:clrMapOvr>
  <p:transition>
    <p:randomBar dir="vert"/>
  </p:transition>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4859017"/>
      </p:ext>
    </p:extLst>
  </p:cSld>
  <p:clrMapOvr>
    <a:masterClrMapping/>
  </p:clrMapOvr>
  <p:transition>
    <p:randomBar dir="vert"/>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0792168"/>
      </p:ext>
    </p:extLst>
  </p:cSld>
  <p:clrMapOvr>
    <a:masterClrMapping/>
  </p:clrMapOvr>
  <p:transition>
    <p:randomBar dir="vert"/>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816176"/>
      </p:ext>
    </p:extLst>
  </p:cSld>
  <p:clrMapOvr>
    <a:masterClrMapping/>
  </p:clrMapOvr>
  <p:transition>
    <p:randomBar dir="vert"/>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3682508136"/>
      </p:ext>
    </p:extLst>
  </p:cSld>
  <p:clrMapOvr>
    <a:masterClrMapping/>
  </p:clrMapOvr>
  <p:transition spd="slow" advTm="3000">
    <p:random/>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9791764"/>
      </p:ext>
    </p:extLst>
  </p:cSld>
  <p:clrMapOvr>
    <a:masterClrMapping/>
  </p:clrMapOvr>
  <p:transition>
    <p:randomBar dir="vert"/>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0466328"/>
      </p:ext>
    </p:extLst>
  </p:cSld>
  <p:clrMapOvr>
    <a:masterClrMapping/>
  </p:clrMapOvr>
  <p:transition>
    <p:randomBar dir="vert"/>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4512925"/>
      </p:ext>
    </p:extLst>
  </p:cSld>
  <p:clrMapOvr>
    <a:masterClrMapping/>
  </p:clrMapOvr>
  <p:transition>
    <p:randomBar dir="vert"/>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00660050"/>
      </p:ext>
    </p:extLst>
  </p:cSld>
  <p:clrMapOvr>
    <a:masterClrMapping/>
  </p:clrMapOvr>
  <p:transition>
    <p:randomBar dir="vert"/>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8559442"/>
      </p:ext>
    </p:extLst>
  </p:cSld>
  <p:clrMapOvr>
    <a:masterClrMapping/>
  </p:clrMapOvr>
  <p:transition>
    <p:randomBar dir="vert"/>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31234580"/>
      </p:ext>
    </p:extLst>
  </p:cSld>
  <p:clrMapOvr>
    <a:masterClrMapping/>
  </p:clrMapOvr>
  <p:transition>
    <p:randomBar dir="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01486"/>
      </p:ext>
    </p:extLst>
  </p:cSld>
  <p:clrMapOvr>
    <a:masterClrMapping/>
  </p:clrMapOvr>
  <p:transition>
    <p:randomBar dir="vert"/>
  </p:transition>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1705675"/>
      </p:ext>
    </p:extLst>
  </p:cSld>
  <p:clrMapOvr>
    <a:masterClrMapping/>
  </p:clrMapOvr>
  <p:transition>
    <p:randomBar dir="vert"/>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5121995"/>
      </p:ext>
    </p:extLst>
  </p:cSld>
  <p:clrMapOvr>
    <a:masterClrMapping/>
  </p:clrMapOvr>
  <p:transition>
    <p:randomBar dir="vert"/>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090875762"/>
      </p:ext>
    </p:extLst>
  </p:cSld>
  <p:clrMapOvr>
    <a:masterClrMapping/>
  </p:clrMapOvr>
  <p:transition>
    <p:randomBar dir="vert"/>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7275690"/>
      </p:ext>
    </p:extLst>
  </p:cSld>
  <p:clrMapOvr>
    <a:masterClrMapping/>
  </p:clrMapOvr>
  <p:transition spd="slow" advClick="0" advTm="4000">
    <p:comb/>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5651299"/>
      </p:ext>
    </p:extLst>
  </p:cSld>
  <p:clrMapOvr>
    <a:masterClrMapping/>
  </p:clrMapOvr>
  <p:transition>
    <p:randomBar dir="vert"/>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125440020"/>
      </p:ext>
    </p:extLst>
  </p:cSld>
  <p:clrMapOvr>
    <a:masterClrMapping/>
  </p:clrMapOvr>
  <p:transition>
    <p:randomBar dir="vert"/>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1748904"/>
      </p:ext>
    </p:extLst>
  </p:cSld>
  <p:clrMapOvr>
    <a:masterClrMapping/>
  </p:clrMapOvr>
  <p:transition>
    <p:randomBar dir="vert"/>
  </p:transition>
  <p:timing>
    <p:tnLst>
      <p:par>
        <p:cTn id="1" dur="indefinite" restart="never" nodeType="tmRoot"/>
      </p:par>
    </p:tnLst>
  </p:timing>
</p:sldLayout>
</file>

<file path=ppt/slideLayouts/slideLayout287.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4240421206"/>
      </p:ext>
    </p:extLst>
  </p:cSld>
  <p:clrMapOvr>
    <a:masterClrMapping/>
  </p:clrMapOvr>
  <p:transition spd="slow" advTm="3000">
    <p:random/>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904928"/>
      </p:ext>
    </p:extLst>
  </p:cSld>
  <p:clrMapOvr>
    <a:masterClrMapping/>
  </p:clrMapOvr>
  <p:transition>
    <p:randomBar dir="vert"/>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7188249"/>
      </p:ext>
    </p:extLst>
  </p:cSld>
  <p:clrMapOvr>
    <a:masterClrMapping/>
  </p:clrMapOvr>
  <p:transition>
    <p:randomBar dir="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1122765"/>
      </p:ext>
    </p:extLst>
  </p:cSld>
  <p:clrMapOvr>
    <a:masterClrMapping/>
  </p:clrMapOvr>
  <p:transition>
    <p:randomBar dir="vert"/>
  </p:transition>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329849"/>
      </p:ext>
    </p:extLst>
  </p:cSld>
  <p:clrMapOvr>
    <a:masterClrMapping/>
  </p:clrMapOvr>
  <p:transition>
    <p:randomBar dir="vert"/>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98442113"/>
      </p:ext>
    </p:extLst>
  </p:cSld>
  <p:clrMapOvr>
    <a:masterClrMapping/>
  </p:clrMapOvr>
  <p:transition>
    <p:randomBar dir="vert"/>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1869794"/>
      </p:ext>
    </p:extLst>
  </p:cSld>
  <p:clrMapOvr>
    <a:masterClrMapping/>
  </p:clrMapOvr>
  <p:transition>
    <p:randomBar dir="vert"/>
  </p:transition>
</p:sldLayout>
</file>

<file path=ppt/slideLayouts/slideLayout293.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6840780"/>
      </p:ext>
    </p:extLst>
  </p:cSld>
  <p:clrMapOvr>
    <a:masterClrMapping/>
  </p:clrMapOvr>
  <p:transition>
    <p:randomBar dir="vert"/>
  </p:transition>
</p:sldLayout>
</file>

<file path=ppt/slideLayouts/slideLayout294.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3350006"/>
      </p:ext>
    </p:extLst>
  </p:cSld>
  <p:clrMapOvr>
    <a:masterClrMapping/>
  </p:clrMapOvr>
  <p:transition>
    <p:randomBar dir="vert"/>
  </p:transition>
</p:sldLayout>
</file>

<file path=ppt/slideLayouts/slideLayout295.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9530178"/>
      </p:ext>
    </p:extLst>
  </p:cSld>
  <p:clrMapOvr>
    <a:masterClrMapping/>
  </p:clrMapOvr>
  <p:transition>
    <p:randomBar dir="vert"/>
  </p:transition>
</p:sldLayout>
</file>

<file path=ppt/slideLayouts/slideLayout296.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024110167"/>
      </p:ext>
    </p:extLst>
  </p:cSld>
  <p:clrMapOvr>
    <a:masterClrMapping/>
  </p:clrMapOvr>
  <p:transition spd="slow" advTm="3000">
    <p:random/>
  </p:transition>
</p:sldLayout>
</file>

<file path=ppt/slideLayouts/slideLayout297.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901253"/>
      </p:ext>
    </p:extLst>
  </p:cSld>
  <p:clrMapOvr>
    <a:masterClrMapping/>
  </p:clrMapOvr>
  <p:transition>
    <p:randomBar dir="vert"/>
  </p:transition>
</p:sldLayout>
</file>

<file path=ppt/slideLayouts/slideLayout298.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40463"/>
      </p:ext>
    </p:extLst>
  </p:cSld>
  <p:clrMapOvr>
    <a:masterClrMapping/>
  </p:clrMapOvr>
  <p:transition>
    <p:randomBar dir="vert"/>
  </p:transition>
</p:sldLayout>
</file>

<file path=ppt/slideLayouts/slideLayout299.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0125676"/>
      </p:ext>
    </p:extLst>
  </p:cSld>
  <p:clrMapOvr>
    <a:masterClrMapping/>
  </p:clrMapOvr>
  <p:transition>
    <p:randomBar dir="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28537452"/>
      </p:ext>
    </p:extLst>
  </p:cSld>
  <p:clrMapOvr>
    <a:masterClrMapping/>
  </p:clrMapOvr>
  <p:transition>
    <p:randomBar dir="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3300647"/>
      </p:ext>
    </p:extLst>
  </p:cSld>
  <p:clrMapOvr>
    <a:masterClrMapping/>
  </p:clrMapOvr>
  <p:transition>
    <p:randomBar dir="vert"/>
  </p:transition>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840803"/>
      </p:ext>
    </p:extLst>
  </p:cSld>
  <p:clrMapOvr>
    <a:masterClrMapping/>
  </p:clrMapOvr>
  <p:transition>
    <p:randomBar dir="vert"/>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85342701"/>
      </p:ext>
    </p:extLst>
  </p:cSld>
  <p:clrMapOvr>
    <a:masterClrMapping/>
  </p:clrMapOvr>
  <p:transition>
    <p:randomBar dir="vert"/>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0631883"/>
      </p:ext>
    </p:extLst>
  </p:cSld>
  <p:clrMapOvr>
    <a:masterClrMapping/>
  </p:clrMapOvr>
  <p:transition>
    <p:randomBar dir="vert"/>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29944057"/>
      </p:ext>
    </p:extLst>
  </p:cSld>
  <p:clrMapOvr>
    <a:masterClrMapping/>
  </p:clrMapOvr>
  <p:transition>
    <p:randomBar dir="vert"/>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7001085"/>
      </p:ext>
    </p:extLst>
  </p:cSld>
  <p:clrMapOvr>
    <a:masterClrMapping/>
  </p:clrMapOvr>
  <p:transition>
    <p:randomBar dir="vert"/>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181748961"/>
      </p:ext>
    </p:extLst>
  </p:cSld>
  <p:clrMapOvr>
    <a:masterClrMapping/>
  </p:clrMapOvr>
  <p:transition>
    <p:randomBar dir="vert"/>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9561803"/>
      </p:ext>
    </p:extLst>
  </p:cSld>
  <p:clrMapOvr>
    <a:masterClrMapping/>
  </p:clrMapOvr>
  <p:transition spd="slow" advClick="0" advTm="4000">
    <p:comb/>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4371634"/>
      </p:ext>
    </p:extLst>
  </p:cSld>
  <p:clrMapOvr>
    <a:masterClrMapping/>
  </p:clrMapOvr>
  <p:transition>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26782492"/>
      </p:ext>
    </p:extLst>
  </p:cSld>
  <p:clrMapOvr>
    <a:masterClrMapping/>
  </p:clrMapOvr>
  <p:transition>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95464688"/>
      </p:ext>
    </p:extLst>
  </p:cSld>
  <p:clrMapOvr>
    <a:masterClrMapping/>
  </p:clrMapOvr>
  <p:transition>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2599670"/>
      </p:ext>
    </p:extLst>
  </p:cSld>
  <p:clrMapOvr>
    <a:masterClrMapping/>
  </p:clrMapOvr>
  <p:transition>
    <p:randomBar dir="vert"/>
  </p:transition>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7171517"/>
      </p:ext>
    </p:extLst>
  </p:cSld>
  <p:clrMapOvr>
    <a:masterClrMapping/>
  </p:clrMapOvr>
  <p:transition>
    <p:randomBar dir="vert"/>
  </p:transition>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543266"/>
      </p:ext>
    </p:extLst>
  </p:cSld>
  <p:clrMapOvr>
    <a:masterClrMapping/>
  </p:clrMapOvr>
  <p:transition>
    <p:randomBar dir="vert"/>
  </p:transition>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350661"/>
      </p:ext>
    </p:extLst>
  </p:cSld>
  <p:clrMapOvr>
    <a:masterClrMapping/>
  </p:clrMapOvr>
  <p:transition>
    <p:randomBar dir="vert"/>
  </p:transition>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3733179"/>
      </p:ext>
    </p:extLst>
  </p:cSld>
  <p:clrMapOvr>
    <a:masterClrMapping/>
  </p:clrMapOvr>
  <p:transition>
    <p:randomBar dir="vert"/>
  </p:transition>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11757120"/>
      </p:ext>
    </p:extLst>
  </p:cSld>
  <p:clrMapOvr>
    <a:masterClrMapping/>
  </p:clrMapOvr>
  <p:transition>
    <p:randomBar dir="vert"/>
  </p:transition>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6826091"/>
      </p:ext>
    </p:extLst>
  </p:cSld>
  <p:clrMapOvr>
    <a:masterClrMapping/>
  </p:clrMapOvr>
  <p:transition>
    <p:randomBar dir="vert"/>
  </p:transition>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7841728"/>
      </p:ext>
    </p:extLst>
  </p:cSld>
  <p:clrMapOvr>
    <a:masterClrMapping/>
  </p:clrMapOvr>
  <p:transition>
    <p:randomBar dir="vert"/>
  </p:transition>
  <p:timing>
    <p:tnLst>
      <p:par>
        <p:cTn id="1" dur="indefinite" restart="never" nodeType="tmRoot"/>
      </p:par>
    </p:tnLst>
  </p:timing>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7747906"/>
      </p:ext>
    </p:extLst>
  </p:cSld>
  <p:clrMapOvr>
    <a:masterClrMapping/>
  </p:clrMapOvr>
  <p:transition>
    <p:randomBar dir="vert"/>
  </p:transition>
  <p:timing>
    <p:tnLst>
      <p:par>
        <p:cTn id="1" dur="indefinite" restart="never" nodeType="tmRoot"/>
      </p:par>
    </p:tnLst>
  </p:timing>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7586637"/>
      </p:ext>
    </p:extLst>
  </p:cSld>
  <p:clrMapOvr>
    <a:masterClrMapping/>
  </p:clrMapOvr>
  <p:transition>
    <p:randomBar dir="vert"/>
  </p:transition>
  <p:timing>
    <p:tnLst>
      <p:par>
        <p:cTn id="1" dur="indefinite" restart="never" nodeType="tmRoot"/>
      </p:par>
    </p:tnLst>
  </p:timing>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935001892"/>
      </p:ext>
    </p:extLst>
  </p:cSld>
  <p:clrMapOvr>
    <a:masterClrMapping/>
  </p:clrMapOvr>
  <p:transition>
    <p:randomBar dir="vert"/>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69560"/>
      </p:ext>
    </p:extLst>
  </p:cSld>
  <p:clrMapOvr>
    <a:masterClrMapping/>
  </p:clrMapOvr>
  <p:transition>
    <p:randomBar dir="vert"/>
  </p:transition>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839849"/>
      </p:ext>
    </p:extLst>
  </p:cSld>
  <p:clrMapOvr>
    <a:masterClrMapping/>
  </p:clrMapOvr>
  <p:transition>
    <p:randomBar dir="vert"/>
  </p:transition>
  <p:timing>
    <p:tnLst>
      <p:par>
        <p:cTn id="1" dur="indefinite" restart="never" nodeType="tmRoot"/>
      </p:par>
    </p:tnLst>
  </p:timing>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4497146"/>
      </p:ext>
    </p:extLst>
  </p:cSld>
  <p:clrMapOvr>
    <a:masterClrMapping/>
  </p:clrMapOvr>
  <p:transition>
    <p:randomBar dir="vert"/>
  </p:transition>
  <p:timing>
    <p:tnLst>
      <p:par>
        <p:cTn id="1" dur="indefinite" restart="never" nodeType="tmRoot"/>
      </p:par>
    </p:tnLst>
  </p:timing>
</p:sldLayout>
</file>

<file path=ppt/slideLayouts/slideLayout322.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5885440"/>
      </p:ext>
    </p:extLst>
  </p:cSld>
  <p:clrMapOvr>
    <a:masterClrMapping/>
  </p:clrMapOvr>
  <p:transition>
    <p:randomBar dir="vert"/>
  </p:transition>
  <p:timing>
    <p:tnLst>
      <p:par>
        <p:cTn id="1" dur="indefinite" restart="never" nodeType="tmRoot"/>
      </p:par>
    </p:tnLst>
  </p:timing>
</p:sldLayout>
</file>

<file path=ppt/slideLayouts/slideLayout323.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4496817"/>
      </p:ext>
    </p:extLst>
  </p:cSld>
  <p:clrMapOvr>
    <a:masterClrMapping/>
  </p:clrMapOvr>
  <p:transition>
    <p:randomBar dir="vert"/>
  </p:transition>
  <p:timing>
    <p:tnLst>
      <p:par>
        <p:cTn id="1" dur="indefinite" restart="never" nodeType="tmRoot"/>
      </p:par>
    </p:tnLst>
  </p:timing>
</p:sldLayout>
</file>

<file path=ppt/slideLayouts/slideLayout324.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6561274"/>
      </p:ext>
    </p:extLst>
  </p:cSld>
  <p:clrMapOvr>
    <a:masterClrMapping/>
  </p:clrMapOvr>
  <p:transition>
    <p:randomBar dir="vert"/>
  </p:transition>
  <p:timing>
    <p:tnLst>
      <p:par>
        <p:cTn id="1" dur="indefinite" restart="never" nodeType="tmRoot"/>
      </p:par>
    </p:tnLst>
  </p:timing>
</p:sldLayout>
</file>

<file path=ppt/slideLayouts/slideLayout325.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7920396"/>
      </p:ext>
    </p:extLst>
  </p:cSld>
  <p:clrMapOvr>
    <a:masterClrMapping/>
  </p:clrMapOvr>
  <p:transition>
    <p:randomBar dir="vert"/>
  </p:transition>
  <p:timing>
    <p:tnLst>
      <p:par>
        <p:cTn id="1" dur="indefinite" restart="never" nodeType="tmRoot"/>
      </p:par>
    </p:tnLst>
  </p:timing>
</p:sldLayout>
</file>

<file path=ppt/slideLayouts/slideLayout326.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54932884"/>
      </p:ext>
    </p:extLst>
  </p:cSld>
  <p:clrMapOvr>
    <a:masterClrMapping/>
  </p:clrMapOvr>
  <p:transition>
    <p:randomBar dir="vert"/>
  </p:transition>
  <p:timing>
    <p:tnLst>
      <p:par>
        <p:cTn id="1" dur="indefinite" restart="never" nodeType="tmRoot"/>
      </p:par>
    </p:tnLst>
  </p:timing>
</p:sldLayout>
</file>

<file path=ppt/slideLayouts/slideLayout327.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4746160"/>
      </p:ext>
    </p:extLst>
  </p:cSld>
  <p:clrMapOvr>
    <a:masterClrMapping/>
  </p:clrMapOvr>
  <p:transition>
    <p:randomBar dir="vert"/>
  </p:transition>
  <p:timing>
    <p:tnLst>
      <p:par>
        <p:cTn id="1" dur="indefinite" restart="never" nodeType="tmRoot"/>
      </p:par>
    </p:tnLst>
  </p:timing>
</p:sldLayout>
</file>

<file path=ppt/slideLayouts/slideLayout328.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660171"/>
      </p:ext>
    </p:extLst>
  </p:cSld>
  <p:clrMapOvr>
    <a:masterClrMapping/>
  </p:clrMapOvr>
  <p:transition>
    <p:randomBar dir="vert"/>
  </p:transition>
  <p:timing>
    <p:tnLst>
      <p:par>
        <p:cTn id="1" dur="indefinite" restart="never" nodeType="tmRoot"/>
      </p:par>
    </p:tnLst>
  </p:timing>
</p:sldLayout>
</file>

<file path=ppt/slideLayouts/slideLayout329.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65422003"/>
      </p:ext>
    </p:extLst>
  </p:cSld>
  <p:clrMapOvr>
    <a:masterClrMapping/>
  </p:clrMapOvr>
  <p:transition>
    <p:randomBar dir="vert"/>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206099"/>
      </p:ext>
    </p:extLst>
  </p:cSld>
  <p:clrMapOvr>
    <a:masterClrMapping/>
  </p:clrMapOvr>
  <p:transition>
    <p:randomBar dir="vert"/>
  </p:transition>
  <p:timing>
    <p:tnLst>
      <p:par>
        <p:cTn id="1" dur="indefinite" restart="never" nodeType="tmRoot"/>
      </p:par>
    </p:tnLst>
  </p:timing>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6389851"/>
      </p:ext>
    </p:extLst>
  </p:cSld>
  <p:clrMapOvr>
    <a:masterClrMapping/>
  </p:clrMapOvr>
  <p:transition>
    <p:randomBar dir="vert"/>
  </p:transition>
  <p:timing>
    <p:tnLst>
      <p:par>
        <p:cTn id="1" dur="indefinite" restart="never" nodeType="tmRoot"/>
      </p:par>
    </p:tnLst>
  </p:timing>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30523137"/>
      </p:ext>
    </p:extLst>
  </p:cSld>
  <p:clrMapOvr>
    <a:masterClrMapping/>
  </p:clrMapOvr>
  <p:transition>
    <p:randomBar dir="vert"/>
  </p:transition>
  <p:timing>
    <p:tnLst>
      <p:par>
        <p:cTn id="1" dur="indefinite" restart="never" nodeType="tmRoot"/>
      </p:par>
    </p:tnLst>
  </p:timing>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9963167"/>
      </p:ext>
    </p:extLst>
  </p:cSld>
  <p:clrMapOvr>
    <a:masterClrMapping/>
  </p:clrMapOvr>
  <p:transition>
    <p:randomBar dir="vert"/>
  </p:transition>
  <p:timing>
    <p:tnLst>
      <p:par>
        <p:cTn id="1" dur="indefinite" restart="never" nodeType="tmRoot"/>
      </p:par>
    </p:tnLst>
  </p:timing>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2571758"/>
      </p:ext>
    </p:extLst>
  </p:cSld>
  <p:clrMapOvr>
    <a:masterClrMapping/>
  </p:clrMapOvr>
  <p:transition>
    <p:randomBar dir="vert"/>
  </p:transition>
  <p:timing>
    <p:tnLst>
      <p:par>
        <p:cTn id="1" dur="indefinite" restart="never" nodeType="tmRoot"/>
      </p:par>
    </p:tnLst>
  </p:timing>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79274682"/>
      </p:ext>
    </p:extLst>
  </p:cSld>
  <p:clrMapOvr>
    <a:masterClrMapping/>
  </p:clrMapOvr>
  <p:transition>
    <p:randomBar dir="vert"/>
  </p:transition>
  <p:timing>
    <p:tnLst>
      <p:par>
        <p:cTn id="1" dur="indefinite" restart="never" nodeType="tmRoot"/>
      </p:par>
    </p:tnLst>
  </p:timing>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63670263"/>
      </p:ext>
    </p:extLst>
  </p:cSld>
  <p:clrMapOvr>
    <a:masterClrMapping/>
  </p:clrMapOvr>
  <p:transition>
    <p:randomBar dir="vert"/>
  </p:transition>
  <p:timing>
    <p:tnLst>
      <p:par>
        <p:cTn id="1" dur="indefinite" restart="never" nodeType="tmRoot"/>
      </p:par>
    </p:tnLst>
  </p:timing>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39629082"/>
      </p:ext>
    </p:extLst>
  </p:cSld>
  <p:clrMapOvr>
    <a:masterClrMapping/>
  </p:clrMapOvr>
  <p:transition>
    <p:randomBar dir="vert"/>
  </p:transition>
  <p:timing>
    <p:tnLst>
      <p:par>
        <p:cTn id="1" dur="indefinite" restart="never" nodeType="tmRoot"/>
      </p:par>
    </p:tnLst>
  </p:timing>
</p:sldLayout>
</file>

<file path=ppt/slideLayouts/slideLayout337.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0791819"/>
      </p:ext>
    </p:extLst>
  </p:cSld>
  <p:clrMapOvr>
    <a:masterClrMapping/>
  </p:clrMapOvr>
  <p:transition>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967045"/>
      </p:ext>
    </p:extLst>
  </p:cSld>
  <p:clrMapOvr>
    <a:masterClrMapping/>
  </p:clrMapOvr>
  <p:transition>
    <p:randomBar dir="vert"/>
  </p:transition>
  <p:timing>
    <p:tnLst>
      <p:par>
        <p:cTn id="1" dur="indefinite" restart="never" nodeType="tmRoot"/>
      </p:par>
    </p:tnLst>
  </p:timing>
</p:sldLayout>
</file>

<file path=ppt/slideLayouts/slideLayout339.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13894138"/>
      </p:ext>
    </p:extLst>
  </p:cSld>
  <p:clrMapOvr>
    <a:masterClrMapping/>
  </p:clrMapOvr>
  <p:transition>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5943846"/>
      </p:ext>
    </p:extLst>
  </p:cSld>
  <p:clrMapOvr>
    <a:masterClrMapping/>
  </p:clrMapOvr>
  <p:transition>
    <p:randomBar dir="vert"/>
  </p:transition>
  <p:timing>
    <p:tnLst>
      <p:par>
        <p:cTn id="1" dur="indefinite" restart="never" nodeType="tmRoot"/>
      </p:par>
    </p:tnLst>
  </p:timing>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6723982"/>
      </p:ext>
    </p:extLst>
  </p:cSld>
  <p:clrMapOvr>
    <a:masterClrMapping/>
  </p:clrMapOvr>
  <p:transition>
    <p:randomBar dir="vert"/>
  </p:transition>
  <p:timing>
    <p:tnLst>
      <p:par>
        <p:cTn id="1" dur="indefinite" restart="never" nodeType="tmRoot"/>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5233293"/>
      </p:ext>
    </p:extLst>
  </p:cSld>
  <p:clrMapOvr>
    <a:masterClrMapping/>
  </p:clrMapOvr>
  <p:transition>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2340886"/>
      </p:ext>
    </p:extLst>
  </p:cSld>
  <p:clrMapOvr>
    <a:masterClrMapping/>
  </p:clrMapOvr>
  <p:transition>
    <p:randomBar dir="vert"/>
  </p:transition>
  <p:timing>
    <p:tnLst>
      <p:par>
        <p:cTn id="1" dur="indefinite" restart="never" nodeType="tmRoot"/>
      </p:par>
    </p:tnLst>
  </p:timing>
</p:sldLayout>
</file>

<file path=ppt/slideLayouts/slideLayout343.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857778740"/>
      </p:ext>
    </p:extLst>
  </p:cSld>
  <p:clrMapOvr>
    <a:masterClrMapping/>
  </p:clrMapOvr>
  <p:transition>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6170565"/>
      </p:ext>
    </p:extLst>
  </p:cSld>
  <p:clrMapOvr>
    <a:masterClrMapping/>
  </p:clrMapOvr>
  <p:transition>
    <p:randomBar dir="vert"/>
  </p:transition>
  <p:timing>
    <p:tnLst>
      <p:par>
        <p:cTn id="1" dur="indefinite" restart="never" nodeType="tmRoot"/>
      </p:par>
    </p:tnLst>
  </p:timing>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95213997"/>
      </p:ext>
    </p:extLst>
  </p:cSld>
  <p:clrMapOvr>
    <a:masterClrMapping/>
  </p:clrMapOvr>
  <p:transition>
    <p:randomBar dir="vert"/>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6397555"/>
      </p:ext>
    </p:extLst>
  </p:cSld>
  <p:clrMapOvr>
    <a:masterClrMapping/>
  </p:clrMapOvr>
  <p:transition>
    <p:randomBar dir="vert"/>
  </p:transition>
  <p:timing>
    <p:tnLst>
      <p:par>
        <p:cTn id="1" dur="indefinite" restart="never" nodeType="tmRoot"/>
      </p:par>
    </p:tnLst>
  </p:timing>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040233799"/>
      </p:ext>
    </p:extLst>
  </p:cSld>
  <p:clrMapOvr>
    <a:masterClrMapping/>
  </p:clrMapOvr>
  <p:transition>
    <p:randomBar dir="vert"/>
  </p:transition>
  <p:timing>
    <p:tnLst>
      <p:par>
        <p:cTn id="1" dur="indefinite" restart="never" nodeType="tmRoot"/>
      </p:par>
    </p:tnLst>
  </p:timing>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20370257"/>
      </p:ext>
    </p:extLst>
  </p:cSld>
  <p:clrMapOvr>
    <a:masterClrMapping/>
  </p:clrMapOvr>
  <p:transition>
    <p:randomBar dir="vert"/>
  </p:transition>
  <p:timing>
    <p:tnLst>
      <p:par>
        <p:cTn id="1" dur="indefinite" restart="never" nodeType="tmRoot"/>
      </p:par>
    </p:tnLst>
  </p:timing>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52094127"/>
      </p:ext>
    </p:extLst>
  </p:cSld>
  <p:clrMapOvr>
    <a:masterClrMapping/>
  </p:clrMapOvr>
  <p:transition>
    <p:randomBar dir="vert"/>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3273413"/>
      </p:ext>
    </p:extLst>
  </p:cSld>
  <p:clrMapOvr>
    <a:masterClrMapping/>
  </p:clrMapOvr>
  <p:transition>
    <p:randomBar dir="vert"/>
  </p:transition>
  <p:timing>
    <p:tnLst>
      <p:par>
        <p:cTn id="1" dur="indefinite" restart="never" nodeType="tmRoot"/>
      </p:par>
    </p:tnLst>
  </p:timing>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97867587"/>
      </p:ext>
    </p:extLst>
  </p:cSld>
  <p:clrMapOvr>
    <a:masterClrMapping/>
  </p:clrMapOvr>
  <p:transition>
    <p:randomBar dir="vert"/>
  </p:transition>
  <p:timing>
    <p:tnLst>
      <p:par>
        <p:cTn id="1" dur="indefinite" restart="never" nodeType="tmRoot"/>
      </p:par>
    </p:tnLst>
  </p:timing>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64510987"/>
      </p:ext>
    </p:extLst>
  </p:cSld>
  <p:clrMapOvr>
    <a:masterClrMapping/>
  </p:clrMapOvr>
  <p:transition>
    <p:randomBar dir="vert"/>
  </p:transition>
  <p:timing>
    <p:tnLst>
      <p:par>
        <p:cTn id="1" dur="indefinite" restart="never" nodeType="tmRoot"/>
      </p:par>
    </p:tnLst>
  </p:timing>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39551594"/>
      </p:ext>
    </p:extLst>
  </p:cSld>
  <p:clrMapOvr>
    <a:masterClrMapping/>
  </p:clrMapOvr>
  <p:transition>
    <p:randomBar dir="vert"/>
  </p:transition>
  <p:timing>
    <p:tnLst>
      <p:par>
        <p:cTn id="1" dur="indefinite" restart="never" nodeType="tmRoot"/>
      </p:par>
    </p:tnLst>
  </p:timing>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26079417"/>
      </p:ext>
    </p:extLst>
  </p:cSld>
  <p:clrMapOvr>
    <a:masterClrMapping/>
  </p:clrMapOvr>
  <p:transition>
    <p:randomBar dir="vert"/>
  </p:transition>
  <p:timing>
    <p:tnLst>
      <p:par>
        <p:cTn id="1" dur="indefinite" restart="never" nodeType="tmRoot"/>
      </p:par>
    </p:tnLst>
  </p:timing>
</p:sldLayout>
</file>

<file path=ppt/slideLayouts/slideLayout354.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54657056"/>
      </p:ext>
    </p:extLst>
  </p:cSld>
  <p:clrMapOvr>
    <a:masterClrMapping/>
  </p:clrMapOvr>
  <p:transition>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386665"/>
      </p:ext>
    </p:extLst>
  </p:cSld>
  <p:clrMapOvr>
    <a:masterClrMapping/>
  </p:clrMapOvr>
  <p:transition>
    <p:randomBar dir="vert"/>
  </p:transition>
  <p:timing>
    <p:tnLst>
      <p:par>
        <p:cTn id="1" dur="indefinite" restart="never" nodeType="tmRoot"/>
      </p:par>
    </p:tnLst>
  </p:timing>
</p:sldLayout>
</file>

<file path=ppt/slideLayouts/slideLayout356.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70395180"/>
      </p:ext>
    </p:extLst>
  </p:cSld>
  <p:clrMapOvr>
    <a:masterClrMapping/>
  </p:clrMapOvr>
  <p:transition>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666916"/>
      </p:ext>
    </p:extLst>
  </p:cSld>
  <p:clrMapOvr>
    <a:masterClrMapping/>
  </p:clrMapOvr>
  <p:transition>
    <p:randomBar dir="vert"/>
  </p:transition>
  <p:timing>
    <p:tnLst>
      <p:par>
        <p:cTn id="1" dur="indefinite" restart="never" nodeType="tmRoot"/>
      </p:par>
    </p:tnLst>
  </p:timing>
</p:sldLayout>
</file>

<file path=ppt/slideLayouts/slideLayout358.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0798456"/>
      </p:ext>
    </p:extLst>
  </p:cSld>
  <p:clrMapOvr>
    <a:masterClrMapping/>
  </p:clrMapOvr>
  <p:transition>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9789092"/>
      </p:ext>
    </p:extLst>
  </p:cSld>
  <p:clrMapOvr>
    <a:masterClrMapping/>
  </p:clrMapOvr>
  <p:transition>
    <p:randomBar dir="vert"/>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1657687"/>
      </p:ext>
    </p:extLst>
  </p:cSld>
  <p:clrMapOvr>
    <a:masterClrMapping/>
  </p:clrMapOvr>
  <p:transition>
    <p:randomBar dir="vert"/>
  </p:transition>
  <p:timing>
    <p:tnLst>
      <p:par>
        <p:cTn id="1" dur="indefinite" restart="never" nodeType="tmRoot"/>
      </p:par>
    </p:tnLst>
  </p:timing>
</p:sldLayout>
</file>

<file path=ppt/slideLayouts/slideLayout360.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27626787"/>
      </p:ext>
    </p:extLst>
  </p:cSld>
  <p:clrMapOvr>
    <a:masterClrMapping/>
  </p:clrMapOvr>
  <p:transition>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899291"/>
      </p:ext>
    </p:extLst>
  </p:cSld>
  <p:clrMapOvr>
    <a:masterClrMapping/>
  </p:clrMapOvr>
  <p:transition>
    <p:randomBar dir="vert"/>
  </p:transition>
  <p:timing>
    <p:tnLst>
      <p:par>
        <p:cTn id="1" dur="indefinite" restart="never" nodeType="tmRoot"/>
      </p:par>
    </p:tnLst>
  </p:timing>
</p:sldLayout>
</file>

<file path=ppt/slideLayouts/slideLayout362.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50914746"/>
      </p:ext>
    </p:extLst>
  </p:cSld>
  <p:clrMapOvr>
    <a:masterClrMapping/>
  </p:clrMapOvr>
  <p:transition>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0141284"/>
      </p:ext>
    </p:extLst>
  </p:cSld>
  <p:clrMapOvr>
    <a:masterClrMapping/>
  </p:clrMapOvr>
  <p:transition>
    <p:randomBar dir="vert"/>
  </p:transition>
  <p:timing>
    <p:tnLst>
      <p:par>
        <p:cTn id="1" dur="indefinite" restart="never" nodeType="tmRoot"/>
      </p:par>
    </p:tnLst>
  </p:timing>
</p:sldLayout>
</file>

<file path=ppt/slideLayouts/slideLayout364.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093104951"/>
      </p:ext>
    </p:extLst>
  </p:cSld>
  <p:clrMapOvr>
    <a:masterClrMapping/>
  </p:clrMapOvr>
  <p:transition>
    <p:randomBar dir="vert"/>
  </p:transition>
  <p:timing>
    <p:tnLst>
      <p:par>
        <p:cTn id="1" dur="indefinite" restart="never" nodeType="tmRoot"/>
      </p:par>
    </p:tnLst>
  </p:timing>
</p:sldLayout>
</file>

<file path=ppt/slideLayouts/slideLayout365.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38272018"/>
      </p:ext>
    </p:extLst>
  </p:cSld>
  <p:clrMapOvr>
    <a:masterClrMapping/>
  </p:clrMapOvr>
  <p:transition>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50063396"/>
      </p:ext>
    </p:extLst>
  </p:cSld>
  <p:clrMapOvr>
    <a:masterClrMapping/>
  </p:clrMapOvr>
  <p:transition>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8161251"/>
      </p:ext>
    </p:extLst>
  </p:cSld>
  <p:clrMapOvr>
    <a:masterClrMapping/>
  </p:clrMapOvr>
  <p:transition>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880008"/>
      </p:ext>
    </p:extLst>
  </p:cSld>
  <p:clrMapOvr>
    <a:masterClrMapping/>
  </p:clrMapOvr>
  <p:transition>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451431769"/>
      </p:ext>
    </p:extLst>
  </p:cSld>
  <p:clrMapOvr>
    <a:masterClrMapping/>
  </p:clrMapOvr>
  <p:transition>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9053210"/>
      </p:ext>
    </p:extLst>
  </p:cSld>
  <p:clrMapOvr>
    <a:masterClrMapping/>
  </p:clrMapOvr>
  <p:transition>
    <p:randomBar dir="vert"/>
  </p:transition>
  <p:timing>
    <p:tnLst>
      <p:par>
        <p:cTn id="1" dur="indefinite" restart="never" nodeType="tmRoot"/>
      </p:par>
    </p:tnLst>
  </p:timing>
</p:sldLayout>
</file>

<file path=ppt/slideLayouts/slideLayout370.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03761646"/>
      </p:ext>
    </p:extLst>
  </p:cSld>
  <p:clrMapOvr>
    <a:masterClrMapping/>
  </p:clrMapOvr>
  <p:transition>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46503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2.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49104588"/>
      </p:ext>
    </p:extLst>
  </p:cSld>
  <p:clrMapOvr>
    <a:masterClrMapping/>
  </p:clrMapOvr>
  <p:transition>
    <p:randomBar dir="vert"/>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9457849"/>
      </p:ext>
    </p:extLst>
  </p:cSld>
  <p:clrMapOvr>
    <a:masterClrMapping/>
  </p:clrMapOvr>
  <p:transition>
    <p:randomBar dir="vert"/>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3042383"/>
      </p:ext>
    </p:extLst>
  </p:cSld>
  <p:clrMapOvr>
    <a:masterClrMapping/>
  </p:clrMapOvr>
  <p:transition>
    <p:randomBar dir="vert"/>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471269"/>
      </p:ext>
    </p:extLst>
  </p:cSld>
  <p:clrMapOvr>
    <a:masterClrMapping/>
  </p:clrMapOvr>
  <p:transition>
    <p:randomBar dir="vert"/>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835712"/>
      </p:ext>
    </p:extLst>
  </p:cSld>
  <p:clrMapOvr>
    <a:masterClrMapping/>
  </p:clrMapOvr>
  <p:transition>
    <p:randomBar dir="vert"/>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7472030"/>
      </p:ext>
    </p:extLst>
  </p:cSld>
  <p:clrMapOvr>
    <a:masterClrMapping/>
  </p:clrMapOvr>
  <p:transition>
    <p:randomBar dir="vert"/>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6404260"/>
      </p:ext>
    </p:extLst>
  </p:cSld>
  <p:clrMapOvr>
    <a:masterClrMapping/>
  </p:clrMapOvr>
  <p:transition>
    <p:randomBar dir="vert"/>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976753437"/>
      </p:ext>
    </p:extLst>
  </p:cSld>
  <p:clrMapOvr>
    <a:masterClrMapping/>
  </p:clrMapOvr>
  <p:transition>
    <p:randomBar dir="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3376055"/>
      </p:ext>
    </p:extLst>
  </p:cSld>
  <p:clrMapOvr>
    <a:masterClrMapping/>
  </p:clrMapOvr>
  <p:transition>
    <p:randomBar dir="vert"/>
  </p:transition>
  <p:timing>
    <p:tnLst>
      <p:par>
        <p:cTn id="1" dur="indefinite" restart="never" nodeType="tmRoot"/>
      </p:par>
    </p:tnLst>
  </p:timing>
</p:sldLayout>
</file>

<file path=ppt/slideLayouts/slideLayout380.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739556080"/>
      </p:ext>
    </p:extLst>
  </p:cSld>
  <p:clrMapOvr>
    <a:masterClrMapping/>
  </p:clrMapOvr>
  <p:transition>
    <p:randomBar dir="vert"/>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7412645"/>
      </p:ext>
    </p:extLst>
  </p:cSld>
  <p:clrMapOvr>
    <a:masterClrMapping/>
  </p:clrMapOvr>
  <p:transition>
    <p:randomBar dir="vert"/>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427230"/>
      </p:ext>
    </p:extLst>
  </p:cSld>
  <p:clrMapOvr>
    <a:masterClrMapping/>
  </p:clrMapOvr>
  <p:transition>
    <p:randomBar dir="vert"/>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3438471"/>
      </p:ext>
    </p:extLst>
  </p:cSld>
  <p:clrMapOvr>
    <a:masterClrMapping/>
  </p:clrMapOvr>
  <p:transition>
    <p:randomBar dir="vert"/>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917402"/>
      </p:ext>
    </p:extLst>
  </p:cSld>
  <p:clrMapOvr>
    <a:masterClrMapping/>
  </p:clrMapOvr>
  <p:transition>
    <p:randomBar dir="vert"/>
  </p:transition>
  <p:timing>
    <p:tnLst>
      <p:par>
        <p:cTn id="1" dur="indefinite" restart="never" nodeType="tmRoot"/>
      </p:par>
    </p:tnLst>
  </p:timing>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784508"/>
      </p:ext>
    </p:extLst>
  </p:cSld>
  <p:clrMapOvr>
    <a:masterClrMapping/>
  </p:clrMapOvr>
  <p:transition>
    <p:randomBar dir="vert"/>
  </p:transition>
  <p:timing>
    <p:tnLst>
      <p:par>
        <p:cTn id="1" dur="indefinite" restart="never" nodeType="tmRoot"/>
      </p:par>
    </p:tnLst>
  </p:timing>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7168014"/>
      </p:ext>
    </p:extLst>
  </p:cSld>
  <p:clrMapOvr>
    <a:masterClrMapping/>
  </p:clrMapOvr>
  <p:transition>
    <p:randomBar dir="vert"/>
  </p:transition>
  <p:timing>
    <p:tnLst>
      <p:par>
        <p:cTn id="1" dur="indefinite" restart="never" nodeType="tmRoot"/>
      </p:par>
    </p:tnLst>
  </p:timing>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8725432"/>
      </p:ext>
    </p:extLst>
  </p:cSld>
  <p:clrMapOvr>
    <a:masterClrMapping/>
  </p:clrMapOvr>
  <p:transition>
    <p:randomBar dir="vert"/>
  </p:transition>
  <p:timing>
    <p:tnLst>
      <p:par>
        <p:cTn id="1" dur="indefinite" restart="never" nodeType="tmRoot"/>
      </p:par>
    </p:tnLst>
  </p:timing>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9173964"/>
      </p:ext>
    </p:extLst>
  </p:cSld>
  <p:clrMapOvr>
    <a:masterClrMapping/>
  </p:clrMapOvr>
  <p:transition>
    <p:randomBar dir="vert"/>
  </p:transition>
  <p:timing>
    <p:tnLst>
      <p:par>
        <p:cTn id="1" dur="indefinite" restart="never" nodeType="tmRoot"/>
      </p:par>
    </p:tnLst>
  </p:timing>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29832"/>
      </p:ext>
    </p:extLst>
  </p:cSld>
  <p:clrMapOvr>
    <a:masterClrMapping/>
  </p:clrMapOvr>
  <p:transition>
    <p:randomBar dir="vert"/>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946130"/>
      </p:ext>
    </p:extLst>
  </p:cSld>
  <p:clrMapOvr>
    <a:masterClrMapping/>
  </p:clrMapOvr>
  <p:transition>
    <p:randomBar dir="vert"/>
  </p:transition>
  <p:timing>
    <p:tnLst>
      <p:par>
        <p:cTn id="1" dur="indefinite" restart="never" nodeType="tmRoot"/>
      </p:par>
    </p:tnLst>
  </p:timing>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9728806"/>
      </p:ext>
    </p:extLst>
  </p:cSld>
  <p:clrMapOvr>
    <a:masterClrMapping/>
  </p:clrMapOvr>
  <p:transition>
    <p:randomBar dir="vert"/>
  </p:transition>
  <p:timing>
    <p:tnLst>
      <p:par>
        <p:cTn id="1" dur="indefinite" restart="never" nodeType="tmRoot"/>
      </p:par>
    </p:tnLst>
  </p:timing>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2236971"/>
      </p:ext>
    </p:extLst>
  </p:cSld>
  <p:clrMapOvr>
    <a:masterClrMapping/>
  </p:clrMapOvr>
  <p:transition>
    <p:randomBar dir="vert"/>
  </p:transition>
  <p:timing>
    <p:tnLst>
      <p:par>
        <p:cTn id="1" dur="indefinite" restart="never" nodeType="tmRoot"/>
      </p:par>
    </p:tnLst>
  </p:timing>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387102"/>
      </p:ext>
    </p:extLst>
  </p:cSld>
  <p:clrMapOvr>
    <a:masterClrMapping/>
  </p:clrMapOvr>
  <p:transition>
    <p:randomBar dir="vert"/>
  </p:transition>
  <p:timing>
    <p:tnLst>
      <p:par>
        <p:cTn id="1" dur="indefinite" restart="never" nodeType="tmRoot"/>
      </p:par>
    </p:tnLst>
  </p:timing>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6346694"/>
      </p:ext>
    </p:extLst>
  </p:cSld>
  <p:clrMapOvr>
    <a:masterClrMapping/>
  </p:clrMapOvr>
  <p:transition>
    <p:randomBar dir="vert"/>
  </p:transition>
  <p:timing>
    <p:tnLst>
      <p:par>
        <p:cTn id="1" dur="indefinite" restart="never" nodeType="tmRoot"/>
      </p:par>
    </p:tnLst>
  </p:timing>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7181655"/>
      </p:ext>
    </p:extLst>
  </p:cSld>
  <p:clrMapOvr>
    <a:masterClrMapping/>
  </p:clrMapOvr>
  <p:transition>
    <p:randomBar dir="vert"/>
  </p:transition>
  <p:timing>
    <p:tnLst>
      <p:par>
        <p:cTn id="1" dur="indefinite" restart="never" nodeType="tmRoot"/>
      </p:par>
    </p:tnLst>
  </p:timing>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116450"/>
      </p:ext>
    </p:extLst>
  </p:cSld>
  <p:clrMapOvr>
    <a:masterClrMapping/>
  </p:clrMapOvr>
  <p:transition>
    <p:randomBar dir="vert"/>
  </p:transition>
  <p:timing>
    <p:tnLst>
      <p:par>
        <p:cTn id="1" dur="indefinite" restart="never" nodeType="tmRoot"/>
      </p:par>
    </p:tnLst>
  </p:timing>
</p:sldLayout>
</file>

<file path=ppt/slideLayouts/slideLayout396.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3195003"/>
      </p:ext>
    </p:extLst>
  </p:cSld>
  <p:clrMapOvr>
    <a:masterClrMapping/>
  </p:clrMapOvr>
  <p:transition>
    <p:randomBar dir="vert"/>
  </p:transition>
  <p:timing>
    <p:tnLst>
      <p:par>
        <p:cTn id="1" dur="indefinite" restart="never" nodeType="tmRoot"/>
      </p:par>
    </p:tnLst>
  </p:timing>
</p:sldLayout>
</file>

<file path=ppt/slideLayouts/slideLayout397.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685900"/>
      </p:ext>
    </p:extLst>
  </p:cSld>
  <p:clrMapOvr>
    <a:masterClrMapping/>
  </p:clrMapOvr>
  <p:transition>
    <p:randomBar dir="vert"/>
  </p:transition>
  <p:timing>
    <p:tnLst>
      <p:par>
        <p:cTn id="1" dur="indefinite" restart="never" nodeType="tmRoot"/>
      </p:par>
    </p:tnLst>
  </p:timing>
</p:sldLayout>
</file>

<file path=ppt/slideLayouts/slideLayout398.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957507"/>
      </p:ext>
    </p:extLst>
  </p:cSld>
  <p:clrMapOvr>
    <a:masterClrMapping/>
  </p:clrMapOvr>
  <p:transition>
    <p:randomBar dir="vert"/>
  </p:transition>
  <p:timing>
    <p:tnLst>
      <p:par>
        <p:cTn id="1" dur="indefinite" restart="never" nodeType="tmRoot"/>
      </p:par>
    </p:tnLst>
  </p:timing>
</p:sldLayout>
</file>

<file path=ppt/slideLayouts/slideLayout399.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5043879"/>
      </p:ext>
    </p:extLst>
  </p:cSld>
  <p:clrMapOvr>
    <a:masterClrMapping/>
  </p:clrMapOvr>
  <p:transition>
    <p:randomBar dir="vert"/>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43642695"/>
      </p:ext>
    </p:extLst>
  </p:cSld>
  <p:clrMapOvr>
    <a:masterClrMapping/>
  </p:clrMapOvr>
  <p:transition>
    <p:randomBar dir="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320842"/>
      </p:ext>
    </p:extLst>
  </p:cSld>
  <p:clrMapOvr>
    <a:masterClrMapping/>
  </p:clrMapOvr>
  <p:transition>
    <p:randomBar dir="vert"/>
  </p:transition>
  <p:timing>
    <p:tnLst>
      <p:par>
        <p:cTn id="1" dur="indefinite" restart="never" nodeType="tmRoot"/>
      </p:par>
    </p:tnLst>
  </p:timing>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970666"/>
      </p:ext>
    </p:extLst>
  </p:cSld>
  <p:clrMapOvr>
    <a:masterClrMapping/>
  </p:clrMapOvr>
  <p:transition>
    <p:randomBar dir="vert"/>
  </p:transition>
  <p:timing>
    <p:tnLst>
      <p:par>
        <p:cTn id="1" dur="indefinite" restart="never" nodeType="tmRoot"/>
      </p:par>
    </p:tnLst>
  </p:timing>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2736916"/>
      </p:ext>
    </p:extLst>
  </p:cSld>
  <p:clrMapOvr>
    <a:masterClrMapping/>
  </p:clrMapOvr>
  <p:transition>
    <p:randomBar dir="vert"/>
  </p:transition>
  <p:timing>
    <p:tnLst>
      <p:par>
        <p:cTn id="1" dur="indefinite" restart="never" nodeType="tmRoot"/>
      </p:par>
    </p:tnLst>
  </p:timing>
</p:sldLayout>
</file>

<file path=ppt/slideLayouts/slideLayout402.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217213"/>
      </p:ext>
    </p:extLst>
  </p:cSld>
  <p:clrMapOvr>
    <a:masterClrMapping/>
  </p:clrMapOvr>
  <p:transition>
    <p:randomBar dir="vert"/>
  </p:transition>
  <p:timing>
    <p:tnLst>
      <p:par>
        <p:cTn id="1" dur="indefinite" restart="never" nodeType="tmRoot"/>
      </p:par>
    </p:tnLst>
  </p:timing>
</p:sldLayout>
</file>

<file path=ppt/slideLayouts/slideLayout403.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9903043"/>
      </p:ext>
    </p:extLst>
  </p:cSld>
  <p:clrMapOvr>
    <a:masterClrMapping/>
  </p:clrMapOvr>
  <p:transition>
    <p:randomBar dir="vert"/>
  </p:transition>
  <p:timing>
    <p:tnLst>
      <p:par>
        <p:cTn id="1" dur="indefinite" restart="never" nodeType="tmRoot"/>
      </p:par>
    </p:tnLst>
  </p:timing>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773867076"/>
      </p:ext>
    </p:extLst>
  </p:cSld>
  <p:clrMapOvr>
    <a:masterClrMapping/>
  </p:clrMapOvr>
  <p:transition>
    <p:randomBar dir="vert"/>
  </p:transition>
  <p:timing>
    <p:tnLst>
      <p:par>
        <p:cTn id="1" dur="indefinite" restart="never" nodeType="tmRoot"/>
      </p:par>
    </p:tnLst>
  </p:timing>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53649237"/>
      </p:ext>
    </p:extLst>
  </p:cSld>
  <p:clrMapOvr>
    <a:masterClrMapping/>
  </p:clrMapOvr>
  <p:transition>
    <p:randomBar dir="vert"/>
  </p:transition>
  <p:timing>
    <p:tnLst>
      <p:par>
        <p:cTn id="1" dur="indefinite" restart="never" nodeType="tmRoot"/>
      </p:par>
    </p:tnLst>
  </p:timing>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958836407"/>
      </p:ext>
    </p:extLst>
  </p:cSld>
  <p:clrMapOvr>
    <a:masterClrMapping/>
  </p:clrMapOvr>
  <p:transition>
    <p:randomBar dir="vert"/>
  </p:transition>
  <p:timing>
    <p:tnLst>
      <p:par>
        <p:cTn id="1" dur="indefinite" restart="never" nodeType="tmRoot"/>
      </p:par>
    </p:tnLst>
  </p:timing>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23442529"/>
      </p:ext>
    </p:extLst>
  </p:cSld>
  <p:clrMapOvr>
    <a:masterClrMapping/>
  </p:clrMapOvr>
  <p:transition>
    <p:randomBar dir="vert"/>
  </p:transition>
  <p:timing>
    <p:tnLst>
      <p:par>
        <p:cTn id="1" dur="indefinite" restart="never" nodeType="tmRoot"/>
      </p:par>
    </p:tnLst>
  </p:timing>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82746318"/>
      </p:ext>
    </p:extLst>
  </p:cSld>
  <p:clrMapOvr>
    <a:masterClrMapping/>
  </p:clrMapOvr>
  <p:transition>
    <p:randomBar dir="vert"/>
  </p:transition>
  <p:timing>
    <p:tnLst>
      <p:par>
        <p:cTn id="1" dur="indefinite" restart="never" nodeType="tmRoot"/>
      </p:par>
    </p:tnLst>
  </p:timing>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67120642"/>
      </p:ext>
    </p:extLst>
  </p:cSld>
  <p:clrMapOvr>
    <a:masterClrMapping/>
  </p:clrMapOvr>
  <p:transition>
    <p:randomBar dir="vert"/>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2582739"/>
      </p:ext>
    </p:extLst>
  </p:cSld>
  <p:clrMapOvr>
    <a:masterClrMapping/>
  </p:clrMapOvr>
  <p:transition>
    <p:randomBar dir="vert"/>
  </p:transition>
  <p:timing>
    <p:tnLst>
      <p:par>
        <p:cTn id="1" dur="indefinite" restart="never" nodeType="tmRoot"/>
      </p:par>
    </p:tnLst>
  </p:timing>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1363718"/>
      </p:ext>
    </p:extLst>
  </p:cSld>
  <p:clrMapOvr>
    <a:masterClrMapping/>
  </p:clrMapOvr>
  <p:transition>
    <p:randomBar dir="vert"/>
  </p:transition>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40315937"/>
      </p:ext>
    </p:extLst>
  </p:cSld>
  <p:clrMapOvr>
    <a:masterClrMapping/>
  </p:clrMapOvr>
  <p:transition>
    <p:randomBar dir="vert"/>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5674843"/>
      </p:ext>
    </p:extLst>
  </p:cSld>
  <p:clrMapOvr>
    <a:masterClrMapping/>
  </p:clrMapOvr>
  <p:transition>
    <p:randomBar dir="vert"/>
  </p:transition>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11477194"/>
      </p:ext>
    </p:extLst>
  </p:cSld>
  <p:clrMapOvr>
    <a:masterClrMapping/>
  </p:clrMapOvr>
  <p:transition>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8419797"/>
      </p:ext>
    </p:extLst>
  </p:cSld>
  <p:clrMapOvr>
    <a:masterClrMapping/>
  </p:clrMapOvr>
  <p:transition>
    <p:randomBar dir="vert"/>
  </p:transition>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980327923"/>
      </p:ext>
    </p:extLst>
  </p:cSld>
  <p:clrMapOvr>
    <a:masterClrMapping/>
  </p:clrMapOvr>
  <p:transition>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1591210"/>
      </p:ext>
    </p:extLst>
  </p:cSld>
  <p:clrMapOvr>
    <a:masterClrMapping/>
  </p:clrMapOvr>
  <p:transition>
    <p:randomBar dir="vert"/>
  </p:transition>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41627636"/>
      </p:ext>
    </p:extLst>
  </p:cSld>
  <p:clrMapOvr>
    <a:masterClrMapping/>
  </p:clrMapOvr>
  <p:transition>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83860759"/>
      </p:ext>
    </p:extLst>
  </p:cSld>
  <p:clrMapOvr>
    <a:masterClrMapping/>
  </p:clrMapOvr>
  <p:transition>
    <p:randomBar dir="vert"/>
  </p:transition>
  <p:timing>
    <p:tnLst>
      <p:par>
        <p:cTn id="1" dur="indefinite" restart="never" nodeType="tmRoot"/>
      </p:par>
    </p:tnLst>
  </p:timing>
</p:sldLayout>
</file>

<file path=ppt/slideLayouts/slideLayout419.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31649344"/>
      </p:ext>
    </p:extLst>
  </p:cSld>
  <p:clrMapOvr>
    <a:masterClrMapping/>
  </p:clrMapOvr>
  <p:transition>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153238"/>
      </p:ext>
    </p:extLst>
  </p:cSld>
  <p:clrMapOvr>
    <a:masterClrMapping/>
  </p:clrMapOvr>
  <p:transition>
    <p:randomBar dir="vert"/>
  </p:transition>
  <p:timing>
    <p:tnLst>
      <p:par>
        <p:cTn id="1" dur="indefinite" restart="never" nodeType="tmRoot"/>
      </p:par>
    </p:tnLst>
  </p:timing>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6887444"/>
      </p:ext>
    </p:extLst>
  </p:cSld>
  <p:clrMapOvr>
    <a:masterClrMapping/>
  </p:clrMapOvr>
  <p:transition>
    <p:randomBar dir="vert"/>
  </p:transition>
  <p:timing>
    <p:tnLst>
      <p:par>
        <p:cTn id="1" dur="indefinite" restart="never" nodeType="tmRoot"/>
      </p:par>
    </p:tnLst>
  </p:timing>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2810913"/>
      </p:ext>
    </p:extLst>
  </p:cSld>
  <p:clrMapOvr>
    <a:masterClrMapping/>
  </p:clrMapOvr>
  <p:transition>
    <p:randomBar dir="vert"/>
  </p:transition>
  <p:timing>
    <p:tnLst>
      <p:par>
        <p:cTn id="1" dur="indefinite" restart="never" nodeType="tmRoot"/>
      </p:par>
    </p:tnLst>
  </p:timing>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51630086"/>
      </p:ext>
    </p:extLst>
  </p:cSld>
  <p:clrMapOvr>
    <a:masterClrMapping/>
  </p:clrMapOvr>
  <p:transition>
    <p:randomBar dir="vert"/>
  </p:transition>
  <p:timing>
    <p:tnLst>
      <p:par>
        <p:cTn id="1" dur="indefinite" restart="never" nodeType="tmRoot"/>
      </p:par>
    </p:tnLst>
  </p:timing>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8117797"/>
      </p:ext>
    </p:extLst>
  </p:cSld>
  <p:clrMapOvr>
    <a:masterClrMapping/>
  </p:clrMapOvr>
  <p:transition>
    <p:randomBar dir="vert"/>
  </p:transition>
  <p:timing>
    <p:tnLst>
      <p:par>
        <p:cTn id="1" dur="indefinite" restart="never" nodeType="tmRoot"/>
      </p:par>
    </p:tnLst>
  </p:timing>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21666040"/>
      </p:ext>
    </p:extLst>
  </p:cSld>
  <p:clrMapOvr>
    <a:masterClrMapping/>
  </p:clrMapOvr>
  <p:transition>
    <p:randomBar dir="vert"/>
  </p:transition>
  <p:timing>
    <p:tnLst>
      <p:par>
        <p:cTn id="1" dur="indefinite" restart="never" nodeType="tmRoot"/>
      </p:par>
    </p:tnLst>
  </p:timing>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0568237"/>
      </p:ext>
    </p:extLst>
  </p:cSld>
  <p:clrMapOvr>
    <a:masterClrMapping/>
  </p:clrMapOvr>
  <p:transition>
    <p:randomBar dir="vert"/>
  </p:transition>
  <p:timing>
    <p:tnLst>
      <p:par>
        <p:cTn id="1" dur="indefinite" restart="never" nodeType="tmRoot"/>
      </p:par>
    </p:tnLst>
  </p:timing>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14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7757817"/>
      </p:ext>
    </p:extLst>
  </p:cSld>
  <p:clrMapOvr>
    <a:masterClrMapping/>
  </p:clrMapOvr>
  <p:transition>
    <p:randomBar dir="vert"/>
  </p:transition>
  <p:timing>
    <p:tnLst>
      <p:par>
        <p:cTn id="1" dur="indefinite" restart="never" nodeType="tmRoot"/>
      </p:par>
    </p:tnLst>
  </p:timing>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14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43052892"/>
      </p:ext>
    </p:extLst>
  </p:cSld>
  <p:clrMapOvr>
    <a:masterClrMapping/>
  </p:clrMapOvr>
  <p:transition>
    <p:randomBar dir="vert"/>
  </p:transition>
  <p:timing>
    <p:tnLst>
      <p:par>
        <p:cTn id="1" dur="indefinite" restart="never" nodeType="tmRoot"/>
      </p:par>
    </p:tnLst>
  </p:timing>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4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570450616"/>
      </p:ext>
    </p:extLst>
  </p:cSld>
  <p:clrMapOvr>
    <a:masterClrMapping/>
  </p:clrMapOvr>
  <p:transition>
    <p:randomBar dir="vert"/>
  </p:transition>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5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9947681"/>
      </p:ext>
    </p:extLst>
  </p:cSld>
  <p:clrMapOvr>
    <a:masterClrMapping/>
  </p:clrMapOvr>
  <p:transition>
    <p:randomBar dir="vert"/>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8146371"/>
      </p:ext>
    </p:extLst>
  </p:cSld>
  <p:clrMapOvr>
    <a:masterClrMapping/>
  </p:clrMapOvr>
  <p:transition>
    <p:randomBar dir="vert"/>
  </p:transition>
  <p:timing>
    <p:tnLst>
      <p:par>
        <p:cTn id="1" dur="indefinite" restart="never" nodeType="tmRoot"/>
      </p:par>
    </p:tnLst>
  </p:timing>
</p:sldLayout>
</file>

<file path=ppt/slideLayouts/slideLayout430.xml><?xml version="1.0" encoding="utf-8"?>
<p:sldLayout xmlns:a="http://schemas.openxmlformats.org/drawingml/2006/main" xmlns:r="http://schemas.openxmlformats.org/officeDocument/2006/relationships" xmlns:p="http://schemas.openxmlformats.org/presentationml/2006/main" userDrawn="1">
  <p:cSld name="1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43175263"/>
      </p:ext>
    </p:extLst>
  </p:cSld>
  <p:clrMapOvr>
    <a:masterClrMapping/>
  </p:clrMapOvr>
  <p:transition>
    <p:randomBar dir="vert"/>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5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96474798"/>
      </p:ext>
    </p:extLst>
  </p:cSld>
  <p:clrMapOvr>
    <a:masterClrMapping/>
  </p:clrMapOvr>
  <p:transition>
    <p:randomBar dir="vert"/>
  </p:transition>
  <p:timing>
    <p:tnLst>
      <p:par>
        <p:cTn id="1" dur="indefinite" restart="never" nodeType="tmRoot"/>
      </p:par>
    </p:tnLst>
  </p:timing>
</p:sldLayout>
</file>

<file path=ppt/slideLayouts/slideLayout432.xml><?xml version="1.0" encoding="utf-8"?>
<p:sldLayout xmlns:a="http://schemas.openxmlformats.org/drawingml/2006/main" xmlns:r="http://schemas.openxmlformats.org/officeDocument/2006/relationships" xmlns:p="http://schemas.openxmlformats.org/presentationml/2006/main" userDrawn="1">
  <p:cSld name="1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258002589"/>
      </p:ext>
    </p:extLst>
  </p:cSld>
  <p:clrMapOvr>
    <a:masterClrMapping/>
  </p:clrMapOvr>
  <p:transition>
    <p:randomBar dir="vert"/>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5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415033"/>
      </p:ext>
    </p:extLst>
  </p:cSld>
  <p:clrMapOvr>
    <a:masterClrMapping/>
  </p:clrMapOvr>
  <p:transition>
    <p:randomBar dir="vert"/>
  </p:transition>
  <p:timing>
    <p:tnLst>
      <p:par>
        <p:cTn id="1" dur="indefinite" restart="never" nodeType="tmRoot"/>
      </p:par>
    </p:tnLst>
  </p:timing>
</p:sldLayout>
</file>

<file path=ppt/slideLayouts/slideLayout434.xml><?xml version="1.0" encoding="utf-8"?>
<p:sldLayout xmlns:a="http://schemas.openxmlformats.org/drawingml/2006/main" xmlns:r="http://schemas.openxmlformats.org/officeDocument/2006/relationships" xmlns:p="http://schemas.openxmlformats.org/presentationml/2006/main" userDrawn="1">
  <p:cSld name="1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60882353"/>
      </p:ext>
    </p:extLst>
  </p:cSld>
  <p:clrMapOvr>
    <a:masterClrMapping/>
  </p:clrMapOvr>
  <p:transition>
    <p:randomBar dir="vert"/>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5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078183"/>
      </p:ext>
    </p:extLst>
  </p:cSld>
  <p:clrMapOvr>
    <a:masterClrMapping/>
  </p:clrMapOvr>
  <p:transition>
    <p:randomBar dir="vert"/>
  </p:transition>
  <p:timing>
    <p:tnLst>
      <p:par>
        <p:cTn id="1" dur="indefinite" restart="never" nodeType="tmRoot"/>
      </p:par>
    </p:tnLst>
  </p:timing>
</p:sldLayout>
</file>

<file path=ppt/slideLayouts/slideLayout436.xml><?xml version="1.0" encoding="utf-8"?>
<p:sldLayout xmlns:a="http://schemas.openxmlformats.org/drawingml/2006/main" xmlns:r="http://schemas.openxmlformats.org/officeDocument/2006/relationships" xmlns:p="http://schemas.openxmlformats.org/presentationml/2006/main" userDrawn="1">
  <p:cSld name="1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159514395"/>
      </p:ext>
    </p:extLst>
  </p:cSld>
  <p:clrMapOvr>
    <a:masterClrMapping/>
  </p:clrMapOvr>
  <p:transition>
    <p:randomBar dir="vert"/>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5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000441"/>
      </p:ext>
    </p:extLst>
  </p:cSld>
  <p:clrMapOvr>
    <a:masterClrMapping/>
  </p:clrMapOvr>
  <p:transition>
    <p:randomBar dir="vert"/>
  </p:transition>
  <p:timing>
    <p:tnLst>
      <p:par>
        <p:cTn id="1" dur="indefinite" restart="never" nodeType="tmRoot"/>
      </p:par>
    </p:tnLst>
  </p:timing>
</p:sldLayout>
</file>

<file path=ppt/slideLayouts/slideLayout438.xml><?xml version="1.0" encoding="utf-8"?>
<p:sldLayout xmlns:a="http://schemas.openxmlformats.org/drawingml/2006/main" xmlns:r="http://schemas.openxmlformats.org/officeDocument/2006/relationships" xmlns:p="http://schemas.openxmlformats.org/presentationml/2006/main" userDrawn="1">
  <p:cSld name="15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3878685158"/>
      </p:ext>
    </p:extLst>
  </p:cSld>
  <p:clrMapOvr>
    <a:masterClrMapping/>
  </p:clrMapOvr>
  <p:transition>
    <p:randomBar dir="vert"/>
  </p:transition>
  <p:timing>
    <p:tnLst>
      <p:par>
        <p:cTn id="1" dur="indefinite" restart="never" nodeType="tmRoot"/>
      </p:par>
    </p:tnLst>
  </p:timing>
</p:sldLayout>
</file>

<file path=ppt/slideLayouts/slideLayout439.xml><?xml version="1.0" encoding="utf-8"?>
<p:sldLayout xmlns:a="http://schemas.openxmlformats.org/drawingml/2006/main" xmlns:r="http://schemas.openxmlformats.org/officeDocument/2006/relationships" xmlns:p="http://schemas.openxmlformats.org/presentationml/2006/main" userDrawn="1">
  <p:cSld name="15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73285051"/>
      </p:ext>
    </p:extLst>
  </p:cSld>
  <p:clrMapOvr>
    <a:masterClrMapping/>
  </p:clrMapOvr>
  <p:transition>
    <p:randomBar dir="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6183814"/>
      </p:ext>
    </p:extLst>
  </p:cSld>
  <p:clrMapOvr>
    <a:masterClrMapping/>
  </p:clrMapOvr>
  <p:transition>
    <p:randomBar dir="vert"/>
  </p:transition>
  <p:timing>
    <p:tnLst>
      <p:par>
        <p:cTn id="1" dur="indefinite" restart="never" nodeType="tmRoot"/>
      </p:par>
    </p:tnLst>
  </p:timing>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1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3547037"/>
      </p:ext>
    </p:extLst>
  </p:cSld>
  <p:clrMapOvr>
    <a:masterClrMapping/>
  </p:clrMapOvr>
  <p:transition>
    <p:randomBar dir="vert"/>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26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4775294"/>
      </p:ext>
    </p:extLst>
  </p:cSld>
  <p:clrMapOvr>
    <a:masterClrMapping/>
  </p:clrMapOvr>
  <p:transition>
    <p:randomBar dir="vert"/>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1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815020"/>
      </p:ext>
    </p:extLst>
  </p:cSld>
  <p:clrMapOvr>
    <a:masterClrMapping/>
  </p:clrMapOvr>
  <p:transition>
    <p:randomBar dir="vert"/>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userDrawn="1">
  <p:cSld name="1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148706962"/>
      </p:ext>
    </p:extLst>
  </p:cSld>
  <p:clrMapOvr>
    <a:masterClrMapping/>
  </p:clrMapOvr>
  <p:transition>
    <p:randomBar dir="vert"/>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userDrawn="1">
  <p:cSld name="1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83843059"/>
      </p:ext>
    </p:extLst>
  </p:cSld>
  <p:clrMapOvr>
    <a:masterClrMapping/>
  </p:clrMapOvr>
  <p:transition>
    <p:randomBar dir="vert"/>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userDrawn="1">
  <p:cSld name="27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746752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6.xml><?xml version="1.0" encoding="utf-8"?>
<p:sldLayout xmlns:a="http://schemas.openxmlformats.org/drawingml/2006/main" xmlns:r="http://schemas.openxmlformats.org/officeDocument/2006/relationships" xmlns:p="http://schemas.openxmlformats.org/presentationml/2006/main" userDrawn="1">
  <p:cSld name="1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315713343"/>
      </p:ext>
    </p:extLst>
  </p:cSld>
  <p:clrMapOvr>
    <a:masterClrMapping/>
  </p:clrMapOvr>
  <p:transition>
    <p:randomBar dir="vert"/>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userDrawn="1">
  <p:cSld name="1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562961692"/>
      </p:ext>
    </p:extLst>
  </p:cSld>
  <p:clrMapOvr>
    <a:masterClrMapping/>
  </p:clrMapOvr>
  <p:transition>
    <p:randomBar dir="vert"/>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6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959532"/>
      </p:ext>
    </p:extLst>
  </p:cSld>
  <p:clrMapOvr>
    <a:masterClrMapping/>
  </p:clrMapOvr>
  <p:transition>
    <p:randomBar dir="vert"/>
  </p:transition>
  <p:timing>
    <p:tnLst>
      <p:par>
        <p:cTn id="1" dur="indefinite" restart="never" nodeType="tmRoot"/>
      </p:par>
    </p:tnLst>
  </p:timing>
</p:sldLayout>
</file>

<file path=ppt/slideLayouts/slideLayout449.xml><?xml version="1.0" encoding="utf-8"?>
<p:sldLayout xmlns:a="http://schemas.openxmlformats.org/drawingml/2006/main" xmlns:r="http://schemas.openxmlformats.org/officeDocument/2006/relationships" xmlns:p="http://schemas.openxmlformats.org/presentationml/2006/main" userDrawn="1">
  <p:cSld name="1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3863004847"/>
      </p:ext>
    </p:extLst>
  </p:cSld>
  <p:clrMapOvr>
    <a:masterClrMapping/>
  </p:clrMapOvr>
  <p:transition>
    <p:randomBar dir="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6021686"/>
      </p:ext>
    </p:extLst>
  </p:cSld>
  <p:clrMapOvr>
    <a:masterClrMapping/>
  </p:clrMapOvr>
  <p:transition>
    <p:randomBar dir="vert"/>
  </p:transition>
  <p:timing>
    <p:tnLst>
      <p:par>
        <p:cTn id="1" dur="indefinite" restart="never" nodeType="tmRoot"/>
      </p:par>
    </p:tnLst>
  </p:timing>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6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1415761"/>
      </p:ext>
    </p:extLst>
  </p:cSld>
  <p:clrMapOvr>
    <a:masterClrMapping/>
  </p:clrMapOvr>
  <p:transition>
    <p:randomBar dir="vert"/>
  </p:transition>
  <p:timing>
    <p:tnLst>
      <p:par>
        <p:cTn id="1" dur="indefinite" restart="never" nodeType="tmRoot"/>
      </p:par>
    </p:tnLst>
  </p:timing>
</p:sldLayout>
</file>

<file path=ppt/slideLayouts/slideLayout451.xml><?xml version="1.0" encoding="utf-8"?>
<p:sldLayout xmlns:a="http://schemas.openxmlformats.org/drawingml/2006/main" xmlns:r="http://schemas.openxmlformats.org/officeDocument/2006/relationships" xmlns:p="http://schemas.openxmlformats.org/presentationml/2006/main" userDrawn="1">
  <p:cSld name="1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498440131"/>
      </p:ext>
    </p:extLst>
  </p:cSld>
  <p:clrMapOvr>
    <a:masterClrMapping/>
  </p:clrMapOvr>
  <p:transition>
    <p:randomBar dir="vert"/>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6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4936397"/>
      </p:ext>
    </p:extLst>
  </p:cSld>
  <p:clrMapOvr>
    <a:masterClrMapping/>
  </p:clrMapOvr>
  <p:transition>
    <p:randomBar dir="vert"/>
  </p:transition>
  <p:timing>
    <p:tnLst>
      <p:par>
        <p:cTn id="1" dur="indefinite" restart="never" nodeType="tmRoot"/>
      </p:par>
    </p:tnLst>
  </p:timing>
</p:sldLayout>
</file>

<file path=ppt/slideLayouts/slideLayout453.xml><?xml version="1.0" encoding="utf-8"?>
<p:sldLayout xmlns:a="http://schemas.openxmlformats.org/drawingml/2006/main" xmlns:r="http://schemas.openxmlformats.org/officeDocument/2006/relationships" xmlns:p="http://schemas.openxmlformats.org/presentationml/2006/main" userDrawn="1">
  <p:cSld name="1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1055252259"/>
      </p:ext>
    </p:extLst>
  </p:cSld>
  <p:clrMapOvr>
    <a:masterClrMapping/>
  </p:clrMapOvr>
  <p:transition>
    <p:randomBar dir="vert"/>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6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488984"/>
      </p:ext>
    </p:extLst>
  </p:cSld>
  <p:clrMapOvr>
    <a:masterClrMapping/>
  </p:clrMapOvr>
  <p:transition>
    <p:randomBar dir="vert"/>
  </p:transition>
  <p:timing>
    <p:tnLst>
      <p:par>
        <p:cTn id="1" dur="indefinite" restart="never" nodeType="tmRoot"/>
      </p:par>
    </p:tnLst>
  </p:timing>
</p:sldLayout>
</file>

<file path=ppt/slideLayouts/slideLayout455.xml><?xml version="1.0" encoding="utf-8"?>
<p:sldLayout xmlns:a="http://schemas.openxmlformats.org/drawingml/2006/main" xmlns:r="http://schemas.openxmlformats.org/officeDocument/2006/relationships" xmlns:p="http://schemas.openxmlformats.org/presentationml/2006/main" userDrawn="1">
  <p:cSld name="1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pPr>
                <a:defRPr/>
              </a:pPr>
              <a:t>2024/12/9</a:t>
            </a:fld>
            <a:endParaRPr lang="zh-CN" altLang="en-US"/>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pPr>
                <a:defRPr/>
              </a:pPr>
              <a:t>‹#›</a:t>
            </a:fld>
            <a:endParaRPr lang="zh-CN" altLang="en-US"/>
          </a:p>
        </p:txBody>
      </p:sp>
    </p:spTree>
    <p:extLst>
      <p:ext uri="{BB962C8B-B14F-4D97-AF65-F5344CB8AC3E}">
        <p14:creationId xmlns:p14="http://schemas.microsoft.com/office/powerpoint/2010/main" val="2668861093"/>
      </p:ext>
    </p:extLst>
  </p:cSld>
  <p:clrMapOvr>
    <a:masterClrMapping/>
  </p:clrMapOvr>
  <p:transition>
    <p:randomBar dir="vert"/>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6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565130"/>
      </p:ext>
    </p:extLst>
  </p:cSld>
  <p:clrMapOvr>
    <a:masterClrMapping/>
  </p:clrMapOvr>
  <p:transition>
    <p:randomBar dir="vert"/>
  </p:transition>
  <p:timing>
    <p:tnLst>
      <p:par>
        <p:cTn id="1" dur="indefinite" restart="never" nodeType="tmRoot"/>
      </p:par>
    </p:tnLst>
  </p:timing>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preserve="1" userDrawn="1">
  <p:cSld name="164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428336"/>
      </p:ext>
    </p:extLst>
  </p:cSld>
  <p:clrMapOvr>
    <a:masterClrMapping/>
  </p:clrMapOvr>
  <p:transition>
    <p:randomBar dir="vert"/>
  </p:transition>
  <p:timing>
    <p:tnLst>
      <p:par>
        <p:cTn id="1" dur="indefinite" restart="never" nodeType="tmRoot"/>
      </p:par>
    </p:tnLst>
  </p:timing>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16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268472783"/>
      </p:ext>
    </p:extLst>
  </p:cSld>
  <p:clrMapOvr>
    <a:masterClrMapping/>
  </p:clrMapOvr>
  <p:transition>
    <p:randomBar dir="vert"/>
  </p:transition>
  <p:timing>
    <p:tnLst>
      <p:par>
        <p:cTn id="1" dur="indefinite" restart="never" nodeType="tmRoot"/>
      </p:par>
    </p:tnLst>
  </p:timing>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166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46618396"/>
      </p:ext>
    </p:extLst>
  </p:cSld>
  <p:clrMapOvr>
    <a:masterClrMapping/>
  </p:clrMapOvr>
  <p:transition>
    <p:randomBar dir="vert"/>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275949"/>
      </p:ext>
    </p:extLst>
  </p:cSld>
  <p:clrMapOvr>
    <a:masterClrMapping/>
  </p:clrMapOvr>
  <p:transition>
    <p:randomBar dir="vert"/>
  </p:transition>
  <p:timing>
    <p:tnLst>
      <p:par>
        <p:cTn id="1" dur="indefinite" restart="never" nodeType="tmRoot"/>
      </p:par>
    </p:tnLst>
  </p:timing>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167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11530955"/>
      </p:ext>
    </p:extLst>
  </p:cSld>
  <p:clrMapOvr>
    <a:masterClrMapping/>
  </p:clrMapOvr>
  <p:transition>
    <p:randomBar dir="vert"/>
  </p:transition>
  <p:timing>
    <p:tnLst>
      <p:par>
        <p:cTn id="1" dur="indefinite" restart="never" nodeType="tmRoot"/>
      </p:par>
    </p:tnLst>
  </p:timing>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168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183212209"/>
      </p:ext>
    </p:extLst>
  </p:cSld>
  <p:clrMapOvr>
    <a:masterClrMapping/>
  </p:clrMapOvr>
  <p:transition>
    <p:randomBar dir="vert"/>
  </p:transition>
  <p:timing>
    <p:tnLst>
      <p:par>
        <p:cTn id="1" dur="indefinite" restart="never" nodeType="tmRoot"/>
      </p:par>
    </p:tnLst>
  </p:timing>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169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33457507"/>
      </p:ext>
    </p:extLst>
  </p:cSld>
  <p:clrMapOvr>
    <a:masterClrMapping/>
  </p:clrMapOvr>
  <p:transition>
    <p:randomBar dir="vert"/>
  </p:transition>
  <p:timing>
    <p:tnLst>
      <p:par>
        <p:cTn id="1" dur="indefinite" restart="never" nodeType="tmRoot"/>
      </p:par>
    </p:tnLst>
  </p:timing>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170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590330842"/>
      </p:ext>
    </p:extLst>
  </p:cSld>
  <p:clrMapOvr>
    <a:masterClrMapping/>
  </p:clrMapOvr>
  <p:transition>
    <p:randomBar dir="vert"/>
  </p:transition>
  <p:timing>
    <p:tnLst>
      <p:par>
        <p:cTn id="1" dur="indefinite" restart="never" nodeType="tmRoot"/>
      </p:par>
    </p:tnLst>
  </p:timing>
</p:sldLayout>
</file>

<file path=ppt/slideLayouts/slideLayout464.xml><?xml version="1.0" encoding="utf-8"?>
<p:sldLayout xmlns:a="http://schemas.openxmlformats.org/drawingml/2006/main" xmlns:r="http://schemas.openxmlformats.org/officeDocument/2006/relationships" xmlns:p="http://schemas.openxmlformats.org/presentationml/2006/main" userDrawn="1">
  <p:cSld name="17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2249185094"/>
      </p:ext>
    </p:extLst>
  </p:cSld>
  <p:clrMapOvr>
    <a:masterClrMapping/>
  </p:clrMapOvr>
  <p:transition>
    <p:randomBar dir="vert"/>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6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5302890"/>
      </p:ext>
    </p:extLst>
  </p:cSld>
  <p:clrMapOvr>
    <a:masterClrMapping/>
  </p:clrMapOvr>
  <p:transition>
    <p:randomBar dir="vert"/>
  </p:transition>
  <p:timing>
    <p:tnLst>
      <p:par>
        <p:cTn id="1" dur="indefinite" restart="never" nodeType="tmRoot"/>
      </p:par>
    </p:tnLst>
  </p:timing>
</p:sldLayout>
</file>

<file path=ppt/slideLayouts/slideLayout466.xml><?xml version="1.0" encoding="utf-8"?>
<p:sldLayout xmlns:a="http://schemas.openxmlformats.org/drawingml/2006/main" xmlns:r="http://schemas.openxmlformats.org/officeDocument/2006/relationships" xmlns:p="http://schemas.openxmlformats.org/presentationml/2006/main" userDrawn="1">
  <p:cSld name="1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877828940"/>
      </p:ext>
    </p:extLst>
  </p:cSld>
  <p:clrMapOvr>
    <a:masterClrMapping/>
  </p:clrMapOvr>
  <p:transition>
    <p:randomBar dir="vert"/>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6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9252642"/>
      </p:ext>
    </p:extLst>
  </p:cSld>
  <p:clrMapOvr>
    <a:masterClrMapping/>
  </p:clrMapOvr>
  <p:transition>
    <p:randomBar dir="vert"/>
  </p:transition>
  <p:timing>
    <p:tnLst>
      <p:par>
        <p:cTn id="1" dur="indefinite" restart="never" nodeType="tmRoot"/>
      </p:par>
    </p:tnLst>
  </p:timing>
</p:sldLayout>
</file>

<file path=ppt/slideLayouts/slideLayout468.xml><?xml version="1.0" encoding="utf-8"?>
<p:sldLayout xmlns:a="http://schemas.openxmlformats.org/drawingml/2006/main" xmlns:r="http://schemas.openxmlformats.org/officeDocument/2006/relationships" xmlns:p="http://schemas.openxmlformats.org/presentationml/2006/main" userDrawn="1">
  <p:cSld name="1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61579613"/>
      </p:ext>
    </p:extLst>
  </p:cSld>
  <p:clrMapOvr>
    <a:masterClrMapping/>
  </p:clrMapOvr>
  <p:transition>
    <p:randomBar dir="vert"/>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6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0614170"/>
      </p:ext>
    </p:extLst>
  </p:cSld>
  <p:clrMapOvr>
    <a:masterClrMapping/>
  </p:clrMapOvr>
  <p:transition>
    <p:randomBar dir="vert"/>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3076706"/>
      </p:ext>
    </p:extLst>
  </p:cSld>
  <p:clrMapOvr>
    <a:masterClrMapping/>
  </p:clrMapOvr>
  <p:transition>
    <p:randomBar dir="vert"/>
  </p:transition>
  <p:timing>
    <p:tnLst>
      <p:par>
        <p:cTn id="1" dur="indefinite" restart="never" nodeType="tmRoot"/>
      </p:par>
    </p:tnLst>
  </p:timing>
</p:sldLayout>
</file>

<file path=ppt/slideLayouts/slideLayout470.xml><?xml version="1.0" encoding="utf-8"?>
<p:sldLayout xmlns:a="http://schemas.openxmlformats.org/drawingml/2006/main" xmlns:r="http://schemas.openxmlformats.org/officeDocument/2006/relationships" xmlns:p="http://schemas.openxmlformats.org/presentationml/2006/main" userDrawn="1">
  <p:cSld name="1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907893770"/>
      </p:ext>
    </p:extLst>
  </p:cSld>
  <p:clrMapOvr>
    <a:masterClrMapping/>
  </p:clrMapOvr>
  <p:transition>
    <p:randomBar dir="vert"/>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6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106757"/>
      </p:ext>
    </p:extLst>
  </p:cSld>
  <p:clrMapOvr>
    <a:masterClrMapping/>
  </p:clrMapOvr>
  <p:transition>
    <p:randomBar dir="vert"/>
  </p:transition>
  <p:timing>
    <p:tnLst>
      <p:par>
        <p:cTn id="1" dur="indefinite" restart="never" nodeType="tmRoot"/>
      </p:par>
    </p:tnLst>
  </p:timing>
</p:sldLayout>
</file>

<file path=ppt/slideLayouts/slideLayout472.xml><?xml version="1.0" encoding="utf-8"?>
<p:sldLayout xmlns:a="http://schemas.openxmlformats.org/drawingml/2006/main" xmlns:r="http://schemas.openxmlformats.org/officeDocument/2006/relationships" xmlns:p="http://schemas.openxmlformats.org/presentationml/2006/main" userDrawn="1">
  <p:cSld name="1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854475668"/>
      </p:ext>
    </p:extLst>
  </p:cSld>
  <p:clrMapOvr>
    <a:masterClrMapping/>
  </p:clrMapOvr>
  <p:transition>
    <p:randomBar dir="vert"/>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6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1248244"/>
      </p:ext>
    </p:extLst>
  </p:cSld>
  <p:clrMapOvr>
    <a:masterClrMapping/>
  </p:clrMapOvr>
  <p:transition>
    <p:randomBar dir="vert"/>
  </p:transition>
  <p:timing>
    <p:tnLst>
      <p:par>
        <p:cTn id="1" dur="indefinite" restart="never" nodeType="tmRoot"/>
      </p:par>
    </p:tnLst>
  </p:timing>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preserve="1" userDrawn="1">
  <p:cSld name="176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590298"/>
      </p:ext>
    </p:extLst>
  </p:cSld>
  <p:clrMapOvr>
    <a:masterClrMapping/>
  </p:clrMapOvr>
  <p:transition>
    <p:randomBar dir="vert"/>
  </p:transition>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17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49100810"/>
      </p:ext>
    </p:extLst>
  </p:cSld>
  <p:clrMapOvr>
    <a:masterClrMapping/>
  </p:clrMapOvr>
  <p:transition>
    <p:randomBar dir="vert"/>
  </p:transition>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178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58655292"/>
      </p:ext>
    </p:extLst>
  </p:cSld>
  <p:clrMapOvr>
    <a:masterClrMapping/>
  </p:clrMapOvr>
  <p:transition>
    <p:randomBar dir="vert"/>
  </p:transition>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179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70804963"/>
      </p:ext>
    </p:extLst>
  </p:cSld>
  <p:clrMapOvr>
    <a:masterClrMapping/>
  </p:clrMapOvr>
  <p:transition>
    <p:randomBar dir="vert"/>
  </p:transition>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80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43220157"/>
      </p:ext>
    </p:extLst>
  </p:cSld>
  <p:clrMapOvr>
    <a:masterClrMapping/>
  </p:clrMapOvr>
  <p:transition>
    <p:randomBar dir="vert"/>
  </p:transition>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18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97954777"/>
      </p:ext>
    </p:extLst>
  </p:cSld>
  <p:clrMapOvr>
    <a:masterClrMapping/>
  </p:clrMapOvr>
  <p:transition>
    <p:randomBar dir="vert"/>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48153862"/>
      </p:ext>
    </p:extLst>
  </p:cSld>
  <p:clrMapOvr>
    <a:masterClrMapping/>
  </p:clrMapOvr>
  <p:transition>
    <p:randomBar dir="vert"/>
  </p:transition>
  <p:timing>
    <p:tnLst>
      <p:par>
        <p:cTn id="1" dur="indefinite" restart="never" nodeType="tmRoot"/>
      </p:par>
    </p:tnLst>
  </p:timing>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182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683974455"/>
      </p:ext>
    </p:extLst>
  </p:cSld>
  <p:clrMapOvr>
    <a:masterClrMapping/>
  </p:clrMapOvr>
  <p:transition>
    <p:randomBar dir="vert"/>
  </p:transition>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userDrawn="1">
  <p:cSld name="18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551479881"/>
      </p:ext>
    </p:extLst>
  </p:cSld>
  <p:clrMapOvr>
    <a:masterClrMapping/>
  </p:clrMapOvr>
  <p:transition>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7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7491976"/>
      </p:ext>
    </p:extLst>
  </p:cSld>
  <p:clrMapOvr>
    <a:masterClrMapping/>
  </p:clrMapOvr>
  <p:transition>
    <p:randomBar dir="vert"/>
  </p:transition>
  <p:timing>
    <p:tnLst>
      <p:par>
        <p:cTn id="1" dur="indefinite" restart="never" nodeType="tmRoot"/>
      </p:par>
    </p:tnLst>
  </p:timing>
</p:sldLayout>
</file>

<file path=ppt/slideLayouts/slideLayout483.xml><?xml version="1.0" encoding="utf-8"?>
<p:sldLayout xmlns:a="http://schemas.openxmlformats.org/drawingml/2006/main" xmlns:r="http://schemas.openxmlformats.org/officeDocument/2006/relationships" xmlns:p="http://schemas.openxmlformats.org/presentationml/2006/main" userDrawn="1">
  <p:cSld name="1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1896874403"/>
      </p:ext>
    </p:extLst>
  </p:cSld>
  <p:clrMapOvr>
    <a:masterClrMapping/>
  </p:clrMapOvr>
  <p:transition>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7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63765433"/>
      </p:ext>
    </p:extLst>
  </p:cSld>
  <p:clrMapOvr>
    <a:masterClrMapping/>
  </p:clrMapOvr>
  <p:transition>
    <p:randomBar dir="vert"/>
  </p:transition>
  <p:timing>
    <p:tnLst>
      <p:par>
        <p:cTn id="1" dur="indefinite" restart="never" nodeType="tmRoot"/>
      </p:par>
    </p:tnLst>
  </p:timing>
</p:sldLayout>
</file>

<file path=ppt/slideLayouts/slideLayout485.xml><?xml version="1.0" encoding="utf-8"?>
<p:sldLayout xmlns:a="http://schemas.openxmlformats.org/drawingml/2006/main" xmlns:r="http://schemas.openxmlformats.org/officeDocument/2006/relationships" xmlns:p="http://schemas.openxmlformats.org/presentationml/2006/main" userDrawn="1">
  <p:cSld name="1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028806107"/>
      </p:ext>
    </p:extLst>
  </p:cSld>
  <p:clrMapOvr>
    <a:masterClrMapping/>
  </p:clrMapOvr>
  <p:transition>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7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7269655"/>
      </p:ext>
    </p:extLst>
  </p:cSld>
  <p:clrMapOvr>
    <a:masterClrMapping/>
  </p:clrMapOvr>
  <p:transition>
    <p:randomBar dir="vert"/>
  </p:transition>
  <p:timing>
    <p:tnLst>
      <p:par>
        <p:cTn id="1" dur="indefinite" restart="never" nodeType="tmRoot"/>
      </p:par>
    </p:tnLst>
  </p:timing>
</p:sldLayout>
</file>

<file path=ppt/slideLayouts/slideLayout487.xml><?xml version="1.0" encoding="utf-8"?>
<p:sldLayout xmlns:a="http://schemas.openxmlformats.org/drawingml/2006/main" xmlns:r="http://schemas.openxmlformats.org/officeDocument/2006/relationships" xmlns:p="http://schemas.openxmlformats.org/presentationml/2006/main" userDrawn="1">
  <p:cSld name="1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660406893"/>
      </p:ext>
    </p:extLst>
  </p:cSld>
  <p:clrMapOvr>
    <a:masterClrMapping/>
  </p:clrMapOvr>
  <p:transition>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7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4044927"/>
      </p:ext>
    </p:extLst>
  </p:cSld>
  <p:clrMapOvr>
    <a:masterClrMapping/>
  </p:clrMapOvr>
  <p:transition>
    <p:randomBar dir="vert"/>
  </p:transition>
  <p:timing>
    <p:tnLst>
      <p:par>
        <p:cTn id="1" dur="indefinite" restart="never" nodeType="tmRoot"/>
      </p:par>
    </p:tnLst>
  </p:timing>
</p:sldLayout>
</file>

<file path=ppt/slideLayouts/slideLayout489.xml><?xml version="1.0" encoding="utf-8"?>
<p:sldLayout xmlns:a="http://schemas.openxmlformats.org/drawingml/2006/main" xmlns:r="http://schemas.openxmlformats.org/officeDocument/2006/relationships" xmlns:p="http://schemas.openxmlformats.org/presentationml/2006/main" userDrawn="1">
  <p:cSld name="1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077024554"/>
      </p:ext>
    </p:extLst>
  </p:cSld>
  <p:clrMapOvr>
    <a:masterClrMapping/>
  </p:clrMapOvr>
  <p:transition>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33411974"/>
      </p:ext>
    </p:extLst>
  </p:cSld>
  <p:clrMapOvr>
    <a:masterClrMapping/>
  </p:clrMapOvr>
  <p:transition>
    <p:randomBar dir="vert"/>
  </p:transition>
  <p:timing>
    <p:tnLst>
      <p:par>
        <p:cTn id="1" dur="indefinite" restart="never" nodeType="tmRoot"/>
      </p:par>
    </p:tnLst>
  </p:timing>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7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4196455"/>
      </p:ext>
    </p:extLst>
  </p:cSld>
  <p:clrMapOvr>
    <a:masterClrMapping/>
  </p:clrMapOvr>
  <p:transition>
    <p:randomBar dir="vert"/>
  </p:transition>
  <p:timing>
    <p:tnLst>
      <p:par>
        <p:cTn id="1" dur="indefinite" restart="never" nodeType="tmRoot"/>
      </p:par>
    </p:tnLst>
  </p:timing>
</p:sldLayout>
</file>

<file path=ppt/slideLayouts/slideLayout491.xml><?xml version="1.0" encoding="utf-8"?>
<p:sldLayout xmlns:a="http://schemas.openxmlformats.org/drawingml/2006/main" xmlns:r="http://schemas.openxmlformats.org/officeDocument/2006/relationships" xmlns:p="http://schemas.openxmlformats.org/presentationml/2006/main" userDrawn="1">
  <p:cSld name="188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rPr>
              <a:pPr defTabSz="914400"/>
              <a:t>2024/12/9</a:t>
            </a:fld>
            <a:endParaRPr lang="zh-CN" altLang="en-US">
              <a:solidFill>
                <a:prstClr val="black">
                  <a:tint val="75000"/>
                </a:prstClr>
              </a:solidFill>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2054376232"/>
      </p:ext>
    </p:extLst>
  </p:cSld>
  <p:clrMapOvr>
    <a:masterClrMapping/>
  </p:clrMapOvr>
  <p:transition>
    <p:randomBar dir="vert"/>
  </p:transition>
  <p:timing>
    <p:tnLst>
      <p:par>
        <p:cTn id="1" dur="indefinite" restart="never" nodeType="tmRoot"/>
      </p:par>
    </p:tnLst>
  </p:timing>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18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2554854801"/>
      </p:ext>
    </p:extLst>
  </p:cSld>
  <p:clrMapOvr>
    <a:masterClrMapping/>
  </p:clrMapOvr>
  <p:transition>
    <p:randomBar dir="vert"/>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1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5191178"/>
      </p:ext>
    </p:extLst>
  </p:cSld>
  <p:clrMapOvr>
    <a:masterClrMapping/>
  </p:clrMapOvr>
  <p:transition>
    <p:randomBar dir="vert"/>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28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388125"/>
      </p:ext>
    </p:extLst>
  </p:cSld>
  <p:clrMapOvr>
    <a:masterClrMapping/>
  </p:clrMapOvr>
  <p:transition>
    <p:randomBar dir="vert"/>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1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223198"/>
      </p:ext>
    </p:extLst>
  </p:cSld>
  <p:clrMapOvr>
    <a:masterClrMapping/>
  </p:clrMapOvr>
  <p:transition>
    <p:randomBar dir="vert"/>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1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890224448"/>
      </p:ext>
    </p:extLst>
  </p:cSld>
  <p:clrMapOvr>
    <a:masterClrMapping/>
  </p:clrMapOvr>
  <p:transition>
    <p:randomBar dir="vert"/>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userDrawn="1">
  <p:cSld name="1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pPr defTabSz="914400">
                <a:defRPr/>
              </a:pPr>
              <a:t>‹#›</a:t>
            </a:fld>
            <a:endParaRPr lang="zh-CN" altLang="en-US"/>
          </a:p>
        </p:txBody>
      </p:sp>
    </p:spTree>
    <p:extLst>
      <p:ext uri="{BB962C8B-B14F-4D97-AF65-F5344CB8AC3E}">
        <p14:creationId xmlns:p14="http://schemas.microsoft.com/office/powerpoint/2010/main" val="3250146701"/>
      </p:ext>
    </p:extLst>
  </p:cSld>
  <p:clrMapOvr>
    <a:masterClrMapping/>
  </p:clrMapOvr>
  <p:transition>
    <p:randomBar dir="vert"/>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9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6129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1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pPr defTabSz="914400">
                <a:defRPr/>
              </a:pPr>
              <a:t>‹#›</a:t>
            </a:fld>
            <a:endParaRPr lang="zh-CN" altLang="en-US"/>
          </a:p>
        </p:txBody>
      </p:sp>
    </p:spTree>
    <p:extLst>
      <p:ext uri="{BB962C8B-B14F-4D97-AF65-F5344CB8AC3E}">
        <p14:creationId xmlns:p14="http://schemas.microsoft.com/office/powerpoint/2010/main" val="983587663"/>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2679296"/>
      </p:ext>
    </p:extLst>
  </p:cSld>
  <p:clrMapOvr>
    <a:masterClrMapping/>
  </p:clrMapOvr>
  <p:transition>
    <p:randomBar dir="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401432251"/>
      </p:ext>
    </p:extLst>
  </p:cSld>
  <p:clrMapOvr>
    <a:masterClrMapping/>
  </p:clrMapOvr>
  <p:transition>
    <p:randomBar dir="vert"/>
  </p:transition>
  <p:timing>
    <p:tnLst>
      <p:par>
        <p:cTn id="1" dur="indefinite" restart="never" nodeType="tmRoot"/>
      </p:par>
    </p:tnLst>
  </p:timing>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preserve="1" userDrawn="1">
  <p:cSld name="19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6847496"/>
      </p:ext>
    </p:extLst>
  </p:cSld>
  <p:clrMapOvr>
    <a:masterClrMapping/>
  </p:clrMapOvr>
  <p:transition>
    <p:randomBar dir="vert"/>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19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629234888"/>
      </p:ext>
    </p:extLst>
  </p:cSld>
  <p:clrMapOvr>
    <a:masterClrMapping/>
  </p:clrMapOvr>
  <p:transition>
    <p:randomBar dir="vert"/>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19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45205721"/>
      </p:ext>
    </p:extLst>
  </p:cSld>
  <p:clrMapOvr>
    <a:masterClrMapping/>
  </p:clrMapOvr>
  <p:transition>
    <p:randomBar dir="vert"/>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19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57159615"/>
      </p:ext>
    </p:extLst>
  </p:cSld>
  <p:clrMapOvr>
    <a:masterClrMapping/>
  </p:clrMapOvr>
  <p:transition>
    <p:randomBar dir="vert"/>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19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61287061"/>
      </p:ext>
    </p:extLst>
  </p:cSld>
  <p:clrMapOvr>
    <a:masterClrMapping/>
  </p:clrMapOvr>
  <p:transition>
    <p:randomBar dir="vert"/>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19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030803561"/>
      </p:ext>
    </p:extLst>
  </p:cSld>
  <p:clrMapOvr>
    <a:masterClrMapping/>
  </p:clrMapOvr>
  <p:transition>
    <p:randomBar dir="vert"/>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19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61554084"/>
      </p:ext>
    </p:extLst>
  </p:cSld>
  <p:clrMapOvr>
    <a:masterClrMapping/>
  </p:clrMapOvr>
  <p:transition>
    <p:randomBar dir="vert"/>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userDrawn="1">
  <p:cSld name="20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1F66C1E-8BBB-45D9-B05F-5B47EA3C5016}"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DB09E1-0499-4349-A5DD-6FC4457040E5}" type="slidenum">
              <a:rPr lang="zh-CN" altLang="en-US"/>
              <a:pPr>
                <a:defRPr/>
              </a:pPr>
              <a:t>‹#›</a:t>
            </a:fld>
            <a:endParaRPr lang="zh-CN" altLang="en-US"/>
          </a:p>
        </p:txBody>
      </p:sp>
    </p:spTree>
    <p:extLst>
      <p:ext uri="{BB962C8B-B14F-4D97-AF65-F5344CB8AC3E}">
        <p14:creationId xmlns:p14="http://schemas.microsoft.com/office/powerpoint/2010/main" val="131955723"/>
      </p:ext>
    </p:extLst>
  </p:cSld>
  <p:clrMapOvr>
    <a:masterClrMapping/>
  </p:clrMapOvr>
  <p:transition>
    <p:randomBar dir="vert"/>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7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9396205"/>
      </p:ext>
    </p:extLst>
  </p:cSld>
  <p:clrMapOvr>
    <a:masterClrMapping/>
  </p:clrMapOvr>
  <p:transition>
    <p:randomBar dir="vert"/>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userDrawn="1">
  <p:cSld name="20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C23436DF-DB2A-4038-BAF1-07AEEF958347}"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A850D65F-1DA4-4CEC-8718-30D142268E5E}" type="slidenum">
              <a:rPr lang="zh-CN" altLang="en-US"/>
              <a:pPr>
                <a:defRPr/>
              </a:pPr>
              <a:t>‹#›</a:t>
            </a:fld>
            <a:endParaRPr lang="zh-CN" altLang="en-US"/>
          </a:p>
        </p:txBody>
      </p:sp>
    </p:spTree>
    <p:extLst>
      <p:ext uri="{BB962C8B-B14F-4D97-AF65-F5344CB8AC3E}">
        <p14:creationId xmlns:p14="http://schemas.microsoft.com/office/powerpoint/2010/main" val="3220890112"/>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27258722"/>
      </p:ext>
    </p:extLst>
  </p:cSld>
  <p:clrMapOvr>
    <a:masterClrMapping/>
  </p:clrMapOvr>
  <p:transition>
    <p:randomBar dir="vert"/>
  </p:transition>
  <p:timing>
    <p:tnLst>
      <p:par>
        <p:cTn id="1" dur="indefinite" restart="never" nodeType="tmRoot"/>
      </p:par>
    </p:tnLst>
  </p:timing>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7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894281"/>
      </p:ext>
    </p:extLst>
  </p:cSld>
  <p:clrMapOvr>
    <a:masterClrMapping/>
  </p:clrMapOvr>
  <p:transition>
    <p:randomBar dir="vert"/>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20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4D4B0954-0789-48CC-A8F5-C9137E3E9F72}"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95401FC-AD89-4F99-8D99-AF2DF0E49340}" type="slidenum">
              <a:rPr lang="zh-CN" altLang="en-US"/>
              <a:pPr>
                <a:defRPr/>
              </a:pPr>
              <a:t>‹#›</a:t>
            </a:fld>
            <a:endParaRPr lang="zh-CN" altLang="en-US"/>
          </a:p>
        </p:txBody>
      </p:sp>
    </p:spTree>
    <p:extLst>
      <p:ext uri="{BB962C8B-B14F-4D97-AF65-F5344CB8AC3E}">
        <p14:creationId xmlns:p14="http://schemas.microsoft.com/office/powerpoint/2010/main" val="2465621340"/>
      </p:ext>
    </p:extLst>
  </p:cSld>
  <p:clrMapOvr>
    <a:masterClrMapping/>
  </p:clrMapOvr>
  <p:transition>
    <p:randomBar dir="vert"/>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preserve="1" userDrawn="1">
  <p:cSld name="7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948227"/>
      </p:ext>
    </p:extLst>
  </p:cSld>
  <p:clrMapOvr>
    <a:masterClrMapping/>
  </p:clrMapOvr>
  <p:transition>
    <p:randomBar dir="vert"/>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userDrawn="1">
  <p:cSld name="20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8F4EFA5-8EC9-4DB3-BA74-4C5EF3B66203}"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73C26F04-D23C-4AB1-9E4D-52FD3B524F6C}" type="slidenum">
              <a:rPr lang="zh-CN" altLang="en-US"/>
              <a:pPr>
                <a:defRPr/>
              </a:pPr>
              <a:t>‹#›</a:t>
            </a:fld>
            <a:endParaRPr lang="zh-CN" altLang="en-US"/>
          </a:p>
        </p:txBody>
      </p:sp>
    </p:spTree>
    <p:extLst>
      <p:ext uri="{BB962C8B-B14F-4D97-AF65-F5344CB8AC3E}">
        <p14:creationId xmlns:p14="http://schemas.microsoft.com/office/powerpoint/2010/main" val="689816795"/>
      </p:ext>
    </p:extLst>
  </p:cSld>
  <p:clrMapOvr>
    <a:masterClrMapping/>
  </p:clrMapOvr>
  <p:transition>
    <p:randomBar dir="vert"/>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7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379333"/>
      </p:ext>
    </p:extLst>
  </p:cSld>
  <p:clrMapOvr>
    <a:masterClrMapping/>
  </p:clrMapOvr>
  <p:transition>
    <p:randomBar dir="vert"/>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userDrawn="1">
  <p:cSld name="20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AA93B39-59D5-422D-80B2-577FE3B49427}"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E3569EF3-805F-43FF-BCD0-19E904F0BA76}" type="slidenum">
              <a:rPr lang="zh-CN" altLang="en-US"/>
              <a:pPr>
                <a:defRPr/>
              </a:pPr>
              <a:t>‹#›</a:t>
            </a:fld>
            <a:endParaRPr lang="zh-CN" altLang="en-US"/>
          </a:p>
        </p:txBody>
      </p:sp>
    </p:spTree>
    <p:extLst>
      <p:ext uri="{BB962C8B-B14F-4D97-AF65-F5344CB8AC3E}">
        <p14:creationId xmlns:p14="http://schemas.microsoft.com/office/powerpoint/2010/main" val="907453976"/>
      </p:ext>
    </p:extLst>
  </p:cSld>
  <p:clrMapOvr>
    <a:masterClrMapping/>
  </p:clrMapOvr>
  <p:transition>
    <p:randomBar dir="vert"/>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7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9948350"/>
      </p:ext>
    </p:extLst>
  </p:cSld>
  <p:clrMapOvr>
    <a:masterClrMapping/>
  </p:clrMapOvr>
  <p:transition>
    <p:randomBar dir="vert"/>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preserve="1" userDrawn="1">
  <p:cSld name="20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0602327"/>
      </p:ext>
    </p:extLst>
  </p:cSld>
  <p:clrMapOvr>
    <a:masterClrMapping/>
  </p:clrMapOvr>
  <p:transition>
    <p:randomBar dir="vert"/>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20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489700724"/>
      </p:ext>
    </p:extLst>
  </p:cSld>
  <p:clrMapOvr>
    <a:masterClrMapping/>
  </p:clrMapOvr>
  <p:transition>
    <p:randomBar dir="vert"/>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20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353338401"/>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86199667"/>
      </p:ext>
    </p:extLst>
  </p:cSld>
  <p:clrMapOvr>
    <a:masterClrMapping/>
  </p:clrMapOvr>
  <p:transition>
    <p:randomBar dir="vert"/>
  </p:transition>
  <p:timing>
    <p:tnLst>
      <p:par>
        <p:cTn id="1" dur="indefinite" restart="never" nodeType="tmRoot"/>
      </p:par>
    </p:tnLst>
  </p:timing>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20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rtlCol="0">
            <a:noAutofit/>
          </a:bodyPr>
          <a:lstStyle/>
          <a:p>
            <a:pPr lvl="0"/>
            <a:endParaRPr lang="zh-CN" altLang="en-US" noProof="0"/>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81830404"/>
      </p:ext>
    </p:extLst>
  </p:cSld>
  <p:clrMapOvr>
    <a:masterClrMapping/>
  </p:clrMapOvr>
  <p:transition>
    <p:randomBar dir="vert"/>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20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4035443310"/>
      </p:ext>
    </p:extLst>
  </p:cSld>
  <p:clrMapOvr>
    <a:masterClrMapping/>
  </p:clrMapOvr>
  <p:transition>
    <p:randomBar dir="vert"/>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21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1809226050"/>
      </p:ext>
    </p:extLst>
  </p:cSld>
  <p:clrMapOvr>
    <a:masterClrMapping/>
  </p:clrMapOvr>
  <p:transition>
    <p:randomBar dir="vert"/>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21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rtlCol="0">
            <a:noAutofit/>
          </a:bodyPr>
          <a:lstStyle/>
          <a:p>
            <a:pPr lvl="0"/>
            <a:endParaRPr lang="zh-CN" altLang="en-US" noProof="0"/>
          </a:p>
        </p:txBody>
      </p:sp>
    </p:spTree>
    <p:extLst>
      <p:ext uri="{BB962C8B-B14F-4D97-AF65-F5344CB8AC3E}">
        <p14:creationId xmlns:p14="http://schemas.microsoft.com/office/powerpoint/2010/main" val="2246824015"/>
      </p:ext>
    </p:extLst>
  </p:cSld>
  <p:clrMapOvr>
    <a:masterClrMapping/>
  </p:clrMapOvr>
  <p:transition>
    <p:randomBar dir="vert"/>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userDrawn="1">
  <p:cSld name="21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D460D46-B0D5-4132-AD8F-813461EA5BD1}"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01E04C3-982C-4A01-A444-B2D0CD51FADC}" type="slidenum">
              <a:rPr lang="zh-CN" altLang="en-US"/>
              <a:pPr>
                <a:defRPr/>
              </a:pPr>
              <a:t>‹#›</a:t>
            </a:fld>
            <a:endParaRPr lang="zh-CN" altLang="en-US"/>
          </a:p>
        </p:txBody>
      </p:sp>
    </p:spTree>
    <p:extLst>
      <p:ext uri="{BB962C8B-B14F-4D97-AF65-F5344CB8AC3E}">
        <p14:creationId xmlns:p14="http://schemas.microsoft.com/office/powerpoint/2010/main" val="1268611696"/>
      </p:ext>
    </p:extLst>
  </p:cSld>
  <p:clrMapOvr>
    <a:masterClrMapping/>
  </p:clrMapOvr>
  <p:transition>
    <p:randomBar dir="vert"/>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8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4070916"/>
      </p:ext>
    </p:extLst>
  </p:cSld>
  <p:clrMapOvr>
    <a:masterClrMapping/>
  </p:clrMapOvr>
  <p:transition>
    <p:randomBar dir="vert"/>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userDrawn="1">
  <p:cSld name="21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8612B-1752-4BC5-A899-04E84A0BBC3C}"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F8F55A5-3625-4D47-825D-3C297B1BD580}" type="slidenum">
              <a:rPr lang="zh-CN" altLang="en-US"/>
              <a:pPr>
                <a:defRPr/>
              </a:pPr>
              <a:t>‹#›</a:t>
            </a:fld>
            <a:endParaRPr lang="zh-CN" altLang="en-US"/>
          </a:p>
        </p:txBody>
      </p:sp>
    </p:spTree>
    <p:extLst>
      <p:ext uri="{BB962C8B-B14F-4D97-AF65-F5344CB8AC3E}">
        <p14:creationId xmlns:p14="http://schemas.microsoft.com/office/powerpoint/2010/main" val="3334596470"/>
      </p:ext>
    </p:extLst>
  </p:cSld>
  <p:clrMapOvr>
    <a:masterClrMapping/>
  </p:clrMapOvr>
  <p:transition>
    <p:randomBar dir="vert"/>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8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4997137"/>
      </p:ext>
    </p:extLst>
  </p:cSld>
  <p:clrMapOvr>
    <a:masterClrMapping/>
  </p:clrMapOvr>
  <p:transition>
    <p:randomBar dir="vert"/>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userDrawn="1">
  <p:cSld name="21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0774ED04-9A4D-4F58-89B4-8A0565C5482E}"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0D1C31C-F7F5-4C6A-AAAE-B87954A02004}" type="slidenum">
              <a:rPr lang="zh-CN" altLang="en-US"/>
              <a:pPr>
                <a:defRPr/>
              </a:pPr>
              <a:t>‹#›</a:t>
            </a:fld>
            <a:endParaRPr lang="zh-CN" altLang="en-US"/>
          </a:p>
        </p:txBody>
      </p:sp>
    </p:spTree>
    <p:extLst>
      <p:ext uri="{BB962C8B-B14F-4D97-AF65-F5344CB8AC3E}">
        <p14:creationId xmlns:p14="http://schemas.microsoft.com/office/powerpoint/2010/main" val="1921041354"/>
      </p:ext>
    </p:extLst>
  </p:cSld>
  <p:clrMapOvr>
    <a:masterClrMapping/>
  </p:clrMapOvr>
  <p:transition>
    <p:randomBar dir="vert"/>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8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956810"/>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355887635"/>
      </p:ext>
    </p:extLst>
  </p:cSld>
  <p:clrMapOvr>
    <a:masterClrMapping/>
  </p:clrMapOvr>
  <p:transition>
    <p:randomBar dir="vert"/>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userDrawn="1">
  <p:cSld name="21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B37FBE6-EE01-4622-8875-2B5DE15A8039}"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9BAE2A17-A3A5-4E41-8788-DE56708CDC9A}" type="slidenum">
              <a:rPr lang="zh-CN" altLang="en-US"/>
              <a:pPr>
                <a:defRPr/>
              </a:pPr>
              <a:t>‹#›</a:t>
            </a:fld>
            <a:endParaRPr lang="zh-CN" altLang="en-US"/>
          </a:p>
        </p:txBody>
      </p:sp>
    </p:spTree>
    <p:extLst>
      <p:ext uri="{BB962C8B-B14F-4D97-AF65-F5344CB8AC3E}">
        <p14:creationId xmlns:p14="http://schemas.microsoft.com/office/powerpoint/2010/main" val="2557265246"/>
      </p:ext>
    </p:extLst>
  </p:cSld>
  <p:clrMapOvr>
    <a:masterClrMapping/>
  </p:clrMapOvr>
  <p:transition>
    <p:randomBar dir="vert"/>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8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5154268"/>
      </p:ext>
    </p:extLst>
  </p:cSld>
  <p:clrMapOvr>
    <a:masterClrMapping/>
  </p:clrMapOvr>
  <p:transition>
    <p:randomBar dir="vert"/>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userDrawn="1">
  <p:cSld name="21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1E799BA9-C7FD-4E54-8B5F-43A743A1BC4C}"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C6EBAE5-6302-4B97-B4E9-AE8ECA6DDFB3}" type="slidenum">
              <a:rPr lang="zh-CN" altLang="en-US"/>
              <a:pPr>
                <a:defRPr/>
              </a:pPr>
              <a:t>‹#›</a:t>
            </a:fld>
            <a:endParaRPr lang="zh-CN" altLang="en-US"/>
          </a:p>
        </p:txBody>
      </p:sp>
    </p:spTree>
    <p:extLst>
      <p:ext uri="{BB962C8B-B14F-4D97-AF65-F5344CB8AC3E}">
        <p14:creationId xmlns:p14="http://schemas.microsoft.com/office/powerpoint/2010/main" val="1930907584"/>
      </p:ext>
    </p:extLst>
  </p:cSld>
  <p:clrMapOvr>
    <a:masterClrMapping/>
  </p:clrMapOvr>
  <p:transition>
    <p:randomBar dir="vert"/>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8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544360"/>
      </p:ext>
    </p:extLst>
  </p:cSld>
  <p:clrMapOvr>
    <a:masterClrMapping/>
  </p:clrMapOvr>
  <p:transition>
    <p:randomBar dir="vert"/>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userDrawn="1">
  <p:cSld name="21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644EC6E1-C519-4DBB-81AA-AE32E6245E22}" type="datetimeFigureOut">
              <a:rPr lang="zh-CN" altLang="en-US">
                <a:solidFill>
                  <a:srgbClr val="5F5F5F"/>
                </a:solidFill>
              </a:rPr>
              <a:pPr>
                <a:defRPr/>
              </a:pPr>
              <a:t>2024/12/9</a:t>
            </a:fld>
            <a:endParaRPr lang="zh-CN" altLang="en-US">
              <a:solidFill>
                <a:srgbClr val="5F5F5F"/>
              </a:solidFill>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zh-CN" altLang="en-US">
              <a:solidFill>
                <a:srgbClr val="5F5F5F"/>
              </a:solidFill>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0CE6E8A-E724-4305-BC68-4C5C9379D97B}" type="slidenum">
              <a:rPr lang="zh-CN" altLang="en-US">
                <a:solidFill>
                  <a:srgbClr val="5F5F5F"/>
                </a:solidFill>
              </a:rPr>
              <a:pPr>
                <a:defRPr/>
              </a:pPr>
              <a:t>‹#›</a:t>
            </a:fld>
            <a:endParaRPr lang="zh-CN" altLang="en-US">
              <a:solidFill>
                <a:srgbClr val="5F5F5F"/>
              </a:solidFill>
            </a:endParaRPr>
          </a:p>
        </p:txBody>
      </p:sp>
    </p:spTree>
    <p:extLst>
      <p:ext uri="{BB962C8B-B14F-4D97-AF65-F5344CB8AC3E}">
        <p14:creationId xmlns:p14="http://schemas.microsoft.com/office/powerpoint/2010/main" val="3795208634"/>
      </p:ext>
    </p:extLst>
  </p:cSld>
  <p:clrMapOvr>
    <a:masterClrMapping/>
  </p:clrMapOvr>
  <p:transition>
    <p:randomBar dir="vert"/>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userDrawn="1">
  <p:cSld name="2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7C80CA46-1D22-462F-922F-367BD8090FC2}"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mn-cs"/>
              </a:defRPr>
            </a:lvl1pPr>
          </a:lstStyle>
          <a:p>
            <a:pPr>
              <a:defRPr/>
            </a:pPr>
            <a:fld id="{9220B2E4-E6C1-4709-8A7F-068D425CE2F3}" type="slidenum">
              <a:rPr lang="zh-CN" altLang="en-US"/>
              <a:pPr>
                <a:defRPr/>
              </a:pPr>
              <a:t>‹#›</a:t>
            </a:fld>
            <a:endParaRPr lang="zh-CN" altLang="en-US"/>
          </a:p>
        </p:txBody>
      </p:sp>
    </p:spTree>
    <p:extLst>
      <p:ext uri="{BB962C8B-B14F-4D97-AF65-F5344CB8AC3E}">
        <p14:creationId xmlns:p14="http://schemas.microsoft.com/office/powerpoint/2010/main" val="1870929874"/>
      </p:ext>
    </p:extLst>
  </p:cSld>
  <p:clrMapOvr>
    <a:masterClrMapping/>
  </p:clrMapOvr>
  <p:transition>
    <p:randomBar dir="vert"/>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16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53010386"/>
      </p:ext>
    </p:extLst>
  </p:cSld>
  <p:clrMapOvr>
    <a:masterClrMapping/>
  </p:clrMapOvr>
  <p:transition>
    <p:randomBar dir="vert"/>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30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861095"/>
      </p:ext>
    </p:extLst>
  </p:cSld>
  <p:clrMapOvr>
    <a:masterClrMapping/>
  </p:clrMapOvr>
  <p:transition>
    <p:randomBar dir="vert"/>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16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271039"/>
      </p:ext>
    </p:extLst>
  </p:cSld>
  <p:clrMapOvr>
    <a:masterClrMapping/>
  </p:clrMapOvr>
  <p:transition>
    <p:randomBar dir="vert"/>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2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F3454FFD-B089-4CE3-A8DA-EF486325D05D}"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D04EE65B-E6C4-4E6E-9F1A-3BD6FA8AB0CE}" type="slidenum">
              <a:rPr lang="zh-CN" altLang="en-US"/>
              <a:pPr>
                <a:defRPr/>
              </a:pPr>
              <a:t>‹#›</a:t>
            </a:fld>
            <a:endParaRPr lang="zh-CN" altLang="en-US"/>
          </a:p>
        </p:txBody>
      </p:sp>
    </p:spTree>
    <p:extLst>
      <p:ext uri="{BB962C8B-B14F-4D97-AF65-F5344CB8AC3E}">
        <p14:creationId xmlns:p14="http://schemas.microsoft.com/office/powerpoint/2010/main" val="2710269652"/>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207549"/>
      </p:ext>
    </p:extLst>
  </p:cSld>
  <p:clrMapOvr>
    <a:masterClrMapping/>
  </p:clrMapOvr>
  <p:transition>
    <p:randomBar dir="vert"/>
  </p:transition>
  <p:timing>
    <p:tnLst>
      <p:par>
        <p:cTn id="1" dur="indefinite" restart="never" nodeType="tmRoot"/>
      </p:par>
    </p:tnLst>
  </p:timing>
</p:sldLayout>
</file>

<file path=ppt/slideLayouts/slideLayout540.xml><?xml version="1.0" encoding="utf-8"?>
<p:sldLayout xmlns:a="http://schemas.openxmlformats.org/drawingml/2006/main" xmlns:r="http://schemas.openxmlformats.org/officeDocument/2006/relationships" xmlns:p="http://schemas.openxmlformats.org/presentationml/2006/main" userDrawn="1">
  <p:cSld name="2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2CB60C95-F0FB-4A4C-97A2-4B7D26577555}"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B456159D-9635-46A2-BFDC-CF1E90E64D52}" type="slidenum">
              <a:rPr lang="zh-CN" altLang="en-US"/>
              <a:pPr>
                <a:defRPr/>
              </a:pPr>
              <a:t>‹#›</a:t>
            </a:fld>
            <a:endParaRPr lang="zh-CN" altLang="en-US"/>
          </a:p>
        </p:txBody>
      </p:sp>
    </p:spTree>
    <p:extLst>
      <p:ext uri="{BB962C8B-B14F-4D97-AF65-F5344CB8AC3E}">
        <p14:creationId xmlns:p14="http://schemas.microsoft.com/office/powerpoint/2010/main" val="1423091461"/>
      </p:ext>
    </p:extLst>
  </p:cSld>
  <p:clrMapOvr>
    <a:masterClrMapping/>
  </p:clrMapOvr>
  <p:transition>
    <p:randomBar dir="vert"/>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userDrawn="1">
  <p:cSld name="3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2604937"/>
      </p:ext>
    </p:extLst>
  </p:cSld>
  <p:clrMapOvr>
    <a:masterClrMapping/>
  </p:clrMapOvr>
  <p:transition spd="slow" advClick="0" advTm="0">
    <p:random/>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userDrawn="1">
  <p:cSld name="2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87805AC1-D4A9-4F68-86E2-6E97848130C7}" type="datetimeFigureOut">
              <a:rPr lang="zh-CN" altLang="en-US"/>
              <a:pPr>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defTabSz="914400" eaLnBrk="0" fontAlgn="base" hangingPunct="0">
              <a:spcBef>
                <a:spcPct val="0"/>
              </a:spcBef>
              <a:spcAft>
                <a:spcPct val="0"/>
              </a:spcAft>
              <a:defRPr>
                <a:solidFill>
                  <a:prstClr val="black">
                    <a:tint val="75000"/>
                  </a:prstClr>
                </a:solidFill>
                <a:latin typeface="Arial" panose="020B0604020202020204" pitchFamily="34" charset="0"/>
                <a:cs typeface="Arial" panose="020B0604020202020204" pitchFamily="34" charset="0"/>
              </a:defRPr>
            </a:lvl1pPr>
          </a:lstStyle>
          <a:p>
            <a:pPr>
              <a:defRPr/>
            </a:pPr>
            <a:fld id="{355443B7-D7C5-44C2-9C7C-5E40BAA06C09}" type="slidenum">
              <a:rPr lang="zh-CN" altLang="en-US"/>
              <a:pPr>
                <a:defRPr/>
              </a:pPr>
              <a:t>‹#›</a:t>
            </a:fld>
            <a:endParaRPr lang="zh-CN" altLang="en-US"/>
          </a:p>
        </p:txBody>
      </p:sp>
    </p:spTree>
    <p:extLst>
      <p:ext uri="{BB962C8B-B14F-4D97-AF65-F5344CB8AC3E}">
        <p14:creationId xmlns:p14="http://schemas.microsoft.com/office/powerpoint/2010/main" val="2398813763"/>
      </p:ext>
    </p:extLst>
  </p:cSld>
  <p:clrMapOvr>
    <a:masterClrMapping/>
  </p:clrMapOvr>
  <p:transition>
    <p:randomBar dir="vert"/>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userDrawn="1">
  <p:cSld name="32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266754"/>
      </p:ext>
    </p:extLst>
  </p:cSld>
  <p:clrMapOvr>
    <a:masterClrMapping/>
  </p:clrMapOvr>
  <p:transition spd="slow" advTm="3000"/>
</p:sldLayout>
</file>

<file path=ppt/slideLayouts/slideLayout544.xml><?xml version="1.0" encoding="utf-8"?>
<p:sldLayout xmlns:a="http://schemas.openxmlformats.org/drawingml/2006/main" xmlns:r="http://schemas.openxmlformats.org/officeDocument/2006/relationships" xmlns:p="http://schemas.openxmlformats.org/presentationml/2006/main" userDrawn="1">
  <p:cSld name="33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4239858"/>
      </p:ext>
    </p:extLst>
  </p:cSld>
  <p:clrMapOvr>
    <a:masterClrMapping/>
  </p:clrMapOvr>
  <p:transition spd="slow" advTm="3000"/>
</p:sldLayout>
</file>

<file path=ppt/slideLayouts/slideLayout545.xml><?xml version="1.0" encoding="utf-8"?>
<p:sldLayout xmlns:a="http://schemas.openxmlformats.org/drawingml/2006/main" xmlns:r="http://schemas.openxmlformats.org/officeDocument/2006/relationships" xmlns:p="http://schemas.openxmlformats.org/presentationml/2006/main" userDrawn="1">
  <p:cSld name="34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2225101"/>
      </p:ext>
    </p:extLst>
  </p:cSld>
  <p:clrMapOvr>
    <a:masterClrMapping/>
  </p:clrMapOvr>
  <p:transition spd="slow" advTm="3000"/>
</p:sldLayout>
</file>

<file path=ppt/slideLayouts/slideLayout546.xml><?xml version="1.0" encoding="utf-8"?>
<p:sldLayout xmlns:a="http://schemas.openxmlformats.org/drawingml/2006/main" xmlns:r="http://schemas.openxmlformats.org/officeDocument/2006/relationships" xmlns:p="http://schemas.openxmlformats.org/presentationml/2006/main" userDrawn="1">
  <p:cSld name="35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6297455"/>
      </p:ext>
    </p:extLst>
  </p:cSld>
  <p:clrMapOvr>
    <a:masterClrMapping/>
  </p:clrMapOvr>
  <p:transition spd="slow" advTm="3000"/>
</p:sldLayout>
</file>

<file path=ppt/slideLayouts/slideLayout547.xml><?xml version="1.0" encoding="utf-8"?>
<p:sldLayout xmlns:a="http://schemas.openxmlformats.org/drawingml/2006/main" xmlns:r="http://schemas.openxmlformats.org/officeDocument/2006/relationships" xmlns:p="http://schemas.openxmlformats.org/presentationml/2006/main" userDrawn="1">
  <p:cSld name="2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CDA8070-059C-4F3C-A068-86AFC34CA4B4}"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9DE14A8-2A1F-4869-96E5-E9F882D10420}" type="slidenum">
              <a:rPr lang="zh-CN" altLang="en-US"/>
              <a:pPr defTabSz="914400">
                <a:defRPr/>
              </a:pPr>
              <a:t>‹#›</a:t>
            </a:fld>
            <a:endParaRPr lang="zh-CN" altLang="en-US"/>
          </a:p>
        </p:txBody>
      </p:sp>
    </p:spTree>
    <p:extLst>
      <p:ext uri="{BB962C8B-B14F-4D97-AF65-F5344CB8AC3E}">
        <p14:creationId xmlns:p14="http://schemas.microsoft.com/office/powerpoint/2010/main" val="3362970759"/>
      </p:ext>
    </p:extLst>
  </p:cSld>
  <p:clrMapOvr>
    <a:masterClrMapping/>
  </p:clrMapOvr>
  <p:transition>
    <p:randomBar dir="vert"/>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userDrawn="1">
  <p:cSld name="36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57926"/>
      </p:ext>
    </p:extLst>
  </p:cSld>
  <p:clrMapOvr>
    <a:masterClrMapping/>
  </p:clrMapOvr>
  <p:transition spd="slow" advTm="3000"/>
</p:sldLayout>
</file>

<file path=ppt/slideLayouts/slideLayout549.xml><?xml version="1.0" encoding="utf-8"?>
<p:sldLayout xmlns:a="http://schemas.openxmlformats.org/drawingml/2006/main" xmlns:r="http://schemas.openxmlformats.org/officeDocument/2006/relationships" xmlns:p="http://schemas.openxmlformats.org/presentationml/2006/main" userDrawn="1">
  <p:cSld name="37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1431794"/>
      </p:ext>
    </p:extLst>
  </p:cSld>
  <p:clrMapOvr>
    <a:masterClrMapping/>
  </p:clrMapOvr>
  <p:transition spd="slow" advTm="3000"/>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13504300"/>
      </p:ext>
    </p:extLst>
  </p:cSld>
  <p:clrMapOvr>
    <a:masterClrMapping/>
  </p:clrMapOvr>
  <p:transition>
    <p:randomBar dir="vert"/>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userDrawn="1">
  <p:cSld name="38_标题和内容">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0365946"/>
      </p:ext>
    </p:extLst>
  </p:cSld>
  <p:clrMapOvr>
    <a:masterClrMapping/>
  </p:clrMapOvr>
  <p:transition spd="slow" advTm="3000"/>
</p:sldLayout>
</file>

<file path=ppt/slideLayouts/slideLayout551.xml><?xml version="1.0" encoding="utf-8"?>
<p:sldLayout xmlns:a="http://schemas.openxmlformats.org/drawingml/2006/main" xmlns:r="http://schemas.openxmlformats.org/officeDocument/2006/relationships" xmlns:p="http://schemas.openxmlformats.org/presentationml/2006/main" userDrawn="1">
  <p:cSld name="2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56E7164F-3667-412E-A5C0-643EAB470707}"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C1D2C381-12BF-42B5-89B7-5B6399C4A878}" type="slidenum">
              <a:rPr lang="zh-CN" altLang="en-US"/>
              <a:pPr defTabSz="914400">
                <a:defRPr/>
              </a:pPr>
              <a:t>‹#›</a:t>
            </a:fld>
            <a:endParaRPr lang="zh-CN" altLang="en-US"/>
          </a:p>
        </p:txBody>
      </p:sp>
    </p:spTree>
    <p:extLst>
      <p:ext uri="{BB962C8B-B14F-4D97-AF65-F5344CB8AC3E}">
        <p14:creationId xmlns:p14="http://schemas.microsoft.com/office/powerpoint/2010/main" val="1353376986"/>
      </p:ext>
    </p:extLst>
  </p:cSld>
  <p:clrMapOvr>
    <a:masterClrMapping/>
  </p:clrMapOvr>
  <p:transition>
    <p:randomBar dir="vert"/>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userDrawn="1">
  <p:cSld name="39_标题和内容">
    <p:spTree>
      <p:nvGrpSpPr>
        <p:cNvPr id="1" name=""/>
        <p:cNvGrpSpPr/>
        <p:nvPr/>
      </p:nvGrpSpPr>
      <p:grpSpPr>
        <a:xfrm>
          <a:off x="0" y="0"/>
          <a:ext cx="0" cy="0"/>
          <a:chOff x="0" y="0"/>
          <a:chExt cx="0" cy="0"/>
        </a:xfrm>
      </p:grpSpPr>
      <p:sp>
        <p:nvSpPr>
          <p:cNvPr id="2" name="日期占位符 3">
            <a:extLst/>
          </p:cNvPr>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41DA6BB8-AF5A-4B91-AFE1-D93F861760A2}" type="datetimeFigureOut">
              <a:rPr lang="zh-CN" altLang="en-US"/>
              <a:pPr defTabSz="914400">
                <a:defRPr/>
              </a:pPr>
              <a:t>2024/12/9</a:t>
            </a:fld>
            <a:endParaRPr lang="zh-CN" altLang="en-US"/>
          </a:p>
        </p:txBody>
      </p:sp>
      <p:sp>
        <p:nvSpPr>
          <p:cNvPr id="3" name="页脚占位符 4">
            <a:extLst/>
          </p:cNvPr>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5">
            <a:extLst/>
          </p:cNvPr>
          <p:cNvSpPr>
            <a:spLocks noGrp="1"/>
          </p:cNvSpPr>
          <p:nvPr>
            <p:ph type="sldNum" sz="quarter" idx="12"/>
          </p:nvPr>
        </p:nvSpPr>
        <p:spPr>
          <a:xfrm>
            <a:off x="531813" y="787400"/>
            <a:ext cx="779462" cy="365125"/>
          </a:xfrm>
          <a:prstGeom prst="rect">
            <a:avLst/>
          </a:prstGeom>
        </p:spPr>
        <p:txBody>
          <a:bodyPr/>
          <a:lstStyle>
            <a:lvl1pPr>
              <a:defRPr>
                <a:solidFill>
                  <a:srgbClr val="5FCBEF"/>
                </a:solidFill>
              </a:defRPr>
            </a:lvl1pPr>
          </a:lstStyle>
          <a:p>
            <a:pPr defTabSz="914400">
              <a:defRPr/>
            </a:pPr>
            <a:fld id="{8CFEF501-16EE-4871-A301-9904672EADFD}" type="slidenum">
              <a:rPr lang="zh-CN" altLang="en-US"/>
              <a:pPr defTabSz="914400">
                <a:defRPr/>
              </a:pPr>
              <a:t>‹#›</a:t>
            </a:fld>
            <a:endParaRPr lang="zh-CN" altLang="en-US"/>
          </a:p>
        </p:txBody>
      </p:sp>
    </p:spTree>
    <p:extLst>
      <p:ext uri="{BB962C8B-B14F-4D97-AF65-F5344CB8AC3E}">
        <p14:creationId xmlns:p14="http://schemas.microsoft.com/office/powerpoint/2010/main" val="347838342"/>
      </p:ext>
    </p:extLst>
  </p:cSld>
  <p:clrMapOvr>
    <a:masterClrMapping/>
  </p:clrMapOvr>
  <p:transition spd="slow" advTm="3000">
    <p:random/>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userDrawn="1">
  <p:cSld name="10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2992038"/>
      </p:ext>
    </p:extLst>
  </p:cSld>
  <p:clrMapOvr>
    <a:masterClrMapping/>
  </p:clrMapOvr>
  <p:transition>
    <p:randomBar dir="vert"/>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userDrawn="1">
  <p:cSld name="10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2349941"/>
      </p:ext>
    </p:extLst>
  </p:cSld>
  <p:clrMapOvr>
    <a:masterClrMapping/>
  </p:clrMapOvr>
  <p:transition>
    <p:randomBar dir="vert"/>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userDrawn="1">
  <p:cSld name="1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733861"/>
      </p:ext>
    </p:extLst>
  </p:cSld>
  <p:clrMapOvr>
    <a:masterClrMapping/>
  </p:clrMapOvr>
  <p:transition>
    <p:randomBar dir="vert"/>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userDrawn="1">
  <p:cSld name="1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0532520"/>
      </p:ext>
    </p:extLst>
  </p:cSld>
  <p:clrMapOvr>
    <a:masterClrMapping/>
  </p:clrMapOvr>
  <p:transition>
    <p:randomBar dir="vert"/>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userDrawn="1">
  <p:cSld name="1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824320"/>
      </p:ext>
    </p:extLst>
  </p:cSld>
  <p:clrMapOvr>
    <a:masterClrMapping/>
  </p:clrMapOvr>
  <p:transition>
    <p:randomBar dir="vert"/>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userDrawn="1">
  <p:cSld name="1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9495794"/>
      </p:ext>
    </p:extLst>
  </p:cSld>
  <p:clrMapOvr>
    <a:masterClrMapping/>
  </p:clrMapOvr>
  <p:transition>
    <p:randomBar dir="vert"/>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userDrawn="1">
  <p:cSld name="1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385830"/>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5700021"/>
      </p:ext>
    </p:extLst>
  </p:cSld>
  <p:clrMapOvr>
    <a:masterClrMapping/>
  </p:clrMapOvr>
  <p:transition>
    <p:randomBar dir="vert"/>
  </p:transition>
  <p:timing>
    <p:tnLst>
      <p:par>
        <p:cTn id="1" dur="indefinite" restart="never" nodeType="tmRoot"/>
      </p:par>
    </p:tnLst>
  </p:timing>
</p:sldLayout>
</file>

<file path=ppt/slideLayouts/slideLayout560.xml><?xml version="1.0" encoding="utf-8"?>
<p:sldLayout xmlns:a="http://schemas.openxmlformats.org/drawingml/2006/main" xmlns:r="http://schemas.openxmlformats.org/officeDocument/2006/relationships" xmlns:p="http://schemas.openxmlformats.org/presentationml/2006/main" userDrawn="1">
  <p:cSld name="1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428043"/>
      </p:ext>
    </p:extLst>
  </p:cSld>
  <p:clrMapOvr>
    <a:masterClrMapping/>
  </p:clrMapOvr>
  <p:transition>
    <p:randomBar dir="vert"/>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userDrawn="1">
  <p:cSld name="2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10361613" y="6130925"/>
            <a:ext cx="1146175" cy="369888"/>
          </a:xfrm>
          <a:prstGeom prst="rect">
            <a:avLst/>
          </a:prstGeom>
        </p:spPr>
        <p:txBody>
          <a:bodyPr/>
          <a:lstStyle>
            <a:lvl1pPr>
              <a:defRPr>
                <a:solidFill>
                  <a:prstClr val="black">
                    <a:tint val="75000"/>
                  </a:prstClr>
                </a:solidFill>
              </a:defRPr>
            </a:lvl1pPr>
          </a:lstStyle>
          <a:p>
            <a:pPr defTabSz="914400">
              <a:defRPr/>
            </a:pPr>
            <a:fld id="{3324BB3B-6859-43AA-B08E-A63FA89D3510}"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2589213" y="6135688"/>
            <a:ext cx="7620000" cy="365125"/>
          </a:xfrm>
          <a:prstGeom prst="rect">
            <a:avLst/>
          </a:prstGeom>
        </p:spPr>
        <p:txBody>
          <a:bodyPr/>
          <a:lstStyle>
            <a:lvl1pPr>
              <a:defRPr>
                <a:solidFill>
                  <a:prstClr val="black">
                    <a:tint val="75000"/>
                  </a:prstClr>
                </a:solidFill>
              </a:defRPr>
            </a:lvl1pPr>
          </a:lstStyle>
          <a:p>
            <a:pPr defTabSz="914400">
              <a:defRPr/>
            </a:pPr>
            <a:endParaRPr lang="zh-CN" altLang="en-US"/>
          </a:p>
        </p:txBody>
      </p:sp>
      <p:sp>
        <p:nvSpPr>
          <p:cNvPr id="4" name="灯片编号占位符 4"/>
          <p:cNvSpPr>
            <a:spLocks noGrp="1"/>
          </p:cNvSpPr>
          <p:nvPr>
            <p:ph type="sldNum" sz="quarter" idx="12"/>
          </p:nvPr>
        </p:nvSpPr>
        <p:spPr>
          <a:xfrm>
            <a:off x="531813" y="787400"/>
            <a:ext cx="779462" cy="365125"/>
          </a:xfrm>
          <a:prstGeom prst="rect">
            <a:avLst/>
          </a:prstGeom>
        </p:spPr>
        <p:txBody>
          <a:bodyPr/>
          <a:lstStyle>
            <a:lvl1pPr>
              <a:defRPr>
                <a:solidFill>
                  <a:prstClr val="black">
                    <a:tint val="75000"/>
                  </a:prstClr>
                </a:solidFill>
              </a:defRPr>
            </a:lvl1pPr>
          </a:lstStyle>
          <a:p>
            <a:pPr defTabSz="914400">
              <a:defRPr/>
            </a:pPr>
            <a:fld id="{06C9C6BF-AE5F-48AC-9B04-58943A873D4E}" type="slidenum">
              <a:rPr lang="zh-CN" altLang="en-US"/>
              <a:pPr defTabSz="914400">
                <a:defRPr/>
              </a:pPr>
              <a:t>‹#›</a:t>
            </a:fld>
            <a:endParaRPr lang="zh-CN" altLang="en-US"/>
          </a:p>
        </p:txBody>
      </p:sp>
    </p:spTree>
    <p:extLst>
      <p:ext uri="{BB962C8B-B14F-4D97-AF65-F5344CB8AC3E}">
        <p14:creationId xmlns:p14="http://schemas.microsoft.com/office/powerpoint/2010/main" val="829640591"/>
      </p:ext>
    </p:extLst>
  </p:cSld>
  <p:clrMapOvr>
    <a:masterClrMapping/>
  </p:clrMapOvr>
  <p:transition>
    <p:randomBar dir="vert"/>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3483014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45483740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3"/>
        <p:cNvGrpSpPr/>
        <p:nvPr/>
      </p:nvGrpSpPr>
      <p:grpSpPr>
        <a:xfrm>
          <a:off x="0" y="0"/>
          <a:ext cx="0" cy="0"/>
          <a:chOff x="0" y="0"/>
          <a:chExt cx="0" cy="0"/>
        </a:xfrm>
      </p:grpSpPr>
      <p:sp>
        <p:nvSpPr>
          <p:cNvPr id="24" name="Google Shape;24;p14"/>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14"/>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11659429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1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1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08607008"/>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6"/>
        <p:cNvGrpSpPr/>
        <p:nvPr/>
      </p:nvGrpSpPr>
      <p:grpSpPr>
        <a:xfrm>
          <a:off x="0" y="0"/>
          <a:ext cx="0" cy="0"/>
          <a:chOff x="0" y="0"/>
          <a:chExt cx="0" cy="0"/>
        </a:xfrm>
      </p:grpSpPr>
      <p:sp>
        <p:nvSpPr>
          <p:cNvPr id="37" name="Google Shape;37;p1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8" name="Google Shape;38;p1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1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1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1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271762352"/>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5"/>
        <p:cNvGrpSpPr/>
        <p:nvPr/>
      </p:nvGrpSpPr>
      <p:grpSpPr>
        <a:xfrm>
          <a:off x="0" y="0"/>
          <a:ext cx="0" cy="0"/>
          <a:chOff x="0" y="0"/>
          <a:chExt cx="0" cy="0"/>
        </a:xfrm>
      </p:grpSpPr>
      <p:sp>
        <p:nvSpPr>
          <p:cNvPr id="46" name="Google Shape;46;p1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52159002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0277039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6955674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598715909"/>
      </p:ext>
    </p:extLst>
  </p:cSld>
  <p:clrMapOvr>
    <a:masterClrMapping/>
  </p:clrMapOvr>
  <p:transition>
    <p:randomBar dir="vert"/>
  </p:transition>
</p:sldLayout>
</file>

<file path=ppt/slideLayouts/slideLayout57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20"/>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4" name="Google Shape;64;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77710117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399451425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a:pPr/>
              <a:t>‹#›</a:t>
            </a:fld>
            <a:endParaRPr/>
          </a:p>
        </p:txBody>
      </p:sp>
    </p:spTree>
    <p:extLst>
      <p:ext uri="{BB962C8B-B14F-4D97-AF65-F5344CB8AC3E}">
        <p14:creationId xmlns:p14="http://schemas.microsoft.com/office/powerpoint/2010/main" val="1339848437"/>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1"/>
        <p:cNvGrpSpPr/>
        <p:nvPr/>
      </p:nvGrpSpPr>
      <p:grpSpPr>
        <a:xfrm>
          <a:off x="0" y="0"/>
          <a:ext cx="0" cy="0"/>
          <a:chOff x="0" y="0"/>
          <a:chExt cx="0" cy="0"/>
        </a:xfrm>
      </p:grpSpPr>
      <p:pic>
        <p:nvPicPr>
          <p:cNvPr id="22" name="Google Shape;22;p6"/>
          <p:cNvPicPr preferRelativeResize="0"/>
          <p:nvPr/>
        </p:nvPicPr>
        <p:blipFill rotWithShape="1">
          <a:blip r:embed="rId2">
            <a:alphaModFix amt="28000"/>
          </a:blip>
          <a:srcRect t="3044" b="39510"/>
          <a:stretch/>
        </p:blipFill>
        <p:spPr>
          <a:xfrm>
            <a:off x="-330200" y="-249933"/>
            <a:ext cx="12981939" cy="7360173"/>
          </a:xfrm>
          <a:prstGeom prst="rect">
            <a:avLst/>
          </a:prstGeom>
          <a:noFill/>
          <a:ln>
            <a:noFill/>
          </a:ln>
        </p:spPr>
      </p:pic>
      <p:pic>
        <p:nvPicPr>
          <p:cNvPr id="23" name="Google Shape;23;p6"/>
          <p:cNvPicPr preferRelativeResize="0"/>
          <p:nvPr/>
        </p:nvPicPr>
        <p:blipFill rotWithShape="1">
          <a:blip r:embed="rId3">
            <a:alphaModFix/>
          </a:blip>
          <a:srcRect/>
          <a:stretch/>
        </p:blipFill>
        <p:spPr>
          <a:xfrm>
            <a:off x="339234" y="268151"/>
            <a:ext cx="11513532" cy="6321700"/>
          </a:xfrm>
          <a:prstGeom prst="rect">
            <a:avLst/>
          </a:prstGeom>
          <a:noFill/>
          <a:ln>
            <a:noFill/>
          </a:ln>
        </p:spPr>
      </p:pic>
    </p:spTree>
    <p:extLst>
      <p:ext uri="{BB962C8B-B14F-4D97-AF65-F5344CB8AC3E}">
        <p14:creationId xmlns:p14="http://schemas.microsoft.com/office/powerpoint/2010/main" val="3945664285"/>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8633190"/>
      </p:ext>
    </p:extLst>
  </p:cSld>
  <p:clrMapOvr>
    <a:masterClrMapping/>
  </p:clrMapOvr>
  <p:transition>
    <p:randomBar dir="vert"/>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67570566"/>
      </p:ext>
    </p:extLst>
  </p:cSld>
  <p:clrMapOvr>
    <a:masterClrMapping/>
  </p:clrMapOvr>
  <p:transition>
    <p:randomBar dir="vert"/>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6656939"/>
      </p:ext>
    </p:extLst>
  </p:cSld>
  <p:clrMapOvr>
    <a:masterClrMapping/>
  </p:clrMapOvr>
  <p:transition>
    <p:randomBar dir="vert"/>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47612920"/>
      </p:ext>
    </p:extLst>
  </p:cSld>
  <p:clrMapOvr>
    <a:masterClrMapping/>
  </p:clrMapOvr>
  <p:transition>
    <p:randomBar dir="vert"/>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3127986"/>
      </p:ext>
    </p:extLst>
  </p:cSld>
  <p:clrMapOvr>
    <a:masterClrMapping/>
  </p:clrMapOvr>
  <p:transition>
    <p:randomBar dir="vert"/>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0301850"/>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6675399"/>
      </p:ext>
    </p:extLst>
  </p:cSld>
  <p:clrMapOvr>
    <a:masterClrMapping/>
  </p:clrMapOvr>
  <p:transition>
    <p:randomBar dir="vert"/>
  </p:transition>
  <p:timing>
    <p:tnLst>
      <p:par>
        <p:cTn id="1" dur="indefinite" restart="never" nodeType="tmRoot"/>
      </p:par>
    </p:tnLst>
  </p:timing>
</p:sldLayout>
</file>

<file path=ppt/slideLayouts/slideLayout5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1936070"/>
      </p:ext>
    </p:extLst>
  </p:cSld>
  <p:clrMapOvr>
    <a:masterClrMapping/>
  </p:clrMapOvr>
  <p:transition>
    <p:randomBar dir="vert"/>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72557912"/>
      </p:ext>
    </p:extLst>
  </p:cSld>
  <p:clrMapOvr>
    <a:masterClrMapping/>
  </p:clrMapOvr>
  <p:transition>
    <p:randomBar dir="vert"/>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5849744"/>
      </p:ext>
    </p:extLst>
  </p:cSld>
  <p:clrMapOvr>
    <a:masterClrMapping/>
  </p:clrMapOvr>
  <p:transition>
    <p:randomBar dir="vert"/>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7219621"/>
      </p:ext>
    </p:extLst>
  </p:cSld>
  <p:clrMapOvr>
    <a:masterClrMapping/>
  </p:clrMapOvr>
  <p:transition>
    <p:randomBar dir="vert"/>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6910790"/>
      </p:ext>
    </p:extLst>
  </p:cSld>
  <p:clrMapOvr>
    <a:masterClrMapping/>
  </p:clrMapOvr>
  <p:transition>
    <p:randomBar dir="vert"/>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6632940"/>
      </p:ext>
    </p:extLst>
  </p:cSld>
  <p:clrMapOvr>
    <a:masterClrMapping/>
  </p:clrMapOvr>
  <p:transition>
    <p:randomBar dir="vert"/>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58033521"/>
      </p:ext>
    </p:extLst>
  </p:cSld>
  <p:clrMapOvr>
    <a:masterClrMapping/>
  </p:clrMapOvr>
  <p:timing>
    <p:tnLst>
      <p:par>
        <p:cTn id="1" dur="indefinite" restart="never" nodeType="tmRoot"/>
      </p:par>
    </p:tnLst>
  </p:timing>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45438"/>
      </p:ext>
    </p:extLst>
  </p:cSld>
  <p:clrMapOvr>
    <a:masterClrMapping/>
  </p:clrMapOvr>
  <p:transition>
    <p:randomBar dir="vert"/>
  </p:transition>
  <p:timing>
    <p:tnLst>
      <p:par>
        <p:cTn id="1" dur="indefinite" restart="never" nodeType="tmRoot"/>
      </p:par>
    </p:tnLst>
  </p:timing>
</p:sldLayout>
</file>

<file path=ppt/slideLayouts/slideLayout5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14C4357-4527-4A6F-8FC0-A5E3D696D97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53792168"/>
      </p:ext>
    </p:extLst>
  </p:cSld>
  <p:clrMapOvr>
    <a:masterClrMapping/>
  </p:clrMapOvr>
  <p:transition>
    <p:randomBar dir="vert"/>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E2CF07-AA09-4F84-AF7C-19256C76E82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96727564"/>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07141677"/>
      </p:ext>
    </p:extLst>
  </p:cSld>
  <p:clrMapOvr>
    <a:masterClrMapping/>
  </p:clrMapOvr>
  <p:transition>
    <p:randomBar dir="vert"/>
  </p:transition>
</p:sldLayout>
</file>

<file path=ppt/slideLayouts/slideLayout5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96516AC-313E-4608-9742-C335A814F6E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4780908"/>
      </p:ext>
    </p:extLst>
  </p:cSld>
  <p:clrMapOvr>
    <a:masterClrMapping/>
  </p:clrMapOvr>
  <p:transition>
    <p:randomBar dir="vert"/>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DF0C99E-C4F9-4DAB-AB94-365632577A0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0657755"/>
      </p:ext>
    </p:extLst>
  </p:cSld>
  <p:clrMapOvr>
    <a:masterClrMapping/>
  </p:clrMapOvr>
  <p:transition>
    <p:randomBar dir="vert"/>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5DDDF32A-0D3B-4C75-8DD7-AA48D6922FA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7932788"/>
      </p:ext>
    </p:extLst>
  </p:cSld>
  <p:clrMapOvr>
    <a:masterClrMapping/>
  </p:clrMapOvr>
  <p:transition>
    <p:randomBar dir="vert"/>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4357035"/>
      </p:ext>
    </p:extLst>
  </p:cSld>
  <p:clrMapOvr>
    <a:masterClrMapping/>
  </p:clrMapOvr>
  <p:transition>
    <p:randomBar dir="vert"/>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4405326"/>
      </p:ext>
    </p:extLst>
  </p:cSld>
  <p:clrMapOvr>
    <a:masterClrMapping/>
  </p:clrMapOvr>
  <p:transition>
    <p:randomBar dir="vert"/>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415657"/>
      </p:ext>
    </p:extLst>
  </p:cSld>
  <p:clrMapOvr>
    <a:masterClrMapping/>
  </p:clrMapOvr>
  <p:transition>
    <p:randomBar dir="vert"/>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3059860"/>
      </p:ext>
    </p:extLst>
  </p:cSld>
  <p:clrMapOvr>
    <a:masterClrMapping/>
  </p:clrMapOvr>
  <p:transition>
    <p:randomBar dir="vert"/>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6F6D1EBA-6041-4BF5-8ECE-C912A55FA93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08277609"/>
      </p:ext>
    </p:extLst>
  </p:cSld>
  <p:clrMapOvr>
    <a:masterClrMapping/>
  </p:clrMapOvr>
  <p:transition>
    <p:randomBar dir="vert"/>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5735837B-5167-4CAC-B53D-C2801750461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6304539"/>
      </p:ext>
    </p:extLst>
  </p:cSld>
  <p:clrMapOvr>
    <a:masterClrMapping/>
  </p:clrMapOvr>
  <p:transition>
    <p:randomBar dir="vert"/>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9C187384-1631-427A-8C6B-43ABBF2F17C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2620869"/>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1043E404-FC01-4AA8-BA2C-0B43F9F4654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911291"/>
      </p:ext>
    </p:extLst>
  </p:cSld>
  <p:clrMapOvr>
    <a:masterClrMapping/>
  </p:clrMapOvr>
  <p:transition>
    <p:randomBar dir="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3564586"/>
      </p:ext>
    </p:extLst>
  </p:cSld>
  <p:clrMapOvr>
    <a:masterClrMapping/>
  </p:clrMapOvr>
  <p:transition>
    <p:randomBar dir="vert"/>
  </p:transition>
  <p:timing>
    <p:tnLst>
      <p:par>
        <p:cTn id="1" dur="indefinite" restart="never" nodeType="tmRoot"/>
      </p:par>
    </p:tnLst>
  </p:timing>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3177413"/>
      </p:ext>
    </p:extLst>
  </p:cSld>
  <p:clrMapOvr>
    <a:masterClrMapping/>
  </p:clrMapOvr>
  <p:transition>
    <p:randomBar dir="vert"/>
  </p:transition>
  <p:timing>
    <p:tnLst>
      <p:par>
        <p:cTn id="1" dur="indefinite" restart="never" nodeType="tmRoot"/>
      </p:par>
    </p:tnLst>
  </p:timing>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325966"/>
      </p:ext>
    </p:extLst>
  </p:cSld>
  <p:clrMapOvr>
    <a:masterClrMapping/>
  </p:clrMapOvr>
  <p:transition>
    <p:randomBar dir="vert"/>
  </p:transition>
  <p:timing>
    <p:tnLst>
      <p:par>
        <p:cTn id="1" dur="indefinite" restart="never" nodeType="tmRoot"/>
      </p:par>
    </p:tnLst>
  </p:timing>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134132"/>
      </p:ext>
    </p:extLst>
  </p:cSld>
  <p:clrMapOvr>
    <a:masterClrMapping/>
  </p:clrMapOvr>
  <p:transition>
    <p:randomBar dir="vert"/>
  </p:transition>
  <p:timing>
    <p:tnLst>
      <p:par>
        <p:cTn id="1" dur="indefinite" restart="never" nodeType="tmRoot"/>
      </p:par>
    </p:tnLst>
  </p:timing>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2261602"/>
      </p:ext>
    </p:extLst>
  </p:cSld>
  <p:clrMapOvr>
    <a:masterClrMapping/>
  </p:clrMapOvr>
  <p:transition>
    <p:randomBar dir="vert"/>
  </p:transition>
  <p:timing>
    <p:tnLst>
      <p:par>
        <p:cTn id="1" dur="indefinite" restart="never" nodeType="tmRoot"/>
      </p:par>
    </p:tnLst>
  </p:timing>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974505"/>
      </p:ext>
    </p:extLst>
  </p:cSld>
  <p:clrMapOvr>
    <a:masterClrMapping/>
  </p:clrMapOvr>
  <p:transition>
    <p:randomBar dir="vert"/>
  </p:transition>
  <p:timing>
    <p:tnLst>
      <p:par>
        <p:cTn id="1" dur="indefinite" restart="never" nodeType="tmRoot"/>
      </p:par>
    </p:tnLst>
  </p:timing>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9252855"/>
      </p:ext>
    </p:extLst>
  </p:cSld>
  <p:clrMapOvr>
    <a:masterClrMapping/>
  </p:clrMapOvr>
  <p:transition>
    <p:randomBar dir="vert"/>
  </p:transition>
  <p:timing>
    <p:tnLst>
      <p:par>
        <p:cTn id="1" dur="indefinite" restart="never" nodeType="tmRoot"/>
      </p:par>
    </p:tnLst>
  </p:timing>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6084873"/>
      </p:ext>
    </p:extLst>
  </p:cSld>
  <p:clrMapOvr>
    <a:masterClrMapping/>
  </p:clrMapOvr>
  <p:transition>
    <p:randomBar dir="vert"/>
  </p:transition>
  <p:timing>
    <p:tnLst>
      <p:par>
        <p:cTn id="1" dur="indefinite" restart="never" nodeType="tmRoot"/>
      </p:par>
    </p:tnLst>
  </p:timing>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7963639"/>
      </p:ext>
    </p:extLst>
  </p:cSld>
  <p:clrMapOvr>
    <a:masterClrMapping/>
  </p:clrMapOvr>
  <p:transition>
    <p:randomBar dir="vert"/>
  </p:transition>
  <p:timing>
    <p:tnLst>
      <p:par>
        <p:cTn id="1" dur="indefinite" restart="never" nodeType="tmRoot"/>
      </p:par>
    </p:tnLst>
  </p:timing>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467384"/>
      </p:ext>
    </p:extLst>
  </p:cSld>
  <p:clrMapOvr>
    <a:masterClrMapping/>
  </p:clrMapOvr>
  <p:transition>
    <p:randomBar dir="vert"/>
  </p:transition>
  <p:timing>
    <p:tnLst>
      <p:par>
        <p:cTn id="1" dur="indefinite" restart="never" nodeType="tmRoot"/>
      </p:par>
    </p:tnLst>
  </p:timing>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9221146"/>
      </p:ext>
    </p:extLst>
  </p:cSld>
  <p:clrMapOvr>
    <a:masterClrMapping/>
  </p:clrMapOvr>
  <p:transition>
    <p:randomBar dir="vert"/>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29307921"/>
      </p:ext>
    </p:extLst>
  </p:cSld>
  <p:clrMapOvr>
    <a:masterClrMapping/>
  </p:clrMapOvr>
  <p:transition>
    <p:randomBar dir="vert"/>
  </p:transition>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1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0917425"/>
      </p:ext>
    </p:extLst>
  </p:cSld>
  <p:clrMapOvr>
    <a:masterClrMapping/>
  </p:clrMapOvr>
  <p:transition>
    <p:randomBar dir="vert"/>
  </p:transition>
  <p:timing>
    <p:tnLst>
      <p:par>
        <p:cTn id="1" dur="indefinite" restart="never" nodeType="tmRoot"/>
      </p:par>
    </p:tnLst>
  </p:timing>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466191"/>
      </p:ext>
    </p:extLst>
  </p:cSld>
  <p:clrMapOvr>
    <a:masterClrMapping/>
  </p:clrMapOvr>
  <p:transition>
    <p:randomBar dir="vert"/>
  </p:transition>
  <p:timing>
    <p:tnLst>
      <p:par>
        <p:cTn id="1" dur="indefinite" restart="never" nodeType="tmRoot"/>
      </p:par>
    </p:tnLst>
  </p:timing>
</p:sldLayout>
</file>

<file path=ppt/slideLayouts/slideLayout6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4514485"/>
      </p:ext>
    </p:extLst>
  </p:cSld>
  <p:clrMapOvr>
    <a:masterClrMapping/>
  </p:clrMapOvr>
  <p:transition>
    <p:randomBar dir="vert"/>
  </p:transition>
  <p:timing>
    <p:tnLst>
      <p:par>
        <p:cTn id="1" dur="indefinite" restart="never" nodeType="tmRoot"/>
      </p:par>
    </p:tnLst>
  </p:timing>
</p:sldLayout>
</file>

<file path=ppt/slideLayouts/slideLayout6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3205391"/>
      </p:ext>
    </p:extLst>
  </p:cSld>
  <p:clrMapOvr>
    <a:masterClrMapping/>
  </p:clrMapOvr>
  <p:transition>
    <p:randomBar dir="vert"/>
  </p:transition>
  <p:timing>
    <p:tnLst>
      <p:par>
        <p:cTn id="1" dur="indefinite" restart="never" nodeType="tmRoot"/>
      </p:par>
    </p:tnLst>
  </p:timing>
</p:sldLayout>
</file>

<file path=ppt/slideLayouts/slideLayout614.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3560356"/>
      </p:ext>
    </p:extLst>
  </p:cSld>
  <p:clrMapOvr>
    <a:masterClrMapping/>
  </p:clrMapOvr>
  <p:transition>
    <p:randomBar dir="vert"/>
  </p:transition>
  <p:timing>
    <p:tnLst>
      <p:par>
        <p:cTn id="1" dur="indefinite" restart="never" nodeType="tmRoot"/>
      </p:par>
    </p:tnLst>
  </p:timing>
</p:sldLayout>
</file>

<file path=ppt/slideLayouts/slideLayout615.xml><?xml version="1.0" encoding="utf-8"?>
<p:sldLayout xmlns:a="http://schemas.openxmlformats.org/drawingml/2006/main" xmlns:r="http://schemas.openxmlformats.org/officeDocument/2006/relationships" xmlns:p="http://schemas.openxmlformats.org/presentationml/2006/main" userDrawn="1">
  <p:cSld name="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675476"/>
      </p:ext>
    </p:extLst>
  </p:cSld>
  <p:clrMapOvr>
    <a:masterClrMapping/>
  </p:clrMapOvr>
  <p:transition>
    <p:randomBar dir="vert"/>
  </p:transition>
  <p:timing>
    <p:tnLst>
      <p:par>
        <p:cTn id="1" dur="indefinite" restart="never" nodeType="tmRoot"/>
      </p:par>
    </p:tnLst>
  </p:timing>
</p:sldLayout>
</file>

<file path=ppt/slideLayouts/slideLayout616.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76901897"/>
      </p:ext>
    </p:extLst>
  </p:cSld>
  <p:clrMapOvr>
    <a:masterClrMapping/>
  </p:clrMapOvr>
  <p:transition>
    <p:randomBar dir="vert"/>
  </p:transition>
  <p:timing>
    <p:tnLst>
      <p:par>
        <p:cTn id="1" dur="indefinite" restart="never" nodeType="tmRoot"/>
      </p:par>
    </p:tnLst>
  </p:timing>
</p:sldLayout>
</file>

<file path=ppt/slideLayouts/slideLayout617.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8980480"/>
      </p:ext>
    </p:extLst>
  </p:cSld>
  <p:clrMapOvr>
    <a:masterClrMapping/>
  </p:clrMapOvr>
  <p:transition>
    <p:randomBar dir="vert"/>
  </p:transition>
  <p:timing>
    <p:tnLst>
      <p:par>
        <p:cTn id="1" dur="indefinite" restart="never" nodeType="tmRoot"/>
      </p:par>
    </p:tnLst>
  </p:timing>
</p:sldLayout>
</file>

<file path=ppt/slideLayouts/slideLayout618.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1471246"/>
      </p:ext>
    </p:extLst>
  </p:cSld>
  <p:clrMapOvr>
    <a:masterClrMapping/>
  </p:clrMapOvr>
  <p:transition>
    <p:randomBar dir="vert"/>
  </p:transition>
  <p:timing>
    <p:tnLst>
      <p:par>
        <p:cTn id="1" dur="indefinite" restart="never" nodeType="tmRoot"/>
      </p:par>
    </p:tnLst>
  </p:timing>
</p:sldLayout>
</file>

<file path=ppt/slideLayouts/slideLayout619.xml><?xml version="1.0" encoding="utf-8"?>
<p:sldLayout xmlns:a="http://schemas.openxmlformats.org/drawingml/2006/main" xmlns:r="http://schemas.openxmlformats.org/officeDocument/2006/relationships" xmlns:p="http://schemas.openxmlformats.org/presentationml/2006/main" userDrawn="1">
  <p:cSld name="1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8670640"/>
      </p:ext>
    </p:extLst>
  </p:cSld>
  <p:clrMapOvr>
    <a:masterClrMapping/>
  </p:clrMapOvr>
  <p:transition>
    <p:randomBar dir="vert"/>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2403444"/>
      </p:ext>
    </p:extLst>
  </p:cSld>
  <p:clrMapOvr>
    <a:masterClrMapping/>
  </p:clrMapOvr>
  <p:transition>
    <p:randomBar dir="vert"/>
  </p:transition>
  <p:timing>
    <p:tnLst>
      <p:par>
        <p:cTn id="1" dur="indefinite" restart="never" nodeType="tmRoot"/>
      </p:par>
    </p:tnLst>
  </p:timing>
</p:sldLayout>
</file>

<file path=ppt/slideLayouts/slideLayout620.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0729415"/>
      </p:ext>
    </p:extLst>
  </p:cSld>
  <p:clrMapOvr>
    <a:masterClrMapping/>
  </p:clrMapOvr>
  <p:transition>
    <p:randomBar dir="vert"/>
  </p:transition>
  <p:timing>
    <p:tnLst>
      <p:par>
        <p:cTn id="1" dur="indefinite" restart="never" nodeType="tmRoot"/>
      </p:par>
    </p:tnLst>
  </p:timing>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39892372"/>
      </p:ext>
    </p:extLst>
  </p:cSld>
  <p:clrMapOvr>
    <a:masterClrMapping/>
  </p:clrMapOvr>
  <p:transition>
    <p:randomBar dir="vert"/>
  </p:transition>
  <p:timing>
    <p:tnLst>
      <p:par>
        <p:cTn id="1" dur="indefinite" restart="never" nodeType="tmRoot"/>
      </p:par>
    </p:tnLst>
  </p:timing>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7411232"/>
      </p:ext>
    </p:extLst>
  </p:cSld>
  <p:clrMapOvr>
    <a:masterClrMapping/>
  </p:clrMapOvr>
  <p:transition>
    <p:randomBar dir="vert"/>
  </p:transition>
  <p:timing>
    <p:tnLst>
      <p:par>
        <p:cTn id="1" dur="indefinite" restart="never" nodeType="tmRoot"/>
      </p:par>
    </p:tnLst>
  </p:timing>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573469097"/>
      </p:ext>
    </p:extLst>
  </p:cSld>
  <p:clrMapOvr>
    <a:masterClrMapping/>
  </p:clrMapOvr>
  <p:transition>
    <p:randomBar dir="vert"/>
  </p:transition>
  <p:timing>
    <p:tnLst>
      <p:par>
        <p:cTn id="1" dur="indefinite" restart="never" nodeType="tmRoot"/>
      </p:par>
    </p:tnLst>
  </p:timing>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420545"/>
      </p:ext>
    </p:extLst>
  </p:cSld>
  <p:clrMapOvr>
    <a:masterClrMapping/>
  </p:clrMapOvr>
  <p:transition>
    <p:randomBar dir="vert"/>
  </p:transition>
  <p:timing>
    <p:tnLst>
      <p:par>
        <p:cTn id="1" dur="indefinite" restart="never" nodeType="tmRoot"/>
      </p:par>
    </p:tnLst>
  </p:timing>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25174442"/>
      </p:ext>
    </p:extLst>
  </p:cSld>
  <p:clrMapOvr>
    <a:masterClrMapping/>
  </p:clrMapOvr>
  <p:transition>
    <p:randomBar dir="vert"/>
  </p:transition>
  <p:timing>
    <p:tnLst>
      <p:par>
        <p:cTn id="1" dur="indefinite" restart="never" nodeType="tmRoot"/>
      </p:par>
    </p:tnLst>
  </p:timing>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846988301"/>
      </p:ext>
    </p:extLst>
  </p:cSld>
  <p:clrMapOvr>
    <a:masterClrMapping/>
  </p:clrMapOvr>
  <p:transition>
    <p:randomBar dir="vert"/>
  </p:transition>
  <p:timing>
    <p:tnLst>
      <p:par>
        <p:cTn id="1" dur="indefinite" restart="never" nodeType="tmRoot"/>
      </p:par>
    </p:tnLst>
  </p:timing>
</p:sldLayout>
</file>

<file path=ppt/slideLayouts/slideLayout627.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747760586"/>
      </p:ext>
    </p:extLst>
  </p:cSld>
  <p:clrMapOvr>
    <a:masterClrMapping/>
  </p:clrMapOvr>
  <p:transition>
    <p:randomBar dir="vert"/>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138407"/>
      </p:ext>
    </p:extLst>
  </p:cSld>
  <p:clrMapOvr>
    <a:masterClrMapping/>
  </p:clrMapOvr>
  <p:transition>
    <p:randomBar dir="vert"/>
  </p:transition>
  <p:timing>
    <p:tnLst>
      <p:par>
        <p:cTn id="1" dur="indefinite" restart="never" nodeType="tmRoot"/>
      </p:par>
    </p:tnLst>
  </p:timing>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974625978"/>
      </p:ext>
    </p:extLst>
  </p:cSld>
  <p:clrMapOvr>
    <a:masterClrMapping/>
  </p:clrMapOvr>
  <p:transition>
    <p:randomBar dir="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575420939"/>
      </p:ext>
    </p:extLst>
  </p:cSld>
  <p:clrMapOvr>
    <a:masterClrMapping/>
  </p:clrMapOvr>
  <p:transition>
    <p:randomBar dir="vert"/>
  </p:transition>
  <p:timing>
    <p:tnLst>
      <p:par>
        <p:cTn id="1" dur="indefinite" restart="never" nodeType="tmRoot"/>
      </p:par>
    </p:tnLst>
  </p:timing>
</p:sldLayout>
</file>

<file path=ppt/slideLayouts/slideLayout630.xml><?xml version="1.0" encoding="utf-8"?>
<p:sldLayout xmlns:a="http://schemas.openxmlformats.org/drawingml/2006/main" xmlns:r="http://schemas.openxmlformats.org/officeDocument/2006/relationships" xmlns:p="http://schemas.openxmlformats.org/presentationml/2006/main" preserve="1" userDrawn="1">
  <p:cSld name="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6499030"/>
      </p:ext>
    </p:extLst>
  </p:cSld>
  <p:clrMapOvr>
    <a:masterClrMapping/>
  </p:clrMapOvr>
  <p:transition>
    <p:randomBar dir="vert"/>
  </p:transition>
  <p:timing>
    <p:tnLst>
      <p:par>
        <p:cTn id="1" dur="indefinite" restart="never" nodeType="tmRoot"/>
      </p:par>
    </p:tnLst>
  </p:timing>
</p:sldLayout>
</file>

<file path=ppt/slideLayouts/slideLayout631.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12309397"/>
      </p:ext>
    </p:extLst>
  </p:cSld>
  <p:clrMapOvr>
    <a:masterClrMapping/>
  </p:clrMapOvr>
  <p:transition>
    <p:randomBar dir="vert"/>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preserve="1" userDrawn="1">
  <p:cSld name="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6369115"/>
      </p:ext>
    </p:extLst>
  </p:cSld>
  <p:clrMapOvr>
    <a:masterClrMapping/>
  </p:clrMapOvr>
  <p:transition>
    <p:randomBar dir="vert"/>
  </p:transition>
  <p:timing>
    <p:tnLst>
      <p:par>
        <p:cTn id="1" dur="indefinite" restart="never" nodeType="tmRoot"/>
      </p:par>
    </p:tnLst>
  </p:timing>
</p:sldLayout>
</file>

<file path=ppt/slideLayouts/slideLayout633.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705068699"/>
      </p:ext>
    </p:extLst>
  </p:cSld>
  <p:clrMapOvr>
    <a:masterClrMapping/>
  </p:clrMapOvr>
  <p:transition>
    <p:randomBar dir="vert"/>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preserve="1" userDrawn="1">
  <p:cSld name="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1664153"/>
      </p:ext>
    </p:extLst>
  </p:cSld>
  <p:clrMapOvr>
    <a:masterClrMapping/>
  </p:clrMapOvr>
  <p:transition>
    <p:randomBar dir="vert"/>
  </p:transition>
  <p:timing>
    <p:tnLst>
      <p:par>
        <p:cTn id="1" dur="indefinite" restart="never" nodeType="tmRoot"/>
      </p:par>
    </p:tnLst>
  </p:timing>
</p:sldLayout>
</file>

<file path=ppt/slideLayouts/slideLayout635.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210900157"/>
      </p:ext>
    </p:extLst>
  </p:cSld>
  <p:clrMapOvr>
    <a:masterClrMapping/>
  </p:clrMapOvr>
  <p:transition>
    <p:randomBar dir="vert"/>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preserve="1" userDrawn="1">
  <p:cSld name="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639039"/>
      </p:ext>
    </p:extLst>
  </p:cSld>
  <p:clrMapOvr>
    <a:masterClrMapping/>
  </p:clrMapOvr>
  <p:transition>
    <p:randomBar dir="vert"/>
  </p:transition>
  <p:timing>
    <p:tnLst>
      <p:par>
        <p:cTn id="1" dur="indefinite" restart="never" nodeType="tmRoot"/>
      </p:par>
    </p:tnLst>
  </p:timing>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userDrawn="1">
  <p:cSld name="1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1295904"/>
      </p:ext>
    </p:extLst>
  </p:cSld>
  <p:clrMapOvr>
    <a:masterClrMapping/>
  </p:clrMapOvr>
  <p:transition>
    <p:randomBar dir="vert"/>
  </p:transition>
  <p:timing>
    <p:tnLst>
      <p:par>
        <p:cTn id="1" dur="indefinite" restart="never" nodeType="tmRoot"/>
      </p:par>
    </p:tnLst>
  </p:timing>
</p:sldLayout>
</file>

<file path=ppt/slideLayouts/slideLayout638.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22068300"/>
      </p:ext>
    </p:extLst>
  </p:cSld>
  <p:clrMapOvr>
    <a:masterClrMapping/>
  </p:clrMapOvr>
  <p:transition>
    <p:randomBar dir="vert"/>
  </p:transition>
  <p:timing>
    <p:tnLst>
      <p:par>
        <p:cTn id="1" dur="indefinite" restart="never" nodeType="tmRoot"/>
      </p:par>
    </p:tnLst>
  </p:timing>
</p:sldLayout>
</file>

<file path=ppt/slideLayouts/slideLayout639.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331549064"/>
      </p:ext>
    </p:extLst>
  </p:cSld>
  <p:clrMapOvr>
    <a:masterClrMapping/>
  </p:clrMapOvr>
  <p:transition>
    <p:randomBar dir="vert"/>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05709743"/>
      </p:ext>
    </p:extLst>
  </p:cSld>
  <p:clrMapOvr>
    <a:masterClrMapping/>
  </p:clrMapOvr>
  <p:transition>
    <p:randomBar dir="vert"/>
  </p:transition>
  <p:timing>
    <p:tnLst>
      <p:par>
        <p:cTn id="1" dur="indefinite" restart="never" nodeType="tmRoot"/>
      </p:par>
    </p:tnLst>
  </p:timing>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91740068"/>
      </p:ext>
    </p:extLst>
  </p:cSld>
  <p:clrMapOvr>
    <a:masterClrMapping/>
  </p:clrMapOvr>
  <p:transition>
    <p:randomBar dir="vert"/>
  </p:transition>
  <p:timing>
    <p:tnLst>
      <p:par>
        <p:cTn id="1" dur="indefinite" restart="never" nodeType="tmRoot"/>
      </p:par>
    </p:tnLst>
  </p:timing>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116491775"/>
      </p:ext>
    </p:extLst>
  </p:cSld>
  <p:clrMapOvr>
    <a:masterClrMapping/>
  </p:clrMapOvr>
  <p:transition>
    <p:randomBar dir="vert"/>
  </p:transition>
  <p:timing>
    <p:tnLst>
      <p:par>
        <p:cTn id="1" dur="indefinite" restart="never" nodeType="tmRoot"/>
      </p:par>
    </p:tnLst>
  </p:timing>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601255312"/>
      </p:ext>
    </p:extLst>
  </p:cSld>
  <p:clrMapOvr>
    <a:masterClrMapping/>
  </p:clrMapOvr>
  <p:transition>
    <p:randomBar dir="vert"/>
  </p:transition>
  <p:timing>
    <p:tnLst>
      <p:par>
        <p:cTn id="1" dur="indefinite" restart="never" nodeType="tmRoot"/>
      </p:par>
    </p:tnLst>
  </p:timing>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80627045"/>
      </p:ext>
    </p:extLst>
  </p:cSld>
  <p:clrMapOvr>
    <a:masterClrMapping/>
  </p:clrMapOvr>
  <p:transition>
    <p:randomBar dir="vert"/>
  </p:transition>
  <p:timing>
    <p:tnLst>
      <p:par>
        <p:cTn id="1" dur="indefinite" restart="never" nodeType="tmRoot"/>
      </p:par>
    </p:tnLst>
  </p:timing>
</p:sldLayout>
</file>

<file path=ppt/slideLayouts/slideLayout644.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03908301"/>
      </p:ext>
    </p:extLst>
  </p:cSld>
  <p:clrMapOvr>
    <a:masterClrMapping/>
  </p:clrMapOvr>
  <p:transition>
    <p:randomBar dir="vert"/>
  </p:transition>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2956369"/>
      </p:ext>
    </p:extLst>
  </p:cSld>
  <p:clrMapOvr>
    <a:masterClrMapping/>
  </p:clrMapOvr>
  <p:transition>
    <p:randomBar dir="vert"/>
  </p:transition>
  <p:timing>
    <p:tnLst>
      <p:par>
        <p:cTn id="1" dur="indefinite" restart="never" nodeType="tmRoot"/>
      </p:par>
    </p:tnLst>
  </p:timing>
</p:sldLayout>
</file>

<file path=ppt/slideLayouts/slideLayout646.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288163424"/>
      </p:ext>
    </p:extLst>
  </p:cSld>
  <p:clrMapOvr>
    <a:masterClrMapping/>
  </p:clrMapOvr>
  <p:transition>
    <p:randomBar dir="vert"/>
  </p:transition>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7879867"/>
      </p:ext>
    </p:extLst>
  </p:cSld>
  <p:clrMapOvr>
    <a:masterClrMapping/>
  </p:clrMapOvr>
  <p:transition>
    <p:randomBar dir="vert"/>
  </p:transition>
  <p:timing>
    <p:tnLst>
      <p:par>
        <p:cTn id="1" dur="indefinite" restart="never" nodeType="tmRoot"/>
      </p:par>
    </p:tnLst>
  </p:timing>
</p:sldLayout>
</file>

<file path=ppt/slideLayouts/slideLayout648.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10389258"/>
      </p:ext>
    </p:extLst>
  </p:cSld>
  <p:clrMapOvr>
    <a:masterClrMapping/>
  </p:clrMapOvr>
  <p:transition>
    <p:randomBar dir="vert"/>
  </p:transition>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852995"/>
      </p:ext>
    </p:extLst>
  </p:cSld>
  <p:clrMapOvr>
    <a:masterClrMapping/>
  </p:clrMapOvr>
  <p:transition>
    <p:randomBar dir="vert"/>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35062222"/>
      </p:ext>
    </p:extLst>
  </p:cSld>
  <p:clrMapOvr>
    <a:masterClrMapping/>
  </p:clrMapOvr>
  <p:transition>
    <p:randomBar dir="vert"/>
  </p:transition>
  <p:timing>
    <p:tnLst>
      <p:par>
        <p:cTn id="1" dur="indefinite" restart="never" nodeType="tmRoot"/>
      </p:par>
    </p:tnLst>
  </p:timing>
</p:sldLayout>
</file>

<file path=ppt/slideLayouts/slideLayout650.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54706432"/>
      </p:ext>
    </p:extLst>
  </p:cSld>
  <p:clrMapOvr>
    <a:masterClrMapping/>
  </p:clrMapOvr>
  <p:transition>
    <p:randomBar dir="vert"/>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801429"/>
      </p:ext>
    </p:extLst>
  </p:cSld>
  <p:clrMapOvr>
    <a:masterClrMapping/>
  </p:clrMapOvr>
  <p:transition>
    <p:randomBar dir="vert"/>
  </p:transition>
  <p:timing>
    <p:tnLst>
      <p:par>
        <p:cTn id="1" dur="indefinite" restart="never" nodeType="tmRoot"/>
      </p:par>
    </p:tnLst>
  </p:timing>
</p:sldLayout>
</file>

<file path=ppt/slideLayouts/slideLayout652.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23153416"/>
      </p:ext>
    </p:extLst>
  </p:cSld>
  <p:clrMapOvr>
    <a:masterClrMapping/>
  </p:clrMapOvr>
  <p:transition>
    <p:randomBar dir="vert"/>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885412"/>
      </p:ext>
    </p:extLst>
  </p:cSld>
  <p:clrMapOvr>
    <a:masterClrMapping/>
  </p:clrMapOvr>
  <p:transition>
    <p:randomBar dir="vert"/>
  </p:transition>
  <p:timing>
    <p:tnLst>
      <p:par>
        <p:cTn id="1" dur="indefinite" restart="never" nodeType="tmRoot"/>
      </p:par>
    </p:tnLst>
  </p:timing>
</p:sldLayout>
</file>

<file path=ppt/slideLayouts/slideLayout654.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237212497"/>
      </p:ext>
    </p:extLst>
  </p:cSld>
  <p:clrMapOvr>
    <a:masterClrMapping/>
  </p:clrMapOvr>
  <p:transition>
    <p:randomBar dir="vert"/>
  </p:transition>
  <p:timing>
    <p:tnLst>
      <p:par>
        <p:cTn id="1" dur="indefinite" restart="never" nodeType="tmRoot"/>
      </p:par>
    </p:tnLst>
  </p:timing>
</p:sldLayout>
</file>

<file path=ppt/slideLayouts/slideLayout655.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96423359"/>
      </p:ext>
    </p:extLst>
  </p:cSld>
  <p:clrMapOvr>
    <a:masterClrMapping/>
  </p:clrMapOvr>
  <p:transition>
    <p:randomBar dir="vert"/>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494691"/>
      </p:ext>
    </p:extLst>
  </p:cSld>
  <p:clrMapOvr>
    <a:masterClrMapping/>
  </p:clrMapOvr>
  <p:transition>
    <p:randomBar dir="vert"/>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05431"/>
      </p:ext>
    </p:extLst>
  </p:cSld>
  <p:clrMapOvr>
    <a:masterClrMapping/>
  </p:clrMapOvr>
  <p:transition>
    <p:randomBar dir="vert"/>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278294"/>
      </p:ext>
    </p:extLst>
  </p:cSld>
  <p:clrMapOvr>
    <a:masterClrMapping/>
  </p:clrMapOvr>
  <p:transition>
    <p:randomBar dir="vert"/>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737702583"/>
      </p:ext>
    </p:extLst>
  </p:cSld>
  <p:clrMapOvr>
    <a:masterClrMapping/>
  </p:clrMapOvr>
  <p:transition>
    <p:randomBar dir="vert"/>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76345356"/>
      </p:ext>
    </p:extLst>
  </p:cSld>
  <p:clrMapOvr>
    <a:masterClrMapping/>
  </p:clrMapOvr>
  <p:transition>
    <p:randomBar dir="vert"/>
  </p:transition>
  <p:timing>
    <p:tnLst>
      <p:par>
        <p:cTn id="1" dur="indefinite" restart="never" nodeType="tmRoot"/>
      </p:par>
    </p:tnLst>
  </p:timing>
</p:sldLayout>
</file>

<file path=ppt/slideLayouts/slideLayout660.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01782487"/>
      </p:ext>
    </p:extLst>
  </p:cSld>
  <p:clrMapOvr>
    <a:masterClrMapping/>
  </p:clrMapOvr>
  <p:transition>
    <p:randomBar dir="vert"/>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230847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2.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865962"/>
      </p:ext>
    </p:extLst>
  </p:cSld>
  <p:clrMapOvr>
    <a:masterClrMapping/>
  </p:clrMapOvr>
  <p:transition>
    <p:randomBar dir="vert"/>
  </p:transition>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34828040"/>
      </p:ext>
    </p:extLst>
  </p:cSld>
  <p:clrMapOvr>
    <a:masterClrMapping/>
  </p:clrMapOvr>
  <p:transition>
    <p:randomBar dir="vert"/>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6754"/>
      </p:ext>
    </p:extLst>
  </p:cSld>
  <p:clrMapOvr>
    <a:masterClrMapping/>
  </p:clrMapOvr>
  <p:transition>
    <p:randomBar dir="vert"/>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1825743"/>
      </p:ext>
    </p:extLst>
  </p:cSld>
  <p:clrMapOvr>
    <a:masterClrMapping/>
  </p:clrMapOvr>
  <p:transition>
    <p:randomBar dir="vert"/>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6359977"/>
      </p:ext>
    </p:extLst>
  </p:cSld>
  <p:clrMapOvr>
    <a:masterClrMapping/>
  </p:clrMapOvr>
  <p:transition>
    <p:randomBar dir="vert"/>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928573"/>
      </p:ext>
    </p:extLst>
  </p:cSld>
  <p:clrMapOvr>
    <a:masterClrMapping/>
  </p:clrMapOvr>
  <p:transition>
    <p:randomBar dir="vert"/>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6848960"/>
      </p:ext>
    </p:extLst>
  </p:cSld>
  <p:clrMapOvr>
    <a:masterClrMapping/>
  </p:clrMapOvr>
  <p:transition>
    <p:randomBar dir="vert"/>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28478032"/>
      </p:ext>
    </p:extLst>
  </p:cSld>
  <p:clrMapOvr>
    <a:masterClrMapping/>
  </p:clrMapOvr>
  <p:transition>
    <p:randomBar dir="vert"/>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026661533"/>
      </p:ext>
    </p:extLst>
  </p:cSld>
  <p:clrMapOvr>
    <a:masterClrMapping/>
  </p:clrMapOvr>
  <p:transition>
    <p:randomBar dir="vert"/>
  </p:transition>
  <p:timing>
    <p:tnLst>
      <p:par>
        <p:cTn id="1" dur="indefinite" restart="never" nodeType="tmRoot"/>
      </p:par>
    </p:tnLst>
  </p:timing>
</p:sldLayout>
</file>

<file path=ppt/slideLayouts/slideLayout670.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461912226"/>
      </p:ext>
    </p:extLst>
  </p:cSld>
  <p:clrMapOvr>
    <a:masterClrMapping/>
  </p:clrMapOvr>
  <p:transition>
    <p:randomBar dir="vert"/>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23237768"/>
      </p:ext>
    </p:extLst>
  </p:cSld>
  <p:clrMapOvr>
    <a:masterClrMapping/>
  </p:clrMapOvr>
  <p:transition>
    <p:randomBar dir="vert"/>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7116854"/>
      </p:ext>
    </p:extLst>
  </p:cSld>
  <p:clrMapOvr>
    <a:masterClrMapping/>
  </p:clrMapOvr>
  <p:transition>
    <p:randomBar dir="vert"/>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04683943"/>
      </p:ext>
    </p:extLst>
  </p:cSld>
  <p:clrMapOvr>
    <a:masterClrMapping/>
  </p:clrMapOvr>
  <p:transition>
    <p:randomBar dir="vert"/>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249149"/>
      </p:ext>
    </p:extLst>
  </p:cSld>
  <p:clrMapOvr>
    <a:masterClrMapping/>
  </p:clrMapOvr>
  <p:transition>
    <p:randomBar dir="vert"/>
  </p:transition>
  <p:timing>
    <p:tnLst>
      <p:par>
        <p:cTn id="1" dur="indefinite" restart="never" nodeType="tmRoot"/>
      </p:par>
    </p:tnLst>
  </p:timing>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48123373"/>
      </p:ext>
    </p:extLst>
  </p:cSld>
  <p:clrMapOvr>
    <a:masterClrMapping/>
  </p:clrMapOvr>
  <p:transition>
    <p:randomBar dir="vert"/>
  </p:transition>
  <p:timing>
    <p:tnLst>
      <p:par>
        <p:cTn id="1" dur="indefinite" restart="never" nodeType="tmRoot"/>
      </p:par>
    </p:tnLst>
  </p:timing>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81028525"/>
      </p:ext>
    </p:extLst>
  </p:cSld>
  <p:clrMapOvr>
    <a:masterClrMapping/>
  </p:clrMapOvr>
  <p:transition>
    <p:randomBar dir="vert"/>
  </p:transition>
  <p:timing>
    <p:tnLst>
      <p:par>
        <p:cTn id="1" dur="indefinite" restart="never" nodeType="tmRoot"/>
      </p:par>
    </p:tnLst>
  </p:timing>
</p:sldLayout>
</file>

<file path=ppt/slideLayouts/slideLayout677.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9824924"/>
      </p:ext>
    </p:extLst>
  </p:cSld>
  <p:clrMapOvr>
    <a:masterClrMapping/>
  </p:clrMapOvr>
  <p:transition>
    <p:randomBar dir="vert"/>
  </p:transition>
  <p:timing>
    <p:tnLst>
      <p:par>
        <p:cTn id="1" dur="indefinite" restart="never" nodeType="tmRoot"/>
      </p:par>
    </p:tnLst>
  </p:timing>
</p:sldLayout>
</file>

<file path=ppt/slideLayouts/slideLayout678.xml><?xml version="1.0" encoding="utf-8"?>
<p:sldLayout xmlns:a="http://schemas.openxmlformats.org/drawingml/2006/main" xmlns:r="http://schemas.openxmlformats.org/officeDocument/2006/relationships" xmlns:p="http://schemas.openxmlformats.org/presentationml/2006/main" preserve="1" userDrawn="1">
  <p:cSld name="2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5926662"/>
      </p:ext>
    </p:extLst>
  </p:cSld>
  <p:clrMapOvr>
    <a:masterClrMapping/>
  </p:clrMapOvr>
  <p:transition>
    <p:randomBar dir="vert"/>
  </p:transition>
  <p:timing>
    <p:tnLst>
      <p:par>
        <p:cTn id="1" dur="indefinite" restart="never" nodeType="tmRoot"/>
      </p:par>
    </p:tnLst>
  </p:timing>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2751529"/>
      </p:ext>
    </p:extLst>
  </p:cSld>
  <p:clrMapOvr>
    <a:masterClrMapping/>
  </p:clrMapOvr>
  <p:transition>
    <p:randomBar dir="vert"/>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71570291"/>
      </p:ext>
    </p:extLst>
  </p:cSld>
  <p:clrMapOvr>
    <a:masterClrMapping/>
  </p:clrMapOvr>
  <p:transition>
    <p:randomBar dir="vert"/>
  </p:transition>
  <p:timing>
    <p:tnLst>
      <p:par>
        <p:cTn id="1" dur="indefinite" restart="never" nodeType="tmRoot"/>
      </p:par>
    </p:tnLst>
  </p:timing>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14501110"/>
      </p:ext>
    </p:extLst>
  </p:cSld>
  <p:clrMapOvr>
    <a:masterClrMapping/>
  </p:clrMapOvr>
  <p:transition>
    <p:randomBar dir="vert"/>
  </p:transition>
  <p:timing>
    <p:tnLst>
      <p:par>
        <p:cTn id="1" dur="indefinite" restart="never" nodeType="tmRoot"/>
      </p:par>
    </p:tnLst>
  </p:timing>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1407359"/>
      </p:ext>
    </p:extLst>
  </p:cSld>
  <p:clrMapOvr>
    <a:masterClrMapping/>
  </p:clrMapOvr>
  <p:transition>
    <p:randomBar dir="vert"/>
  </p:transition>
  <p:timing>
    <p:tnLst>
      <p:par>
        <p:cTn id="1" dur="indefinite" restart="never" nodeType="tmRoot"/>
      </p:par>
    </p:tnLst>
  </p:timing>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85998787"/>
      </p:ext>
    </p:extLst>
  </p:cSld>
  <p:clrMapOvr>
    <a:masterClrMapping/>
  </p:clrMapOvr>
  <p:transition>
    <p:randomBar dir="vert"/>
  </p:transition>
  <p:timing>
    <p:tnLst>
      <p:par>
        <p:cTn id="1" dur="indefinite" restart="never" nodeType="tmRoot"/>
      </p:par>
    </p:tnLst>
  </p:timing>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034993"/>
      </p:ext>
    </p:extLst>
  </p:cSld>
  <p:clrMapOvr>
    <a:masterClrMapping/>
  </p:clrMapOvr>
  <p:transition>
    <p:randomBar dir="vert"/>
  </p:transition>
  <p:timing>
    <p:tnLst>
      <p:par>
        <p:cTn id="1" dur="indefinite" restart="never" nodeType="tmRoot"/>
      </p:par>
    </p:tnLst>
  </p:timing>
</p:sldLayout>
</file>

<file path=ppt/slideLayouts/slideLayout684.xml><?xml version="1.0" encoding="utf-8"?>
<p:sldLayout xmlns:a="http://schemas.openxmlformats.org/drawingml/2006/main" xmlns:r="http://schemas.openxmlformats.org/officeDocument/2006/relationships" xmlns:p="http://schemas.openxmlformats.org/presentationml/2006/main" preserve="1" userDrawn="1">
  <p:cSld name="2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7627385"/>
      </p:ext>
    </p:extLst>
  </p:cSld>
  <p:clrMapOvr>
    <a:masterClrMapping/>
  </p:clrMapOvr>
  <p:transition>
    <p:randomBar dir="vert"/>
  </p:transition>
  <p:timing>
    <p:tnLst>
      <p:par>
        <p:cTn id="1" dur="indefinite" restart="never" nodeType="tmRoot"/>
      </p:par>
    </p:tnLst>
  </p:timing>
</p:sldLayout>
</file>

<file path=ppt/slideLayouts/slideLayout685.xml><?xml version="1.0" encoding="utf-8"?>
<p:sldLayout xmlns:a="http://schemas.openxmlformats.org/drawingml/2006/main" xmlns:r="http://schemas.openxmlformats.org/officeDocument/2006/relationships" xmlns:p="http://schemas.openxmlformats.org/presentationml/2006/main" preserve="1"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714252"/>
      </p:ext>
    </p:extLst>
  </p:cSld>
  <p:clrMapOvr>
    <a:masterClrMapping/>
  </p:clrMapOvr>
  <p:transition>
    <p:randomBar dir="vert"/>
  </p:transition>
  <p:timing>
    <p:tnLst>
      <p:par>
        <p:cTn id="1" dur="indefinite" restart="never" nodeType="tmRoot"/>
      </p:par>
    </p:tnLst>
  </p:timing>
</p:sldLayout>
</file>

<file path=ppt/slideLayouts/slideLayout686.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5823344"/>
      </p:ext>
    </p:extLst>
  </p:cSld>
  <p:clrMapOvr>
    <a:masterClrMapping/>
  </p:clrMapOvr>
  <p:transition>
    <p:randomBar dir="vert"/>
  </p:transition>
  <p:timing>
    <p:tnLst>
      <p:par>
        <p:cTn id="1" dur="indefinite" restart="never" nodeType="tmRoot"/>
      </p:par>
    </p:tnLst>
  </p:timing>
</p:sldLayout>
</file>

<file path=ppt/slideLayouts/slideLayout687.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0939719"/>
      </p:ext>
    </p:extLst>
  </p:cSld>
  <p:clrMapOvr>
    <a:masterClrMapping/>
  </p:clrMapOvr>
  <p:transition>
    <p:randomBar dir="vert"/>
  </p:transition>
  <p:timing>
    <p:tnLst>
      <p:par>
        <p:cTn id="1" dur="indefinite" restart="never" nodeType="tmRoot"/>
      </p:par>
    </p:tnLst>
  </p:timing>
</p:sldLayout>
</file>

<file path=ppt/slideLayouts/slideLayout688.xml><?xml version="1.0" encoding="utf-8"?>
<p:sldLayout xmlns:a="http://schemas.openxmlformats.org/drawingml/2006/main" xmlns:r="http://schemas.openxmlformats.org/officeDocument/2006/relationships" xmlns:p="http://schemas.openxmlformats.org/presentationml/2006/main"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5137"/>
      </p:ext>
    </p:extLst>
  </p:cSld>
  <p:clrMapOvr>
    <a:masterClrMapping/>
  </p:clrMapOvr>
  <p:transition>
    <p:randomBar dir="vert"/>
  </p:transition>
  <p:timing>
    <p:tnLst>
      <p:par>
        <p:cTn id="1" dur="indefinite" restart="never" nodeType="tmRoot"/>
      </p:par>
    </p:tnLst>
  </p:timing>
</p:sldLayout>
</file>

<file path=ppt/slideLayouts/slideLayout689.xml><?xml version="1.0" encoding="utf-8"?>
<p:sldLayout xmlns:a="http://schemas.openxmlformats.org/drawingml/2006/main" xmlns:r="http://schemas.openxmlformats.org/officeDocument/2006/relationships" xmlns:p="http://schemas.openxmlformats.org/presentationml/2006/main" userDrawn="1">
  <p:cSld name="1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5889557"/>
      </p:ext>
    </p:extLst>
  </p:cSld>
  <p:clrMapOvr>
    <a:masterClrMapping/>
  </p:clrMapOvr>
  <p:transition>
    <p:randomBar dir="vert"/>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12148910"/>
      </p:ext>
    </p:extLst>
  </p:cSld>
  <p:clrMapOvr>
    <a:masterClrMapping/>
  </p:clrMapOvr>
  <p:transition>
    <p:randomBar dir="vert"/>
  </p:transition>
  <p:timing>
    <p:tnLst>
      <p:par>
        <p:cTn id="1" dur="indefinite" restart="never" nodeType="tmRoot"/>
      </p:par>
    </p:tnLst>
  </p:timing>
</p:sldLayout>
</file>

<file path=ppt/slideLayouts/slideLayout690.xml><?xml version="1.0" encoding="utf-8"?>
<p:sldLayout xmlns:a="http://schemas.openxmlformats.org/drawingml/2006/main" xmlns:r="http://schemas.openxmlformats.org/officeDocument/2006/relationships" xmlns:p="http://schemas.openxmlformats.org/presentationml/2006/main" userDrawn="1">
  <p:cSld name="1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4182035"/>
      </p:ext>
    </p:extLst>
  </p:cSld>
  <p:clrMapOvr>
    <a:masterClrMapping/>
  </p:clrMapOvr>
  <p:transition>
    <p:randomBar dir="vert"/>
  </p:transition>
  <p:timing>
    <p:tnLst>
      <p:par>
        <p:cTn id="1" dur="indefinite" restart="never" nodeType="tmRoot"/>
      </p:par>
    </p:tnLst>
  </p:timing>
</p:sldLayout>
</file>

<file path=ppt/slideLayouts/slideLayout691.xml><?xml version="1.0" encoding="utf-8"?>
<p:sldLayout xmlns:a="http://schemas.openxmlformats.org/drawingml/2006/main" xmlns:r="http://schemas.openxmlformats.org/officeDocument/2006/relationships" xmlns:p="http://schemas.openxmlformats.org/presentationml/2006/main" userDrawn="1">
  <p:cSld name="1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116406"/>
      </p:ext>
    </p:extLst>
  </p:cSld>
  <p:clrMapOvr>
    <a:masterClrMapping/>
  </p:clrMapOvr>
  <p:transition>
    <p:randomBar dir="vert"/>
  </p:transition>
  <p:timing>
    <p:tnLst>
      <p:par>
        <p:cTn id="1" dur="indefinite" restart="never" nodeType="tmRoot"/>
      </p:par>
    </p:tnLst>
  </p:timing>
</p:sldLayout>
</file>

<file path=ppt/slideLayouts/slideLayout692.xml><?xml version="1.0" encoding="utf-8"?>
<p:sldLayout xmlns:a="http://schemas.openxmlformats.org/drawingml/2006/main" xmlns:r="http://schemas.openxmlformats.org/officeDocument/2006/relationships" xmlns:p="http://schemas.openxmlformats.org/presentationml/2006/main"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3285605"/>
      </p:ext>
    </p:extLst>
  </p:cSld>
  <p:clrMapOvr>
    <a:masterClrMapping/>
  </p:clrMapOvr>
  <p:transition>
    <p:randomBar dir="vert"/>
  </p:transition>
  <p:timing>
    <p:tnLst>
      <p:par>
        <p:cTn id="1" dur="indefinite" restart="never" nodeType="tmRoot"/>
      </p:par>
    </p:tnLst>
  </p:timing>
</p:sldLayout>
</file>

<file path=ppt/slideLayouts/slideLayout693.xml><?xml version="1.0" encoding="utf-8"?>
<p:sldLayout xmlns:a="http://schemas.openxmlformats.org/drawingml/2006/main" xmlns:r="http://schemas.openxmlformats.org/officeDocument/2006/relationships" xmlns:p="http://schemas.openxmlformats.org/presentationml/2006/main" userDrawn="1">
  <p:cSld name="2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4853919"/>
      </p:ext>
    </p:extLst>
  </p:cSld>
  <p:clrMapOvr>
    <a:masterClrMapping/>
  </p:clrMapOvr>
  <p:transition>
    <p:randomBar dir="vert"/>
  </p:transition>
  <p:timing>
    <p:tnLst>
      <p:par>
        <p:cTn id="1" dur="indefinite" restart="never" nodeType="tmRoot"/>
      </p:par>
    </p:tnLst>
  </p:timing>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3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36148557"/>
      </p:ext>
    </p:extLst>
  </p:cSld>
  <p:clrMapOvr>
    <a:masterClrMapping/>
  </p:clrMapOvr>
  <p:transition>
    <p:randomBar dir="vert"/>
  </p:transition>
  <p:timing>
    <p:tnLst>
      <p:par>
        <p:cTn id="1" dur="indefinite" restart="never" nodeType="tmRoot"/>
      </p:par>
    </p:tnLst>
  </p:timing>
</p:sldLayout>
</file>

<file path=ppt/slideLayouts/slideLayout695.xml><?xml version="1.0" encoding="utf-8"?>
<p:sldLayout xmlns:a="http://schemas.openxmlformats.org/drawingml/2006/main" xmlns:r="http://schemas.openxmlformats.org/officeDocument/2006/relationships" xmlns:p="http://schemas.openxmlformats.org/presentationml/2006/main" preserve="1" userDrawn="1">
  <p:cSld name="3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51037797"/>
      </p:ext>
    </p:extLst>
  </p:cSld>
  <p:clrMapOvr>
    <a:masterClrMapping/>
  </p:clrMapOvr>
  <p:transition>
    <p:randomBar dir="vert"/>
  </p:transition>
  <p:timing>
    <p:tnLst>
      <p:par>
        <p:cTn id="1" dur="indefinite" restart="never" nodeType="tmRoot"/>
      </p:par>
    </p:tnLst>
  </p:timing>
</p:sldLayout>
</file>

<file path=ppt/slideLayouts/slideLayout696.xml><?xml version="1.0" encoding="utf-8"?>
<p:sldLayout xmlns:a="http://schemas.openxmlformats.org/drawingml/2006/main" xmlns:r="http://schemas.openxmlformats.org/officeDocument/2006/relationships" xmlns:p="http://schemas.openxmlformats.org/presentationml/2006/main" preserve="1" userDrawn="1">
  <p:cSld name="3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21842288"/>
      </p:ext>
    </p:extLst>
  </p:cSld>
  <p:clrMapOvr>
    <a:masterClrMapping/>
  </p:clrMapOvr>
  <p:transition>
    <p:randomBar dir="vert"/>
  </p:transition>
  <p:timing>
    <p:tnLst>
      <p:par>
        <p:cTn id="1" dur="indefinite" restart="never" nodeType="tmRoot"/>
      </p:par>
    </p:tnLst>
  </p:timing>
</p:sldLayout>
</file>

<file path=ppt/slideLayouts/slideLayout697.xml><?xml version="1.0" encoding="utf-8"?>
<p:sldLayout xmlns:a="http://schemas.openxmlformats.org/drawingml/2006/main" xmlns:r="http://schemas.openxmlformats.org/officeDocument/2006/relationships" xmlns:p="http://schemas.openxmlformats.org/presentationml/2006/main" preserve="1" userDrawn="1">
  <p:cSld name="3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20130299"/>
      </p:ext>
    </p:extLst>
  </p:cSld>
  <p:clrMapOvr>
    <a:masterClrMapping/>
  </p:clrMapOvr>
  <p:transition>
    <p:randomBar dir="vert"/>
  </p:transition>
  <p:timing>
    <p:tnLst>
      <p:par>
        <p:cTn id="1" dur="indefinite" restart="never" nodeType="tmRoot"/>
      </p:par>
    </p:tnLst>
  </p:timing>
</p:sldLayout>
</file>

<file path=ppt/slideLayouts/slideLayout698.xml><?xml version="1.0" encoding="utf-8"?>
<p:sldLayout xmlns:a="http://schemas.openxmlformats.org/drawingml/2006/main" xmlns:r="http://schemas.openxmlformats.org/officeDocument/2006/relationships" xmlns:p="http://schemas.openxmlformats.org/presentationml/2006/main" preserve="1" userDrawn="1">
  <p:cSld name="3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17751848"/>
      </p:ext>
    </p:extLst>
  </p:cSld>
  <p:clrMapOvr>
    <a:masterClrMapping/>
  </p:clrMapOvr>
  <p:transition>
    <p:randomBar dir="vert"/>
  </p:transition>
  <p:timing>
    <p:tnLst>
      <p:par>
        <p:cTn id="1" dur="indefinite" restart="never" nodeType="tmRoot"/>
      </p:par>
    </p:tnLst>
  </p:timing>
</p:sldLayout>
</file>

<file path=ppt/slideLayouts/slideLayout699.xml><?xml version="1.0" encoding="utf-8"?>
<p:sldLayout xmlns:a="http://schemas.openxmlformats.org/drawingml/2006/main" xmlns:r="http://schemas.openxmlformats.org/officeDocument/2006/relationships" xmlns:p="http://schemas.openxmlformats.org/presentationml/2006/main" preserve="1" userDrawn="1">
  <p:cSld name="3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12590472"/>
      </p:ext>
    </p:extLst>
  </p:cSld>
  <p:clrMapOvr>
    <a:masterClrMapping/>
  </p:clrMapOvr>
  <p:transition>
    <p:randomBar dir="vert"/>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C82B273-D1F6-4A9F-B39B-4CB0975525D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63264379"/>
      </p:ext>
    </p:extLst>
  </p:cSld>
  <p:clrMapOvr>
    <a:masterClrMapping/>
  </p:clrMapOvr>
  <p:transition>
    <p:randomBar dir="vert"/>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603907095"/>
      </p:ext>
    </p:extLst>
  </p:cSld>
  <p:clrMapOvr>
    <a:masterClrMapping/>
  </p:clrMapOvr>
  <p:transition>
    <p:randomBar dir="vert"/>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preserve="1" userDrawn="1">
  <p:cSld name="3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7911405"/>
      </p:ext>
    </p:extLst>
  </p:cSld>
  <p:clrMapOvr>
    <a:masterClrMapping/>
  </p:clrMapOvr>
  <p:transition>
    <p:randomBar dir="vert"/>
  </p:transition>
  <p:timing>
    <p:tnLst>
      <p:par>
        <p:cTn id="1" dur="indefinite" restart="never" nodeType="tmRoot"/>
      </p:par>
    </p:tnLst>
  </p:timing>
</p:sldLayout>
</file>

<file path=ppt/slideLayouts/slideLayout701.xml><?xml version="1.0" encoding="utf-8"?>
<p:sldLayout xmlns:a="http://schemas.openxmlformats.org/drawingml/2006/main" xmlns:r="http://schemas.openxmlformats.org/officeDocument/2006/relationships" xmlns:p="http://schemas.openxmlformats.org/presentationml/2006/main" userDrawn="1">
  <p:cSld name="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985152534"/>
      </p:ext>
    </p:extLst>
  </p:cSld>
  <p:clrMapOvr>
    <a:masterClrMapping/>
  </p:clrMapOvr>
  <p:transition>
    <p:randomBar dir="vert"/>
  </p:transition>
</p:sldLayout>
</file>

<file path=ppt/slideLayouts/slideLayout702.xml><?xml version="1.0" encoding="utf-8"?>
<p:sldLayout xmlns:a="http://schemas.openxmlformats.org/drawingml/2006/main" xmlns:r="http://schemas.openxmlformats.org/officeDocument/2006/relationships" xmlns:p="http://schemas.openxmlformats.org/presentationml/2006/main" preserve="1" userDrawn="1">
  <p:cSld name="1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633730"/>
      </p:ext>
    </p:extLst>
  </p:cSld>
  <p:clrMapOvr>
    <a:masterClrMapping/>
  </p:clrMapOvr>
  <p:transition>
    <p:randomBar dir="vert"/>
  </p:transition>
  <p:timing>
    <p:tnLst>
      <p:par>
        <p:cTn id="1" dur="indefinite" restart="never" nodeType="tmRoot"/>
      </p:par>
    </p:tnLst>
  </p:timing>
</p:sldLayout>
</file>

<file path=ppt/slideLayouts/slideLayout703.xml><?xml version="1.0" encoding="utf-8"?>
<p:sldLayout xmlns:a="http://schemas.openxmlformats.org/drawingml/2006/main" xmlns:r="http://schemas.openxmlformats.org/officeDocument/2006/relationships" xmlns:p="http://schemas.openxmlformats.org/presentationml/2006/main" userDrawn="1">
  <p:cSld name="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116096050"/>
      </p:ext>
    </p:extLst>
  </p:cSld>
  <p:clrMapOvr>
    <a:masterClrMapping/>
  </p:clrMapOvr>
  <p:transition>
    <p:randomBar dir="vert"/>
  </p:transition>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1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69074552"/>
      </p:ext>
    </p:extLst>
  </p:cSld>
  <p:clrMapOvr>
    <a:masterClrMapping/>
  </p:clrMapOvr>
  <p:transition>
    <p:randomBar dir="vert"/>
  </p:transition>
  <p:timing>
    <p:tnLst>
      <p:par>
        <p:cTn id="1" dur="indefinite" restart="never" nodeType="tmRoot"/>
      </p:par>
    </p:tnLst>
  </p:timing>
</p:sldLayout>
</file>

<file path=ppt/slideLayouts/slideLayout705.xml><?xml version="1.0" encoding="utf-8"?>
<p:sldLayout xmlns:a="http://schemas.openxmlformats.org/drawingml/2006/main" xmlns:r="http://schemas.openxmlformats.org/officeDocument/2006/relationships" xmlns:p="http://schemas.openxmlformats.org/presentationml/2006/main" userDrawn="1">
  <p:cSld name="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16228302"/>
      </p:ext>
    </p:extLst>
  </p:cSld>
  <p:clrMapOvr>
    <a:masterClrMapping/>
  </p:clrMapOvr>
  <p:transition>
    <p:randomBar dir="vert"/>
  </p:transition>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1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72922512"/>
      </p:ext>
    </p:extLst>
  </p:cSld>
  <p:clrMapOvr>
    <a:masterClrMapping/>
  </p:clrMapOvr>
  <p:transition>
    <p:randomBar dir="vert"/>
  </p:transition>
  <p:timing>
    <p:tnLst>
      <p:par>
        <p:cTn id="1" dur="indefinite" restart="never" nodeType="tmRoot"/>
      </p:par>
    </p:tnLst>
  </p:timing>
</p:sldLayout>
</file>

<file path=ppt/slideLayouts/slideLayout707.xml><?xml version="1.0" encoding="utf-8"?>
<p:sldLayout xmlns:a="http://schemas.openxmlformats.org/drawingml/2006/main" xmlns:r="http://schemas.openxmlformats.org/officeDocument/2006/relationships" xmlns:p="http://schemas.openxmlformats.org/presentationml/2006/main" userDrawn="1">
  <p:cSld name="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90993891"/>
      </p:ext>
    </p:extLst>
  </p:cSld>
  <p:clrMapOvr>
    <a:masterClrMapping/>
  </p:clrMapOvr>
  <p:transition>
    <p:randomBar dir="vert"/>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preserve="1" userDrawn="1">
  <p:cSld name="1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52957152"/>
      </p:ext>
    </p:extLst>
  </p:cSld>
  <p:clrMapOvr>
    <a:masterClrMapping/>
  </p:clrMapOvr>
  <p:transition>
    <p:randomBar dir="vert"/>
  </p:transition>
  <p:timing>
    <p:tnLst>
      <p:par>
        <p:cTn id="1" dur="indefinite" restart="never" nodeType="tmRoot"/>
      </p:par>
    </p:tnLst>
  </p:timing>
</p:sldLayout>
</file>

<file path=ppt/slideLayouts/slideLayout709.xml><?xml version="1.0" encoding="utf-8"?>
<p:sldLayout xmlns:a="http://schemas.openxmlformats.org/drawingml/2006/main" xmlns:r="http://schemas.openxmlformats.org/officeDocument/2006/relationships" xmlns:p="http://schemas.openxmlformats.org/presentationml/2006/main" userDrawn="1">
  <p:cSld name="4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93656462"/>
      </p:ext>
    </p:extLst>
  </p:cSld>
  <p:clrMapOvr>
    <a:masterClrMapping/>
  </p:clrMapOvr>
  <p:transition>
    <p:randomBar dir="vert"/>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413534"/>
      </p:ext>
    </p:extLst>
  </p:cSld>
  <p:clrMapOvr>
    <a:masterClrMapping/>
  </p:clrMapOvr>
  <p:transition>
    <p:randomBar dir="vert"/>
  </p:transition>
  <p:timing>
    <p:tnLst>
      <p:par>
        <p:cTn id="1" dur="indefinite" restart="never" nodeType="tmRoot"/>
      </p:par>
    </p:tnLst>
  </p:timing>
</p:sldLayout>
</file>

<file path=ppt/slideLayouts/slideLayout710.xml><?xml version="1.0" encoding="utf-8"?>
<p:sldLayout xmlns:a="http://schemas.openxmlformats.org/drawingml/2006/main" xmlns:r="http://schemas.openxmlformats.org/officeDocument/2006/relationships" xmlns:p="http://schemas.openxmlformats.org/presentationml/2006/main" preserve="1" userDrawn="1">
  <p:cSld name="1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2199831"/>
      </p:ext>
    </p:extLst>
  </p:cSld>
  <p:clrMapOvr>
    <a:masterClrMapping/>
  </p:clrMapOvr>
  <p:transition>
    <p:randomBar dir="vert"/>
  </p:transition>
  <p:timing>
    <p:tnLst>
      <p:par>
        <p:cTn id="1" dur="indefinite" restart="never" nodeType="tmRoot"/>
      </p:par>
    </p:tnLst>
  </p:timing>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preserve="1" userDrawn="1">
  <p:cSld name="43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9663141"/>
      </p:ext>
    </p:extLst>
  </p:cSld>
  <p:clrMapOvr>
    <a:masterClrMapping/>
  </p:clrMapOvr>
  <p:transition>
    <p:randomBar dir="vert"/>
  </p:transition>
  <p:timing>
    <p:tnLst>
      <p:par>
        <p:cTn id="1" dur="indefinite" restart="never" nodeType="tmRoot"/>
      </p:par>
    </p:tnLst>
  </p:timing>
</p:sldLayout>
</file>

<file path=ppt/slideLayouts/slideLayout712.xml><?xml version="1.0" encoding="utf-8"?>
<p:sldLayout xmlns:a="http://schemas.openxmlformats.org/drawingml/2006/main" xmlns:r="http://schemas.openxmlformats.org/officeDocument/2006/relationships" xmlns:p="http://schemas.openxmlformats.org/presentationml/2006/main" preserve="1" userDrawn="1">
  <p:cSld name="4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678085960"/>
      </p:ext>
    </p:extLst>
  </p:cSld>
  <p:clrMapOvr>
    <a:masterClrMapping/>
  </p:clrMapOvr>
  <p:transition>
    <p:randomBar dir="vert"/>
  </p:transition>
  <p:timing>
    <p:tnLst>
      <p:par>
        <p:cTn id="1" dur="indefinite" restart="never" nodeType="tmRoot"/>
      </p:par>
    </p:tnLst>
  </p:timing>
</p:sldLayout>
</file>

<file path=ppt/slideLayouts/slideLayout713.xml><?xml version="1.0" encoding="utf-8"?>
<p:sldLayout xmlns:a="http://schemas.openxmlformats.org/drawingml/2006/main" xmlns:r="http://schemas.openxmlformats.org/officeDocument/2006/relationships" xmlns:p="http://schemas.openxmlformats.org/presentationml/2006/main" preserve="1" userDrawn="1">
  <p:cSld name="45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784904705"/>
      </p:ext>
    </p:extLst>
  </p:cSld>
  <p:clrMapOvr>
    <a:masterClrMapping/>
  </p:clrMapOvr>
  <p:transition>
    <p:randomBar dir="vert"/>
  </p:transition>
  <p:timing>
    <p:tnLst>
      <p:par>
        <p:cTn id="1" dur="indefinite" restart="never" nodeType="tmRoot"/>
      </p:par>
    </p:tnLst>
  </p:timing>
</p:sldLayout>
</file>

<file path=ppt/slideLayouts/slideLayout714.xml><?xml version="1.0" encoding="utf-8"?>
<p:sldLayout xmlns:a="http://schemas.openxmlformats.org/drawingml/2006/main" xmlns:r="http://schemas.openxmlformats.org/officeDocument/2006/relationships" xmlns:p="http://schemas.openxmlformats.org/presentationml/2006/main" preserve="1" userDrawn="1">
  <p:cSld name="46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12256433"/>
      </p:ext>
    </p:extLst>
  </p:cSld>
  <p:clrMapOvr>
    <a:masterClrMapping/>
  </p:clrMapOvr>
  <p:transition>
    <p:randomBar dir="vert"/>
  </p:transition>
  <p:timing>
    <p:tnLst>
      <p:par>
        <p:cTn id="1" dur="indefinite" restart="never" nodeType="tmRoot"/>
      </p:par>
    </p:tnLst>
  </p:timing>
</p:sldLayout>
</file>

<file path=ppt/slideLayouts/slideLayout715.xml><?xml version="1.0" encoding="utf-8"?>
<p:sldLayout xmlns:a="http://schemas.openxmlformats.org/drawingml/2006/main" xmlns:r="http://schemas.openxmlformats.org/officeDocument/2006/relationships" xmlns:p="http://schemas.openxmlformats.org/presentationml/2006/main" preserve="1" userDrawn="1">
  <p:cSld name="47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56221289"/>
      </p:ext>
    </p:extLst>
  </p:cSld>
  <p:clrMapOvr>
    <a:masterClrMapping/>
  </p:clrMapOvr>
  <p:transition>
    <p:randomBar dir="vert"/>
  </p:transition>
  <p:timing>
    <p:tnLst>
      <p:par>
        <p:cTn id="1" dur="indefinite" restart="never" nodeType="tmRoot"/>
      </p:par>
    </p:tnLst>
  </p:timing>
</p:sldLayout>
</file>

<file path=ppt/slideLayouts/slideLayout716.xml><?xml version="1.0" encoding="utf-8"?>
<p:sldLayout xmlns:a="http://schemas.openxmlformats.org/drawingml/2006/main" xmlns:r="http://schemas.openxmlformats.org/officeDocument/2006/relationships" xmlns:p="http://schemas.openxmlformats.org/presentationml/2006/main" preserve="1" userDrawn="1">
  <p:cSld name="4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771013416"/>
      </p:ext>
    </p:extLst>
  </p:cSld>
  <p:clrMapOvr>
    <a:masterClrMapping/>
  </p:clrMapOvr>
  <p:transition>
    <p:randomBar dir="vert"/>
  </p:transition>
  <p:timing>
    <p:tnLst>
      <p:par>
        <p:cTn id="1" dur="indefinite" restart="never" nodeType="tmRoot"/>
      </p:par>
    </p:tnLst>
  </p:timing>
</p:sldLayout>
</file>

<file path=ppt/slideLayouts/slideLayout717.xml><?xml version="1.0" encoding="utf-8"?>
<p:sldLayout xmlns:a="http://schemas.openxmlformats.org/drawingml/2006/main" xmlns:r="http://schemas.openxmlformats.org/officeDocument/2006/relationships" xmlns:p="http://schemas.openxmlformats.org/presentationml/2006/main" preserve="1" userDrawn="1">
  <p:cSld name="49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15922848"/>
      </p:ext>
    </p:extLst>
  </p:cSld>
  <p:clrMapOvr>
    <a:masterClrMapping/>
  </p:clrMapOvr>
  <p:transition>
    <p:randomBar dir="vert"/>
  </p:transition>
  <p:timing>
    <p:tnLst>
      <p:par>
        <p:cTn id="1" dur="indefinite" restart="never" nodeType="tmRoot"/>
      </p:par>
    </p:tnLst>
  </p:timing>
</p:sldLayout>
</file>

<file path=ppt/slideLayouts/slideLayout718.xml><?xml version="1.0" encoding="utf-8"?>
<p:sldLayout xmlns:a="http://schemas.openxmlformats.org/drawingml/2006/main" xmlns:r="http://schemas.openxmlformats.org/officeDocument/2006/relationships" xmlns:p="http://schemas.openxmlformats.org/presentationml/2006/main" userDrawn="1">
  <p:cSld name="5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451853842"/>
      </p:ext>
    </p:extLst>
  </p:cSld>
  <p:clrMapOvr>
    <a:masterClrMapping/>
  </p:clrMapOvr>
  <p:transition>
    <p:randomBar dir="vert"/>
  </p:transition>
</p:sldLayout>
</file>

<file path=ppt/slideLayouts/slideLayout719.xml><?xml version="1.0" encoding="utf-8"?>
<p:sldLayout xmlns:a="http://schemas.openxmlformats.org/drawingml/2006/main" xmlns:r="http://schemas.openxmlformats.org/officeDocument/2006/relationships" xmlns:p="http://schemas.openxmlformats.org/presentationml/2006/main" preserve="1" userDrawn="1">
  <p:cSld name="1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9444078"/>
      </p:ext>
    </p:extLst>
  </p:cSld>
  <p:clrMapOvr>
    <a:masterClrMapping/>
  </p:clrMapOvr>
  <p:transition>
    <p:randomBar dir="vert"/>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814763893"/>
      </p:ext>
    </p:extLst>
  </p:cSld>
  <p:clrMapOvr>
    <a:masterClrMapping/>
  </p:clrMapOvr>
  <p:transition>
    <p:randomBar dir="vert"/>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userDrawn="1">
  <p:cSld name="5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222146177"/>
      </p:ext>
    </p:extLst>
  </p:cSld>
  <p:clrMapOvr>
    <a:masterClrMapping/>
  </p:clrMapOvr>
  <p:transition>
    <p:randomBar dir="vert"/>
  </p:transition>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1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8762846"/>
      </p:ext>
    </p:extLst>
  </p:cSld>
  <p:clrMapOvr>
    <a:masterClrMapping/>
  </p:clrMapOvr>
  <p:transition>
    <p:randomBar dir="vert"/>
  </p:transition>
  <p:timing>
    <p:tnLst>
      <p:par>
        <p:cTn id="1" dur="indefinite" restart="never" nodeType="tmRoot"/>
      </p:par>
    </p:tnLst>
  </p:timing>
</p:sldLayout>
</file>

<file path=ppt/slideLayouts/slideLayout722.xml><?xml version="1.0" encoding="utf-8"?>
<p:sldLayout xmlns:a="http://schemas.openxmlformats.org/drawingml/2006/main" xmlns:r="http://schemas.openxmlformats.org/officeDocument/2006/relationships" xmlns:p="http://schemas.openxmlformats.org/presentationml/2006/main" userDrawn="1">
  <p:cSld name="5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122405687"/>
      </p:ext>
    </p:extLst>
  </p:cSld>
  <p:clrMapOvr>
    <a:masterClrMapping/>
  </p:clrMapOvr>
  <p:transition>
    <p:randomBar dir="vert"/>
  </p:transition>
</p:sldLayout>
</file>

<file path=ppt/slideLayouts/slideLayout723.xml><?xml version="1.0" encoding="utf-8"?>
<p:sldLayout xmlns:a="http://schemas.openxmlformats.org/drawingml/2006/main" xmlns:r="http://schemas.openxmlformats.org/officeDocument/2006/relationships" xmlns:p="http://schemas.openxmlformats.org/presentationml/2006/main" preserve="1" userDrawn="1">
  <p:cSld name="1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5744113"/>
      </p:ext>
    </p:extLst>
  </p:cSld>
  <p:clrMapOvr>
    <a:masterClrMapping/>
  </p:clrMapOvr>
  <p:transition>
    <p:randomBar dir="vert"/>
  </p:transition>
  <p:timing>
    <p:tnLst>
      <p:par>
        <p:cTn id="1" dur="indefinite" restart="never" nodeType="tmRoot"/>
      </p:par>
    </p:tnLst>
  </p:timing>
</p:sldLayout>
</file>

<file path=ppt/slideLayouts/slideLayout724.xml><?xml version="1.0" encoding="utf-8"?>
<p:sldLayout xmlns:a="http://schemas.openxmlformats.org/drawingml/2006/main" xmlns:r="http://schemas.openxmlformats.org/officeDocument/2006/relationships" xmlns:p="http://schemas.openxmlformats.org/presentationml/2006/main" userDrawn="1">
  <p:cSld name="5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06233159"/>
      </p:ext>
    </p:extLst>
  </p:cSld>
  <p:clrMapOvr>
    <a:masterClrMapping/>
  </p:clrMapOvr>
  <p:transition>
    <p:randomBar dir="vert"/>
  </p:transition>
</p:sldLayout>
</file>

<file path=ppt/slideLayouts/slideLayout725.xml><?xml version="1.0" encoding="utf-8"?>
<p:sldLayout xmlns:a="http://schemas.openxmlformats.org/drawingml/2006/main" xmlns:r="http://schemas.openxmlformats.org/officeDocument/2006/relationships" xmlns:p="http://schemas.openxmlformats.org/presentationml/2006/main" preserve="1" userDrawn="1">
  <p:cSld name="1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935066"/>
      </p:ext>
    </p:extLst>
  </p:cSld>
  <p:clrMapOvr>
    <a:masterClrMapping/>
  </p:clrMapOvr>
  <p:transition>
    <p:randomBar dir="vert"/>
  </p:transition>
  <p:timing>
    <p:tnLst>
      <p:par>
        <p:cTn id="1" dur="indefinite" restart="never" nodeType="tmRoot"/>
      </p:par>
    </p:tnLst>
  </p:timing>
</p:sldLayout>
</file>

<file path=ppt/slideLayouts/slideLayout726.xml><?xml version="1.0" encoding="utf-8"?>
<p:sldLayout xmlns:a="http://schemas.openxmlformats.org/drawingml/2006/main" xmlns:r="http://schemas.openxmlformats.org/officeDocument/2006/relationships" xmlns:p="http://schemas.openxmlformats.org/presentationml/2006/main" userDrawn="1">
  <p:cSld name="5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85551684"/>
      </p:ext>
    </p:extLst>
  </p:cSld>
  <p:clrMapOvr>
    <a:masterClrMapping/>
  </p:clrMapOvr>
  <p:transition>
    <p:randomBar dir="vert"/>
  </p:transition>
</p:sldLayout>
</file>

<file path=ppt/slideLayouts/slideLayout727.xml><?xml version="1.0" encoding="utf-8"?>
<p:sldLayout xmlns:a="http://schemas.openxmlformats.org/drawingml/2006/main" xmlns:r="http://schemas.openxmlformats.org/officeDocument/2006/relationships" xmlns:p="http://schemas.openxmlformats.org/presentationml/2006/main" preserve="1" userDrawn="1">
  <p:cSld name="2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727611884"/>
      </p:ext>
    </p:extLst>
  </p:cSld>
  <p:clrMapOvr>
    <a:masterClrMapping/>
  </p:clrMapOvr>
  <p:transition>
    <p:randomBar dir="vert"/>
  </p:transition>
  <p:timing>
    <p:tnLst>
      <p:par>
        <p:cTn id="1" dur="indefinite" restart="never" nodeType="tmRoot"/>
      </p:par>
    </p:tnLst>
  </p:timing>
</p:sldLayout>
</file>

<file path=ppt/slideLayouts/slideLayout728.xml><?xml version="1.0" encoding="utf-8"?>
<p:sldLayout xmlns:a="http://schemas.openxmlformats.org/drawingml/2006/main" xmlns:r="http://schemas.openxmlformats.org/officeDocument/2006/relationships" xmlns:p="http://schemas.openxmlformats.org/presentationml/2006/main" userDrawn="1">
  <p:cSld name="55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2951755461"/>
      </p:ext>
    </p:extLst>
  </p:cSld>
  <p:clrMapOvr>
    <a:masterClrMapping/>
  </p:clrMapOvr>
  <p:transition>
    <p:randomBar dir="vert"/>
  </p:transition>
  <p:timing>
    <p:tnLst>
      <p:par>
        <p:cTn id="1" dur="indefinite" restart="never" nodeType="tmRoot"/>
      </p:par>
    </p:tnLst>
  </p:timing>
</p:sldLayout>
</file>

<file path=ppt/slideLayouts/slideLayout729.xml><?xml version="1.0" encoding="utf-8"?>
<p:sldLayout xmlns:a="http://schemas.openxmlformats.org/drawingml/2006/main" xmlns:r="http://schemas.openxmlformats.org/officeDocument/2006/relationships" xmlns:p="http://schemas.openxmlformats.org/presentationml/2006/main" userDrawn="1">
  <p:cSld name="5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40983112"/>
      </p:ext>
    </p:extLst>
  </p:cSld>
  <p:clrMapOvr>
    <a:masterClrMapping/>
  </p:clrMapOvr>
  <p:transition>
    <p:randomBar dir="vert"/>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5019984"/>
      </p:ext>
    </p:extLst>
  </p:cSld>
  <p:clrMapOvr>
    <a:masterClrMapping/>
  </p:clrMapOvr>
  <p:transition>
    <p:randomBar dir="vert"/>
  </p:transition>
  <p:timing>
    <p:tnLst>
      <p:par>
        <p:cTn id="1" dur="indefinite" restart="never" nodeType="tmRoot"/>
      </p:par>
    </p:tnLst>
  </p:timing>
</p:sldLayout>
</file>

<file path=ppt/slideLayouts/slideLayout730.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1749447"/>
      </p:ext>
    </p:extLst>
  </p:cSld>
  <p:clrMapOvr>
    <a:masterClrMapping/>
  </p:clrMapOvr>
  <p:transition>
    <p:randomBar dir="vert"/>
  </p:transition>
</p:sldLayout>
</file>

<file path=ppt/slideLayouts/slideLayout731.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0497648"/>
      </p:ext>
    </p:extLst>
  </p:cSld>
  <p:clrMapOvr>
    <a:masterClrMapping/>
  </p:clrMapOvr>
  <p:transition>
    <p:randomBar dir="vert"/>
  </p:transition>
</p:sldLayout>
</file>

<file path=ppt/slideLayouts/slideLayout732.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2912622"/>
      </p:ext>
    </p:extLst>
  </p:cSld>
  <p:clrMapOvr>
    <a:masterClrMapping/>
  </p:clrMapOvr>
  <p:transition>
    <p:randomBar dir="vert"/>
  </p:transition>
</p:sldLayout>
</file>

<file path=ppt/slideLayouts/slideLayout733.xml><?xml version="1.0" encoding="utf-8"?>
<p:sldLayout xmlns:a="http://schemas.openxmlformats.org/drawingml/2006/main" xmlns:r="http://schemas.openxmlformats.org/officeDocument/2006/relationships" xmlns:p="http://schemas.openxmlformats.org/presentationml/2006/main" userDrawn="1">
  <p:cSld name="5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89141206"/>
      </p:ext>
    </p:extLst>
  </p:cSld>
  <p:clrMapOvr>
    <a:masterClrMapping/>
  </p:clrMapOvr>
  <p:transition>
    <p:randomBar dir="vert"/>
  </p:transition>
</p:sldLayout>
</file>

<file path=ppt/slideLayouts/slideLayout734.xml><?xml version="1.0" encoding="utf-8"?>
<p:sldLayout xmlns:a="http://schemas.openxmlformats.org/drawingml/2006/main" xmlns:r="http://schemas.openxmlformats.org/officeDocument/2006/relationships" xmlns:p="http://schemas.openxmlformats.org/presentationml/2006/main" userDrawn="1">
  <p:cSld name="5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445448977"/>
      </p:ext>
    </p:extLst>
  </p:cSld>
  <p:clrMapOvr>
    <a:masterClrMapping/>
  </p:clrMapOvr>
  <p:transition>
    <p:randomBar dir="vert"/>
  </p:transition>
</p:sldLayout>
</file>

<file path=ppt/slideLayouts/slideLayout735.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23999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6.xml><?xml version="1.0" encoding="utf-8"?>
<p:sldLayout xmlns:a="http://schemas.openxmlformats.org/drawingml/2006/main" xmlns:r="http://schemas.openxmlformats.org/officeDocument/2006/relationships" xmlns:p="http://schemas.openxmlformats.org/presentationml/2006/main" userDrawn="1">
  <p:cSld name="5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429527786"/>
      </p:ext>
    </p:extLst>
  </p:cSld>
  <p:clrMapOvr>
    <a:masterClrMapping/>
  </p:clrMapOvr>
  <p:transition>
    <p:randomBar dir="vert"/>
  </p:transition>
</p:sldLayout>
</file>

<file path=ppt/slideLayouts/slideLayout737.xml><?xml version="1.0" encoding="utf-8"?>
<p:sldLayout xmlns:a="http://schemas.openxmlformats.org/drawingml/2006/main" xmlns:r="http://schemas.openxmlformats.org/officeDocument/2006/relationships" xmlns:p="http://schemas.openxmlformats.org/presentationml/2006/main" userDrawn="1">
  <p:cSld name="6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685535150"/>
      </p:ext>
    </p:extLst>
  </p:cSld>
  <p:clrMapOvr>
    <a:masterClrMapping/>
  </p:clrMapOvr>
  <p:transition>
    <p:randomBar dir="vert"/>
  </p:transition>
</p:sldLayout>
</file>

<file path=ppt/slideLayouts/slideLayout738.xml><?xml version="1.0" encoding="utf-8"?>
<p:sldLayout xmlns:a="http://schemas.openxmlformats.org/drawingml/2006/main" xmlns:r="http://schemas.openxmlformats.org/officeDocument/2006/relationships" xmlns:p="http://schemas.openxmlformats.org/presentationml/2006/main" preserve="1" userDrawn="1">
  <p:cSld name="2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59127730"/>
      </p:ext>
    </p:extLst>
  </p:cSld>
  <p:clrMapOvr>
    <a:masterClrMapping/>
  </p:clrMapOvr>
  <p:transition>
    <p:randomBar dir="vert"/>
  </p:transition>
  <p:timing>
    <p:tnLst>
      <p:par>
        <p:cTn id="1" dur="indefinite" restart="never" nodeType="tmRoot"/>
      </p:par>
    </p:tnLst>
  </p:timing>
</p:sldLayout>
</file>

<file path=ppt/slideLayouts/slideLayout739.xml><?xml version="1.0" encoding="utf-8"?>
<p:sldLayout xmlns:a="http://schemas.openxmlformats.org/drawingml/2006/main" xmlns:r="http://schemas.openxmlformats.org/officeDocument/2006/relationships" xmlns:p="http://schemas.openxmlformats.org/presentationml/2006/main" userDrawn="1">
  <p:cSld name="6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161735445"/>
      </p:ext>
    </p:extLst>
  </p:cSld>
  <p:clrMapOvr>
    <a:masterClrMapping/>
  </p:clrMapOvr>
  <p:transition>
    <p:randomBar dir="vert"/>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725060530"/>
      </p:ext>
    </p:extLst>
  </p:cSld>
  <p:clrMapOvr>
    <a:masterClrMapping/>
  </p:clrMapOvr>
  <p:transition>
    <p:randomBar dir="vert"/>
  </p:transition>
</p:sldLayout>
</file>

<file path=ppt/slideLayouts/slideLayout740.xml><?xml version="1.0" encoding="utf-8"?>
<p:sldLayout xmlns:a="http://schemas.openxmlformats.org/drawingml/2006/main" xmlns:r="http://schemas.openxmlformats.org/officeDocument/2006/relationships" xmlns:p="http://schemas.openxmlformats.org/presentationml/2006/main" preserve="1" userDrawn="1">
  <p:cSld name="2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7378711"/>
      </p:ext>
    </p:extLst>
  </p:cSld>
  <p:clrMapOvr>
    <a:masterClrMapping/>
  </p:clrMapOvr>
  <p:transition>
    <p:randomBar dir="vert"/>
  </p:transition>
  <p:timing>
    <p:tnLst>
      <p:par>
        <p:cTn id="1" dur="indefinite" restart="never" nodeType="tmRoot"/>
      </p:par>
    </p:tnLst>
  </p:timing>
</p:sldLayout>
</file>

<file path=ppt/slideLayouts/slideLayout741.xml><?xml version="1.0" encoding="utf-8"?>
<p:sldLayout xmlns:a="http://schemas.openxmlformats.org/drawingml/2006/main" xmlns:r="http://schemas.openxmlformats.org/officeDocument/2006/relationships" xmlns:p="http://schemas.openxmlformats.org/presentationml/2006/main" userDrawn="1">
  <p:cSld name="6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954876776"/>
      </p:ext>
    </p:extLst>
  </p:cSld>
  <p:clrMapOvr>
    <a:masterClrMapping/>
  </p:clrMapOvr>
  <p:transition>
    <p:randomBar dir="vert"/>
  </p:transition>
</p:sldLayout>
</file>

<file path=ppt/slideLayouts/slideLayout742.xml><?xml version="1.0" encoding="utf-8"?>
<p:sldLayout xmlns:a="http://schemas.openxmlformats.org/drawingml/2006/main" xmlns:r="http://schemas.openxmlformats.org/officeDocument/2006/relationships" xmlns:p="http://schemas.openxmlformats.org/presentationml/2006/main" preserve="1" userDrawn="1">
  <p:cSld name="2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202438"/>
      </p:ext>
    </p:extLst>
  </p:cSld>
  <p:clrMapOvr>
    <a:masterClrMapping/>
  </p:clrMapOvr>
  <p:transition>
    <p:randomBar dir="vert"/>
  </p:transition>
  <p:timing>
    <p:tnLst>
      <p:par>
        <p:cTn id="1" dur="indefinite" restart="never" nodeType="tmRoot"/>
      </p:par>
    </p:tnLst>
  </p:timing>
</p:sldLayout>
</file>

<file path=ppt/slideLayouts/slideLayout743.xml><?xml version="1.0" encoding="utf-8"?>
<p:sldLayout xmlns:a="http://schemas.openxmlformats.org/drawingml/2006/main" xmlns:r="http://schemas.openxmlformats.org/officeDocument/2006/relationships" xmlns:p="http://schemas.openxmlformats.org/presentationml/2006/main" userDrawn="1">
  <p:cSld name="6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946828638"/>
      </p:ext>
    </p:extLst>
  </p:cSld>
  <p:clrMapOvr>
    <a:masterClrMapping/>
  </p:clrMapOvr>
  <p:transition>
    <p:randomBar dir="vert"/>
  </p:transition>
</p:sldLayout>
</file>

<file path=ppt/slideLayouts/slideLayout744.xml><?xml version="1.0" encoding="utf-8"?>
<p:sldLayout xmlns:a="http://schemas.openxmlformats.org/drawingml/2006/main" xmlns:r="http://schemas.openxmlformats.org/officeDocument/2006/relationships" xmlns:p="http://schemas.openxmlformats.org/presentationml/2006/main" preserve="1" userDrawn="1">
  <p:cSld name="2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134985"/>
      </p:ext>
    </p:extLst>
  </p:cSld>
  <p:clrMapOvr>
    <a:masterClrMapping/>
  </p:clrMapOvr>
  <p:transition>
    <p:randomBar dir="vert"/>
  </p:transition>
  <p:timing>
    <p:tnLst>
      <p:par>
        <p:cTn id="1" dur="indefinite" restart="never" nodeType="tmRoot"/>
      </p:par>
    </p:tnLst>
  </p:timing>
</p:sldLayout>
</file>

<file path=ppt/slideLayouts/slideLayout745.xml><?xml version="1.0" encoding="utf-8"?>
<p:sldLayout xmlns:a="http://schemas.openxmlformats.org/drawingml/2006/main" xmlns:r="http://schemas.openxmlformats.org/officeDocument/2006/relationships" xmlns:p="http://schemas.openxmlformats.org/presentationml/2006/main" userDrawn="1">
  <p:cSld name="6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a:defRPr/>
            </a:pPr>
            <a:fld id="{39ADED8E-4E0B-498D-B715-B157A890E4DE}" type="datetimeFigureOut">
              <a:rPr lang="zh-CN" altLang="en-US">
                <a:cs typeface="Arial" panose="020B0604020202020204" pitchFamily="34" charset="0"/>
              </a:rPr>
              <a:pPr>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a:defRPr/>
            </a:pPr>
            <a:fld id="{18634F15-13D2-4C0D-99FD-67E8D2F909DD}" type="slidenum">
              <a:rPr lang="zh-CN" altLang="en-US">
                <a:cs typeface="Arial" panose="020B0604020202020204" pitchFamily="34" charset="0"/>
              </a:rPr>
              <a:pPr>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44036296"/>
      </p:ext>
    </p:extLst>
  </p:cSld>
  <p:clrMapOvr>
    <a:masterClrMapping/>
  </p:clrMapOvr>
  <p:transition>
    <p:randomBar dir="vert"/>
  </p:transition>
</p:sldLayout>
</file>

<file path=ppt/slideLayouts/slideLayout746.xml><?xml version="1.0" encoding="utf-8"?>
<p:sldLayout xmlns:a="http://schemas.openxmlformats.org/drawingml/2006/main" xmlns:r="http://schemas.openxmlformats.org/officeDocument/2006/relationships" xmlns:p="http://schemas.openxmlformats.org/presentationml/2006/main" preserve="1" userDrawn="1">
  <p:cSld name="2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2860221"/>
      </p:ext>
    </p:extLst>
  </p:cSld>
  <p:clrMapOvr>
    <a:masterClrMapping/>
  </p:clrMapOvr>
  <p:transition>
    <p:randomBar dir="vert"/>
  </p:transition>
  <p:timing>
    <p:tnLst>
      <p:par>
        <p:cTn id="1" dur="indefinite" restart="never" nodeType="tmRoot"/>
      </p:par>
    </p:tnLst>
  </p:timing>
</p:sldLayout>
</file>

<file path=ppt/slideLayouts/slideLayout747.xml><?xml version="1.0" encoding="utf-8"?>
<p:sldLayout xmlns:a="http://schemas.openxmlformats.org/drawingml/2006/main" xmlns:r="http://schemas.openxmlformats.org/officeDocument/2006/relationships" xmlns:p="http://schemas.openxmlformats.org/presentationml/2006/main" showMasterSp="0" preserve="1" userDrawn="1">
  <p:cSld name="65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3056762"/>
      </p:ext>
    </p:extLst>
  </p:cSld>
  <p:clrMapOvr>
    <a:masterClrMapping/>
  </p:clrMapOvr>
  <p:transition>
    <p:randomBar dir="vert"/>
  </p:transition>
  <p:timing>
    <p:tnLst>
      <p:par>
        <p:cTn id="1" dur="indefinite" restart="never" nodeType="tmRoot"/>
      </p:par>
    </p:tnLst>
  </p:timing>
</p:sldLayout>
</file>

<file path=ppt/slideLayouts/slideLayout748.xml><?xml version="1.0" encoding="utf-8"?>
<p:sldLayout xmlns:a="http://schemas.openxmlformats.org/drawingml/2006/main" xmlns:r="http://schemas.openxmlformats.org/officeDocument/2006/relationships" xmlns:p="http://schemas.openxmlformats.org/presentationml/2006/main" preserve="1" userDrawn="1">
  <p:cSld name="6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880478212"/>
      </p:ext>
    </p:extLst>
  </p:cSld>
  <p:clrMapOvr>
    <a:masterClrMapping/>
  </p:clrMapOvr>
  <p:transition>
    <p:randomBar dir="vert"/>
  </p:transition>
  <p:timing>
    <p:tnLst>
      <p:par>
        <p:cTn id="1" dur="indefinite" restart="never" nodeType="tmRoot"/>
      </p:par>
    </p:tnLst>
  </p:timing>
</p:sldLayout>
</file>

<file path=ppt/slideLayouts/slideLayout749.xml><?xml version="1.0" encoding="utf-8"?>
<p:sldLayout xmlns:a="http://schemas.openxmlformats.org/drawingml/2006/main" xmlns:r="http://schemas.openxmlformats.org/officeDocument/2006/relationships" xmlns:p="http://schemas.openxmlformats.org/presentationml/2006/main" preserve="1" userDrawn="1">
  <p:cSld name="67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32640349"/>
      </p:ext>
    </p:extLst>
  </p:cSld>
  <p:clrMapOvr>
    <a:masterClrMapping/>
  </p:clrMapOvr>
  <p:transition>
    <p:randomBar dir="vert"/>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9487404"/>
      </p:ext>
    </p:extLst>
  </p:cSld>
  <p:clrMapOvr>
    <a:masterClrMapping/>
  </p:clrMapOvr>
  <p:transition>
    <p:randomBar dir="vert"/>
  </p:transition>
  <p:timing>
    <p:tnLst>
      <p:par>
        <p:cTn id="1" dur="indefinite" restart="never" nodeType="tmRoot"/>
      </p:par>
    </p:tnLst>
  </p:timing>
</p:sldLayout>
</file>

<file path=ppt/slideLayouts/slideLayout750.xml><?xml version="1.0" encoding="utf-8"?>
<p:sldLayout xmlns:a="http://schemas.openxmlformats.org/drawingml/2006/main" xmlns:r="http://schemas.openxmlformats.org/officeDocument/2006/relationships" xmlns:p="http://schemas.openxmlformats.org/presentationml/2006/main" preserve="1" userDrawn="1">
  <p:cSld name="68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51622771"/>
      </p:ext>
    </p:extLst>
  </p:cSld>
  <p:clrMapOvr>
    <a:masterClrMapping/>
  </p:clrMapOvr>
  <p:transition>
    <p:randomBar dir="vert"/>
  </p:transition>
  <p:timing>
    <p:tnLst>
      <p:par>
        <p:cTn id="1" dur="indefinite" restart="never" nodeType="tmRoot"/>
      </p:par>
    </p:tnLst>
  </p:timing>
</p:sldLayout>
</file>

<file path=ppt/slideLayouts/slideLayout751.xml><?xml version="1.0" encoding="utf-8"?>
<p:sldLayout xmlns:a="http://schemas.openxmlformats.org/drawingml/2006/main" xmlns:r="http://schemas.openxmlformats.org/officeDocument/2006/relationships" xmlns:p="http://schemas.openxmlformats.org/presentationml/2006/main" preserve="1" userDrawn="1">
  <p:cSld name="69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903281858"/>
      </p:ext>
    </p:extLst>
  </p:cSld>
  <p:clrMapOvr>
    <a:masterClrMapping/>
  </p:clrMapOvr>
  <p:transition>
    <p:randomBar dir="vert"/>
  </p:transition>
  <p:timing>
    <p:tnLst>
      <p:par>
        <p:cTn id="1" dur="indefinite" restart="never" nodeType="tmRoot"/>
      </p:par>
    </p:tnLst>
  </p:timing>
</p:sldLayout>
</file>

<file path=ppt/slideLayouts/slideLayout752.xml><?xml version="1.0" encoding="utf-8"?>
<p:sldLayout xmlns:a="http://schemas.openxmlformats.org/drawingml/2006/main" xmlns:r="http://schemas.openxmlformats.org/officeDocument/2006/relationships" xmlns:p="http://schemas.openxmlformats.org/presentationml/2006/main" preserve="1" userDrawn="1">
  <p:cSld name="7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31598675"/>
      </p:ext>
    </p:extLst>
  </p:cSld>
  <p:clrMapOvr>
    <a:masterClrMapping/>
  </p:clrMapOvr>
  <p:transition>
    <p:randomBar dir="vert"/>
  </p:transition>
  <p:timing>
    <p:tnLst>
      <p:par>
        <p:cTn id="1" dur="indefinite" restart="never" nodeType="tmRoot"/>
      </p:par>
    </p:tnLst>
  </p:timing>
</p:sldLayout>
</file>

<file path=ppt/slideLayouts/slideLayout753.xml><?xml version="1.0" encoding="utf-8"?>
<p:sldLayout xmlns:a="http://schemas.openxmlformats.org/drawingml/2006/main" xmlns:r="http://schemas.openxmlformats.org/officeDocument/2006/relationships" xmlns:p="http://schemas.openxmlformats.org/presentationml/2006/main" preserve="1" userDrawn="1">
  <p:cSld name="71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04203593"/>
      </p:ext>
    </p:extLst>
  </p:cSld>
  <p:clrMapOvr>
    <a:masterClrMapping/>
  </p:clrMapOvr>
  <p:transition>
    <p:randomBar dir="vert"/>
  </p:transition>
  <p:timing>
    <p:tnLst>
      <p:par>
        <p:cTn id="1" dur="indefinite" restart="never" nodeType="tmRoot"/>
      </p:par>
    </p:tnLst>
  </p:timing>
</p:sldLayout>
</file>

<file path=ppt/slideLayouts/slideLayout754.xml><?xml version="1.0" encoding="utf-8"?>
<p:sldLayout xmlns:a="http://schemas.openxmlformats.org/drawingml/2006/main" xmlns:r="http://schemas.openxmlformats.org/officeDocument/2006/relationships" xmlns:p="http://schemas.openxmlformats.org/presentationml/2006/main" userDrawn="1">
  <p:cSld name="7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71811550"/>
      </p:ext>
    </p:extLst>
  </p:cSld>
  <p:clrMapOvr>
    <a:masterClrMapping/>
  </p:clrMapOvr>
  <p:transition>
    <p:randomBar dir="vert"/>
  </p:transition>
</p:sldLayout>
</file>

<file path=ppt/slideLayouts/slideLayout755.xml><?xml version="1.0" encoding="utf-8"?>
<p:sldLayout xmlns:a="http://schemas.openxmlformats.org/drawingml/2006/main" xmlns:r="http://schemas.openxmlformats.org/officeDocument/2006/relationships" xmlns:p="http://schemas.openxmlformats.org/presentationml/2006/main" preserve="1" userDrawn="1">
  <p:cSld name="2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502946373"/>
      </p:ext>
    </p:extLst>
  </p:cSld>
  <p:clrMapOvr>
    <a:masterClrMapping/>
  </p:clrMapOvr>
  <p:transition>
    <p:randomBar dir="vert"/>
  </p:transition>
  <p:timing>
    <p:tnLst>
      <p:par>
        <p:cTn id="1" dur="indefinite" restart="never" nodeType="tmRoot"/>
      </p:par>
    </p:tnLst>
  </p:timing>
</p:sldLayout>
</file>

<file path=ppt/slideLayouts/slideLayout756.xml><?xml version="1.0" encoding="utf-8"?>
<p:sldLayout xmlns:a="http://schemas.openxmlformats.org/drawingml/2006/main" xmlns:r="http://schemas.openxmlformats.org/officeDocument/2006/relationships" xmlns:p="http://schemas.openxmlformats.org/presentationml/2006/main" userDrawn="1">
  <p:cSld name="7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75895556"/>
      </p:ext>
    </p:extLst>
  </p:cSld>
  <p:clrMapOvr>
    <a:masterClrMapping/>
  </p:clrMapOvr>
  <p:transition>
    <p:randomBar dir="vert"/>
  </p:transition>
</p:sldLayout>
</file>

<file path=ppt/slideLayouts/slideLayout757.xml><?xml version="1.0" encoding="utf-8"?>
<p:sldLayout xmlns:a="http://schemas.openxmlformats.org/drawingml/2006/main" xmlns:r="http://schemas.openxmlformats.org/officeDocument/2006/relationships" xmlns:p="http://schemas.openxmlformats.org/presentationml/2006/main" preserve="1" userDrawn="1">
  <p:cSld name="2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324458"/>
      </p:ext>
    </p:extLst>
  </p:cSld>
  <p:clrMapOvr>
    <a:masterClrMapping/>
  </p:clrMapOvr>
  <p:transition>
    <p:randomBar dir="vert"/>
  </p:transition>
  <p:timing>
    <p:tnLst>
      <p:par>
        <p:cTn id="1" dur="indefinite" restart="never" nodeType="tmRoot"/>
      </p:par>
    </p:tnLst>
  </p:timing>
</p:sldLayout>
</file>

<file path=ppt/slideLayouts/slideLayout758.xml><?xml version="1.0" encoding="utf-8"?>
<p:sldLayout xmlns:a="http://schemas.openxmlformats.org/drawingml/2006/main" xmlns:r="http://schemas.openxmlformats.org/officeDocument/2006/relationships" xmlns:p="http://schemas.openxmlformats.org/presentationml/2006/main" userDrawn="1">
  <p:cSld name="7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203233488"/>
      </p:ext>
    </p:extLst>
  </p:cSld>
  <p:clrMapOvr>
    <a:masterClrMapping/>
  </p:clrMapOvr>
  <p:transition>
    <p:randomBar dir="vert"/>
  </p:transition>
</p:sldLayout>
</file>

<file path=ppt/slideLayouts/slideLayout759.xml><?xml version="1.0" encoding="utf-8"?>
<p:sldLayout xmlns:a="http://schemas.openxmlformats.org/drawingml/2006/main" xmlns:r="http://schemas.openxmlformats.org/officeDocument/2006/relationships" xmlns:p="http://schemas.openxmlformats.org/presentationml/2006/main" preserve="1" userDrawn="1">
  <p:cSld name="2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17747"/>
      </p:ext>
    </p:extLst>
  </p:cSld>
  <p:clrMapOvr>
    <a:masterClrMapping/>
  </p:clrMapOvr>
  <p:transition>
    <p:randomBar dir="vert"/>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199306864"/>
      </p:ext>
    </p:extLst>
  </p:cSld>
  <p:clrMapOvr>
    <a:masterClrMapping/>
  </p:clrMapOvr>
  <p:transition>
    <p:randomBar dir="vert"/>
  </p:transition>
</p:sldLayout>
</file>

<file path=ppt/slideLayouts/slideLayout760.xml><?xml version="1.0" encoding="utf-8"?>
<p:sldLayout xmlns:a="http://schemas.openxmlformats.org/drawingml/2006/main" xmlns:r="http://schemas.openxmlformats.org/officeDocument/2006/relationships" xmlns:p="http://schemas.openxmlformats.org/presentationml/2006/main" userDrawn="1">
  <p:cSld name="7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005635099"/>
      </p:ext>
    </p:extLst>
  </p:cSld>
  <p:clrMapOvr>
    <a:masterClrMapping/>
  </p:clrMapOvr>
  <p:transition>
    <p:randomBar dir="vert"/>
  </p:transition>
</p:sldLayout>
</file>

<file path=ppt/slideLayouts/slideLayout761.xml><?xml version="1.0" encoding="utf-8"?>
<p:sldLayout xmlns:a="http://schemas.openxmlformats.org/drawingml/2006/main" xmlns:r="http://schemas.openxmlformats.org/officeDocument/2006/relationships" xmlns:p="http://schemas.openxmlformats.org/presentationml/2006/main" preserve="1" userDrawn="1">
  <p:cSld name="2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7758413"/>
      </p:ext>
    </p:extLst>
  </p:cSld>
  <p:clrMapOvr>
    <a:masterClrMapping/>
  </p:clrMapOvr>
  <p:transition>
    <p:randomBar dir="vert"/>
  </p:transition>
  <p:timing>
    <p:tnLst>
      <p:par>
        <p:cTn id="1" dur="indefinite" restart="never" nodeType="tmRoot"/>
      </p:par>
    </p:tnLst>
  </p:timing>
</p:sldLayout>
</file>

<file path=ppt/slideLayouts/slideLayout762.xml><?xml version="1.0" encoding="utf-8"?>
<p:sldLayout xmlns:a="http://schemas.openxmlformats.org/drawingml/2006/main" xmlns:r="http://schemas.openxmlformats.org/officeDocument/2006/relationships" xmlns:p="http://schemas.openxmlformats.org/presentationml/2006/main" userDrawn="1">
  <p:cSld name="7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67921018"/>
      </p:ext>
    </p:extLst>
  </p:cSld>
  <p:clrMapOvr>
    <a:masterClrMapping/>
  </p:clrMapOvr>
  <p:transition>
    <p:randomBar dir="vert"/>
  </p:transition>
</p:sldLayout>
</file>

<file path=ppt/slideLayouts/slideLayout763.xml><?xml version="1.0" encoding="utf-8"?>
<p:sldLayout xmlns:a="http://schemas.openxmlformats.org/drawingml/2006/main" xmlns:r="http://schemas.openxmlformats.org/officeDocument/2006/relationships" xmlns:p="http://schemas.openxmlformats.org/presentationml/2006/main" preserve="1" userDrawn="1">
  <p:cSld name="3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0081911"/>
      </p:ext>
    </p:extLst>
  </p:cSld>
  <p:clrMapOvr>
    <a:masterClrMapping/>
  </p:clrMapOvr>
  <p:transition>
    <p:randomBar dir="vert"/>
  </p:transition>
  <p:timing>
    <p:tnLst>
      <p:par>
        <p:cTn id="1" dur="indefinite" restart="never" nodeType="tmRoot"/>
      </p:par>
    </p:tnLst>
  </p:timing>
</p:sldLayout>
</file>

<file path=ppt/slideLayouts/slideLayout764.xml><?xml version="1.0" encoding="utf-8"?>
<p:sldLayout xmlns:a="http://schemas.openxmlformats.org/drawingml/2006/main" xmlns:r="http://schemas.openxmlformats.org/officeDocument/2006/relationships" xmlns:p="http://schemas.openxmlformats.org/presentationml/2006/main" showMasterSp="0" preserve="1" userDrawn="1">
  <p:cSld name="77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8166827"/>
      </p:ext>
    </p:extLst>
  </p:cSld>
  <p:clrMapOvr>
    <a:masterClrMapping/>
  </p:clrMapOvr>
  <p:transition>
    <p:randomBar dir="vert"/>
  </p:transition>
  <p:timing>
    <p:tnLst>
      <p:par>
        <p:cTn id="1" dur="indefinite" restart="never" nodeType="tmRoot"/>
      </p:par>
    </p:tnLst>
  </p:timing>
</p:sldLayout>
</file>

<file path=ppt/slideLayouts/slideLayout765.xml><?xml version="1.0" encoding="utf-8"?>
<p:sldLayout xmlns:a="http://schemas.openxmlformats.org/drawingml/2006/main" xmlns:r="http://schemas.openxmlformats.org/officeDocument/2006/relationships" xmlns:p="http://schemas.openxmlformats.org/presentationml/2006/main" preserve="1" userDrawn="1">
  <p:cSld name="78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0" y="2055813"/>
            <a:ext cx="3357563" cy="1733550"/>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0" y="4005264"/>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41997486"/>
      </p:ext>
    </p:extLst>
  </p:cSld>
  <p:clrMapOvr>
    <a:masterClrMapping/>
  </p:clrMapOvr>
  <p:transition>
    <p:randomBar dir="vert"/>
  </p:transition>
  <p:timing>
    <p:tnLst>
      <p:par>
        <p:cTn id="1" dur="indefinite" restart="never" nodeType="tmRoot"/>
      </p:par>
    </p:tnLst>
  </p:timing>
</p:sldLayout>
</file>

<file path=ppt/slideLayouts/slideLayout766.xml><?xml version="1.0" encoding="utf-8"?>
<p:sldLayout xmlns:a="http://schemas.openxmlformats.org/drawingml/2006/main" xmlns:r="http://schemas.openxmlformats.org/officeDocument/2006/relationships" xmlns:p="http://schemas.openxmlformats.org/presentationml/2006/main" preserve="1" userDrawn="1">
  <p:cSld name="79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1" y="2895600"/>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3832231"/>
      </p:ext>
    </p:extLst>
  </p:cSld>
  <p:clrMapOvr>
    <a:masterClrMapping/>
  </p:clrMapOvr>
  <p:transition>
    <p:randomBar dir="vert"/>
  </p:transition>
  <p:timing>
    <p:tnLst>
      <p:par>
        <p:cTn id="1" dur="indefinite" restart="never" nodeType="tmRoot"/>
      </p:par>
    </p:tnLst>
  </p:timing>
</p:sldLayout>
</file>

<file path=ppt/slideLayouts/slideLayout767.xml><?xml version="1.0" encoding="utf-8"?>
<p:sldLayout xmlns:a="http://schemas.openxmlformats.org/drawingml/2006/main" xmlns:r="http://schemas.openxmlformats.org/officeDocument/2006/relationships" xmlns:p="http://schemas.openxmlformats.org/presentationml/2006/main" preserve="1" userDrawn="1">
  <p:cSld name="80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0"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4"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1791225942"/>
      </p:ext>
    </p:extLst>
  </p:cSld>
  <p:clrMapOvr>
    <a:masterClrMapping/>
  </p:clrMapOvr>
  <p:transition>
    <p:randomBar dir="vert"/>
  </p:transition>
  <p:timing>
    <p:tnLst>
      <p:par>
        <p:cTn id="1" dur="indefinite" restart="never" nodeType="tmRoot"/>
      </p:par>
    </p:tnLst>
  </p:timing>
</p:sldLayout>
</file>

<file path=ppt/slideLayouts/slideLayout768.xml><?xml version="1.0" encoding="utf-8"?>
<p:sldLayout xmlns:a="http://schemas.openxmlformats.org/drawingml/2006/main" xmlns:r="http://schemas.openxmlformats.org/officeDocument/2006/relationships" xmlns:p="http://schemas.openxmlformats.org/presentationml/2006/main" preserve="1" userDrawn="1">
  <p:cSld name="81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7" y="1882720"/>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65319989"/>
      </p:ext>
    </p:extLst>
  </p:cSld>
  <p:clrMapOvr>
    <a:masterClrMapping/>
  </p:clrMapOvr>
  <p:transition>
    <p:randomBar dir="vert"/>
  </p:transition>
  <p:timing>
    <p:tnLst>
      <p:par>
        <p:cTn id="1" dur="indefinite" restart="never" nodeType="tmRoot"/>
      </p:par>
    </p:tnLst>
  </p:timing>
</p:sldLayout>
</file>

<file path=ppt/slideLayouts/slideLayout769.xml><?xml version="1.0" encoding="utf-8"?>
<p:sldLayout xmlns:a="http://schemas.openxmlformats.org/drawingml/2006/main" xmlns:r="http://schemas.openxmlformats.org/officeDocument/2006/relationships" xmlns:p="http://schemas.openxmlformats.org/presentationml/2006/main" preserve="1" userDrawn="1">
  <p:cSld name="8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6" y="1840519"/>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159674074"/>
      </p:ext>
    </p:extLst>
  </p:cSld>
  <p:clrMapOvr>
    <a:masterClrMapping/>
  </p:clrMapOvr>
  <p:transition>
    <p:randomBar dir="vert"/>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6866842"/>
      </p:ext>
    </p:extLst>
  </p:cSld>
  <p:clrMapOvr>
    <a:masterClrMapping/>
  </p:clrMapOvr>
  <p:transition>
    <p:randomBar dir="vert"/>
  </p:transition>
  <p:timing>
    <p:tnLst>
      <p:par>
        <p:cTn id="1" dur="indefinite" restart="never" nodeType="tmRoot"/>
      </p:par>
    </p:tnLst>
  </p:timing>
</p:sldLayout>
</file>

<file path=ppt/slideLayouts/slideLayout770.xml><?xml version="1.0" encoding="utf-8"?>
<p:sldLayout xmlns:a="http://schemas.openxmlformats.org/drawingml/2006/main" xmlns:r="http://schemas.openxmlformats.org/officeDocument/2006/relationships" xmlns:p="http://schemas.openxmlformats.org/presentationml/2006/main" preserve="1" userDrawn="1">
  <p:cSld name="83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4"/>
            <a:ext cx="4869098"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269511849"/>
      </p:ext>
    </p:extLst>
  </p:cSld>
  <p:clrMapOvr>
    <a:masterClrMapping/>
  </p:clrMapOvr>
  <p:transition>
    <p:randomBar dir="vert"/>
  </p:transition>
  <p:timing>
    <p:tnLst>
      <p:par>
        <p:cTn id="1" dur="indefinite" restart="never" nodeType="tmRoot"/>
      </p:par>
    </p:tnLst>
  </p:timing>
</p:sldLayout>
</file>

<file path=ppt/slideLayouts/slideLayout771.xml><?xml version="1.0" encoding="utf-8"?>
<p:sldLayout xmlns:a="http://schemas.openxmlformats.org/drawingml/2006/main" xmlns:r="http://schemas.openxmlformats.org/officeDocument/2006/relationships" xmlns:p="http://schemas.openxmlformats.org/presentationml/2006/main" userDrawn="1">
  <p:cSld name="8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16404849"/>
      </p:ext>
    </p:extLst>
  </p:cSld>
  <p:clrMapOvr>
    <a:masterClrMapping/>
  </p:clrMapOvr>
  <p:transition>
    <p:randomBar dir="vert"/>
  </p:transition>
</p:sldLayout>
</file>

<file path=ppt/slideLayouts/slideLayout772.xml><?xml version="1.0" encoding="utf-8"?>
<p:sldLayout xmlns:a="http://schemas.openxmlformats.org/drawingml/2006/main" xmlns:r="http://schemas.openxmlformats.org/officeDocument/2006/relationships" xmlns:p="http://schemas.openxmlformats.org/presentationml/2006/main" preserve="1" userDrawn="1">
  <p:cSld name="3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458015"/>
      </p:ext>
    </p:extLst>
  </p:cSld>
  <p:clrMapOvr>
    <a:masterClrMapping/>
  </p:clrMapOvr>
  <p:transition>
    <p:randomBar dir="vert"/>
  </p:transition>
  <p:timing>
    <p:tnLst>
      <p:par>
        <p:cTn id="1" dur="indefinite" restart="never" nodeType="tmRoot"/>
      </p:par>
    </p:tnLst>
  </p:timing>
</p:sldLayout>
</file>

<file path=ppt/slideLayouts/slideLayout773.xml><?xml version="1.0" encoding="utf-8"?>
<p:sldLayout xmlns:a="http://schemas.openxmlformats.org/drawingml/2006/main" xmlns:r="http://schemas.openxmlformats.org/officeDocument/2006/relationships" xmlns:p="http://schemas.openxmlformats.org/presentationml/2006/main" userDrawn="1">
  <p:cSld name="8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14299973"/>
      </p:ext>
    </p:extLst>
  </p:cSld>
  <p:clrMapOvr>
    <a:masterClrMapping/>
  </p:clrMapOvr>
  <p:transition>
    <p:randomBar dir="vert"/>
  </p:transition>
</p:sldLayout>
</file>

<file path=ppt/slideLayouts/slideLayout774.xml><?xml version="1.0" encoding="utf-8"?>
<p:sldLayout xmlns:a="http://schemas.openxmlformats.org/drawingml/2006/main" xmlns:r="http://schemas.openxmlformats.org/officeDocument/2006/relationships" xmlns:p="http://schemas.openxmlformats.org/presentationml/2006/main" preserve="1" userDrawn="1">
  <p:cSld name="3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639115"/>
      </p:ext>
    </p:extLst>
  </p:cSld>
  <p:clrMapOvr>
    <a:masterClrMapping/>
  </p:clrMapOvr>
  <p:transition>
    <p:randomBar dir="vert"/>
  </p:transition>
  <p:timing>
    <p:tnLst>
      <p:par>
        <p:cTn id="1" dur="indefinite" restart="never" nodeType="tmRoot"/>
      </p:par>
    </p:tnLst>
  </p:timing>
</p:sldLayout>
</file>

<file path=ppt/slideLayouts/slideLayout775.xml><?xml version="1.0" encoding="utf-8"?>
<p:sldLayout xmlns:a="http://schemas.openxmlformats.org/drawingml/2006/main" xmlns:r="http://schemas.openxmlformats.org/officeDocument/2006/relationships" xmlns:p="http://schemas.openxmlformats.org/presentationml/2006/main" userDrawn="1">
  <p:cSld name="8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9413000"/>
      </p:ext>
    </p:extLst>
  </p:cSld>
  <p:clrMapOvr>
    <a:masterClrMapping/>
  </p:clrMapOvr>
  <p:transition>
    <p:randomBar dir="vert"/>
  </p:transition>
</p:sldLayout>
</file>

<file path=ppt/slideLayouts/slideLayout776.xml><?xml version="1.0" encoding="utf-8"?>
<p:sldLayout xmlns:a="http://schemas.openxmlformats.org/drawingml/2006/main" xmlns:r="http://schemas.openxmlformats.org/officeDocument/2006/relationships" xmlns:p="http://schemas.openxmlformats.org/presentationml/2006/main" preserve="1" userDrawn="1">
  <p:cSld name="3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398290"/>
      </p:ext>
    </p:extLst>
  </p:cSld>
  <p:clrMapOvr>
    <a:masterClrMapping/>
  </p:clrMapOvr>
  <p:transition>
    <p:randomBar dir="vert"/>
  </p:transition>
  <p:timing>
    <p:tnLst>
      <p:par>
        <p:cTn id="1" dur="indefinite" restart="never" nodeType="tmRoot"/>
      </p:par>
    </p:tnLst>
  </p:timing>
</p:sldLayout>
</file>

<file path=ppt/slideLayouts/slideLayout777.xml><?xml version="1.0" encoding="utf-8"?>
<p:sldLayout xmlns:a="http://schemas.openxmlformats.org/drawingml/2006/main" xmlns:r="http://schemas.openxmlformats.org/officeDocument/2006/relationships" xmlns:p="http://schemas.openxmlformats.org/presentationml/2006/main" userDrawn="1">
  <p:cSld name="8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245438387"/>
      </p:ext>
    </p:extLst>
  </p:cSld>
  <p:clrMapOvr>
    <a:masterClrMapping/>
  </p:clrMapOvr>
  <p:transition>
    <p:randomBar dir="vert"/>
  </p:transition>
</p:sldLayout>
</file>

<file path=ppt/slideLayouts/slideLayout778.xml><?xml version="1.0" encoding="utf-8"?>
<p:sldLayout xmlns:a="http://schemas.openxmlformats.org/drawingml/2006/main" xmlns:r="http://schemas.openxmlformats.org/officeDocument/2006/relationships" xmlns:p="http://schemas.openxmlformats.org/presentationml/2006/main" preserve="1" userDrawn="1">
  <p:cSld name="3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0488826"/>
      </p:ext>
    </p:extLst>
  </p:cSld>
  <p:clrMapOvr>
    <a:masterClrMapping/>
  </p:clrMapOvr>
  <p:transition>
    <p:randomBar dir="vert"/>
  </p:transition>
  <p:timing>
    <p:tnLst>
      <p:par>
        <p:cTn id="1" dur="indefinite" restart="never" nodeType="tmRoot"/>
      </p:par>
    </p:tnLst>
  </p:timing>
</p:sldLayout>
</file>

<file path=ppt/slideLayouts/slideLayout779.xml><?xml version="1.0" encoding="utf-8"?>
<p:sldLayout xmlns:a="http://schemas.openxmlformats.org/drawingml/2006/main" xmlns:r="http://schemas.openxmlformats.org/officeDocument/2006/relationships" xmlns:p="http://schemas.openxmlformats.org/presentationml/2006/main" userDrawn="1">
  <p:cSld name="8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96426785"/>
      </p:ext>
    </p:extLst>
  </p:cSld>
  <p:clrMapOvr>
    <a:masterClrMapping/>
  </p:clrMapOvr>
  <p:transition>
    <p:randomBar dir="vert"/>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2328551474"/>
      </p:ext>
    </p:extLst>
  </p:cSld>
  <p:clrMapOvr>
    <a:masterClrMapping/>
  </p:clrMapOvr>
  <p:transition>
    <p:randomBar dir="vert"/>
  </p:transition>
</p:sldLayout>
</file>

<file path=ppt/slideLayouts/slideLayout780.xml><?xml version="1.0" encoding="utf-8"?>
<p:sldLayout xmlns:a="http://schemas.openxmlformats.org/drawingml/2006/main" xmlns:r="http://schemas.openxmlformats.org/officeDocument/2006/relationships" xmlns:p="http://schemas.openxmlformats.org/presentationml/2006/main" preserve="1" userDrawn="1">
  <p:cSld name="3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2427865"/>
      </p:ext>
    </p:extLst>
  </p:cSld>
  <p:clrMapOvr>
    <a:masterClrMapping/>
  </p:clrMapOvr>
  <p:transition>
    <p:randomBar dir="vert"/>
  </p:transition>
  <p:timing>
    <p:tnLst>
      <p:par>
        <p:cTn id="1" dur="indefinite" restart="never" nodeType="tmRoot"/>
      </p:par>
    </p:tnLst>
  </p:timing>
</p:sldLayout>
</file>

<file path=ppt/slideLayouts/slideLayout781.xml><?xml version="1.0" encoding="utf-8"?>
<p:sldLayout xmlns:a="http://schemas.openxmlformats.org/drawingml/2006/main" xmlns:r="http://schemas.openxmlformats.org/officeDocument/2006/relationships" xmlns:p="http://schemas.openxmlformats.org/presentationml/2006/main" userDrawn="1">
  <p:cSld name="89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a:prstGeom prst="rect">
            <a:avLst/>
          </a:prstGeom>
        </p:spPr>
        <p:txBody>
          <a:bodyPr/>
          <a:lstStyle/>
          <a:p>
            <a:pPr defTabSz="914400"/>
            <a:fld id="{32BF82D2-7A68-459D-A996-9BDDA2518FA4}" type="datetimeFigureOut">
              <a:rPr lang="zh-CN" altLang="en-US" smtClean="0">
                <a:solidFill>
                  <a:prstClr val="black">
                    <a:tint val="75000"/>
                  </a:prstClr>
                </a:solidFill>
                <a:cs typeface="Arial" panose="020B0604020202020204" pitchFamily="34" charset="0"/>
              </a:rPr>
              <a:pPr defTabSz="914400"/>
              <a:t>2024/12/9</a:t>
            </a:fld>
            <a:endParaRPr lang="zh-CN" altLang="en-US">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defTabSz="914400"/>
            <a:endParaRPr lang="zh-CN" altLang="en-US">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defTabSz="914400"/>
            <a:fld id="{3E01EE5D-26FB-46D5-A381-ECFB35BF1D34}" type="slidenum">
              <a:rPr lang="zh-CN" altLang="en-US" smtClean="0">
                <a:solidFill>
                  <a:prstClr val="black">
                    <a:tint val="75000"/>
                  </a:prstClr>
                </a:solidFill>
                <a:cs typeface="Arial" panose="020B0604020202020204" pitchFamily="34" charset="0"/>
              </a:rPr>
              <a:pPr defTabSz="914400"/>
              <a:t>‹#›</a:t>
            </a:fld>
            <a:endParaRPr lang="zh-CN" altLang="en-US">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1866586929"/>
      </p:ext>
    </p:extLst>
  </p:cSld>
  <p:clrMapOvr>
    <a:masterClrMapping/>
  </p:clrMapOvr>
  <p:transition>
    <p:randomBar dir="vert"/>
  </p:transition>
  <p:timing>
    <p:tnLst>
      <p:par>
        <p:cTn id="1" dur="indefinite" restart="never" nodeType="tmRoot"/>
      </p:par>
    </p:tnLst>
  </p:timing>
</p:sldLayout>
</file>

<file path=ppt/slideLayouts/slideLayout782.xml><?xml version="1.0" encoding="utf-8"?>
<p:sldLayout xmlns:a="http://schemas.openxmlformats.org/drawingml/2006/main" xmlns:r="http://schemas.openxmlformats.org/officeDocument/2006/relationships" xmlns:p="http://schemas.openxmlformats.org/presentationml/2006/main" userDrawn="1">
  <p:cSld name="9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mn-cs"/>
              </a:defRPr>
            </a:lvl1pPr>
          </a:lstStyle>
          <a:p>
            <a:pPr defTabSz="914400">
              <a:defRPr/>
            </a:pPr>
            <a:fld id="{0C6303A0-9065-42AF-906A-DE1E800FE257}"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mn-cs"/>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mn-cs"/>
              </a:defRPr>
            </a:lvl1pPr>
          </a:lstStyle>
          <a:p>
            <a:pPr defTabSz="914400">
              <a:defRPr/>
            </a:pPr>
            <a:fld id="{2AD3D7CA-7BD8-4738-B6AB-718737AA462A}" type="slidenum">
              <a:rPr lang="zh-CN" altLang="en-US"/>
              <a:pPr defTabSz="914400">
                <a:defRPr/>
              </a:pPr>
              <a:t>‹#›</a:t>
            </a:fld>
            <a:endParaRPr lang="zh-CN" altLang="en-US"/>
          </a:p>
        </p:txBody>
      </p:sp>
    </p:spTree>
    <p:extLst>
      <p:ext uri="{BB962C8B-B14F-4D97-AF65-F5344CB8AC3E}">
        <p14:creationId xmlns:p14="http://schemas.microsoft.com/office/powerpoint/2010/main" val="2761511122"/>
      </p:ext>
    </p:extLst>
  </p:cSld>
  <p:clrMapOvr>
    <a:masterClrMapping/>
  </p:clrMapOvr>
  <p:transition>
    <p:randomBar dir="vert"/>
  </p:transition>
</p:sldLayout>
</file>

<file path=ppt/slideLayouts/slideLayout78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3476613"/>
      </p:ext>
    </p:extLst>
  </p:cSld>
  <p:clrMapOvr>
    <a:masterClrMapping/>
  </p:clrMapOvr>
  <p:transition>
    <p:randomBar dir="vert"/>
  </p:transition>
</p:sldLayout>
</file>

<file path=ppt/slideLayouts/slideLayout784.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7700246"/>
      </p:ext>
    </p:extLst>
  </p:cSld>
  <p:clrMapOvr>
    <a:masterClrMapping/>
  </p:clrMapOvr>
  <p:transition>
    <p:randomBar dir="vert"/>
  </p:transition>
</p:sldLayout>
</file>

<file path=ppt/slideLayouts/slideLayout78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3592821"/>
      </p:ext>
    </p:extLst>
  </p:cSld>
  <p:clrMapOvr>
    <a:masterClrMapping/>
  </p:clrMapOvr>
  <p:transition>
    <p:randomBar dir="vert"/>
  </p:transition>
</p:sldLayout>
</file>

<file path=ppt/slideLayouts/slideLayout786.xml><?xml version="1.0" encoding="utf-8"?>
<p:sldLayout xmlns:a="http://schemas.openxmlformats.org/drawingml/2006/main" xmlns:r="http://schemas.openxmlformats.org/officeDocument/2006/relationships" xmlns:p="http://schemas.openxmlformats.org/presentationml/2006/main" userDrawn="1">
  <p:cSld name="9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3ACFC516-0EBD-4852-9DFD-FFC809B16810}"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400">
              <a:defRPr/>
            </a:pPr>
            <a:fld id="{855DB59F-0B7A-4009-ADD8-CBB6E0E22669}" type="slidenum">
              <a:rPr lang="zh-CN" altLang="en-US"/>
              <a:pPr defTabSz="914400">
                <a:defRPr/>
              </a:pPr>
              <a:t>‹#›</a:t>
            </a:fld>
            <a:endParaRPr lang="zh-CN" altLang="en-US"/>
          </a:p>
        </p:txBody>
      </p:sp>
    </p:spTree>
    <p:extLst>
      <p:ext uri="{BB962C8B-B14F-4D97-AF65-F5344CB8AC3E}">
        <p14:creationId xmlns:p14="http://schemas.microsoft.com/office/powerpoint/2010/main" val="3366294141"/>
      </p:ext>
    </p:extLst>
  </p:cSld>
  <p:clrMapOvr>
    <a:masterClrMapping/>
  </p:clrMapOvr>
  <p:transition>
    <p:randomBar dir="vert"/>
  </p:transition>
</p:sldLayout>
</file>

<file path=ppt/slideLayouts/slideLayout787.xml><?xml version="1.0" encoding="utf-8"?>
<p:sldLayout xmlns:a="http://schemas.openxmlformats.org/drawingml/2006/main" xmlns:r="http://schemas.openxmlformats.org/officeDocument/2006/relationships" xmlns:p="http://schemas.openxmlformats.org/presentationml/2006/main" userDrawn="1">
  <p:cSld name="9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smtClean="0">
                <a:solidFill>
                  <a:prstClr val="black">
                    <a:tint val="75000"/>
                  </a:prstClr>
                </a:solidFill>
              </a:defRPr>
            </a:lvl1pPr>
          </a:lstStyle>
          <a:p>
            <a:pPr defTabSz="914400">
              <a:defRPr/>
            </a:pPr>
            <a:fld id="{39ADED8E-4E0B-498D-B715-B157A890E4DE}"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18634F15-13D2-4C0D-99FD-67E8D2F909DD}"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443278220"/>
      </p:ext>
    </p:extLst>
  </p:cSld>
  <p:clrMapOvr>
    <a:masterClrMapping/>
  </p:clrMapOvr>
  <p:transition>
    <p:randomBar dir="vert"/>
  </p:transition>
</p:sldLayout>
</file>

<file path=ppt/slideLayouts/slideLayout788.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0289511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9.xml><?xml version="1.0" encoding="utf-8"?>
<p:sldLayout xmlns:a="http://schemas.openxmlformats.org/drawingml/2006/main" xmlns:r="http://schemas.openxmlformats.org/officeDocument/2006/relationships" xmlns:p="http://schemas.openxmlformats.org/presentationml/2006/main" userDrawn="1">
  <p:cSld name="93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0"/>
            <a:ext cx="2743200" cy="365125"/>
          </a:xfrm>
          <a:prstGeom prst="rect">
            <a:avLst/>
          </a:prstGeom>
        </p:spPr>
        <p:txBody>
          <a:bodyPr/>
          <a:lstStyle>
            <a:lvl1pPr>
              <a:defRPr>
                <a:solidFill>
                  <a:prstClr val="black">
                    <a:tint val="75000"/>
                  </a:prstClr>
                </a:solidFill>
              </a:defRPr>
            </a:lvl1pPr>
          </a:lstStyle>
          <a:p>
            <a:pPr defTabSz="914400">
              <a:defRPr/>
            </a:pPr>
            <a:fld id="{233108B3-3C5F-434E-B7C6-124BB30C5988}"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4038600" y="6356350"/>
            <a:ext cx="4114800" cy="365125"/>
          </a:xfrm>
          <a:prstGeom prst="rect">
            <a:avLst/>
          </a:prstGeom>
        </p:spPr>
        <p:txBody>
          <a:bodyPr/>
          <a:lstStyle>
            <a:lvl1pPr>
              <a:defRPr>
                <a:solidFill>
                  <a:prstClr val="black">
                    <a:tint val="75000"/>
                  </a:prstClr>
                </a:solidFill>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610600" y="6356350"/>
            <a:ext cx="2743200" cy="365125"/>
          </a:xfrm>
          <a:prstGeom prst="rect">
            <a:avLst/>
          </a:prstGeom>
        </p:spPr>
        <p:txBody>
          <a:bodyPr/>
          <a:lstStyle>
            <a:lvl1pPr>
              <a:defRPr>
                <a:solidFill>
                  <a:prstClr val="black">
                    <a:tint val="75000"/>
                  </a:prstClr>
                </a:solidFill>
              </a:defRPr>
            </a:lvl1pPr>
          </a:lstStyle>
          <a:p>
            <a:pPr defTabSz="914400">
              <a:defRPr/>
            </a:pPr>
            <a:fld id="{0FCC38CE-CFED-41E2-93E2-A213294AFB8B}"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587293171"/>
      </p:ext>
    </p:extLst>
  </p:cSld>
  <p:clrMapOvr>
    <a:masterClrMapping/>
  </p:clrMapOvr>
  <p:transition>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0529514"/>
      </p:ext>
    </p:extLst>
  </p:cSld>
  <p:clrMapOvr>
    <a:masterClrMapping/>
  </p:clrMapOvr>
  <p:transition>
    <p:randomBar dir="vert"/>
  </p:transition>
  <p:timing>
    <p:tnLst>
      <p:par>
        <p:cTn id="1" dur="indefinite" restart="never" nodeType="tmRoot"/>
      </p:par>
    </p:tnLst>
  </p:timing>
</p:sldLayout>
</file>

<file path=ppt/slideLayouts/slideLayout790.xml><?xml version="1.0" encoding="utf-8"?>
<p:sldLayout xmlns:a="http://schemas.openxmlformats.org/drawingml/2006/main" xmlns:r="http://schemas.openxmlformats.org/officeDocument/2006/relationships" xmlns:p="http://schemas.openxmlformats.org/presentationml/2006/main" preserve="1" userDrawn="1">
  <p:cSld name="3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884226"/>
      </p:ext>
    </p:extLst>
  </p:cSld>
  <p:clrMapOvr>
    <a:masterClrMapping/>
  </p:clrMapOvr>
  <p:transition>
    <p:randomBar dir="vert"/>
  </p:transition>
  <p:timing>
    <p:tnLst>
      <p:par>
        <p:cTn id="1" dur="indefinite" restart="never" nodeType="tmRoot"/>
      </p:par>
    </p:tnLst>
  </p:timing>
</p:sldLayout>
</file>

<file path=ppt/slideLayouts/slideLayout79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305689280"/>
      </p:ext>
    </p:extLst>
  </p:cSld>
  <p:clrMapOvr>
    <a:masterClrMapping/>
  </p:clrMapOvr>
  <p:transition spd="slow" advTm="3000">
    <p:random/>
  </p:transition>
</p:sldLayout>
</file>

<file path=ppt/slideLayouts/slideLayout792.xml><?xml version="1.0" encoding="utf-8"?>
<p:sldLayout xmlns:a="http://schemas.openxmlformats.org/drawingml/2006/main" xmlns:r="http://schemas.openxmlformats.org/officeDocument/2006/relationships" xmlns:p="http://schemas.openxmlformats.org/presentationml/2006/main" userDrawn="1">
  <p:cSld name="2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092291"/>
      </p:ext>
    </p:extLst>
  </p:cSld>
  <p:clrMapOvr>
    <a:masterClrMapping/>
  </p:clrMapOvr>
  <p:transition>
    <p:randomBar dir="vert"/>
  </p:transition>
</p:sldLayout>
</file>

<file path=ppt/slideLayouts/slideLayout793.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3811361"/>
      </p:ext>
    </p:extLst>
  </p:cSld>
  <p:clrMapOvr>
    <a:masterClrMapping/>
  </p:clrMapOvr>
  <p:transition>
    <p:randomBar dir="vert"/>
  </p:transition>
</p:sldLayout>
</file>

<file path=ppt/slideLayouts/slideLayout794.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7029049"/>
      </p:ext>
    </p:extLst>
  </p:cSld>
  <p:clrMapOvr>
    <a:masterClrMapping/>
  </p:clrMapOvr>
  <p:transition>
    <p:randomBar dir="vert"/>
  </p:transition>
</p:sldLayout>
</file>

<file path=ppt/slideLayouts/slideLayout79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9587602"/>
      </p:ext>
    </p:extLst>
  </p:cSld>
  <p:clrMapOvr>
    <a:masterClrMapping/>
  </p:clrMapOvr>
  <p:transition>
    <p:randomBar dir="vert"/>
  </p:transition>
</p:sldLayout>
</file>

<file path=ppt/slideLayouts/slideLayout796.xml><?xml version="1.0" encoding="utf-8"?>
<p:sldLayout xmlns:a="http://schemas.openxmlformats.org/drawingml/2006/main" xmlns:r="http://schemas.openxmlformats.org/officeDocument/2006/relationships" xmlns:p="http://schemas.openxmlformats.org/presentationml/2006/main" userDrawn="1">
  <p:cSld name="2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6744604"/>
      </p:ext>
    </p:extLst>
  </p:cSld>
  <p:clrMapOvr>
    <a:masterClrMapping/>
  </p:clrMapOvr>
  <p:transition>
    <p:randomBar dir="vert"/>
  </p:transition>
</p:sldLayout>
</file>

<file path=ppt/slideLayouts/slideLayout797.xml><?xml version="1.0" encoding="utf-8"?>
<p:sldLayout xmlns:a="http://schemas.openxmlformats.org/drawingml/2006/main" xmlns:r="http://schemas.openxmlformats.org/officeDocument/2006/relationships" xmlns:p="http://schemas.openxmlformats.org/presentationml/2006/main" userDrawn="1">
  <p:cSld name="2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7771597"/>
      </p:ext>
    </p:extLst>
  </p:cSld>
  <p:clrMapOvr>
    <a:masterClrMapping/>
  </p:clrMapOvr>
  <p:transition>
    <p:randomBar dir="vert"/>
  </p:transition>
</p:sldLayout>
</file>

<file path=ppt/slideLayouts/slideLayout798.xml><?xml version="1.0" encoding="utf-8"?>
<p:sldLayout xmlns:a="http://schemas.openxmlformats.org/drawingml/2006/main" xmlns:r="http://schemas.openxmlformats.org/officeDocument/2006/relationships" xmlns:p="http://schemas.openxmlformats.org/presentationml/2006/main" userDrawn="1">
  <p:cSld name="2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1184833"/>
      </p:ext>
    </p:extLst>
  </p:cSld>
  <p:clrMapOvr>
    <a:masterClrMapping/>
  </p:clrMapOvr>
  <p:transition>
    <p:randomBar dir="vert"/>
  </p:transition>
</p:sldLayout>
</file>

<file path=ppt/slideLayouts/slideLayout799.xml><?xml version="1.0" encoding="utf-8"?>
<p:sldLayout xmlns:a="http://schemas.openxmlformats.org/drawingml/2006/main" xmlns:r="http://schemas.openxmlformats.org/officeDocument/2006/relationships" xmlns:p="http://schemas.openxmlformats.org/presentationml/2006/main" userDrawn="1">
  <p:cSld name="2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0082112"/>
      </p:ext>
    </p:extLst>
  </p:cSld>
  <p:clrMapOvr>
    <a:masterClrMapping/>
  </p:clrMapOvr>
  <p:transition>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172FB2E-4EC8-4834-B1D2-76071FCAAD5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39999548"/>
      </p:ext>
    </p:extLst>
  </p:cSld>
  <p:clrMapOvr>
    <a:masterClrMapping/>
  </p:clrMapOvr>
  <p:transition>
    <p:randomBar dir="vert"/>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4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cs typeface="Arial" panose="020B0604020202020204" pitchFamily="34" charset="0"/>
              </a:rPr>
              <a:pPr defTabSz="914377"/>
              <a:t>2024/12/9</a:t>
            </a:fld>
            <a:endParaRPr lang="zh-CN" altLang="en-US" sz="1867">
              <a:solidFill>
                <a:prstClr val="black">
                  <a:tint val="75000"/>
                </a:prstClr>
              </a:solidFill>
              <a:cs typeface="Arial" panose="020B0604020202020204" pitchFamily="34" charset="0"/>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cs typeface="Arial" panose="020B0604020202020204" pitchFamily="34" charset="0"/>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cs typeface="Arial" panose="020B0604020202020204" pitchFamily="34" charset="0"/>
              </a:rPr>
              <a:pPr defTabSz="914377"/>
              <a:t>‹#›</a:t>
            </a:fld>
            <a:endParaRPr lang="zh-CN" altLang="en-US" sz="1867">
              <a:solidFill>
                <a:prstClr val="black">
                  <a:tint val="75000"/>
                </a:prstClr>
              </a:solidFill>
              <a:cs typeface="Arial" panose="020B0604020202020204" pitchFamily="34" charset="0"/>
            </a:endParaRPr>
          </a:p>
        </p:txBody>
      </p:sp>
    </p:spTree>
    <p:extLst>
      <p:ext uri="{BB962C8B-B14F-4D97-AF65-F5344CB8AC3E}">
        <p14:creationId xmlns:p14="http://schemas.microsoft.com/office/powerpoint/2010/main" val="3777943213"/>
      </p:ext>
    </p:extLst>
  </p:cSld>
  <p:clrMapOvr>
    <a:masterClrMapping/>
  </p:clrMapOvr>
  <p:transition>
    <p:randomBar dir="vert"/>
  </p:transition>
  <p:timing>
    <p:tnLst>
      <p:par>
        <p:cTn id="1" dur="indefinite" restart="never" nodeType="tmRoot"/>
      </p:par>
    </p:tnLst>
  </p:timing>
</p:sldLayout>
</file>

<file path=ppt/slideLayouts/slideLayout800.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510943487"/>
      </p:ext>
    </p:extLst>
  </p:cSld>
  <p:clrMapOvr>
    <a:masterClrMapping/>
  </p:clrMapOvr>
  <p:transition spd="slow" advTm="3000">
    <p:random/>
  </p:transition>
</p:sldLayout>
</file>

<file path=ppt/slideLayouts/slideLayout801.xml><?xml version="1.0" encoding="utf-8"?>
<p:sldLayout xmlns:a="http://schemas.openxmlformats.org/drawingml/2006/main" xmlns:r="http://schemas.openxmlformats.org/officeDocument/2006/relationships" xmlns:p="http://schemas.openxmlformats.org/presentationml/2006/main" userDrawn="1">
  <p:cSld name="3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2273597"/>
      </p:ext>
    </p:extLst>
  </p:cSld>
  <p:clrMapOvr>
    <a:masterClrMapping/>
  </p:clrMapOvr>
  <p:transition>
    <p:randomBar dir="vert"/>
  </p:transition>
</p:sldLayout>
</file>

<file path=ppt/slideLayouts/slideLayout802.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0577665"/>
      </p:ext>
    </p:extLst>
  </p:cSld>
  <p:clrMapOvr>
    <a:masterClrMapping/>
  </p:clrMapOvr>
  <p:transition>
    <p:randomBar dir="vert"/>
  </p:transition>
</p:sldLayout>
</file>

<file path=ppt/slideLayouts/slideLayout803.xml><?xml version="1.0" encoding="utf-8"?>
<p:sldLayout xmlns:a="http://schemas.openxmlformats.org/drawingml/2006/main" xmlns:r="http://schemas.openxmlformats.org/officeDocument/2006/relationships" xmlns:p="http://schemas.openxmlformats.org/presentationml/2006/main" userDrawn="1">
  <p:cSld name="3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75887165"/>
      </p:ext>
    </p:extLst>
  </p:cSld>
  <p:clrMapOvr>
    <a:masterClrMapping/>
  </p:clrMapOvr>
  <p:transition>
    <p:randomBar dir="vert"/>
  </p:transition>
</p:sldLayout>
</file>

<file path=ppt/slideLayouts/slideLayout804.xml><?xml version="1.0" encoding="utf-8"?>
<p:sldLayout xmlns:a="http://schemas.openxmlformats.org/drawingml/2006/main" xmlns:r="http://schemas.openxmlformats.org/officeDocument/2006/relationships" xmlns:p="http://schemas.openxmlformats.org/presentationml/2006/main" userDrawn="1">
  <p:cSld name="3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532177"/>
      </p:ext>
    </p:extLst>
  </p:cSld>
  <p:clrMapOvr>
    <a:masterClrMapping/>
  </p:clrMapOvr>
  <p:transition>
    <p:randomBar dir="vert"/>
  </p:transition>
</p:sldLayout>
</file>

<file path=ppt/slideLayouts/slideLayout805.xml><?xml version="1.0" encoding="utf-8"?>
<p:sldLayout xmlns:a="http://schemas.openxmlformats.org/drawingml/2006/main" xmlns:r="http://schemas.openxmlformats.org/officeDocument/2006/relationships" xmlns:p="http://schemas.openxmlformats.org/presentationml/2006/main" userDrawn="1">
  <p:cSld name="3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15141869"/>
      </p:ext>
    </p:extLst>
  </p:cSld>
  <p:clrMapOvr>
    <a:masterClrMapping/>
  </p:clrMapOvr>
  <p:transition>
    <p:randomBar dir="vert"/>
  </p:transition>
</p:sldLayout>
</file>

<file path=ppt/slideLayouts/slideLayout806.xml><?xml version="1.0" encoding="utf-8"?>
<p:sldLayout xmlns:a="http://schemas.openxmlformats.org/drawingml/2006/main" xmlns:r="http://schemas.openxmlformats.org/officeDocument/2006/relationships" xmlns:p="http://schemas.openxmlformats.org/presentationml/2006/main" userDrawn="1">
  <p:cSld name="3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1486379"/>
      </p:ext>
    </p:extLst>
  </p:cSld>
  <p:clrMapOvr>
    <a:masterClrMapping/>
  </p:clrMapOvr>
  <p:transition>
    <p:randomBar dir="vert"/>
  </p:transition>
</p:sldLayout>
</file>

<file path=ppt/slideLayouts/slideLayout807.xml><?xml version="1.0" encoding="utf-8"?>
<p:sldLayout xmlns:a="http://schemas.openxmlformats.org/drawingml/2006/main" xmlns:r="http://schemas.openxmlformats.org/officeDocument/2006/relationships" xmlns:p="http://schemas.openxmlformats.org/presentationml/2006/main" userDrawn="1">
  <p:cSld name="3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478018"/>
      </p:ext>
    </p:extLst>
  </p:cSld>
  <p:clrMapOvr>
    <a:masterClrMapping/>
  </p:clrMapOvr>
  <p:transition>
    <p:randomBar dir="vert"/>
  </p:transition>
</p:sldLayout>
</file>

<file path=ppt/slideLayouts/slideLayout808.xml><?xml version="1.0" encoding="utf-8"?>
<p:sldLayout xmlns:a="http://schemas.openxmlformats.org/drawingml/2006/main" xmlns:r="http://schemas.openxmlformats.org/officeDocument/2006/relationships" xmlns:p="http://schemas.openxmlformats.org/presentationml/2006/main" userDrawn="1">
  <p:cSld name="3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7121495"/>
      </p:ext>
    </p:extLst>
  </p:cSld>
  <p:clrMapOvr>
    <a:masterClrMapping/>
  </p:clrMapOvr>
  <p:transition>
    <p:randomBar dir="vert"/>
  </p:transition>
</p:sldLayout>
</file>

<file path=ppt/slideLayouts/slideLayout809.xml><?xml version="1.0" encoding="utf-8"?>
<p:sldLayout xmlns:a="http://schemas.openxmlformats.org/drawingml/2006/main" xmlns:r="http://schemas.openxmlformats.org/officeDocument/2006/relationships" xmlns:p="http://schemas.openxmlformats.org/presentationml/2006/main" userDrawn="1">
  <p:cSld name="9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070513666"/>
      </p:ext>
    </p:extLst>
  </p:cSld>
  <p:clrMapOvr>
    <a:masterClrMapping/>
  </p:clrMapOvr>
  <p:transition>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77242130"/>
      </p:ext>
    </p:extLst>
  </p:cSld>
  <p:clrMapOvr>
    <a:masterClrMapping/>
  </p:clrMapOvr>
  <p:transition>
    <p:randomBar dir="vert"/>
  </p:transition>
</p:sldLayout>
</file>

<file path=ppt/slideLayouts/slideLayout810.xml><?xml version="1.0" encoding="utf-8"?>
<p:sldLayout xmlns:a="http://schemas.openxmlformats.org/drawingml/2006/main" xmlns:r="http://schemas.openxmlformats.org/officeDocument/2006/relationships" xmlns:p="http://schemas.openxmlformats.org/presentationml/2006/main" userDrawn="1">
  <p:cSld name="6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909014"/>
      </p:ext>
    </p:extLst>
  </p:cSld>
  <p:clrMapOvr>
    <a:masterClrMapping/>
  </p:clrMapOvr>
  <p:transition spd="slow" advClick="0" advTm="4000">
    <p:comb/>
  </p:transition>
</p:sldLayout>
</file>

<file path=ppt/slideLayouts/slideLayout811.xml><?xml version="1.0" encoding="utf-8"?>
<p:sldLayout xmlns:a="http://schemas.openxmlformats.org/drawingml/2006/main" xmlns:r="http://schemas.openxmlformats.org/officeDocument/2006/relationships" xmlns:p="http://schemas.openxmlformats.org/presentationml/2006/main" preserve="1" userDrawn="1">
  <p:cSld name="6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89600"/>
      </p:ext>
    </p:extLst>
  </p:cSld>
  <p:clrMapOvr>
    <a:masterClrMapping/>
  </p:clrMapOvr>
  <p:transition>
    <p:randomBar dir="vert"/>
  </p:transition>
</p:sldLayout>
</file>

<file path=ppt/slideLayouts/slideLayout812.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518399498"/>
      </p:ext>
    </p:extLst>
  </p:cSld>
  <p:clrMapOvr>
    <a:masterClrMapping/>
  </p:clrMapOvr>
  <p:transition>
    <p:randomBar dir="vert"/>
  </p:transition>
</p:sldLayout>
</file>

<file path=ppt/slideLayouts/slideLayout813.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0774337"/>
      </p:ext>
    </p:extLst>
  </p:cSld>
  <p:clrMapOvr>
    <a:masterClrMapping/>
  </p:clrMapOvr>
  <p:transition>
    <p:randomBar dir="vert"/>
  </p:transition>
</p:sldLayout>
</file>

<file path=ppt/slideLayouts/slideLayout814.xml><?xml version="1.0" encoding="utf-8"?>
<p:sldLayout xmlns:a="http://schemas.openxmlformats.org/drawingml/2006/main" xmlns:r="http://schemas.openxmlformats.org/officeDocument/2006/relationships" xmlns:p="http://schemas.openxmlformats.org/presentationml/2006/main" preserve="1" userDrawn="1">
  <p:cSld name="3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938485940"/>
      </p:ext>
    </p:extLst>
  </p:cSld>
  <p:clrMapOvr>
    <a:masterClrMapping/>
  </p:clrMapOvr>
  <p:transition>
    <p:randomBar dir="vert"/>
  </p:transition>
  <p:timing>
    <p:tnLst>
      <p:par>
        <p:cTn id="1" dur="indefinite" restart="never" nodeType="tmRoot"/>
      </p:par>
    </p:tnLst>
  </p:timing>
</p:sldLayout>
</file>

<file path=ppt/slideLayouts/slideLayout815.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3696618506"/>
      </p:ext>
    </p:extLst>
  </p:cSld>
  <p:clrMapOvr>
    <a:masterClrMapping/>
  </p:clrMapOvr>
  <p:transition spd="slow" advTm="3000">
    <p:random/>
  </p:transition>
</p:sldLayout>
</file>

<file path=ppt/slideLayouts/slideLayout816.xml><?xml version="1.0" encoding="utf-8"?>
<p:sldLayout xmlns:a="http://schemas.openxmlformats.org/drawingml/2006/main" xmlns:r="http://schemas.openxmlformats.org/officeDocument/2006/relationships" xmlns:p="http://schemas.openxmlformats.org/presentationml/2006/main" userDrawn="1">
  <p:cSld name="3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2176797"/>
      </p:ext>
    </p:extLst>
  </p:cSld>
  <p:clrMapOvr>
    <a:masterClrMapping/>
  </p:clrMapOvr>
  <p:transition>
    <p:randomBar dir="vert"/>
  </p:transition>
</p:sldLayout>
</file>

<file path=ppt/slideLayouts/slideLayout817.xml><?xml version="1.0" encoding="utf-8"?>
<p:sldLayout xmlns:a="http://schemas.openxmlformats.org/drawingml/2006/main" xmlns:r="http://schemas.openxmlformats.org/officeDocument/2006/relationships" xmlns:p="http://schemas.openxmlformats.org/presentationml/2006/main" userDrawn="1">
  <p:cSld name="3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990042"/>
      </p:ext>
    </p:extLst>
  </p:cSld>
  <p:clrMapOvr>
    <a:masterClrMapping/>
  </p:clrMapOvr>
  <p:transition>
    <p:randomBar dir="vert"/>
  </p:transition>
</p:sldLayout>
</file>

<file path=ppt/slideLayouts/slideLayout818.xml><?xml version="1.0" encoding="utf-8"?>
<p:sldLayout xmlns:a="http://schemas.openxmlformats.org/drawingml/2006/main" xmlns:r="http://schemas.openxmlformats.org/officeDocument/2006/relationships" xmlns:p="http://schemas.openxmlformats.org/presentationml/2006/main" userDrawn="1">
  <p:cSld name="4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0258852"/>
      </p:ext>
    </p:extLst>
  </p:cSld>
  <p:clrMapOvr>
    <a:masterClrMapping/>
  </p:clrMapOvr>
  <p:transition>
    <p:randomBar dir="vert"/>
  </p:transition>
</p:sldLayout>
</file>

<file path=ppt/slideLayouts/slideLayout819.xml><?xml version="1.0" encoding="utf-8"?>
<p:sldLayout xmlns:a="http://schemas.openxmlformats.org/drawingml/2006/main" xmlns:r="http://schemas.openxmlformats.org/officeDocument/2006/relationships" xmlns:p="http://schemas.openxmlformats.org/presentationml/2006/main" userDrawn="1">
  <p:cSld name="4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5118626"/>
      </p:ext>
    </p:extLst>
  </p:cSld>
  <p:clrMapOvr>
    <a:masterClrMapping/>
  </p:clrMapOvr>
  <p:transition>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1262248"/>
      </p:ext>
    </p:extLst>
  </p:cSld>
  <p:clrMapOvr>
    <a:masterClrMapping/>
  </p:clrMapOvr>
  <p:transition>
    <p:randomBar dir="vert"/>
  </p:transition>
</p:sldLayout>
</file>

<file path=ppt/slideLayouts/slideLayout820.xml><?xml version="1.0" encoding="utf-8"?>
<p:sldLayout xmlns:a="http://schemas.openxmlformats.org/drawingml/2006/main" xmlns:r="http://schemas.openxmlformats.org/officeDocument/2006/relationships" xmlns:p="http://schemas.openxmlformats.org/presentationml/2006/main" userDrawn="1">
  <p:cSld name="4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06485826"/>
      </p:ext>
    </p:extLst>
  </p:cSld>
  <p:clrMapOvr>
    <a:masterClrMapping/>
  </p:clrMapOvr>
  <p:transition>
    <p:randomBar dir="vert"/>
  </p:transition>
</p:sldLayout>
</file>

<file path=ppt/slideLayouts/slideLayout821.xml><?xml version="1.0" encoding="utf-8"?>
<p:sldLayout xmlns:a="http://schemas.openxmlformats.org/drawingml/2006/main" xmlns:r="http://schemas.openxmlformats.org/officeDocument/2006/relationships" xmlns:p="http://schemas.openxmlformats.org/presentationml/2006/main" userDrawn="1">
  <p:cSld name="4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7461294"/>
      </p:ext>
    </p:extLst>
  </p:cSld>
  <p:clrMapOvr>
    <a:masterClrMapping/>
  </p:clrMapOvr>
  <p:transition>
    <p:randomBar dir="vert"/>
  </p:transition>
</p:sldLayout>
</file>

<file path=ppt/slideLayouts/slideLayout822.xml><?xml version="1.0" encoding="utf-8"?>
<p:sldLayout xmlns:a="http://schemas.openxmlformats.org/drawingml/2006/main" xmlns:r="http://schemas.openxmlformats.org/officeDocument/2006/relationships" xmlns:p="http://schemas.openxmlformats.org/presentationml/2006/main" userDrawn="1">
  <p:cSld name="4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2724592"/>
      </p:ext>
    </p:extLst>
  </p:cSld>
  <p:clrMapOvr>
    <a:masterClrMapping/>
  </p:clrMapOvr>
  <p:transition>
    <p:randomBar dir="vert"/>
  </p:transition>
</p:sldLayout>
</file>

<file path=ppt/slideLayouts/slideLayout823.xml><?xml version="1.0" encoding="utf-8"?>
<p:sldLayout xmlns:a="http://schemas.openxmlformats.org/drawingml/2006/main" xmlns:r="http://schemas.openxmlformats.org/officeDocument/2006/relationships" xmlns:p="http://schemas.openxmlformats.org/presentationml/2006/main" userDrawn="1">
  <p:cSld name="4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80166049"/>
      </p:ext>
    </p:extLst>
  </p:cSld>
  <p:clrMapOvr>
    <a:masterClrMapping/>
  </p:clrMapOvr>
  <p:transition>
    <p:randomBar dir="vert"/>
  </p:transition>
</p:sldLayout>
</file>

<file path=ppt/slideLayouts/slideLayout82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227446703"/>
      </p:ext>
    </p:extLst>
  </p:cSld>
  <p:clrMapOvr>
    <a:masterClrMapping/>
  </p:clrMapOvr>
  <p:transition spd="slow" advTm="3000">
    <p:random/>
  </p:transition>
</p:sldLayout>
</file>

<file path=ppt/slideLayouts/slideLayout825.xml><?xml version="1.0" encoding="utf-8"?>
<p:sldLayout xmlns:a="http://schemas.openxmlformats.org/drawingml/2006/main" xmlns:r="http://schemas.openxmlformats.org/officeDocument/2006/relationships" xmlns:p="http://schemas.openxmlformats.org/presentationml/2006/main" userDrawn="1">
  <p:cSld name="4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1806980"/>
      </p:ext>
    </p:extLst>
  </p:cSld>
  <p:clrMapOvr>
    <a:masterClrMapping/>
  </p:clrMapOvr>
  <p:transition>
    <p:randomBar dir="vert"/>
  </p:transition>
</p:sldLayout>
</file>

<file path=ppt/slideLayouts/slideLayout826.xml><?xml version="1.0" encoding="utf-8"?>
<p:sldLayout xmlns:a="http://schemas.openxmlformats.org/drawingml/2006/main" xmlns:r="http://schemas.openxmlformats.org/officeDocument/2006/relationships" xmlns:p="http://schemas.openxmlformats.org/presentationml/2006/main" userDrawn="1">
  <p:cSld name="4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4311608"/>
      </p:ext>
    </p:extLst>
  </p:cSld>
  <p:clrMapOvr>
    <a:masterClrMapping/>
  </p:clrMapOvr>
  <p:transition>
    <p:randomBar dir="vert"/>
  </p:transition>
</p:sldLayout>
</file>

<file path=ppt/slideLayouts/slideLayout827.xml><?xml version="1.0" encoding="utf-8"?>
<p:sldLayout xmlns:a="http://schemas.openxmlformats.org/drawingml/2006/main" xmlns:r="http://schemas.openxmlformats.org/officeDocument/2006/relationships" xmlns:p="http://schemas.openxmlformats.org/presentationml/2006/main" userDrawn="1">
  <p:cSld name="4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9780129"/>
      </p:ext>
    </p:extLst>
  </p:cSld>
  <p:clrMapOvr>
    <a:masterClrMapping/>
  </p:clrMapOvr>
  <p:transition>
    <p:randomBar dir="vert"/>
  </p:transition>
</p:sldLayout>
</file>

<file path=ppt/slideLayouts/slideLayout828.xml><?xml version="1.0" encoding="utf-8"?>
<p:sldLayout xmlns:a="http://schemas.openxmlformats.org/drawingml/2006/main" xmlns:r="http://schemas.openxmlformats.org/officeDocument/2006/relationships" xmlns:p="http://schemas.openxmlformats.org/presentationml/2006/main" userDrawn="1">
  <p:cSld name="4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351121"/>
      </p:ext>
    </p:extLst>
  </p:cSld>
  <p:clrMapOvr>
    <a:masterClrMapping/>
  </p:clrMapOvr>
  <p:transition>
    <p:randomBar dir="vert"/>
  </p:transition>
</p:sldLayout>
</file>

<file path=ppt/slideLayouts/slideLayout829.xml><?xml version="1.0" encoding="utf-8"?>
<p:sldLayout xmlns:a="http://schemas.openxmlformats.org/drawingml/2006/main" xmlns:r="http://schemas.openxmlformats.org/officeDocument/2006/relationships" xmlns:p="http://schemas.openxmlformats.org/presentationml/2006/main" userDrawn="1">
  <p:cSld name="5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9461846"/>
      </p:ext>
    </p:extLst>
  </p:cSld>
  <p:clrMapOvr>
    <a:masterClrMapping/>
  </p:clrMapOvr>
  <p:transition>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3916289"/>
      </p:ext>
    </p:extLst>
  </p:cSld>
  <p:clrMapOvr>
    <a:masterClrMapping/>
  </p:clrMapOvr>
  <p:transition>
    <p:randomBar dir="vert"/>
  </p:transition>
</p:sldLayout>
</file>

<file path=ppt/slideLayouts/slideLayout830.xml><?xml version="1.0" encoding="utf-8"?>
<p:sldLayout xmlns:a="http://schemas.openxmlformats.org/drawingml/2006/main" xmlns:r="http://schemas.openxmlformats.org/officeDocument/2006/relationships" xmlns:p="http://schemas.openxmlformats.org/presentationml/2006/main" userDrawn="1">
  <p:cSld name="5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2682451"/>
      </p:ext>
    </p:extLst>
  </p:cSld>
  <p:clrMapOvr>
    <a:masterClrMapping/>
  </p:clrMapOvr>
  <p:transition>
    <p:randomBar dir="vert"/>
  </p:transition>
</p:sldLayout>
</file>

<file path=ppt/slideLayouts/slideLayout831.xml><?xml version="1.0" encoding="utf-8"?>
<p:sldLayout xmlns:a="http://schemas.openxmlformats.org/drawingml/2006/main" xmlns:r="http://schemas.openxmlformats.org/officeDocument/2006/relationships" xmlns:p="http://schemas.openxmlformats.org/presentationml/2006/main" userDrawn="1">
  <p:cSld name="5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6949396"/>
      </p:ext>
    </p:extLst>
  </p:cSld>
  <p:clrMapOvr>
    <a:masterClrMapping/>
  </p:clrMapOvr>
  <p:transition>
    <p:randomBar dir="vert"/>
  </p:transition>
</p:sldLayout>
</file>

<file path=ppt/slideLayouts/slideLayout832.xml><?xml version="1.0" encoding="utf-8"?>
<p:sldLayout xmlns:a="http://schemas.openxmlformats.org/drawingml/2006/main" xmlns:r="http://schemas.openxmlformats.org/officeDocument/2006/relationships" xmlns:p="http://schemas.openxmlformats.org/presentationml/2006/main" userDrawn="1">
  <p:cSld name="5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367297"/>
      </p:ext>
    </p:extLst>
  </p:cSld>
  <p:clrMapOvr>
    <a:masterClrMapping/>
  </p:clrMapOvr>
  <p:transition>
    <p:randomBar dir="vert"/>
  </p:transition>
</p:sldLayout>
</file>

<file path=ppt/slideLayouts/slideLayout833.xml><?xml version="1.0" encoding="utf-8"?>
<p:sldLayout xmlns:a="http://schemas.openxmlformats.org/drawingml/2006/main" xmlns:r="http://schemas.openxmlformats.org/officeDocument/2006/relationships" xmlns:p="http://schemas.openxmlformats.org/presentationml/2006/main" userDrawn="1">
  <p:cSld name="9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807718678"/>
      </p:ext>
    </p:extLst>
  </p:cSld>
  <p:clrMapOvr>
    <a:masterClrMapping/>
  </p:clrMapOvr>
  <p:transition>
    <p:randomBar dir="vert"/>
  </p:transition>
</p:sldLayout>
</file>

<file path=ppt/slideLayouts/slideLayout834.xml><?xml version="1.0" encoding="utf-8"?>
<p:sldLayout xmlns:a="http://schemas.openxmlformats.org/drawingml/2006/main" xmlns:r="http://schemas.openxmlformats.org/officeDocument/2006/relationships" xmlns:p="http://schemas.openxmlformats.org/presentationml/2006/main" userDrawn="1">
  <p:cSld name="7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116452"/>
      </p:ext>
    </p:extLst>
  </p:cSld>
  <p:clrMapOvr>
    <a:masterClrMapping/>
  </p:clrMapOvr>
  <p:transition spd="slow" advClick="0" advTm="4000">
    <p:comb/>
  </p:transition>
</p:sldLayout>
</file>

<file path=ppt/slideLayouts/slideLayout835.xml><?xml version="1.0" encoding="utf-8"?>
<p:sldLayout xmlns:a="http://schemas.openxmlformats.org/drawingml/2006/main" xmlns:r="http://schemas.openxmlformats.org/officeDocument/2006/relationships" xmlns:p="http://schemas.openxmlformats.org/presentationml/2006/main" preserve="1" userDrawn="1">
  <p:cSld name="7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6862661"/>
      </p:ext>
    </p:extLst>
  </p:cSld>
  <p:clrMapOvr>
    <a:masterClrMapping/>
  </p:clrMapOvr>
  <p:transition>
    <p:randomBar dir="vert"/>
  </p:transition>
</p:sldLayout>
</file>

<file path=ppt/slideLayouts/slideLayout836.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583503402"/>
      </p:ext>
    </p:extLst>
  </p:cSld>
  <p:clrMapOvr>
    <a:masterClrMapping/>
  </p:clrMapOvr>
  <p:transition>
    <p:randomBar dir="vert"/>
  </p:transition>
</p:sldLayout>
</file>

<file path=ppt/slideLayouts/slideLayout837.xml><?xml version="1.0" encoding="utf-8"?>
<p:sldLayout xmlns:a="http://schemas.openxmlformats.org/drawingml/2006/main" xmlns:r="http://schemas.openxmlformats.org/officeDocument/2006/relationships" xmlns:p="http://schemas.openxmlformats.org/presentationml/2006/main" preserve="1" userDrawn="1">
  <p:cSld name="3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163383"/>
      </p:ext>
    </p:extLst>
  </p:cSld>
  <p:clrMapOvr>
    <a:masterClrMapping/>
  </p:clrMapOvr>
  <p:transition>
    <p:randomBar dir="vert"/>
  </p:transition>
  <p:timing>
    <p:tnLst>
      <p:par>
        <p:cTn id="1" dur="indefinite" restart="never" nodeType="tmRoot"/>
      </p:par>
    </p:tnLst>
  </p:timing>
</p:sldLayout>
</file>

<file path=ppt/slideLayouts/slideLayout838.xml><?xml version="1.0" encoding="utf-8"?>
<p:sldLayout xmlns:a="http://schemas.openxmlformats.org/drawingml/2006/main" xmlns:r="http://schemas.openxmlformats.org/officeDocument/2006/relationships" xmlns:p="http://schemas.openxmlformats.org/presentationml/2006/main" userDrawn="1">
  <p:cSld name="15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670107585"/>
      </p:ext>
    </p:extLst>
  </p:cSld>
  <p:clrMapOvr>
    <a:masterClrMapping/>
  </p:clrMapOvr>
  <p:transition spd="slow" advTm="3000">
    <p:random/>
  </p:transition>
</p:sldLayout>
</file>

<file path=ppt/slideLayouts/slideLayout839.xml><?xml version="1.0" encoding="utf-8"?>
<p:sldLayout xmlns:a="http://schemas.openxmlformats.org/drawingml/2006/main" xmlns:r="http://schemas.openxmlformats.org/officeDocument/2006/relationships" xmlns:p="http://schemas.openxmlformats.org/presentationml/2006/main" userDrawn="1">
  <p:cSld name="5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4006221"/>
      </p:ext>
    </p:extLst>
  </p:cSld>
  <p:clrMapOvr>
    <a:masterClrMapping/>
  </p:clrMapOvr>
  <p:transition>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6106317"/>
      </p:ext>
    </p:extLst>
  </p:cSld>
  <p:clrMapOvr>
    <a:masterClrMapping/>
  </p:clrMapOvr>
  <p:transition>
    <p:randomBar dir="vert"/>
  </p:transition>
</p:sldLayout>
</file>

<file path=ppt/slideLayouts/slideLayout840.xml><?xml version="1.0" encoding="utf-8"?>
<p:sldLayout xmlns:a="http://schemas.openxmlformats.org/drawingml/2006/main" xmlns:r="http://schemas.openxmlformats.org/officeDocument/2006/relationships" xmlns:p="http://schemas.openxmlformats.org/presentationml/2006/main" userDrawn="1">
  <p:cSld name="5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3666137"/>
      </p:ext>
    </p:extLst>
  </p:cSld>
  <p:clrMapOvr>
    <a:masterClrMapping/>
  </p:clrMapOvr>
  <p:transition>
    <p:randomBar dir="vert"/>
  </p:transition>
</p:sldLayout>
</file>

<file path=ppt/slideLayouts/slideLayout841.xml><?xml version="1.0" encoding="utf-8"?>
<p:sldLayout xmlns:a="http://schemas.openxmlformats.org/drawingml/2006/main" xmlns:r="http://schemas.openxmlformats.org/officeDocument/2006/relationships" xmlns:p="http://schemas.openxmlformats.org/presentationml/2006/main" userDrawn="1">
  <p:cSld name="5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52091360"/>
      </p:ext>
    </p:extLst>
  </p:cSld>
  <p:clrMapOvr>
    <a:masterClrMapping/>
  </p:clrMapOvr>
  <p:transition>
    <p:randomBar dir="vert"/>
  </p:transition>
</p:sldLayout>
</file>

<file path=ppt/slideLayouts/slideLayout842.xml><?xml version="1.0" encoding="utf-8"?>
<p:sldLayout xmlns:a="http://schemas.openxmlformats.org/drawingml/2006/main" xmlns:r="http://schemas.openxmlformats.org/officeDocument/2006/relationships" xmlns:p="http://schemas.openxmlformats.org/presentationml/2006/main" userDrawn="1">
  <p:cSld name="5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6004487"/>
      </p:ext>
    </p:extLst>
  </p:cSld>
  <p:clrMapOvr>
    <a:masterClrMapping/>
  </p:clrMapOvr>
  <p:transition>
    <p:randomBar dir="vert"/>
  </p:transition>
</p:sldLayout>
</file>

<file path=ppt/slideLayouts/slideLayout843.xml><?xml version="1.0" encoding="utf-8"?>
<p:sldLayout xmlns:a="http://schemas.openxmlformats.org/drawingml/2006/main" xmlns:r="http://schemas.openxmlformats.org/officeDocument/2006/relationships" xmlns:p="http://schemas.openxmlformats.org/presentationml/2006/main" userDrawn="1">
  <p:cSld name="5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7783001"/>
      </p:ext>
    </p:extLst>
  </p:cSld>
  <p:clrMapOvr>
    <a:masterClrMapping/>
  </p:clrMapOvr>
  <p:transition>
    <p:randomBar dir="vert"/>
  </p:transition>
</p:sldLayout>
</file>

<file path=ppt/slideLayouts/slideLayout844.xml><?xml version="1.0" encoding="utf-8"?>
<p:sldLayout xmlns:a="http://schemas.openxmlformats.org/drawingml/2006/main" xmlns:r="http://schemas.openxmlformats.org/officeDocument/2006/relationships" xmlns:p="http://schemas.openxmlformats.org/presentationml/2006/main" userDrawn="1">
  <p:cSld name="5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1232524"/>
      </p:ext>
    </p:extLst>
  </p:cSld>
  <p:clrMapOvr>
    <a:masterClrMapping/>
  </p:clrMapOvr>
  <p:transition>
    <p:randomBar dir="vert"/>
  </p:transition>
</p:sldLayout>
</file>

<file path=ppt/slideLayouts/slideLayout845.xml><?xml version="1.0" encoding="utf-8"?>
<p:sldLayout xmlns:a="http://schemas.openxmlformats.org/drawingml/2006/main" xmlns:r="http://schemas.openxmlformats.org/officeDocument/2006/relationships" xmlns:p="http://schemas.openxmlformats.org/presentationml/2006/main" userDrawn="1">
  <p:cSld name="6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734320"/>
      </p:ext>
    </p:extLst>
  </p:cSld>
  <p:clrMapOvr>
    <a:masterClrMapping/>
  </p:clrMapOvr>
  <p:transition>
    <p:randomBar dir="vert"/>
  </p:transition>
</p:sldLayout>
</file>

<file path=ppt/slideLayouts/slideLayout846.xml><?xml version="1.0" encoding="utf-8"?>
<p:sldLayout xmlns:a="http://schemas.openxmlformats.org/drawingml/2006/main" xmlns:r="http://schemas.openxmlformats.org/officeDocument/2006/relationships" xmlns:p="http://schemas.openxmlformats.org/presentationml/2006/main" userDrawn="1">
  <p:cSld name="6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30709963"/>
      </p:ext>
    </p:extLst>
  </p:cSld>
  <p:clrMapOvr>
    <a:masterClrMapping/>
  </p:clrMapOvr>
  <p:transition>
    <p:randomBar dir="vert"/>
  </p:transition>
</p:sldLayout>
</file>

<file path=ppt/slideLayouts/slideLayout847.xml><?xml version="1.0" encoding="utf-8"?>
<p:sldLayout xmlns:a="http://schemas.openxmlformats.org/drawingml/2006/main" xmlns:r="http://schemas.openxmlformats.org/officeDocument/2006/relationships" xmlns:p="http://schemas.openxmlformats.org/presentationml/2006/main" userDrawn="1">
  <p:cSld name="16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4021039514"/>
      </p:ext>
    </p:extLst>
  </p:cSld>
  <p:clrMapOvr>
    <a:masterClrMapping/>
  </p:clrMapOvr>
  <p:transition spd="slow" advTm="3000">
    <p:random/>
  </p:transition>
</p:sldLayout>
</file>

<file path=ppt/slideLayouts/slideLayout848.xml><?xml version="1.0" encoding="utf-8"?>
<p:sldLayout xmlns:a="http://schemas.openxmlformats.org/drawingml/2006/main" xmlns:r="http://schemas.openxmlformats.org/officeDocument/2006/relationships" xmlns:p="http://schemas.openxmlformats.org/presentationml/2006/main" userDrawn="1">
  <p:cSld name="6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3282316"/>
      </p:ext>
    </p:extLst>
  </p:cSld>
  <p:clrMapOvr>
    <a:masterClrMapping/>
  </p:clrMapOvr>
  <p:transition>
    <p:randomBar dir="vert"/>
  </p:transition>
</p:sldLayout>
</file>

<file path=ppt/slideLayouts/slideLayout849.xml><?xml version="1.0" encoding="utf-8"?>
<p:sldLayout xmlns:a="http://schemas.openxmlformats.org/drawingml/2006/main" xmlns:r="http://schemas.openxmlformats.org/officeDocument/2006/relationships" xmlns:p="http://schemas.openxmlformats.org/presentationml/2006/main" userDrawn="1">
  <p:cSld name="6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39966"/>
      </p:ext>
    </p:extLst>
  </p:cSld>
  <p:clrMapOvr>
    <a:masterClrMapping/>
  </p:clrMapOvr>
  <p:transition>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89627014"/>
      </p:ext>
    </p:extLst>
  </p:cSld>
  <p:clrMapOvr>
    <a:masterClrMapping/>
  </p:clrMapOvr>
  <p:transition>
    <p:randomBar dir="vert"/>
  </p:transition>
</p:sldLayout>
</file>

<file path=ppt/slideLayouts/slideLayout850.xml><?xml version="1.0" encoding="utf-8"?>
<p:sldLayout xmlns:a="http://schemas.openxmlformats.org/drawingml/2006/main" xmlns:r="http://schemas.openxmlformats.org/officeDocument/2006/relationships" xmlns:p="http://schemas.openxmlformats.org/presentationml/2006/main" userDrawn="1">
  <p:cSld name="6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2391648"/>
      </p:ext>
    </p:extLst>
  </p:cSld>
  <p:clrMapOvr>
    <a:masterClrMapping/>
  </p:clrMapOvr>
  <p:transition>
    <p:randomBar dir="vert"/>
  </p:transition>
</p:sldLayout>
</file>

<file path=ppt/slideLayouts/slideLayout851.xml><?xml version="1.0" encoding="utf-8"?>
<p:sldLayout xmlns:a="http://schemas.openxmlformats.org/drawingml/2006/main" xmlns:r="http://schemas.openxmlformats.org/officeDocument/2006/relationships" xmlns:p="http://schemas.openxmlformats.org/presentationml/2006/main" userDrawn="1">
  <p:cSld name="6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2563997"/>
      </p:ext>
    </p:extLst>
  </p:cSld>
  <p:clrMapOvr>
    <a:masterClrMapping/>
  </p:clrMapOvr>
  <p:transition>
    <p:randomBar dir="vert"/>
  </p:transition>
</p:sldLayout>
</file>

<file path=ppt/slideLayouts/slideLayout852.xml><?xml version="1.0" encoding="utf-8"?>
<p:sldLayout xmlns:a="http://schemas.openxmlformats.org/drawingml/2006/main" xmlns:r="http://schemas.openxmlformats.org/officeDocument/2006/relationships" xmlns:p="http://schemas.openxmlformats.org/presentationml/2006/main" userDrawn="1">
  <p:cSld name="6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72674722"/>
      </p:ext>
    </p:extLst>
  </p:cSld>
  <p:clrMapOvr>
    <a:masterClrMapping/>
  </p:clrMapOvr>
  <p:transition>
    <p:randomBar dir="vert"/>
  </p:transition>
</p:sldLayout>
</file>

<file path=ppt/slideLayouts/slideLayout853.xml><?xml version="1.0" encoding="utf-8"?>
<p:sldLayout xmlns:a="http://schemas.openxmlformats.org/drawingml/2006/main" xmlns:r="http://schemas.openxmlformats.org/officeDocument/2006/relationships" xmlns:p="http://schemas.openxmlformats.org/presentationml/2006/main" userDrawn="1">
  <p:cSld name="6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5886239"/>
      </p:ext>
    </p:extLst>
  </p:cSld>
  <p:clrMapOvr>
    <a:masterClrMapping/>
  </p:clrMapOvr>
  <p:transition>
    <p:randomBar dir="vert"/>
  </p:transition>
</p:sldLayout>
</file>

<file path=ppt/slideLayouts/slideLayout854.xml><?xml version="1.0" encoding="utf-8"?>
<p:sldLayout xmlns:a="http://schemas.openxmlformats.org/drawingml/2006/main" xmlns:r="http://schemas.openxmlformats.org/officeDocument/2006/relationships" xmlns:p="http://schemas.openxmlformats.org/presentationml/2006/main" userDrawn="1">
  <p:cSld name="6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106164"/>
      </p:ext>
    </p:extLst>
  </p:cSld>
  <p:clrMapOvr>
    <a:masterClrMapping/>
  </p:clrMapOvr>
  <p:transition>
    <p:randomBar dir="vert"/>
  </p:transition>
</p:sldLayout>
</file>

<file path=ppt/slideLayouts/slideLayout855.xml><?xml version="1.0" encoding="utf-8"?>
<p:sldLayout xmlns:a="http://schemas.openxmlformats.org/drawingml/2006/main" xmlns:r="http://schemas.openxmlformats.org/officeDocument/2006/relationships" xmlns:p="http://schemas.openxmlformats.org/presentationml/2006/main" userDrawn="1">
  <p:cSld name="6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9863133"/>
      </p:ext>
    </p:extLst>
  </p:cSld>
  <p:clrMapOvr>
    <a:masterClrMapping/>
  </p:clrMapOvr>
  <p:transition>
    <p:randomBar dir="vert"/>
  </p:transition>
</p:sldLayout>
</file>

<file path=ppt/slideLayouts/slideLayout856.xml><?xml version="1.0" encoding="utf-8"?>
<p:sldLayout xmlns:a="http://schemas.openxmlformats.org/drawingml/2006/main" xmlns:r="http://schemas.openxmlformats.org/officeDocument/2006/relationships" xmlns:p="http://schemas.openxmlformats.org/presentationml/2006/main" userDrawn="1">
  <p:cSld name="9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730130342"/>
      </p:ext>
    </p:extLst>
  </p:cSld>
  <p:clrMapOvr>
    <a:masterClrMapping/>
  </p:clrMapOvr>
  <p:transition>
    <p:randomBar dir="vert"/>
  </p:transition>
</p:sldLayout>
</file>

<file path=ppt/slideLayouts/slideLayout857.xml><?xml version="1.0" encoding="utf-8"?>
<p:sldLayout xmlns:a="http://schemas.openxmlformats.org/drawingml/2006/main" xmlns:r="http://schemas.openxmlformats.org/officeDocument/2006/relationships" xmlns:p="http://schemas.openxmlformats.org/presentationml/2006/main" userDrawn="1">
  <p:cSld name="8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9253817"/>
      </p:ext>
    </p:extLst>
  </p:cSld>
  <p:clrMapOvr>
    <a:masterClrMapping/>
  </p:clrMapOvr>
  <p:transition spd="slow" advClick="0" advTm="4000">
    <p:comb/>
  </p:transition>
</p:sldLayout>
</file>

<file path=ppt/slideLayouts/slideLayout858.xml><?xml version="1.0" encoding="utf-8"?>
<p:sldLayout xmlns:a="http://schemas.openxmlformats.org/drawingml/2006/main" xmlns:r="http://schemas.openxmlformats.org/officeDocument/2006/relationships" xmlns:p="http://schemas.openxmlformats.org/presentationml/2006/main" preserve="1" userDrawn="1">
  <p:cSld name="8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1270473"/>
      </p:ext>
    </p:extLst>
  </p:cSld>
  <p:clrMapOvr>
    <a:masterClrMapping/>
  </p:clrMapOvr>
  <p:transition>
    <p:randomBar dir="vert"/>
  </p:transition>
</p:sldLayout>
</file>

<file path=ppt/slideLayouts/slideLayout859.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450278666"/>
      </p:ext>
    </p:extLst>
  </p:cSld>
  <p:clrMapOvr>
    <a:masterClrMapping/>
  </p:clrMapOvr>
  <p:transition>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1605573954"/>
      </p:ext>
    </p:extLst>
  </p:cSld>
  <p:clrMapOvr>
    <a:masterClrMapping/>
  </p:clrMapOvr>
  <p:transition>
    <p:randomBar dir="vert"/>
  </p:transition>
</p:sldLayout>
</file>

<file path=ppt/slideLayouts/slideLayout860.xml><?xml version="1.0" encoding="utf-8"?>
<p:sldLayout xmlns:a="http://schemas.openxmlformats.org/drawingml/2006/main" xmlns:r="http://schemas.openxmlformats.org/officeDocument/2006/relationships" xmlns:p="http://schemas.openxmlformats.org/presentationml/2006/main" preserve="1" userDrawn="1">
  <p:cSld name="3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2562412"/>
      </p:ext>
    </p:extLst>
  </p:cSld>
  <p:clrMapOvr>
    <a:masterClrMapping/>
  </p:clrMapOvr>
  <p:transition>
    <p:randomBar dir="vert"/>
  </p:transition>
  <p:timing>
    <p:tnLst>
      <p:par>
        <p:cTn id="1" dur="indefinite" restart="never" nodeType="tmRoot"/>
      </p:par>
    </p:tnLst>
  </p:timing>
</p:sldLayout>
</file>

<file path=ppt/slideLayouts/slideLayout861.xml><?xml version="1.0" encoding="utf-8"?>
<p:sldLayout xmlns:a="http://schemas.openxmlformats.org/drawingml/2006/main" xmlns:r="http://schemas.openxmlformats.org/officeDocument/2006/relationships" xmlns:p="http://schemas.openxmlformats.org/presentationml/2006/main" userDrawn="1">
  <p:cSld name="18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2448320950"/>
      </p:ext>
    </p:extLst>
  </p:cSld>
  <p:clrMapOvr>
    <a:masterClrMapping/>
  </p:clrMapOvr>
  <p:transition spd="slow" advTm="3000">
    <p:random/>
  </p:transition>
</p:sldLayout>
</file>

<file path=ppt/slideLayouts/slideLayout862.xml><?xml version="1.0" encoding="utf-8"?>
<p:sldLayout xmlns:a="http://schemas.openxmlformats.org/drawingml/2006/main" xmlns:r="http://schemas.openxmlformats.org/officeDocument/2006/relationships" xmlns:p="http://schemas.openxmlformats.org/presentationml/2006/main" userDrawn="1">
  <p:cSld name="7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7812386"/>
      </p:ext>
    </p:extLst>
  </p:cSld>
  <p:clrMapOvr>
    <a:masterClrMapping/>
  </p:clrMapOvr>
  <p:transition>
    <p:randomBar dir="vert"/>
  </p:transition>
</p:sldLayout>
</file>

<file path=ppt/slideLayouts/slideLayout863.xml><?xml version="1.0" encoding="utf-8"?>
<p:sldLayout xmlns:a="http://schemas.openxmlformats.org/drawingml/2006/main" xmlns:r="http://schemas.openxmlformats.org/officeDocument/2006/relationships" xmlns:p="http://schemas.openxmlformats.org/presentationml/2006/main" userDrawn="1">
  <p:cSld name="7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732584"/>
      </p:ext>
    </p:extLst>
  </p:cSld>
  <p:clrMapOvr>
    <a:masterClrMapping/>
  </p:clrMapOvr>
  <p:transition>
    <p:randomBar dir="vert"/>
  </p:transition>
</p:sldLayout>
</file>

<file path=ppt/slideLayouts/slideLayout864.xml><?xml version="1.0" encoding="utf-8"?>
<p:sldLayout xmlns:a="http://schemas.openxmlformats.org/drawingml/2006/main" xmlns:r="http://schemas.openxmlformats.org/officeDocument/2006/relationships" xmlns:p="http://schemas.openxmlformats.org/presentationml/2006/main" userDrawn="1">
  <p:cSld name="7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51106506"/>
      </p:ext>
    </p:extLst>
  </p:cSld>
  <p:clrMapOvr>
    <a:masterClrMapping/>
  </p:clrMapOvr>
  <p:transition>
    <p:randomBar dir="vert"/>
  </p:transition>
</p:sldLayout>
</file>

<file path=ppt/slideLayouts/slideLayout865.xml><?xml version="1.0" encoding="utf-8"?>
<p:sldLayout xmlns:a="http://schemas.openxmlformats.org/drawingml/2006/main" xmlns:r="http://schemas.openxmlformats.org/officeDocument/2006/relationships" xmlns:p="http://schemas.openxmlformats.org/presentationml/2006/main" userDrawn="1">
  <p:cSld name="7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4008545"/>
      </p:ext>
    </p:extLst>
  </p:cSld>
  <p:clrMapOvr>
    <a:masterClrMapping/>
  </p:clrMapOvr>
  <p:transition>
    <p:randomBar dir="vert"/>
  </p:transition>
</p:sldLayout>
</file>

<file path=ppt/slideLayouts/slideLayout866.xml><?xml version="1.0" encoding="utf-8"?>
<p:sldLayout xmlns:a="http://schemas.openxmlformats.org/drawingml/2006/main" xmlns:r="http://schemas.openxmlformats.org/officeDocument/2006/relationships" xmlns:p="http://schemas.openxmlformats.org/presentationml/2006/main" userDrawn="1">
  <p:cSld name="7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3998090"/>
      </p:ext>
    </p:extLst>
  </p:cSld>
  <p:clrMapOvr>
    <a:masterClrMapping/>
  </p:clrMapOvr>
  <p:transition>
    <p:randomBar dir="vert"/>
  </p:transition>
</p:sldLayout>
</file>

<file path=ppt/slideLayouts/slideLayout867.xml><?xml version="1.0" encoding="utf-8"?>
<p:sldLayout xmlns:a="http://schemas.openxmlformats.org/drawingml/2006/main" xmlns:r="http://schemas.openxmlformats.org/officeDocument/2006/relationships" xmlns:p="http://schemas.openxmlformats.org/presentationml/2006/main" userDrawn="1">
  <p:cSld name="7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9992073"/>
      </p:ext>
    </p:extLst>
  </p:cSld>
  <p:clrMapOvr>
    <a:masterClrMapping/>
  </p:clrMapOvr>
  <p:transition>
    <p:randomBar dir="vert"/>
  </p:transition>
</p:sldLayout>
</file>

<file path=ppt/slideLayouts/slideLayout868.xml><?xml version="1.0" encoding="utf-8"?>
<p:sldLayout xmlns:a="http://schemas.openxmlformats.org/drawingml/2006/main" xmlns:r="http://schemas.openxmlformats.org/officeDocument/2006/relationships" xmlns:p="http://schemas.openxmlformats.org/presentationml/2006/main" userDrawn="1">
  <p:cSld name="7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0861046"/>
      </p:ext>
    </p:extLst>
  </p:cSld>
  <p:clrMapOvr>
    <a:masterClrMapping/>
  </p:clrMapOvr>
  <p:transition>
    <p:randomBar dir="vert"/>
  </p:transition>
</p:sldLayout>
</file>

<file path=ppt/slideLayouts/slideLayout869.xml><?xml version="1.0" encoding="utf-8"?>
<p:sldLayout xmlns:a="http://schemas.openxmlformats.org/drawingml/2006/main" xmlns:r="http://schemas.openxmlformats.org/officeDocument/2006/relationships" xmlns:p="http://schemas.openxmlformats.org/presentationml/2006/main" userDrawn="1">
  <p:cSld name="7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613250"/>
      </p:ext>
    </p:extLst>
  </p:cSld>
  <p:clrMapOvr>
    <a:masterClrMapping/>
  </p:clrMapOvr>
  <p:transition>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943698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0.xml><?xml version="1.0" encoding="utf-8"?>
<p:sldLayout xmlns:a="http://schemas.openxmlformats.org/drawingml/2006/main" xmlns:r="http://schemas.openxmlformats.org/officeDocument/2006/relationships" xmlns:p="http://schemas.openxmlformats.org/presentationml/2006/main" userDrawn="1">
  <p:cSld name="19_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32DA043D-39A3-4437-8A68-D8ABB9645D5B}"/>
              </a:ext>
            </a:extLst>
          </p:cNvPr>
          <p:cNvSpPr>
            <a:spLocks noGrp="1"/>
          </p:cNvSpPr>
          <p:nvPr>
            <p:ph type="dt" sz="half" idx="10"/>
          </p:nvPr>
        </p:nvSpPr>
        <p:spPr>
          <a:xfrm>
            <a:off x="7205133" y="6041362"/>
            <a:ext cx="911939" cy="365125"/>
          </a:xfrm>
          <a:prstGeom prst="rect">
            <a:avLst/>
          </a:prstGeom>
        </p:spPr>
        <p:txBody>
          <a:bodyPr/>
          <a:lstStyle>
            <a:lvl1pPr>
              <a:defRPr/>
            </a:lvl1pPr>
          </a:lstStyle>
          <a:p>
            <a:pPr defTabSz="914400" eaLnBrk="0" fontAlgn="base" hangingPunct="0">
              <a:spcAft>
                <a:spcPct val="0"/>
              </a:spcAft>
              <a:defRPr/>
            </a:pPr>
            <a:fld id="{2BCC7A12-A6F8-4B29-B1F6-EFE54D85C9A3}" type="datetimeFigureOut">
              <a:rPr lang="zh-CN" altLang="en-US">
                <a:solidFill>
                  <a:prstClr val="black">
                    <a:tint val="75000"/>
                  </a:prstClr>
                </a:solidFill>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3" name="页脚占位符 4">
            <a:extLst>
              <a:ext uri="{FF2B5EF4-FFF2-40B4-BE49-F238E27FC236}">
                <a16:creationId xmlns:a16="http://schemas.microsoft.com/office/drawing/2014/main" id="{6139AD28-9736-4858-A52B-9152D3F05EAC}"/>
              </a:ext>
            </a:extLst>
          </p:cNvPr>
          <p:cNvSpPr>
            <a:spLocks noGrp="1"/>
          </p:cNvSpPr>
          <p:nvPr>
            <p:ph type="ftr" sz="quarter" idx="11"/>
          </p:nvPr>
        </p:nvSpPr>
        <p:spPr>
          <a:xfrm>
            <a:off x="677334" y="6041362"/>
            <a:ext cx="6297612" cy="365125"/>
          </a:xfrm>
          <a:prstGeom prst="rect">
            <a:avLst/>
          </a:prstGeom>
        </p:spPr>
        <p:txBody>
          <a:bodyPr/>
          <a:lstStyle>
            <a:lvl1pPr>
              <a:defRPr/>
            </a:lvl1pPr>
          </a:lstStyle>
          <a:p>
            <a:pPr defTabSz="914400" eaLnBrk="0" fontAlgn="base" hangingPunct="0">
              <a:spcAft>
                <a:spcPct val="0"/>
              </a:spcAft>
              <a:defRPr/>
            </a:pPr>
            <a:endParaRPr lang="zh-CN" altLang="en-US">
              <a:solidFill>
                <a:prstClr val="black">
                  <a:tint val="75000"/>
                </a:prstClr>
              </a:solidFill>
              <a:latin typeface="Arial" panose="020B0604020202020204" pitchFamily="34" charset="0"/>
              <a:cs typeface="Arial" panose="020B0604020202020204" pitchFamily="34" charset="0"/>
            </a:endParaRPr>
          </a:p>
        </p:txBody>
      </p:sp>
      <p:sp>
        <p:nvSpPr>
          <p:cNvPr id="4" name="灯片编号占位符 5">
            <a:extLst>
              <a:ext uri="{FF2B5EF4-FFF2-40B4-BE49-F238E27FC236}">
                <a16:creationId xmlns:a16="http://schemas.microsoft.com/office/drawing/2014/main" id="{5D814785-11A4-4636-9CF4-C38FD20D9094}"/>
              </a:ext>
            </a:extLst>
          </p:cNvPr>
          <p:cNvSpPr>
            <a:spLocks noGrp="1"/>
          </p:cNvSpPr>
          <p:nvPr>
            <p:ph type="sldNum" sz="quarter" idx="12"/>
          </p:nvPr>
        </p:nvSpPr>
        <p:spPr>
          <a:xfrm>
            <a:off x="8590663" y="6041362"/>
            <a:ext cx="683339" cy="365125"/>
          </a:xfrm>
          <a:prstGeom prst="rect">
            <a:avLst/>
          </a:prstGeom>
        </p:spPr>
        <p:txBody>
          <a:bodyPr/>
          <a:lstStyle>
            <a:lvl1pPr>
              <a:defRPr/>
            </a:lvl1pPr>
          </a:lstStyle>
          <a:p>
            <a:pPr defTabSz="914400" eaLnBrk="0" fontAlgn="base" hangingPunct="0">
              <a:spcAft>
                <a:spcPct val="0"/>
              </a:spcAft>
              <a:defRPr/>
            </a:pPr>
            <a:fld id="{18CB745E-AF92-4B82-9391-130056807CE7}" type="slidenum">
              <a:rPr lang="zh-CN" altLang="en-US">
                <a:solidFill>
                  <a:srgbClr val="5FCBEF"/>
                </a:solidFill>
                <a:cs typeface="Arial" panose="020B0604020202020204" pitchFamily="34" charset="0"/>
              </a:rPr>
              <a:pPr defTabSz="914400" eaLnBrk="0" fontAlgn="base" hangingPunct="0">
                <a:spcAft>
                  <a:spcPct val="0"/>
                </a:spcAft>
                <a:defRPr/>
              </a:pPr>
              <a:t>‹#›</a:t>
            </a:fld>
            <a:endParaRPr lang="zh-CN" altLang="en-US">
              <a:solidFill>
                <a:srgbClr val="5FCBEF"/>
              </a:solidFill>
              <a:cs typeface="Arial" panose="020B0604020202020204" pitchFamily="34" charset="0"/>
            </a:endParaRPr>
          </a:p>
        </p:txBody>
      </p:sp>
    </p:spTree>
    <p:extLst>
      <p:ext uri="{BB962C8B-B14F-4D97-AF65-F5344CB8AC3E}">
        <p14:creationId xmlns:p14="http://schemas.microsoft.com/office/powerpoint/2010/main" val="381614483"/>
      </p:ext>
    </p:extLst>
  </p:cSld>
  <p:clrMapOvr>
    <a:masterClrMapping/>
  </p:clrMapOvr>
  <p:transition spd="slow" advTm="3000">
    <p:random/>
  </p:transition>
</p:sldLayout>
</file>

<file path=ppt/slideLayouts/slideLayout871.xml><?xml version="1.0" encoding="utf-8"?>
<p:sldLayout xmlns:a="http://schemas.openxmlformats.org/drawingml/2006/main" xmlns:r="http://schemas.openxmlformats.org/officeDocument/2006/relationships" xmlns:p="http://schemas.openxmlformats.org/presentationml/2006/main" userDrawn="1">
  <p:cSld name="7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2682809"/>
      </p:ext>
    </p:extLst>
  </p:cSld>
  <p:clrMapOvr>
    <a:masterClrMapping/>
  </p:clrMapOvr>
  <p:transition>
    <p:randomBar dir="vert"/>
  </p:transition>
</p:sldLayout>
</file>

<file path=ppt/slideLayouts/slideLayout872.xml><?xml version="1.0" encoding="utf-8"?>
<p:sldLayout xmlns:a="http://schemas.openxmlformats.org/drawingml/2006/main" xmlns:r="http://schemas.openxmlformats.org/officeDocument/2006/relationships" xmlns:p="http://schemas.openxmlformats.org/presentationml/2006/main" userDrawn="1">
  <p:cSld name="7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140828"/>
      </p:ext>
    </p:extLst>
  </p:cSld>
  <p:clrMapOvr>
    <a:masterClrMapping/>
  </p:clrMapOvr>
  <p:transition>
    <p:randomBar dir="vert"/>
  </p:transition>
</p:sldLayout>
</file>

<file path=ppt/slideLayouts/slideLayout873.xml><?xml version="1.0" encoding="utf-8"?>
<p:sldLayout xmlns:a="http://schemas.openxmlformats.org/drawingml/2006/main" xmlns:r="http://schemas.openxmlformats.org/officeDocument/2006/relationships" xmlns:p="http://schemas.openxmlformats.org/presentationml/2006/main" userDrawn="1">
  <p:cSld name="8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32698692"/>
      </p:ext>
    </p:extLst>
  </p:cSld>
  <p:clrMapOvr>
    <a:masterClrMapping/>
  </p:clrMapOvr>
  <p:transition>
    <p:randomBar dir="vert"/>
  </p:transition>
</p:sldLayout>
</file>

<file path=ppt/slideLayouts/slideLayout874.xml><?xml version="1.0" encoding="utf-8"?>
<p:sldLayout xmlns:a="http://schemas.openxmlformats.org/drawingml/2006/main" xmlns:r="http://schemas.openxmlformats.org/officeDocument/2006/relationships" xmlns:p="http://schemas.openxmlformats.org/presentationml/2006/main" userDrawn="1">
  <p:cSld name="8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0158190"/>
      </p:ext>
    </p:extLst>
  </p:cSld>
  <p:clrMapOvr>
    <a:masterClrMapping/>
  </p:clrMapOvr>
  <p:transition>
    <p:randomBar dir="vert"/>
  </p:transition>
</p:sldLayout>
</file>

<file path=ppt/slideLayouts/slideLayout875.xml><?xml version="1.0" encoding="utf-8"?>
<p:sldLayout xmlns:a="http://schemas.openxmlformats.org/drawingml/2006/main" xmlns:r="http://schemas.openxmlformats.org/officeDocument/2006/relationships" xmlns:p="http://schemas.openxmlformats.org/presentationml/2006/main" userDrawn="1">
  <p:cSld name="8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658239"/>
      </p:ext>
    </p:extLst>
  </p:cSld>
  <p:clrMapOvr>
    <a:masterClrMapping/>
  </p:clrMapOvr>
  <p:transition>
    <p:randomBar dir="vert"/>
  </p:transition>
</p:sldLayout>
</file>

<file path=ppt/slideLayouts/slideLayout876.xml><?xml version="1.0" encoding="utf-8"?>
<p:sldLayout xmlns:a="http://schemas.openxmlformats.org/drawingml/2006/main" xmlns:r="http://schemas.openxmlformats.org/officeDocument/2006/relationships" xmlns:p="http://schemas.openxmlformats.org/presentationml/2006/main" userDrawn="1">
  <p:cSld name="8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188909"/>
      </p:ext>
    </p:extLst>
  </p:cSld>
  <p:clrMapOvr>
    <a:masterClrMapping/>
  </p:clrMapOvr>
  <p:transition>
    <p:randomBar dir="vert"/>
  </p:transition>
</p:sldLayout>
</file>

<file path=ppt/slideLayouts/slideLayout877.xml><?xml version="1.0" encoding="utf-8"?>
<p:sldLayout xmlns:a="http://schemas.openxmlformats.org/drawingml/2006/main" xmlns:r="http://schemas.openxmlformats.org/officeDocument/2006/relationships" xmlns:p="http://schemas.openxmlformats.org/presentationml/2006/main" userDrawn="1">
  <p:cSld name="8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2651532"/>
      </p:ext>
    </p:extLst>
  </p:cSld>
  <p:clrMapOvr>
    <a:masterClrMapping/>
  </p:clrMapOvr>
  <p:transition>
    <p:randomBar dir="vert"/>
  </p:transition>
</p:sldLayout>
</file>

<file path=ppt/slideLayouts/slideLayout878.xml><?xml version="1.0" encoding="utf-8"?>
<p:sldLayout xmlns:a="http://schemas.openxmlformats.org/drawingml/2006/main" xmlns:r="http://schemas.openxmlformats.org/officeDocument/2006/relationships" xmlns:p="http://schemas.openxmlformats.org/presentationml/2006/main" userDrawn="1">
  <p:cSld name="8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612459"/>
      </p:ext>
    </p:extLst>
  </p:cSld>
  <p:clrMapOvr>
    <a:masterClrMapping/>
  </p:clrMapOvr>
  <p:transition>
    <p:randomBar dir="vert"/>
  </p:transition>
</p:sldLayout>
</file>

<file path=ppt/slideLayouts/slideLayout879.xml><?xml version="1.0" encoding="utf-8"?>
<p:sldLayout xmlns:a="http://schemas.openxmlformats.org/drawingml/2006/main" xmlns:r="http://schemas.openxmlformats.org/officeDocument/2006/relationships" xmlns:p="http://schemas.openxmlformats.org/presentationml/2006/main" userDrawn="1">
  <p:cSld name="9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4245291716"/>
      </p:ext>
    </p:extLst>
  </p:cSld>
  <p:clrMapOvr>
    <a:masterClrMapping/>
  </p:clrMapOvr>
  <p:transition>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cs typeface="Arial" panose="020B0604020202020204" pitchFamily="34" charset="0"/>
              </a:rPr>
              <a:pPr defTabSz="914377">
                <a:defRPr/>
              </a:pPr>
              <a:t>2024/12/9</a:t>
            </a:fld>
            <a:endParaRPr lang="zh-CN" altLang="en-US" sz="1867">
              <a:cs typeface="Arial" panose="020B0604020202020204" pitchFamily="34" charset="0"/>
            </a:endParaRPr>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cs typeface="Arial" panose="020B0604020202020204" pitchFamily="34" charset="0"/>
            </a:endParaRPr>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cs typeface="Arial" panose="020B0604020202020204" pitchFamily="34" charset="0"/>
              </a:rPr>
              <a:pPr defTabSz="914377">
                <a:defRPr/>
              </a:pPr>
              <a:t>‹#›</a:t>
            </a:fld>
            <a:endParaRPr lang="zh-CN" altLang="en-US" sz="1867">
              <a:cs typeface="Arial" panose="020B0604020202020204" pitchFamily="34" charset="0"/>
            </a:endParaRPr>
          </a:p>
        </p:txBody>
      </p:sp>
    </p:spTree>
    <p:extLst>
      <p:ext uri="{BB962C8B-B14F-4D97-AF65-F5344CB8AC3E}">
        <p14:creationId xmlns:p14="http://schemas.microsoft.com/office/powerpoint/2010/main" val="3893888723"/>
      </p:ext>
    </p:extLst>
  </p:cSld>
  <p:clrMapOvr>
    <a:masterClrMapping/>
  </p:clrMapOvr>
  <p:transition>
    <p:randomBar dir="vert"/>
  </p:transition>
</p:sldLayout>
</file>

<file path=ppt/slideLayouts/slideLayout880.xml><?xml version="1.0" encoding="utf-8"?>
<p:sldLayout xmlns:a="http://schemas.openxmlformats.org/drawingml/2006/main" xmlns:r="http://schemas.openxmlformats.org/officeDocument/2006/relationships" xmlns:p="http://schemas.openxmlformats.org/presentationml/2006/main" userDrawn="1">
  <p:cSld name="9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8402328"/>
      </p:ext>
    </p:extLst>
  </p:cSld>
  <p:clrMapOvr>
    <a:masterClrMapping/>
  </p:clrMapOvr>
  <p:transition spd="slow" advClick="0" advTm="4000">
    <p:comb/>
  </p:transition>
</p:sldLayout>
</file>

<file path=ppt/slideLayouts/slideLayout881.xml><?xml version="1.0" encoding="utf-8"?>
<p:sldLayout xmlns:a="http://schemas.openxmlformats.org/drawingml/2006/main" xmlns:r="http://schemas.openxmlformats.org/officeDocument/2006/relationships" xmlns:p="http://schemas.openxmlformats.org/presentationml/2006/main" preserve="1" userDrawn="1">
  <p:cSld name="9_标题幻灯片">
    <p:bg>
      <p:bgPr>
        <a:solidFill>
          <a:schemeClr val="accent1">
            <a:lumMod val="90000"/>
            <a:lumOff val="1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3565854"/>
      </p:ext>
    </p:extLst>
  </p:cSld>
  <p:clrMapOvr>
    <a:masterClrMapping/>
  </p:clrMapOvr>
  <p:transition>
    <p:randomBar dir="vert"/>
  </p:transition>
</p:sldLayout>
</file>

<file path=ppt/slideLayouts/slideLayout882.xml><?xml version="1.0" encoding="utf-8"?>
<p:sldLayout xmlns:a="http://schemas.openxmlformats.org/drawingml/2006/main" xmlns:r="http://schemas.openxmlformats.org/officeDocument/2006/relationships" xmlns:p="http://schemas.openxmlformats.org/presentationml/2006/main" preserve="1" userDrawn="1">
  <p:cSld name="20_标题和内容">
    <p:spTree>
      <p:nvGrpSpPr>
        <p:cNvPr id="1" name=""/>
        <p:cNvGrpSpPr/>
        <p:nvPr/>
      </p:nvGrpSpPr>
      <p:grpSpPr>
        <a:xfrm>
          <a:off x="0" y="0"/>
          <a:ext cx="0" cy="0"/>
          <a:chOff x="0" y="0"/>
          <a:chExt cx="0" cy="0"/>
        </a:xfrm>
      </p:grpSpPr>
      <p:sp>
        <p:nvSpPr>
          <p:cNvPr id="7" name="菱形 6"/>
          <p:cNvSpPr/>
          <p:nvPr userDrawn="1"/>
        </p:nvSpPr>
        <p:spPr>
          <a:xfrm>
            <a:off x="127000" y="137026"/>
            <a:ext cx="540000" cy="54000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3" name="菱形 2"/>
          <p:cNvSpPr/>
          <p:nvPr userDrawn="1"/>
        </p:nvSpPr>
        <p:spPr>
          <a:xfrm>
            <a:off x="190500" y="137026"/>
            <a:ext cx="540000" cy="540000"/>
          </a:xfrm>
          <a:prstGeom prst="diamond">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Tree>
    <p:extLst>
      <p:ext uri="{BB962C8B-B14F-4D97-AF65-F5344CB8AC3E}">
        <p14:creationId xmlns:p14="http://schemas.microsoft.com/office/powerpoint/2010/main" val="3323386377"/>
      </p:ext>
    </p:extLst>
  </p:cSld>
  <p:clrMapOvr>
    <a:masterClrMapping/>
  </p:clrMapOvr>
  <p:transition>
    <p:randomBar dir="vert"/>
  </p:transition>
</p:sldLayout>
</file>

<file path=ppt/slideLayouts/slideLayout883.xml><?xml version="1.0" encoding="utf-8"?>
<p:sldLayout xmlns:a="http://schemas.openxmlformats.org/drawingml/2006/main" xmlns:r="http://schemas.openxmlformats.org/officeDocument/2006/relationships" xmlns:p="http://schemas.openxmlformats.org/presentationml/2006/main" userDrawn="1">
  <p:cSld name="9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133" y="6041362"/>
            <a:ext cx="911939" cy="365125"/>
          </a:xfrm>
          <a:prstGeom prst="rect">
            <a:avLst/>
          </a:prstGeom>
        </p:spPr>
        <p:txBody>
          <a:bodyPr/>
          <a:lstStyle>
            <a:lvl1pPr>
              <a:defRPr smtClean="0">
                <a:solidFill>
                  <a:prstClr val="black">
                    <a:tint val="75000"/>
                  </a:prstClr>
                </a:solidFill>
              </a:defRPr>
            </a:lvl1pPr>
          </a:lstStyle>
          <a:p>
            <a:pPr defTabSz="914400" eaLnBrk="0" fontAlgn="base" hangingPunct="0">
              <a:spcAft>
                <a:spcPct val="0"/>
              </a:spcAft>
              <a:defRPr/>
            </a:pPr>
            <a:fld id="{39ADED8E-4E0B-498D-B715-B157A890E4DE}" type="datetimeFigureOut">
              <a:rPr lang="zh-CN" altLang="en-US">
                <a:latin typeface="Arial" panose="020B0604020202020204" pitchFamily="34" charset="0"/>
                <a:cs typeface="Arial" panose="020B0604020202020204" pitchFamily="34" charset="0"/>
              </a:rPr>
              <a:pPr defTabSz="914400" eaLnBrk="0" fontAlgn="base" hangingPunct="0">
                <a:spcAft>
                  <a:spcPct val="0"/>
                </a:spcAft>
                <a:defRPr/>
              </a:pPr>
              <a:t>2024/12/9</a:t>
            </a:fld>
            <a:endParaRPr lang="zh-CN" altLang="en-US">
              <a:latin typeface="Arial" panose="020B0604020202020204" pitchFamily="34" charset="0"/>
              <a:cs typeface="Arial" panose="020B0604020202020204" pitchFamily="34" charset="0"/>
            </a:endParaRPr>
          </a:p>
        </p:txBody>
      </p:sp>
      <p:sp>
        <p:nvSpPr>
          <p:cNvPr id="3" name="页脚占位符 3"/>
          <p:cNvSpPr>
            <a:spLocks noGrp="1"/>
          </p:cNvSpPr>
          <p:nvPr>
            <p:ph type="ftr" sz="quarter" idx="11"/>
          </p:nvPr>
        </p:nvSpPr>
        <p:spPr>
          <a:xfrm>
            <a:off x="677334" y="6041362"/>
            <a:ext cx="6297612"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endParaRPr lang="zh-CN" altLang="en-US">
              <a:latin typeface="Arial" panose="020B0604020202020204" pitchFamily="34" charset="0"/>
              <a:cs typeface="Arial" panose="020B0604020202020204" pitchFamily="34" charset="0"/>
            </a:endParaRPr>
          </a:p>
        </p:txBody>
      </p:sp>
      <p:sp>
        <p:nvSpPr>
          <p:cNvPr id="4" name="灯片编号占位符 4"/>
          <p:cNvSpPr>
            <a:spLocks noGrp="1"/>
          </p:cNvSpPr>
          <p:nvPr>
            <p:ph type="sldNum" sz="quarter" idx="12"/>
          </p:nvPr>
        </p:nvSpPr>
        <p:spPr>
          <a:xfrm>
            <a:off x="8590663" y="6041362"/>
            <a:ext cx="683339" cy="365125"/>
          </a:xfrm>
          <a:prstGeom prst="rect">
            <a:avLst/>
          </a:prstGeom>
        </p:spPr>
        <p:txBody>
          <a:bodyPr/>
          <a:lstStyle>
            <a:lvl1pPr>
              <a:defRPr>
                <a:solidFill>
                  <a:prstClr val="black">
                    <a:tint val="75000"/>
                  </a:prstClr>
                </a:solidFill>
              </a:defRPr>
            </a:lvl1pPr>
          </a:lstStyle>
          <a:p>
            <a:pPr defTabSz="914400" eaLnBrk="0" fontAlgn="base" hangingPunct="0">
              <a:spcAft>
                <a:spcPct val="0"/>
              </a:spcAft>
              <a:defRPr/>
            </a:pPr>
            <a:fld id="{18634F15-13D2-4C0D-99FD-67E8D2F909DD}" type="slidenum">
              <a:rPr lang="zh-CN" altLang="en-US">
                <a:cs typeface="Arial" panose="020B0604020202020204" pitchFamily="34" charset="0"/>
              </a:rPr>
              <a:pPr defTabSz="914400" eaLnBrk="0" fontAlgn="base" hangingPunct="0">
                <a:spcAft>
                  <a:spcPct val="0"/>
                </a:spcAft>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3477311279"/>
      </p:ext>
    </p:extLst>
  </p:cSld>
  <p:clrMapOvr>
    <a:masterClrMapping/>
  </p:clrMapOvr>
  <p:transition>
    <p:randomBar dir="vert"/>
  </p:transition>
</p:sldLayout>
</file>

<file path=ppt/slideLayouts/slideLayout88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5677445"/>
      </p:ext>
    </p:extLst>
  </p:cSld>
  <p:clrMapOvr>
    <a:masterClrMapping/>
  </p:clrMapOvr>
  <p:transition>
    <p:randomBar dir="vert"/>
  </p:transition>
  <p:timing>
    <p:tnLst>
      <p:par>
        <p:cTn id="1" dur="indefinite" restart="never" nodeType="tmRoot"/>
      </p:par>
    </p:tnLst>
  </p:timing>
</p:sldLayout>
</file>

<file path=ppt/slideLayouts/slideLayout88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7564222"/>
      </p:ext>
    </p:extLst>
  </p:cSld>
  <p:clrMapOvr>
    <a:masterClrMapping/>
  </p:clrMapOvr>
  <p:transition>
    <p:randomBar dir="vert"/>
  </p:transition>
  <p:timing>
    <p:tnLst>
      <p:par>
        <p:cTn id="1" dur="indefinite" restart="never" nodeType="tmRoot"/>
      </p:par>
    </p:tnLst>
  </p:timing>
</p:sldLayout>
</file>

<file path=ppt/slideLayouts/slideLayout886.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1487157"/>
      </p:ext>
    </p:extLst>
  </p:cSld>
  <p:clrMapOvr>
    <a:masterClrMapping/>
  </p:clrMapOvr>
  <p:transition>
    <p:randomBar dir="vert"/>
  </p:transition>
  <p:timing>
    <p:tnLst>
      <p:par>
        <p:cTn id="1" dur="indefinite" restart="never" nodeType="tmRoot"/>
      </p:par>
    </p:tnLst>
  </p:timing>
</p:sldLayout>
</file>

<file path=ppt/slideLayouts/slideLayout887.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32166"/>
      </p:ext>
    </p:extLst>
  </p:cSld>
  <p:clrMapOvr>
    <a:masterClrMapping/>
  </p:clrMapOvr>
  <p:transition>
    <p:randomBar dir="vert"/>
  </p:transition>
  <p:timing>
    <p:tnLst>
      <p:par>
        <p:cTn id="1" dur="indefinite" restart="never" nodeType="tmRoot"/>
      </p:par>
    </p:tnLst>
  </p:timing>
</p:sldLayout>
</file>

<file path=ppt/slideLayouts/slideLayout888.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4658515"/>
      </p:ext>
    </p:extLst>
  </p:cSld>
  <p:clrMapOvr>
    <a:masterClrMapping/>
  </p:clrMapOvr>
  <p:transition>
    <p:randomBar dir="vert"/>
  </p:transition>
  <p:timing>
    <p:tnLst>
      <p:par>
        <p:cTn id="1" dur="indefinite" restart="never" nodeType="tmRoot"/>
      </p:par>
    </p:tnLst>
  </p:timing>
</p:sldLayout>
</file>

<file path=ppt/slideLayouts/slideLayout889.xml><?xml version="1.0" encoding="utf-8"?>
<p:sldLayout xmlns:a="http://schemas.openxmlformats.org/drawingml/2006/main" xmlns:r="http://schemas.openxmlformats.org/officeDocument/2006/relationships" xmlns:p="http://schemas.openxmlformats.org/presentationml/2006/main" preserve="1" userDrawn="1">
  <p:cSld name="8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9202939"/>
      </p:ext>
    </p:extLst>
  </p:cSld>
  <p:clrMapOvr>
    <a:masterClrMapping/>
  </p:clrMapOvr>
  <p:transition>
    <p:randomBar dir="vert"/>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3158088"/>
      </p:ext>
    </p:extLst>
  </p:cSld>
  <p:clrMapOvr>
    <a:masterClrMapping/>
  </p:clrMapOvr>
  <p:transition>
    <p:randomBar dir="vert"/>
  </p:transition>
</p:sldLayout>
</file>

<file path=ppt/slideLayouts/slideLayout890.xml><?xml version="1.0" encoding="utf-8"?>
<p:sldLayout xmlns:a="http://schemas.openxmlformats.org/drawingml/2006/main" xmlns:r="http://schemas.openxmlformats.org/officeDocument/2006/relationships" xmlns:p="http://schemas.openxmlformats.org/presentationml/2006/main" preserve="1" userDrawn="1">
  <p:cSld name="8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7667304"/>
      </p:ext>
    </p:extLst>
  </p:cSld>
  <p:clrMapOvr>
    <a:masterClrMapping/>
  </p:clrMapOvr>
  <p:transition>
    <p:randomBar dir="vert"/>
  </p:transition>
  <p:timing>
    <p:tnLst>
      <p:par>
        <p:cTn id="1" dur="indefinite" restart="never" nodeType="tmRoot"/>
      </p:par>
    </p:tnLst>
  </p:timing>
</p:sldLayout>
</file>

<file path=ppt/slideLayouts/slideLayout891.xml><?xml version="1.0" encoding="utf-8"?>
<p:sldLayout xmlns:a="http://schemas.openxmlformats.org/drawingml/2006/main" xmlns:r="http://schemas.openxmlformats.org/officeDocument/2006/relationships" xmlns:p="http://schemas.openxmlformats.org/presentationml/2006/main" preserve="1" userDrawn="1">
  <p:cSld name="8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885148"/>
      </p:ext>
    </p:extLst>
  </p:cSld>
  <p:clrMapOvr>
    <a:masterClrMapping/>
  </p:clrMapOvr>
  <p:transition>
    <p:randomBar dir="vert"/>
  </p:transition>
  <p:timing>
    <p:tnLst>
      <p:par>
        <p:cTn id="1" dur="indefinite" restart="never" nodeType="tmRoot"/>
      </p:par>
    </p:tnLst>
  </p:timing>
</p:sldLayout>
</file>

<file path=ppt/slideLayouts/slideLayout892.xml><?xml version="1.0" encoding="utf-8"?>
<p:sldLayout xmlns:a="http://schemas.openxmlformats.org/drawingml/2006/main" xmlns:r="http://schemas.openxmlformats.org/officeDocument/2006/relationships" xmlns:p="http://schemas.openxmlformats.org/presentationml/2006/main" preserve="1" userDrawn="1">
  <p:cSld name="3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403355"/>
      </p:ext>
    </p:extLst>
  </p:cSld>
  <p:clrMapOvr>
    <a:masterClrMapping/>
  </p:clrMapOvr>
  <p:transition>
    <p:randomBar dir="vert"/>
  </p:transition>
  <p:timing>
    <p:tnLst>
      <p:par>
        <p:cTn id="1" dur="indefinite" restart="never" nodeType="tmRoot"/>
      </p:par>
    </p:tnLst>
  </p:timing>
</p:sldLayout>
</file>

<file path=ppt/slideLayouts/slideLayout89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6187372"/>
      </p:ext>
    </p:extLst>
  </p:cSld>
  <p:clrMapOvr>
    <a:masterClrMapping/>
  </p:clrMapOvr>
  <p:transition>
    <p:randomBar dir="vert"/>
  </p:transition>
  <p:timing>
    <p:tnLst>
      <p:par>
        <p:cTn id="1" dur="indefinite" restart="never" nodeType="tmRoot"/>
      </p:par>
    </p:tnLst>
  </p:timing>
</p:sldLayout>
</file>

<file path=ppt/slideLayouts/slideLayout894.xml><?xml version="1.0" encoding="utf-8"?>
<p:sldLayout xmlns:a="http://schemas.openxmlformats.org/drawingml/2006/main" xmlns:r="http://schemas.openxmlformats.org/officeDocument/2006/relationships" xmlns:p="http://schemas.openxmlformats.org/presentationml/2006/main" preserve="1" userDrawn="1">
  <p:cSld name="3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6511685"/>
      </p:ext>
    </p:extLst>
  </p:cSld>
  <p:clrMapOvr>
    <a:masterClrMapping/>
  </p:clrMapOvr>
  <p:transition>
    <p:randomBar dir="vert"/>
  </p:transition>
  <p:timing>
    <p:tnLst>
      <p:par>
        <p:cTn id="1" dur="indefinite" restart="never" nodeType="tmRoot"/>
      </p:par>
    </p:tnLst>
  </p:timing>
</p:sldLayout>
</file>

<file path=ppt/slideLayouts/slideLayout895.xml><?xml version="1.0" encoding="utf-8"?>
<p:sldLayout xmlns:a="http://schemas.openxmlformats.org/drawingml/2006/main" xmlns:r="http://schemas.openxmlformats.org/officeDocument/2006/relationships" xmlns:p="http://schemas.openxmlformats.org/presentationml/2006/main" preserve="1" userDrawn="1">
  <p:cSld name="3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6940395"/>
      </p:ext>
    </p:extLst>
  </p:cSld>
  <p:clrMapOvr>
    <a:masterClrMapping/>
  </p:clrMapOvr>
  <p:transition>
    <p:randomBar dir="vert"/>
  </p:transition>
  <p:timing>
    <p:tnLst>
      <p:par>
        <p:cTn id="1" dur="indefinite" restart="never" nodeType="tmRoot"/>
      </p:par>
    </p:tnLst>
  </p:timing>
</p:sldLayout>
</file>

<file path=ppt/slideLayouts/slideLayout896.xml><?xml version="1.0" encoding="utf-8"?>
<p:sldLayout xmlns:a="http://schemas.openxmlformats.org/drawingml/2006/main" xmlns:r="http://schemas.openxmlformats.org/officeDocument/2006/relationships" xmlns:p="http://schemas.openxmlformats.org/presentationml/2006/main" userDrawn="1">
  <p:cSld name="8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17528865"/>
      </p:ext>
    </p:extLst>
  </p:cSld>
  <p:clrMapOvr>
    <a:masterClrMapping/>
  </p:clrMapOvr>
  <p:transition>
    <p:randomBar dir="vert"/>
  </p:transition>
  <p:timing>
    <p:tnLst>
      <p:par>
        <p:cTn id="1" dur="indefinite" restart="never" nodeType="tmRoot"/>
      </p:par>
    </p:tnLst>
  </p:timing>
</p:sldLayout>
</file>

<file path=ppt/slideLayouts/slideLayout897.xml><?xml version="1.0" encoding="utf-8"?>
<p:sldLayout xmlns:a="http://schemas.openxmlformats.org/drawingml/2006/main" xmlns:r="http://schemas.openxmlformats.org/officeDocument/2006/relationships" xmlns:p="http://schemas.openxmlformats.org/presentationml/2006/main" userDrawn="1">
  <p:cSld name="9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0169011"/>
      </p:ext>
    </p:extLst>
  </p:cSld>
  <p:clrMapOvr>
    <a:masterClrMapping/>
  </p:clrMapOvr>
  <p:transition>
    <p:randomBar dir="vert"/>
  </p:transition>
  <p:timing>
    <p:tnLst>
      <p:par>
        <p:cTn id="1" dur="indefinite" restart="never" nodeType="tmRoot"/>
      </p:par>
    </p:tnLst>
  </p:timing>
</p:sldLayout>
</file>

<file path=ppt/slideLayouts/slideLayout898.xml><?xml version="1.0" encoding="utf-8"?>
<p:sldLayout xmlns:a="http://schemas.openxmlformats.org/drawingml/2006/main" xmlns:r="http://schemas.openxmlformats.org/officeDocument/2006/relationships" xmlns:p="http://schemas.openxmlformats.org/presentationml/2006/main" userDrawn="1">
  <p:cSld name="9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1289317"/>
      </p:ext>
    </p:extLst>
  </p:cSld>
  <p:clrMapOvr>
    <a:masterClrMapping/>
  </p:clrMapOvr>
  <p:transition>
    <p:randomBar dir="vert"/>
  </p:transition>
  <p:timing>
    <p:tnLst>
      <p:par>
        <p:cTn id="1" dur="indefinite" restart="never" nodeType="tmRoot"/>
      </p:par>
    </p:tnLst>
  </p:timing>
</p:sldLayout>
</file>

<file path=ppt/slideLayouts/slideLayout899.xml><?xml version="1.0" encoding="utf-8"?>
<p:sldLayout xmlns:a="http://schemas.openxmlformats.org/drawingml/2006/main" xmlns:r="http://schemas.openxmlformats.org/officeDocument/2006/relationships" xmlns:p="http://schemas.openxmlformats.org/presentationml/2006/main" userDrawn="1">
  <p:cSld name="9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66922146"/>
      </p:ext>
    </p:extLst>
  </p:cSld>
  <p:clrMapOvr>
    <a:masterClrMapping/>
  </p:clrMapOvr>
  <p:transition>
    <p:randomBar dir="vert"/>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1ADDCB5-33A6-452D-A1F1-9622C8FF3C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0837389"/>
      </p:ext>
    </p:extLst>
  </p:cSld>
  <p:clrMapOvr>
    <a:masterClrMapping/>
  </p:clrMapOvr>
  <p:transition>
    <p:randomBar dir="vert"/>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661904"/>
      </p:ext>
    </p:extLst>
  </p:cSld>
  <p:clrMapOvr>
    <a:masterClrMapping/>
  </p:clrMapOvr>
  <p:transition>
    <p:randomBar dir="vert"/>
  </p:transition>
</p:sldLayout>
</file>

<file path=ppt/slideLayouts/slideLayout900.xml><?xml version="1.0" encoding="utf-8"?>
<p:sldLayout xmlns:a="http://schemas.openxmlformats.org/drawingml/2006/main" xmlns:r="http://schemas.openxmlformats.org/officeDocument/2006/relationships" xmlns:p="http://schemas.openxmlformats.org/presentationml/2006/main" userDrawn="1">
  <p:cSld name="9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7147324"/>
      </p:ext>
    </p:extLst>
  </p:cSld>
  <p:clrMapOvr>
    <a:masterClrMapping/>
  </p:clrMapOvr>
  <p:transition>
    <p:randomBar dir="vert"/>
  </p:transition>
  <p:timing>
    <p:tnLst>
      <p:par>
        <p:cTn id="1" dur="indefinite" restart="never" nodeType="tmRoot"/>
      </p:par>
    </p:tnLst>
  </p:timing>
</p:sldLayout>
</file>

<file path=ppt/slideLayouts/slideLayout901.xml><?xml version="1.0" encoding="utf-8"?>
<p:sldLayout xmlns:a="http://schemas.openxmlformats.org/drawingml/2006/main" xmlns:r="http://schemas.openxmlformats.org/officeDocument/2006/relationships" xmlns:p="http://schemas.openxmlformats.org/presentationml/2006/main" userDrawn="1">
  <p:cSld name="9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044940"/>
      </p:ext>
    </p:extLst>
  </p:cSld>
  <p:clrMapOvr>
    <a:masterClrMapping/>
  </p:clrMapOvr>
  <p:transition>
    <p:randomBar dir="vert"/>
  </p:transition>
  <p:timing>
    <p:tnLst>
      <p:par>
        <p:cTn id="1" dur="indefinite" restart="never" nodeType="tmRoot"/>
      </p:par>
    </p:tnLst>
  </p:timing>
</p:sldLayout>
</file>

<file path=ppt/slideLayouts/slideLayout902.xml><?xml version="1.0" encoding="utf-8"?>
<p:sldLayout xmlns:a="http://schemas.openxmlformats.org/drawingml/2006/main" xmlns:r="http://schemas.openxmlformats.org/officeDocument/2006/relationships" xmlns:p="http://schemas.openxmlformats.org/presentationml/2006/main" userDrawn="1">
  <p:cSld name="9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4088560"/>
      </p:ext>
    </p:extLst>
  </p:cSld>
  <p:clrMapOvr>
    <a:masterClrMapping/>
  </p:clrMapOvr>
  <p:transition>
    <p:randomBar dir="vert"/>
  </p:transition>
  <p:timing>
    <p:tnLst>
      <p:par>
        <p:cTn id="1" dur="indefinite" restart="never" nodeType="tmRoot"/>
      </p:par>
    </p:tnLst>
  </p:timing>
</p:sldLayout>
</file>

<file path=ppt/slideLayouts/slideLayout903.xml><?xml version="1.0" encoding="utf-8"?>
<p:sldLayout xmlns:a="http://schemas.openxmlformats.org/drawingml/2006/main" xmlns:r="http://schemas.openxmlformats.org/officeDocument/2006/relationships" xmlns:p="http://schemas.openxmlformats.org/presentationml/2006/main" userDrawn="1">
  <p:cSld name="9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8431190"/>
      </p:ext>
    </p:extLst>
  </p:cSld>
  <p:clrMapOvr>
    <a:masterClrMapping/>
  </p:clrMapOvr>
  <p:transition>
    <p:randomBar dir="vert"/>
  </p:transition>
  <p:timing>
    <p:tnLst>
      <p:par>
        <p:cTn id="1" dur="indefinite" restart="never" nodeType="tmRoot"/>
      </p:par>
    </p:tnLst>
  </p:timing>
</p:sldLayout>
</file>

<file path=ppt/slideLayouts/slideLayout904.xml><?xml version="1.0" encoding="utf-8"?>
<p:sldLayout xmlns:a="http://schemas.openxmlformats.org/drawingml/2006/main" xmlns:r="http://schemas.openxmlformats.org/officeDocument/2006/relationships" xmlns:p="http://schemas.openxmlformats.org/presentationml/2006/main" showMasterSp="0" preserve="1" userDrawn="1">
  <p:cSld name="99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1050150"/>
      </p:ext>
    </p:extLst>
  </p:cSld>
  <p:clrMapOvr>
    <a:masterClrMapping/>
  </p:clrMapOvr>
  <p:transition>
    <p:randomBar dir="vert"/>
  </p:transition>
  <p:timing>
    <p:tnLst>
      <p:par>
        <p:cTn id="1" dur="indefinite" restart="never" nodeType="tmRoot"/>
      </p:par>
    </p:tnLst>
  </p:timing>
</p:sldLayout>
</file>

<file path=ppt/slideLayouts/slideLayout905.xml><?xml version="1.0" encoding="utf-8"?>
<p:sldLayout xmlns:a="http://schemas.openxmlformats.org/drawingml/2006/main" xmlns:r="http://schemas.openxmlformats.org/officeDocument/2006/relationships" xmlns:p="http://schemas.openxmlformats.org/presentationml/2006/main" preserve="1" userDrawn="1">
  <p:cSld name="100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519900811"/>
      </p:ext>
    </p:extLst>
  </p:cSld>
  <p:clrMapOvr>
    <a:masterClrMapping/>
  </p:clrMapOvr>
  <p:transition>
    <p:randomBar dir="vert"/>
  </p:transition>
  <p:timing>
    <p:tnLst>
      <p:par>
        <p:cTn id="1" dur="indefinite" restart="never" nodeType="tmRoot"/>
      </p:par>
    </p:tnLst>
  </p:timing>
</p:sldLayout>
</file>

<file path=ppt/slideLayouts/slideLayout906.xml><?xml version="1.0" encoding="utf-8"?>
<p:sldLayout xmlns:a="http://schemas.openxmlformats.org/drawingml/2006/main" xmlns:r="http://schemas.openxmlformats.org/officeDocument/2006/relationships" xmlns:p="http://schemas.openxmlformats.org/presentationml/2006/main" preserve="1" userDrawn="1">
  <p:cSld name="101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311317434"/>
      </p:ext>
    </p:extLst>
  </p:cSld>
  <p:clrMapOvr>
    <a:masterClrMapping/>
  </p:clrMapOvr>
  <p:transition>
    <p:randomBar dir="vert"/>
  </p:transition>
  <p:timing>
    <p:tnLst>
      <p:par>
        <p:cTn id="1" dur="indefinite" restart="never" nodeType="tmRoot"/>
      </p:par>
    </p:tnLst>
  </p:timing>
</p:sldLayout>
</file>

<file path=ppt/slideLayouts/slideLayout907.xml><?xml version="1.0" encoding="utf-8"?>
<p:sldLayout xmlns:a="http://schemas.openxmlformats.org/drawingml/2006/main" xmlns:r="http://schemas.openxmlformats.org/officeDocument/2006/relationships" xmlns:p="http://schemas.openxmlformats.org/presentationml/2006/main" preserve="1" userDrawn="1">
  <p:cSld name="102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689250686"/>
      </p:ext>
    </p:extLst>
  </p:cSld>
  <p:clrMapOvr>
    <a:masterClrMapping/>
  </p:clrMapOvr>
  <p:transition>
    <p:randomBar dir="vert"/>
  </p:transition>
  <p:timing>
    <p:tnLst>
      <p:par>
        <p:cTn id="1" dur="indefinite" restart="never" nodeType="tmRoot"/>
      </p:par>
    </p:tnLst>
  </p:timing>
</p:sldLayout>
</file>

<file path=ppt/slideLayouts/slideLayout908.xml><?xml version="1.0" encoding="utf-8"?>
<p:sldLayout xmlns:a="http://schemas.openxmlformats.org/drawingml/2006/main" xmlns:r="http://schemas.openxmlformats.org/officeDocument/2006/relationships" xmlns:p="http://schemas.openxmlformats.org/presentationml/2006/main" preserve="1" userDrawn="1">
  <p:cSld name="103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458891456"/>
      </p:ext>
    </p:extLst>
  </p:cSld>
  <p:clrMapOvr>
    <a:masterClrMapping/>
  </p:clrMapOvr>
  <p:transition>
    <p:randomBar dir="vert"/>
  </p:transition>
  <p:timing>
    <p:tnLst>
      <p:par>
        <p:cTn id="1" dur="indefinite" restart="never" nodeType="tmRoot"/>
      </p:par>
    </p:tnLst>
  </p:timing>
</p:sldLayout>
</file>

<file path=ppt/slideLayouts/slideLayout909.xml><?xml version="1.0" encoding="utf-8"?>
<p:sldLayout xmlns:a="http://schemas.openxmlformats.org/drawingml/2006/main" xmlns:r="http://schemas.openxmlformats.org/officeDocument/2006/relationships" xmlns:p="http://schemas.openxmlformats.org/presentationml/2006/main" preserve="1" userDrawn="1">
  <p:cSld name="104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924593268"/>
      </p:ext>
    </p:extLst>
  </p:cSld>
  <p:clrMapOvr>
    <a:masterClrMapping/>
  </p:clrMapOvr>
  <p:transition>
    <p:randomBar dir="vert"/>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1529529"/>
      </p:ext>
    </p:extLst>
  </p:cSld>
  <p:clrMapOvr>
    <a:masterClrMapping/>
  </p:clrMapOvr>
  <p:transition>
    <p:randomBar dir="vert"/>
  </p:transition>
</p:sldLayout>
</file>

<file path=ppt/slideLayouts/slideLayout910.xml><?xml version="1.0" encoding="utf-8"?>
<p:sldLayout xmlns:a="http://schemas.openxmlformats.org/drawingml/2006/main" xmlns:r="http://schemas.openxmlformats.org/officeDocument/2006/relationships" xmlns:p="http://schemas.openxmlformats.org/presentationml/2006/main" preserve="1" userDrawn="1">
  <p:cSld name="105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029422471"/>
      </p:ext>
    </p:extLst>
  </p:cSld>
  <p:clrMapOvr>
    <a:masterClrMapping/>
  </p:clrMapOvr>
  <p:transition>
    <p:randomBar dir="vert"/>
  </p:transition>
  <p:timing>
    <p:tnLst>
      <p:par>
        <p:cTn id="1" dur="indefinite" restart="never" nodeType="tmRoot"/>
      </p:par>
    </p:tnLst>
  </p:timing>
</p:sldLayout>
</file>

<file path=ppt/slideLayouts/slideLayout911.xml><?xml version="1.0" encoding="utf-8"?>
<p:sldLayout xmlns:a="http://schemas.openxmlformats.org/drawingml/2006/main" xmlns:r="http://schemas.openxmlformats.org/officeDocument/2006/relationships" xmlns:p="http://schemas.openxmlformats.org/presentationml/2006/main" userDrawn="1">
  <p:cSld name="10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897736988"/>
      </p:ext>
    </p:extLst>
  </p:cSld>
  <p:clrMapOvr>
    <a:masterClrMapping/>
  </p:clrMapOvr>
  <p:transition>
    <p:randomBar dir="vert"/>
  </p:transition>
</p:sldLayout>
</file>

<file path=ppt/slideLayouts/slideLayout912.xml><?xml version="1.0" encoding="utf-8"?>
<p:sldLayout xmlns:a="http://schemas.openxmlformats.org/drawingml/2006/main" xmlns:r="http://schemas.openxmlformats.org/officeDocument/2006/relationships" xmlns:p="http://schemas.openxmlformats.org/presentationml/2006/main" preserve="1" userDrawn="1">
  <p:cSld name="4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47064208"/>
      </p:ext>
    </p:extLst>
  </p:cSld>
  <p:clrMapOvr>
    <a:masterClrMapping/>
  </p:clrMapOvr>
  <p:transition>
    <p:randomBar dir="vert"/>
  </p:transition>
  <p:timing>
    <p:tnLst>
      <p:par>
        <p:cTn id="1" dur="indefinite" restart="never" nodeType="tmRoot"/>
      </p:par>
    </p:tnLst>
  </p:timing>
</p:sldLayout>
</file>

<file path=ppt/slideLayouts/slideLayout913.xml><?xml version="1.0" encoding="utf-8"?>
<p:sldLayout xmlns:a="http://schemas.openxmlformats.org/drawingml/2006/main" xmlns:r="http://schemas.openxmlformats.org/officeDocument/2006/relationships" xmlns:p="http://schemas.openxmlformats.org/presentationml/2006/main" userDrawn="1">
  <p:cSld name="10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5919285"/>
      </p:ext>
    </p:extLst>
  </p:cSld>
  <p:clrMapOvr>
    <a:masterClrMapping/>
  </p:clrMapOvr>
  <p:transition>
    <p:randomBar dir="vert"/>
  </p:transition>
</p:sldLayout>
</file>

<file path=ppt/slideLayouts/slideLayout914.xml><?xml version="1.0" encoding="utf-8"?>
<p:sldLayout xmlns:a="http://schemas.openxmlformats.org/drawingml/2006/main" xmlns:r="http://schemas.openxmlformats.org/officeDocument/2006/relationships" xmlns:p="http://schemas.openxmlformats.org/presentationml/2006/main" preserve="1" userDrawn="1">
  <p:cSld name="4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5877442"/>
      </p:ext>
    </p:extLst>
  </p:cSld>
  <p:clrMapOvr>
    <a:masterClrMapping/>
  </p:clrMapOvr>
  <p:transition>
    <p:randomBar dir="vert"/>
  </p:transition>
  <p:timing>
    <p:tnLst>
      <p:par>
        <p:cTn id="1" dur="indefinite" restart="never" nodeType="tmRoot"/>
      </p:par>
    </p:tnLst>
  </p:timing>
</p:sldLayout>
</file>

<file path=ppt/slideLayouts/slideLayout915.xml><?xml version="1.0" encoding="utf-8"?>
<p:sldLayout xmlns:a="http://schemas.openxmlformats.org/drawingml/2006/main" xmlns:r="http://schemas.openxmlformats.org/officeDocument/2006/relationships" xmlns:p="http://schemas.openxmlformats.org/presentationml/2006/main" userDrawn="1">
  <p:cSld name="10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453860247"/>
      </p:ext>
    </p:extLst>
  </p:cSld>
  <p:clrMapOvr>
    <a:masterClrMapping/>
  </p:clrMapOvr>
  <p:transition>
    <p:randomBar dir="vert"/>
  </p:transition>
</p:sldLayout>
</file>

<file path=ppt/slideLayouts/slideLayout916.xml><?xml version="1.0" encoding="utf-8"?>
<p:sldLayout xmlns:a="http://schemas.openxmlformats.org/drawingml/2006/main" xmlns:r="http://schemas.openxmlformats.org/officeDocument/2006/relationships" xmlns:p="http://schemas.openxmlformats.org/presentationml/2006/main" preserve="1" userDrawn="1">
  <p:cSld name="4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317085"/>
      </p:ext>
    </p:extLst>
  </p:cSld>
  <p:clrMapOvr>
    <a:masterClrMapping/>
  </p:clrMapOvr>
  <p:transition>
    <p:randomBar dir="vert"/>
  </p:transition>
  <p:timing>
    <p:tnLst>
      <p:par>
        <p:cTn id="1" dur="indefinite" restart="never" nodeType="tmRoot"/>
      </p:par>
    </p:tnLst>
  </p:timing>
</p:sldLayout>
</file>

<file path=ppt/slideLayouts/slideLayout917.xml><?xml version="1.0" encoding="utf-8"?>
<p:sldLayout xmlns:a="http://schemas.openxmlformats.org/drawingml/2006/main" xmlns:r="http://schemas.openxmlformats.org/officeDocument/2006/relationships" xmlns:p="http://schemas.openxmlformats.org/presentationml/2006/main" userDrawn="1">
  <p:cSld name="10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686612199"/>
      </p:ext>
    </p:extLst>
  </p:cSld>
  <p:clrMapOvr>
    <a:masterClrMapping/>
  </p:clrMapOvr>
  <p:transition>
    <p:randomBar dir="vert"/>
  </p:transition>
</p:sldLayout>
</file>

<file path=ppt/slideLayouts/slideLayout918.xml><?xml version="1.0" encoding="utf-8"?>
<p:sldLayout xmlns:a="http://schemas.openxmlformats.org/drawingml/2006/main" xmlns:r="http://schemas.openxmlformats.org/officeDocument/2006/relationships" xmlns:p="http://schemas.openxmlformats.org/presentationml/2006/main" preserve="1" userDrawn="1">
  <p:cSld name="4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12693576"/>
      </p:ext>
    </p:extLst>
  </p:cSld>
  <p:clrMapOvr>
    <a:masterClrMapping/>
  </p:clrMapOvr>
  <p:transition>
    <p:randomBar dir="vert"/>
  </p:transition>
  <p:timing>
    <p:tnLst>
      <p:par>
        <p:cTn id="1" dur="indefinite" restart="never" nodeType="tmRoot"/>
      </p:par>
    </p:tnLst>
  </p:timing>
</p:sldLayout>
</file>

<file path=ppt/slideLayouts/slideLayout919.xml><?xml version="1.0" encoding="utf-8"?>
<p:sldLayout xmlns:a="http://schemas.openxmlformats.org/drawingml/2006/main" xmlns:r="http://schemas.openxmlformats.org/officeDocument/2006/relationships" xmlns:p="http://schemas.openxmlformats.org/presentationml/2006/main" userDrawn="1">
  <p:cSld name="11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3368133375"/>
      </p:ext>
    </p:extLst>
  </p:cSld>
  <p:clrMapOvr>
    <a:masterClrMapping/>
  </p:clrMapOvr>
  <p:transition>
    <p:randomBar dir="vert"/>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9414407"/>
      </p:ext>
    </p:extLst>
  </p:cSld>
  <p:clrMapOvr>
    <a:masterClrMapping/>
  </p:clrMapOvr>
  <p:transition>
    <p:randomBar dir="vert"/>
  </p:transition>
</p:sldLayout>
</file>

<file path=ppt/slideLayouts/slideLayout920.xml><?xml version="1.0" encoding="utf-8"?>
<p:sldLayout xmlns:a="http://schemas.openxmlformats.org/drawingml/2006/main" xmlns:r="http://schemas.openxmlformats.org/officeDocument/2006/relationships" xmlns:p="http://schemas.openxmlformats.org/presentationml/2006/main" preserve="1" userDrawn="1">
  <p:cSld name="4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215771"/>
      </p:ext>
    </p:extLst>
  </p:cSld>
  <p:clrMapOvr>
    <a:masterClrMapping/>
  </p:clrMapOvr>
  <p:transition>
    <p:randomBar dir="vert"/>
  </p:transition>
  <p:timing>
    <p:tnLst>
      <p:par>
        <p:cTn id="1" dur="indefinite" restart="never" nodeType="tmRoot"/>
      </p:par>
    </p:tnLst>
  </p:timing>
</p:sldLayout>
</file>

<file path=ppt/slideLayouts/slideLayout921.xml><?xml version="1.0" encoding="utf-8"?>
<p:sldLayout xmlns:a="http://schemas.openxmlformats.org/drawingml/2006/main" xmlns:r="http://schemas.openxmlformats.org/officeDocument/2006/relationships" xmlns:p="http://schemas.openxmlformats.org/presentationml/2006/main" showMasterSp="0" preserve="1" userDrawn="1">
  <p:cSld name="11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0178899"/>
      </p:ext>
    </p:extLst>
  </p:cSld>
  <p:clrMapOvr>
    <a:masterClrMapping/>
  </p:clrMapOvr>
  <p:transition>
    <p:randomBar dir="vert"/>
  </p:transition>
  <p:timing>
    <p:tnLst>
      <p:par>
        <p:cTn id="1" dur="indefinite" restart="never" nodeType="tmRoot"/>
      </p:par>
    </p:tnLst>
  </p:timing>
</p:sldLayout>
</file>

<file path=ppt/slideLayouts/slideLayout922.xml><?xml version="1.0" encoding="utf-8"?>
<p:sldLayout xmlns:a="http://schemas.openxmlformats.org/drawingml/2006/main" xmlns:r="http://schemas.openxmlformats.org/officeDocument/2006/relationships" xmlns:p="http://schemas.openxmlformats.org/presentationml/2006/main" preserve="1" userDrawn="1">
  <p:cSld name="112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27171479"/>
      </p:ext>
    </p:extLst>
  </p:cSld>
  <p:clrMapOvr>
    <a:masterClrMapping/>
  </p:clrMapOvr>
  <p:transition>
    <p:randomBar dir="vert"/>
  </p:transition>
  <p:timing>
    <p:tnLst>
      <p:par>
        <p:cTn id="1" dur="indefinite" restart="never" nodeType="tmRoot"/>
      </p:par>
    </p:tnLst>
  </p:timing>
</p:sldLayout>
</file>

<file path=ppt/slideLayouts/slideLayout923.xml><?xml version="1.0" encoding="utf-8"?>
<p:sldLayout xmlns:a="http://schemas.openxmlformats.org/drawingml/2006/main" xmlns:r="http://schemas.openxmlformats.org/officeDocument/2006/relationships" xmlns:p="http://schemas.openxmlformats.org/presentationml/2006/main" preserve="1" userDrawn="1">
  <p:cSld name="113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744651409"/>
      </p:ext>
    </p:extLst>
  </p:cSld>
  <p:clrMapOvr>
    <a:masterClrMapping/>
  </p:clrMapOvr>
  <p:transition>
    <p:randomBar dir="vert"/>
  </p:transition>
  <p:timing>
    <p:tnLst>
      <p:par>
        <p:cTn id="1" dur="indefinite" restart="never" nodeType="tmRoot"/>
      </p:par>
    </p:tnLst>
  </p:timing>
</p:sldLayout>
</file>

<file path=ppt/slideLayouts/slideLayout924.xml><?xml version="1.0" encoding="utf-8"?>
<p:sldLayout xmlns:a="http://schemas.openxmlformats.org/drawingml/2006/main" xmlns:r="http://schemas.openxmlformats.org/officeDocument/2006/relationships" xmlns:p="http://schemas.openxmlformats.org/presentationml/2006/main" preserve="1" userDrawn="1">
  <p:cSld name="114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704064099"/>
      </p:ext>
    </p:extLst>
  </p:cSld>
  <p:clrMapOvr>
    <a:masterClrMapping/>
  </p:clrMapOvr>
  <p:transition>
    <p:randomBar dir="vert"/>
  </p:transition>
  <p:timing>
    <p:tnLst>
      <p:par>
        <p:cTn id="1" dur="indefinite" restart="never" nodeType="tmRoot"/>
      </p:par>
    </p:tnLst>
  </p:timing>
</p:sldLayout>
</file>

<file path=ppt/slideLayouts/slideLayout925.xml><?xml version="1.0" encoding="utf-8"?>
<p:sldLayout xmlns:a="http://schemas.openxmlformats.org/drawingml/2006/main" xmlns:r="http://schemas.openxmlformats.org/officeDocument/2006/relationships" xmlns:p="http://schemas.openxmlformats.org/presentationml/2006/main" preserve="1" userDrawn="1">
  <p:cSld name="115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3873422"/>
      </p:ext>
    </p:extLst>
  </p:cSld>
  <p:clrMapOvr>
    <a:masterClrMapping/>
  </p:clrMapOvr>
  <p:transition>
    <p:randomBar dir="vert"/>
  </p:transition>
  <p:timing>
    <p:tnLst>
      <p:par>
        <p:cTn id="1" dur="indefinite" restart="never" nodeType="tmRoot"/>
      </p:par>
    </p:tnLst>
  </p:timing>
</p:sldLayout>
</file>

<file path=ppt/slideLayouts/slideLayout926.xml><?xml version="1.0" encoding="utf-8"?>
<p:sldLayout xmlns:a="http://schemas.openxmlformats.org/drawingml/2006/main" xmlns:r="http://schemas.openxmlformats.org/officeDocument/2006/relationships" xmlns:p="http://schemas.openxmlformats.org/presentationml/2006/main" preserve="1" userDrawn="1">
  <p:cSld name="116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856068679"/>
      </p:ext>
    </p:extLst>
  </p:cSld>
  <p:clrMapOvr>
    <a:masterClrMapping/>
  </p:clrMapOvr>
  <p:transition>
    <p:randomBar dir="vert"/>
  </p:transition>
  <p:timing>
    <p:tnLst>
      <p:par>
        <p:cTn id="1" dur="indefinite" restart="never" nodeType="tmRoot"/>
      </p:par>
    </p:tnLst>
  </p:timing>
</p:sldLayout>
</file>

<file path=ppt/slideLayouts/slideLayout927.xml><?xml version="1.0" encoding="utf-8"?>
<p:sldLayout xmlns:a="http://schemas.openxmlformats.org/drawingml/2006/main" xmlns:r="http://schemas.openxmlformats.org/officeDocument/2006/relationships" xmlns:p="http://schemas.openxmlformats.org/presentationml/2006/main" preserve="1" userDrawn="1">
  <p:cSld name="117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162797431"/>
      </p:ext>
    </p:extLst>
  </p:cSld>
  <p:clrMapOvr>
    <a:masterClrMapping/>
  </p:clrMapOvr>
  <p:transition>
    <p:randomBar dir="vert"/>
  </p:transition>
  <p:timing>
    <p:tnLst>
      <p:par>
        <p:cTn id="1" dur="indefinite" restart="never" nodeType="tmRoot"/>
      </p:par>
    </p:tnLst>
  </p:timing>
</p:sldLayout>
</file>

<file path=ppt/slideLayouts/slideLayout928.xml><?xml version="1.0" encoding="utf-8"?>
<p:sldLayout xmlns:a="http://schemas.openxmlformats.org/drawingml/2006/main" xmlns:r="http://schemas.openxmlformats.org/officeDocument/2006/relationships" xmlns:p="http://schemas.openxmlformats.org/presentationml/2006/main" userDrawn="1">
  <p:cSld name="11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812643090"/>
      </p:ext>
    </p:extLst>
  </p:cSld>
  <p:clrMapOvr>
    <a:masterClrMapping/>
  </p:clrMapOvr>
  <p:transition>
    <p:randomBar dir="vert"/>
  </p:transition>
</p:sldLayout>
</file>

<file path=ppt/slideLayouts/slideLayout929.xml><?xml version="1.0" encoding="utf-8"?>
<p:sldLayout xmlns:a="http://schemas.openxmlformats.org/drawingml/2006/main" xmlns:r="http://schemas.openxmlformats.org/officeDocument/2006/relationships" xmlns:p="http://schemas.openxmlformats.org/presentationml/2006/main" preserve="1" userDrawn="1">
  <p:cSld name="45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4922306"/>
      </p:ext>
    </p:extLst>
  </p:cSld>
  <p:clrMapOvr>
    <a:masterClrMapping/>
  </p:clrMapOvr>
  <p:transition>
    <p:randomBar dir="vert"/>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260906"/>
      </p:ext>
    </p:extLst>
  </p:cSld>
  <p:clrMapOvr>
    <a:masterClrMapping/>
  </p:clrMapOvr>
  <p:transition>
    <p:randomBar dir="vert"/>
  </p:transition>
</p:sldLayout>
</file>

<file path=ppt/slideLayouts/slideLayout930.xml><?xml version="1.0" encoding="utf-8"?>
<p:sldLayout xmlns:a="http://schemas.openxmlformats.org/drawingml/2006/main" xmlns:r="http://schemas.openxmlformats.org/officeDocument/2006/relationships" xmlns:p="http://schemas.openxmlformats.org/presentationml/2006/main" userDrawn="1">
  <p:cSld name="11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28516626"/>
      </p:ext>
    </p:extLst>
  </p:cSld>
  <p:clrMapOvr>
    <a:masterClrMapping/>
  </p:clrMapOvr>
  <p:transition>
    <p:randomBar dir="vert"/>
  </p:transition>
</p:sldLayout>
</file>

<file path=ppt/slideLayouts/slideLayout931.xml><?xml version="1.0" encoding="utf-8"?>
<p:sldLayout xmlns:a="http://schemas.openxmlformats.org/drawingml/2006/main" xmlns:r="http://schemas.openxmlformats.org/officeDocument/2006/relationships" xmlns:p="http://schemas.openxmlformats.org/presentationml/2006/main" preserve="1" userDrawn="1">
  <p:cSld name="46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540325"/>
      </p:ext>
    </p:extLst>
  </p:cSld>
  <p:clrMapOvr>
    <a:masterClrMapping/>
  </p:clrMapOvr>
  <p:transition>
    <p:randomBar dir="vert"/>
  </p:transition>
  <p:timing>
    <p:tnLst>
      <p:par>
        <p:cTn id="1" dur="indefinite" restart="never" nodeType="tmRoot"/>
      </p:par>
    </p:tnLst>
  </p:timing>
</p:sldLayout>
</file>

<file path=ppt/slideLayouts/slideLayout932.xml><?xml version="1.0" encoding="utf-8"?>
<p:sldLayout xmlns:a="http://schemas.openxmlformats.org/drawingml/2006/main" xmlns:r="http://schemas.openxmlformats.org/officeDocument/2006/relationships" xmlns:p="http://schemas.openxmlformats.org/presentationml/2006/main" userDrawn="1">
  <p:cSld name="12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34166157"/>
      </p:ext>
    </p:extLst>
  </p:cSld>
  <p:clrMapOvr>
    <a:masterClrMapping/>
  </p:clrMapOvr>
  <p:transition>
    <p:randomBar dir="vert"/>
  </p:transition>
</p:sldLayout>
</file>

<file path=ppt/slideLayouts/slideLayout933.xml><?xml version="1.0" encoding="utf-8"?>
<p:sldLayout xmlns:a="http://schemas.openxmlformats.org/drawingml/2006/main" xmlns:r="http://schemas.openxmlformats.org/officeDocument/2006/relationships" xmlns:p="http://schemas.openxmlformats.org/presentationml/2006/main" preserve="1" userDrawn="1">
  <p:cSld name="47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5116442"/>
      </p:ext>
    </p:extLst>
  </p:cSld>
  <p:clrMapOvr>
    <a:masterClrMapping/>
  </p:clrMapOvr>
  <p:transition>
    <p:randomBar dir="vert"/>
  </p:transition>
  <p:timing>
    <p:tnLst>
      <p:par>
        <p:cTn id="1" dur="indefinite" restart="never" nodeType="tmRoot"/>
      </p:par>
    </p:tnLst>
  </p:timing>
</p:sldLayout>
</file>

<file path=ppt/slideLayouts/slideLayout934.xml><?xml version="1.0" encoding="utf-8"?>
<p:sldLayout xmlns:a="http://schemas.openxmlformats.org/drawingml/2006/main" xmlns:r="http://schemas.openxmlformats.org/officeDocument/2006/relationships" xmlns:p="http://schemas.openxmlformats.org/presentationml/2006/main" userDrawn="1">
  <p:cSld name="12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722095094"/>
      </p:ext>
    </p:extLst>
  </p:cSld>
  <p:clrMapOvr>
    <a:masterClrMapping/>
  </p:clrMapOvr>
  <p:transition>
    <p:randomBar dir="vert"/>
  </p:transition>
</p:sldLayout>
</file>

<file path=ppt/slideLayouts/slideLayout935.xml><?xml version="1.0" encoding="utf-8"?>
<p:sldLayout xmlns:a="http://schemas.openxmlformats.org/drawingml/2006/main" xmlns:r="http://schemas.openxmlformats.org/officeDocument/2006/relationships" xmlns:p="http://schemas.openxmlformats.org/presentationml/2006/main" preserve="1" userDrawn="1">
  <p:cSld name="48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88381372"/>
      </p:ext>
    </p:extLst>
  </p:cSld>
  <p:clrMapOvr>
    <a:masterClrMapping/>
  </p:clrMapOvr>
  <p:transition>
    <p:randomBar dir="vert"/>
  </p:transition>
  <p:timing>
    <p:tnLst>
      <p:par>
        <p:cTn id="1" dur="indefinite" restart="never" nodeType="tmRoot"/>
      </p:par>
    </p:tnLst>
  </p:timing>
</p:sldLayout>
</file>

<file path=ppt/slideLayouts/slideLayout936.xml><?xml version="1.0" encoding="utf-8"?>
<p:sldLayout xmlns:a="http://schemas.openxmlformats.org/drawingml/2006/main" xmlns:r="http://schemas.openxmlformats.org/officeDocument/2006/relationships" xmlns:p="http://schemas.openxmlformats.org/presentationml/2006/main" userDrawn="1">
  <p:cSld name="122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208687333"/>
      </p:ext>
    </p:extLst>
  </p:cSld>
  <p:clrMapOvr>
    <a:masterClrMapping/>
  </p:clrMapOvr>
  <p:transition>
    <p:randomBar dir="vert"/>
  </p:transition>
</p:sldLayout>
</file>

<file path=ppt/slideLayouts/slideLayout937.xml><?xml version="1.0" encoding="utf-8"?>
<p:sldLayout xmlns:a="http://schemas.openxmlformats.org/drawingml/2006/main" xmlns:r="http://schemas.openxmlformats.org/officeDocument/2006/relationships" xmlns:p="http://schemas.openxmlformats.org/presentationml/2006/main" preserve="1" userDrawn="1">
  <p:cSld name="49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6522041"/>
      </p:ext>
    </p:extLst>
  </p:cSld>
  <p:clrMapOvr>
    <a:masterClrMapping/>
  </p:clrMapOvr>
  <p:transition>
    <p:randomBar dir="vert"/>
  </p:transition>
  <p:timing>
    <p:tnLst>
      <p:par>
        <p:cTn id="1" dur="indefinite" restart="never" nodeType="tmRoot"/>
      </p:par>
    </p:tnLst>
  </p:timing>
</p:sldLayout>
</file>

<file path=ppt/slideLayouts/slideLayout938.xml><?xml version="1.0" encoding="utf-8"?>
<p:sldLayout xmlns:a="http://schemas.openxmlformats.org/drawingml/2006/main" xmlns:r="http://schemas.openxmlformats.org/officeDocument/2006/relationships" xmlns:p="http://schemas.openxmlformats.org/presentationml/2006/main" userDrawn="1">
  <p:cSld name="123_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1"/>
            <a:ext cx="2743200" cy="365125"/>
          </a:xfrm>
          <a:prstGeom prst="rect">
            <a:avLst/>
          </a:prstGeom>
        </p:spPr>
        <p:txBody>
          <a:bodyPr/>
          <a:lstStyle/>
          <a:p>
            <a:pPr defTabSz="914377"/>
            <a:fld id="{32BF82D2-7A68-459D-A996-9BDDA2518FA4}" type="datetimeFigureOut">
              <a:rPr lang="zh-CN" altLang="en-US" sz="1867" smtClean="0">
                <a:solidFill>
                  <a:prstClr val="black">
                    <a:tint val="75000"/>
                  </a:prstClr>
                </a:solidFill>
              </a:rPr>
              <a:pPr defTabSz="914377"/>
              <a:t>2024/12/9</a:t>
            </a:fld>
            <a:endParaRPr lang="zh-CN" altLang="en-US" sz="1867">
              <a:solidFill>
                <a:prstClr val="black">
                  <a:tint val="75000"/>
                </a:prstClr>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sz="1867">
              <a:solidFill>
                <a:prstClr val="black">
                  <a:tint val="75000"/>
                </a:prstClr>
              </a:solidFill>
            </a:endParaRPr>
          </a:p>
        </p:txBody>
      </p:sp>
      <p:sp>
        <p:nvSpPr>
          <p:cNvPr id="5" name="灯片编号占位符 4"/>
          <p:cNvSpPr>
            <a:spLocks noGrp="1"/>
          </p:cNvSpPr>
          <p:nvPr>
            <p:ph type="sldNum" sz="quarter" idx="12"/>
          </p:nvPr>
        </p:nvSpPr>
        <p:spPr>
          <a:xfrm>
            <a:off x="8610600" y="6356351"/>
            <a:ext cx="2743200" cy="365125"/>
          </a:xfrm>
          <a:prstGeom prst="rect">
            <a:avLst/>
          </a:prstGeom>
        </p:spPr>
        <p:txBody>
          <a:bodyPr/>
          <a:lstStyle/>
          <a:p>
            <a:pPr defTabSz="914377"/>
            <a:fld id="{3E01EE5D-26FB-46D5-A381-ECFB35BF1D34}" type="slidenum">
              <a:rPr lang="zh-CN" altLang="en-US" sz="1867" smtClean="0">
                <a:solidFill>
                  <a:prstClr val="black">
                    <a:tint val="75000"/>
                  </a:prstClr>
                </a:solidFill>
              </a:rPr>
              <a:pPr defTabSz="914377"/>
              <a:t>‹#›</a:t>
            </a:fld>
            <a:endParaRPr lang="zh-CN" altLang="en-US" sz="1867">
              <a:solidFill>
                <a:prstClr val="black">
                  <a:tint val="75000"/>
                </a:prstClr>
              </a:solidFill>
            </a:endParaRPr>
          </a:p>
        </p:txBody>
      </p:sp>
    </p:spTree>
    <p:extLst>
      <p:ext uri="{BB962C8B-B14F-4D97-AF65-F5344CB8AC3E}">
        <p14:creationId xmlns:p14="http://schemas.microsoft.com/office/powerpoint/2010/main" val="2750863145"/>
      </p:ext>
    </p:extLst>
  </p:cSld>
  <p:clrMapOvr>
    <a:masterClrMapping/>
  </p:clrMapOvr>
  <p:transition>
    <p:randomBar dir="vert"/>
  </p:transition>
  <p:timing>
    <p:tnLst>
      <p:par>
        <p:cTn id="1" dur="indefinite" restart="never" nodeType="tmRoot"/>
      </p:par>
    </p:tnLst>
  </p:timing>
</p:sldLayout>
</file>

<file path=ppt/slideLayouts/slideLayout939.xml><?xml version="1.0" encoding="utf-8"?>
<p:sldLayout xmlns:a="http://schemas.openxmlformats.org/drawingml/2006/main" xmlns:r="http://schemas.openxmlformats.org/officeDocument/2006/relationships" xmlns:p="http://schemas.openxmlformats.org/presentationml/2006/main" userDrawn="1">
  <p:cSld name="124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mn-cs"/>
              </a:defRPr>
            </a:lvl1pPr>
          </a:lstStyle>
          <a:p>
            <a:pPr defTabSz="914377">
              <a:defRPr/>
            </a:pPr>
            <a:fld id="{0C6303A0-9065-42AF-906A-DE1E800FE257}"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mn-cs"/>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mn-cs"/>
              </a:defRPr>
            </a:lvl1pPr>
          </a:lstStyle>
          <a:p>
            <a:pPr defTabSz="914377">
              <a:defRPr/>
            </a:pPr>
            <a:fld id="{2AD3D7CA-7BD8-4738-B6AB-718737AA462A}"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025386894"/>
      </p:ext>
    </p:extLst>
  </p:cSld>
  <p:clrMapOvr>
    <a:masterClrMapping/>
  </p:clrMapOvr>
  <p:transition>
    <p:randomBar dir="vert"/>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9666750"/>
      </p:ext>
    </p:extLst>
  </p:cSld>
  <p:clrMapOvr>
    <a:masterClrMapping/>
  </p:clrMapOvr>
  <p:transition>
    <p:randomBar dir="vert"/>
  </p:transition>
</p:sldLayout>
</file>

<file path=ppt/slideLayouts/slideLayout940.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276"/>
      </p:ext>
    </p:extLst>
  </p:cSld>
  <p:clrMapOvr>
    <a:masterClrMapping/>
  </p:clrMapOvr>
  <p:transition>
    <p:randomBar dir="vert"/>
  </p:transition>
</p:sldLayout>
</file>

<file path=ppt/slideLayouts/slideLayout941.xml><?xml version="1.0" encoding="utf-8"?>
<p:sldLayout xmlns:a="http://schemas.openxmlformats.org/drawingml/2006/main" xmlns:r="http://schemas.openxmlformats.org/officeDocument/2006/relationships" xmlns:p="http://schemas.openxmlformats.org/presentationml/2006/main" preserve="1" userDrawn="1">
  <p:cSld name="21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49" y="2"/>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28280656"/>
      </p:ext>
    </p:extLst>
  </p:cSld>
  <p:clrMapOvr>
    <a:masterClrMapping/>
  </p:clrMapOvr>
  <p:transition>
    <p:randomBar dir="vert"/>
  </p:transition>
</p:sldLayout>
</file>

<file path=ppt/slideLayouts/slideLayout942.xml><?xml version="1.0" encoding="utf-8"?>
<p:sldLayout xmlns:a="http://schemas.openxmlformats.org/drawingml/2006/main" xmlns:r="http://schemas.openxmlformats.org/officeDocument/2006/relationships" xmlns:p="http://schemas.openxmlformats.org/presentationml/2006/main" preserve="1" userDrawn="1">
  <p:cSld name="10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2"/>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397403"/>
      </p:ext>
    </p:extLst>
  </p:cSld>
  <p:clrMapOvr>
    <a:masterClrMapping/>
  </p:clrMapOvr>
  <p:transition>
    <p:randomBar dir="vert"/>
  </p:transition>
</p:sldLayout>
</file>

<file path=ppt/slideLayouts/slideLayout943.xml><?xml version="1.0" encoding="utf-8"?>
<p:sldLayout xmlns:a="http://schemas.openxmlformats.org/drawingml/2006/main" xmlns:r="http://schemas.openxmlformats.org/officeDocument/2006/relationships" xmlns:p="http://schemas.openxmlformats.org/presentationml/2006/main" userDrawn="1">
  <p:cSld name="125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3ACFC516-0EBD-4852-9DFD-FFC809B16810}"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cs typeface="Arial" panose="020B0604020202020204" pitchFamily="34" charset="0"/>
              </a:defRPr>
            </a:lvl1pPr>
          </a:lstStyle>
          <a:p>
            <a:pPr defTabSz="914377">
              <a:defRPr/>
            </a:pPr>
            <a:fld id="{855DB59F-0B7A-4009-ADD8-CBB6E0E22669}"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4148935142"/>
      </p:ext>
    </p:extLst>
  </p:cSld>
  <p:clrMapOvr>
    <a:masterClrMapping/>
  </p:clrMapOvr>
  <p:transition>
    <p:randomBar dir="vert"/>
  </p:transition>
</p:sldLayout>
</file>

<file path=ppt/slideLayouts/slideLayout944.xml><?xml version="1.0" encoding="utf-8"?>
<p:sldLayout xmlns:a="http://schemas.openxmlformats.org/drawingml/2006/main" xmlns:r="http://schemas.openxmlformats.org/officeDocument/2006/relationships" xmlns:p="http://schemas.openxmlformats.org/presentationml/2006/main" userDrawn="1">
  <p:cSld name="126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589723344"/>
      </p:ext>
    </p:extLst>
  </p:cSld>
  <p:clrMapOvr>
    <a:masterClrMapping/>
  </p:clrMapOvr>
  <p:transition>
    <p:randomBar dir="vert"/>
  </p:transition>
</p:sldLayout>
</file>

<file path=ppt/slideLayouts/slideLayout945.xml><?xml version="1.0" encoding="utf-8"?>
<p:sldLayout xmlns:a="http://schemas.openxmlformats.org/drawingml/2006/main" xmlns:r="http://schemas.openxmlformats.org/officeDocument/2006/relationships" xmlns:p="http://schemas.openxmlformats.org/presentationml/2006/main" userDrawn="1">
  <p:cSld name="2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52300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46.xml><?xml version="1.0" encoding="utf-8"?>
<p:sldLayout xmlns:a="http://schemas.openxmlformats.org/drawingml/2006/main" xmlns:r="http://schemas.openxmlformats.org/officeDocument/2006/relationships" xmlns:p="http://schemas.openxmlformats.org/presentationml/2006/main" userDrawn="1">
  <p:cSld name="12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a:solidFill>
                  <a:prstClr val="black">
                    <a:tint val="75000"/>
                  </a:prstClr>
                </a:solidFill>
              </a:defRPr>
            </a:lvl1pPr>
          </a:lstStyle>
          <a:p>
            <a:pPr defTabSz="914377">
              <a:defRPr/>
            </a:pPr>
            <a:fld id="{233108B3-3C5F-434E-B7C6-124BB30C5988}" type="datetimeFigureOut">
              <a:rPr lang="zh-CN" altLang="en-US" sz="1867" smtClean="0"/>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0FCC38CE-CFED-41E2-93E2-A213294AFB8B}"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128888364"/>
      </p:ext>
    </p:extLst>
  </p:cSld>
  <p:clrMapOvr>
    <a:masterClrMapping/>
  </p:clrMapOvr>
  <p:transition>
    <p:randomBar dir="vert"/>
  </p:transition>
</p:sldLayout>
</file>

<file path=ppt/slideLayouts/slideLayout947.xml><?xml version="1.0" encoding="utf-8"?>
<p:sldLayout xmlns:a="http://schemas.openxmlformats.org/drawingml/2006/main" xmlns:r="http://schemas.openxmlformats.org/officeDocument/2006/relationships" xmlns:p="http://schemas.openxmlformats.org/presentationml/2006/main" preserve="1" userDrawn="1">
  <p:cSld name="11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8029611"/>
      </p:ext>
    </p:extLst>
  </p:cSld>
  <p:clrMapOvr>
    <a:masterClrMapping/>
  </p:clrMapOvr>
  <p:transition>
    <p:randomBar dir="vert"/>
  </p:transition>
</p:sldLayout>
</file>

<file path=ppt/slideLayouts/slideLayout948.xml><?xml version="1.0" encoding="utf-8"?>
<p:sldLayout xmlns:a="http://schemas.openxmlformats.org/drawingml/2006/main" xmlns:r="http://schemas.openxmlformats.org/officeDocument/2006/relationships" xmlns:p="http://schemas.openxmlformats.org/presentationml/2006/main" preserve="1" userDrawn="1">
  <p:cSld name="23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020150"/>
      </p:ext>
    </p:extLst>
  </p:cSld>
  <p:clrMapOvr>
    <a:masterClrMapping/>
  </p:clrMapOvr>
  <p:transition>
    <p:randomBar dir="vert"/>
  </p:transition>
</p:sldLayout>
</file>

<file path=ppt/slideLayouts/slideLayout949.xml><?xml version="1.0" encoding="utf-8"?>
<p:sldLayout xmlns:a="http://schemas.openxmlformats.org/drawingml/2006/main" xmlns:r="http://schemas.openxmlformats.org/officeDocument/2006/relationships" xmlns:p="http://schemas.openxmlformats.org/presentationml/2006/main" preserve="1" userDrawn="1">
  <p:cSld name="11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7849597"/>
      </p:ext>
    </p:extLst>
  </p:cSld>
  <p:clrMapOvr>
    <a:masterClrMapping/>
  </p:clrMapOvr>
  <p:transition>
    <p:randomBar dir="vert"/>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2377593641"/>
      </p:ext>
    </p:extLst>
  </p:cSld>
  <p:clrMapOvr>
    <a:masterClrMapping/>
  </p:clrMapOvr>
  <p:transition>
    <p:randomBar dir="vert"/>
  </p:transition>
</p:sldLayout>
</file>

<file path=ppt/slideLayouts/slideLayout950.xml><?xml version="1.0" encoding="utf-8"?>
<p:sldLayout xmlns:a="http://schemas.openxmlformats.org/drawingml/2006/main" xmlns:r="http://schemas.openxmlformats.org/officeDocument/2006/relationships" xmlns:p="http://schemas.openxmlformats.org/presentationml/2006/main" preserve="1" userDrawn="1">
  <p:cSld name="12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1" y="0"/>
            <a:ext cx="12661901"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5202"/>
      </p:ext>
    </p:extLst>
  </p:cSld>
  <p:clrMapOvr>
    <a:masterClrMapping/>
  </p:clrMapOvr>
  <p:transition>
    <p:randomBar dir="vert"/>
  </p:transition>
</p:sldLayout>
</file>

<file path=ppt/slideLayouts/slideLayout951.xml><?xml version="1.0" encoding="utf-8"?>
<p:sldLayout xmlns:a="http://schemas.openxmlformats.org/drawingml/2006/main" xmlns:r="http://schemas.openxmlformats.org/officeDocument/2006/relationships" xmlns:p="http://schemas.openxmlformats.org/presentationml/2006/main" preserve="1" userDrawn="1">
  <p:cSld name="2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34950" y="1"/>
            <a:ext cx="12700001" cy="687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7160197"/>
      </p:ext>
    </p:extLst>
  </p:cSld>
  <p:clrMapOvr>
    <a:masterClrMapping/>
  </p:clrMapOvr>
  <p:transition>
    <p:randomBar dir="vert"/>
  </p:transition>
</p:sldLayout>
</file>

<file path=ppt/slideLayouts/slideLayout952.xml><?xml version="1.0" encoding="utf-8"?>
<p:sldLayout xmlns:a="http://schemas.openxmlformats.org/drawingml/2006/main" xmlns:r="http://schemas.openxmlformats.org/officeDocument/2006/relationships" xmlns:p="http://schemas.openxmlformats.org/presentationml/2006/main" preserve="1" userDrawn="1">
  <p:cSld name="12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75267" y="-455613"/>
            <a:ext cx="14293851" cy="774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13921"/>
      </p:ext>
    </p:extLst>
  </p:cSld>
  <p:clrMapOvr>
    <a:masterClrMapping/>
  </p:clrMapOvr>
  <p:transition>
    <p:randomBar dir="vert"/>
  </p:transition>
</p:sldLayout>
</file>

<file path=ppt/slideLayouts/slideLayout953.xml><?xml version="1.0" encoding="utf-8"?>
<p:sldLayout xmlns:a="http://schemas.openxmlformats.org/drawingml/2006/main" xmlns:r="http://schemas.openxmlformats.org/officeDocument/2006/relationships" xmlns:p="http://schemas.openxmlformats.org/presentationml/2006/main" userDrawn="1">
  <p:cSld name="12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DD22C65B-FAC9-421A-9391-569306C0644A}"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BEBC0E72-BF06-4A19-B2CD-574FB1E7DA1E}" type="slidenum">
              <a:rPr lang="zh-CN" altLang="en-US"/>
              <a:pPr defTabSz="914400">
                <a:defRPr/>
              </a:pPr>
              <a:t>‹#›</a:t>
            </a:fld>
            <a:endParaRPr lang="zh-CN" altLang="en-US"/>
          </a:p>
        </p:txBody>
      </p:sp>
    </p:spTree>
    <p:extLst>
      <p:ext uri="{BB962C8B-B14F-4D97-AF65-F5344CB8AC3E}">
        <p14:creationId xmlns:p14="http://schemas.microsoft.com/office/powerpoint/2010/main" val="1271776854"/>
      </p:ext>
    </p:extLst>
  </p:cSld>
  <p:clrMapOvr>
    <a:masterClrMapping/>
  </p:clrMapOvr>
  <p:transition>
    <p:randomBar dir="vert"/>
  </p:transition>
</p:sldLayout>
</file>

<file path=ppt/slideLayouts/slideLayout954.xml><?xml version="1.0" encoding="utf-8"?>
<p:sldLayout xmlns:a="http://schemas.openxmlformats.org/drawingml/2006/main" xmlns:r="http://schemas.openxmlformats.org/officeDocument/2006/relationships" xmlns:p="http://schemas.openxmlformats.org/presentationml/2006/main" userDrawn="1">
  <p:cSld name="12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pPr defTabSz="914400">
                <a:defRPr/>
              </a:pPr>
              <a:t>2024/12/9</a:t>
            </a:fld>
            <a:endParaRPr lang="zh-CN" altLang="en-US"/>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pPr defTabSz="914400">
                <a:defRPr/>
              </a:pPr>
              <a:t>‹#›</a:t>
            </a:fld>
            <a:endParaRPr lang="zh-CN" altLang="en-US"/>
          </a:p>
        </p:txBody>
      </p:sp>
    </p:spTree>
    <p:extLst>
      <p:ext uri="{BB962C8B-B14F-4D97-AF65-F5344CB8AC3E}">
        <p14:creationId xmlns:p14="http://schemas.microsoft.com/office/powerpoint/2010/main" val="3241200476"/>
      </p:ext>
    </p:extLst>
  </p:cSld>
  <p:clrMapOvr>
    <a:masterClrMapping/>
  </p:clrMapOvr>
  <p:transition>
    <p:randomBar dir="vert"/>
  </p:transition>
</p:sldLayout>
</file>

<file path=ppt/slideLayouts/slideLayout955.xml><?xml version="1.0" encoding="utf-8"?>
<p:sldLayout xmlns:a="http://schemas.openxmlformats.org/drawingml/2006/main" xmlns:r="http://schemas.openxmlformats.org/officeDocument/2006/relationships" xmlns:p="http://schemas.openxmlformats.org/presentationml/2006/main" preserve="1" userDrawn="1">
  <p:cSld name="1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8108438"/>
      </p:ext>
    </p:extLst>
  </p:cSld>
  <p:clrMapOvr>
    <a:masterClrMapping/>
  </p:clrMapOvr>
  <p:transition>
    <p:randomBar dir="vert"/>
  </p:transition>
</p:sldLayout>
</file>

<file path=ppt/slideLayouts/slideLayout956.xml><?xml version="1.0" encoding="utf-8"?>
<p:sldLayout xmlns:a="http://schemas.openxmlformats.org/drawingml/2006/main" xmlns:r="http://schemas.openxmlformats.org/officeDocument/2006/relationships" xmlns:p="http://schemas.openxmlformats.org/presentationml/2006/main" preserve="1" userDrawn="1">
  <p:cSld name="25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0381773"/>
      </p:ext>
    </p:extLst>
  </p:cSld>
  <p:clrMapOvr>
    <a:masterClrMapping/>
  </p:clrMapOvr>
  <p:transition>
    <p:randomBar dir="vert"/>
  </p:transition>
</p:sldLayout>
</file>

<file path=ppt/slideLayouts/slideLayout957.xml><?xml version="1.0" encoding="utf-8"?>
<p:sldLayout xmlns:a="http://schemas.openxmlformats.org/drawingml/2006/main" xmlns:r="http://schemas.openxmlformats.org/officeDocument/2006/relationships" xmlns:p="http://schemas.openxmlformats.org/presentationml/2006/main" preserve="1" userDrawn="1">
  <p:cSld name="1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2510486"/>
      </p:ext>
    </p:extLst>
  </p:cSld>
  <p:clrMapOvr>
    <a:masterClrMapping/>
  </p:clrMapOvr>
  <p:transition>
    <p:randomBar dir="vert"/>
  </p:transition>
</p:sldLayout>
</file>

<file path=ppt/slideLayouts/slideLayout958.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23679856"/>
      </p:ext>
    </p:extLst>
  </p:cSld>
  <p:clrMapOvr>
    <a:masterClrMapping/>
  </p:clrMapOvr>
  <p:transition>
    <p:randomBar dir="vert"/>
  </p:transition>
  <p:timing>
    <p:tnLst>
      <p:par>
        <p:cTn id="1" dur="indefinite" restart="never" nodeType="tmRoot"/>
      </p:par>
    </p:tnLst>
  </p:timing>
</p:sldLayout>
</file>

<file path=ppt/slideLayouts/slideLayout959.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3014173"/>
      </p:ext>
    </p:extLst>
  </p:cSld>
  <p:clrMapOvr>
    <a:masterClrMapping/>
  </p:clrMapOvr>
  <p:transition>
    <p:randomBar dir="vert"/>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3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7205663" y="6042025"/>
            <a:ext cx="911225"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60329089-014F-40B7-AF9F-C11F97BF94C2}" type="datetimeFigureOut">
              <a:rPr lang="zh-CN" altLang="en-US">
                <a:cs typeface="Arial" panose="020B0604020202020204" pitchFamily="34" charset="0"/>
              </a:rPr>
              <a:pPr defTabSz="914400">
                <a:defRPr/>
              </a:pPr>
              <a:t>2024/12/9</a:t>
            </a:fld>
            <a:endParaRPr lang="zh-CN" altLang="en-US">
              <a:cs typeface="Arial" panose="020B0604020202020204" pitchFamily="34" charset="0"/>
            </a:endParaRPr>
          </a:p>
        </p:txBody>
      </p:sp>
      <p:sp>
        <p:nvSpPr>
          <p:cNvPr id="3" name="页脚占位符 3"/>
          <p:cNvSpPr>
            <a:spLocks noGrp="1"/>
          </p:cNvSpPr>
          <p:nvPr>
            <p:ph type="ftr" sz="quarter" idx="11"/>
          </p:nvPr>
        </p:nvSpPr>
        <p:spPr>
          <a:xfrm>
            <a:off x="677863" y="6042025"/>
            <a:ext cx="62976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endParaRPr lang="zh-CN" altLang="en-US">
              <a:cs typeface="Arial" panose="020B0604020202020204" pitchFamily="34" charset="0"/>
            </a:endParaRPr>
          </a:p>
        </p:txBody>
      </p:sp>
      <p:sp>
        <p:nvSpPr>
          <p:cNvPr id="4" name="灯片编号占位符 4"/>
          <p:cNvSpPr>
            <a:spLocks noGrp="1"/>
          </p:cNvSpPr>
          <p:nvPr>
            <p:ph type="sldNum" sz="quarter" idx="12"/>
          </p:nvPr>
        </p:nvSpPr>
        <p:spPr>
          <a:xfrm>
            <a:off x="8589963" y="6042025"/>
            <a:ext cx="684212" cy="365125"/>
          </a:xfrm>
          <a:prstGeom prst="rect">
            <a:avLst/>
          </a:prstGeom>
        </p:spPr>
        <p:txBody>
          <a:bodyPr/>
          <a:lstStyle>
            <a:lvl1pPr eaLnBrk="0" hangingPunct="0">
              <a:spcBef>
                <a:spcPct val="0"/>
              </a:spcBef>
              <a:defRPr>
                <a:solidFill>
                  <a:prstClr val="black">
                    <a:tint val="75000"/>
                  </a:prstClr>
                </a:solidFill>
                <a:latin typeface="Arial" panose="020B0604020202020204" pitchFamily="34" charset="0"/>
              </a:defRPr>
            </a:lvl1pPr>
          </a:lstStyle>
          <a:p>
            <a:pPr defTabSz="914400">
              <a:defRPr/>
            </a:pPr>
            <a:fld id="{C06FD32C-10E6-4306-A8A9-F7761EEB30E2}" type="slidenum">
              <a:rPr lang="zh-CN" altLang="en-US">
                <a:cs typeface="Arial" panose="020B0604020202020204" pitchFamily="34" charset="0"/>
              </a:rPr>
              <a:pPr defTabSz="914400">
                <a:defRPr/>
              </a:pPr>
              <a:t>‹#›</a:t>
            </a:fld>
            <a:endParaRPr lang="zh-CN" altLang="en-US">
              <a:cs typeface="Arial" panose="020B0604020202020204" pitchFamily="34" charset="0"/>
            </a:endParaRPr>
          </a:p>
        </p:txBody>
      </p:sp>
    </p:spTree>
    <p:extLst>
      <p:ext uri="{BB962C8B-B14F-4D97-AF65-F5344CB8AC3E}">
        <p14:creationId xmlns:p14="http://schemas.microsoft.com/office/powerpoint/2010/main" val="765175994"/>
      </p:ext>
    </p:extLst>
  </p:cSld>
  <p:clrMapOvr>
    <a:masterClrMapping/>
  </p:clrMapOvr>
  <p:transition>
    <p:randomBar dir="vert"/>
  </p:transition>
</p:sldLayout>
</file>

<file path=ppt/slideLayouts/slideLayout960.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0239693"/>
      </p:ext>
    </p:extLst>
  </p:cSld>
  <p:clrMapOvr>
    <a:masterClrMapping/>
  </p:clrMapOvr>
  <p:transition>
    <p:randomBar dir="vert"/>
  </p:transition>
  <p:timing>
    <p:tnLst>
      <p:par>
        <p:cTn id="1" dur="indefinite" restart="never" nodeType="tmRoot"/>
      </p:par>
    </p:tnLst>
  </p:timing>
</p:sldLayout>
</file>

<file path=ppt/slideLayouts/slideLayout961.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97692612"/>
      </p:ext>
    </p:extLst>
  </p:cSld>
  <p:clrMapOvr>
    <a:masterClrMapping/>
  </p:clrMapOvr>
  <p:transition>
    <p:randomBar dir="vert"/>
  </p:transition>
  <p:timing>
    <p:tnLst>
      <p:par>
        <p:cTn id="1" dur="indefinite" restart="never" nodeType="tmRoot"/>
      </p:par>
    </p:tnLst>
  </p:timing>
</p:sldLayout>
</file>

<file path=ppt/slideLayouts/slideLayout962.xml><?xml version="1.0" encoding="utf-8"?>
<p:sldLayout xmlns:a="http://schemas.openxmlformats.org/drawingml/2006/main" xmlns:r="http://schemas.openxmlformats.org/officeDocument/2006/relationships" xmlns:p="http://schemas.openxmlformats.org/presentationml/2006/main" preserve="1" userDrawn="1">
  <p:cSld name="4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7999567"/>
      </p:ext>
    </p:extLst>
  </p:cSld>
  <p:clrMapOvr>
    <a:masterClrMapping/>
  </p:clrMapOvr>
  <p:transition>
    <p:randomBar dir="vert"/>
  </p:transition>
  <p:timing>
    <p:tnLst>
      <p:par>
        <p:cTn id="1" dur="indefinite" restart="never" nodeType="tmRoot"/>
      </p:par>
    </p:tnLst>
  </p:timing>
</p:sldLayout>
</file>

<file path=ppt/slideLayouts/slideLayout963.xml><?xml version="1.0" encoding="utf-8"?>
<p:sldLayout xmlns:a="http://schemas.openxmlformats.org/drawingml/2006/main" xmlns:r="http://schemas.openxmlformats.org/officeDocument/2006/relationships" xmlns:p="http://schemas.openxmlformats.org/presentationml/2006/main" preserve="1" userDrawn="1">
  <p:cSld name="9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29065781"/>
      </p:ext>
    </p:extLst>
  </p:cSld>
  <p:clrMapOvr>
    <a:masterClrMapping/>
  </p:clrMapOvr>
  <p:transition>
    <p:randomBar dir="vert"/>
  </p:transition>
  <p:timing>
    <p:tnLst>
      <p:par>
        <p:cTn id="1" dur="indefinite" restart="never" nodeType="tmRoot"/>
      </p:par>
    </p:tnLst>
  </p:timing>
</p:sldLayout>
</file>

<file path=ppt/slideLayouts/slideLayout964.xml><?xml version="1.0" encoding="utf-8"?>
<p:sldLayout xmlns:a="http://schemas.openxmlformats.org/drawingml/2006/main" xmlns:r="http://schemas.openxmlformats.org/officeDocument/2006/relationships" xmlns:p="http://schemas.openxmlformats.org/presentationml/2006/main" preserve="1" userDrawn="1">
  <p:cSld name="98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211483"/>
      </p:ext>
    </p:extLst>
  </p:cSld>
  <p:clrMapOvr>
    <a:masterClrMapping/>
  </p:clrMapOvr>
  <p:transition>
    <p:randomBar dir="vert"/>
  </p:transition>
  <p:timing>
    <p:tnLst>
      <p:par>
        <p:cTn id="1" dur="indefinite" restart="never" nodeType="tmRoot"/>
      </p:par>
    </p:tnLst>
  </p:timing>
</p:sldLayout>
</file>

<file path=ppt/slideLayouts/slideLayout965.xml><?xml version="1.0" encoding="utf-8"?>
<p:sldLayout xmlns:a="http://schemas.openxmlformats.org/drawingml/2006/main" xmlns:r="http://schemas.openxmlformats.org/officeDocument/2006/relationships" xmlns:p="http://schemas.openxmlformats.org/presentationml/2006/main" preserve="1" userDrawn="1">
  <p:cSld name="99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8101298"/>
      </p:ext>
    </p:extLst>
  </p:cSld>
  <p:clrMapOvr>
    <a:masterClrMapping/>
  </p:clrMapOvr>
  <p:transition>
    <p:randomBar dir="vert"/>
  </p:transition>
  <p:timing>
    <p:tnLst>
      <p:par>
        <p:cTn id="1" dur="indefinite" restart="never" nodeType="tmRoot"/>
      </p:par>
    </p:tnLst>
  </p:timing>
</p:sldLayout>
</file>

<file path=ppt/slideLayouts/slideLayout966.xml><?xml version="1.0" encoding="utf-8"?>
<p:sldLayout xmlns:a="http://schemas.openxmlformats.org/drawingml/2006/main" xmlns:r="http://schemas.openxmlformats.org/officeDocument/2006/relationships" xmlns:p="http://schemas.openxmlformats.org/presentationml/2006/main" preserve="1" userDrawn="1">
  <p:cSld name="4_Content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828271"/>
      </p:ext>
    </p:extLst>
  </p:cSld>
  <p:clrMapOvr>
    <a:masterClrMapping/>
  </p:clrMapOvr>
  <p:transition>
    <p:randomBar dir="vert"/>
  </p:transition>
  <p:timing>
    <p:tnLst>
      <p:par>
        <p:cTn id="1" dur="indefinite" restart="never" nodeType="tmRoot"/>
      </p:par>
    </p:tnLst>
  </p:timing>
</p:sldLayout>
</file>

<file path=ppt/slideLayouts/slideLayout967.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847407480"/>
      </p:ext>
    </p:extLst>
  </p:cSld>
  <p:clrMapOvr>
    <a:masterClrMapping/>
  </p:clrMapOvr>
  <p:transition>
    <p:randomBar dir="vert"/>
  </p:transition>
  <p:timing>
    <p:tnLst>
      <p:par>
        <p:cTn id="1" dur="indefinite" restart="never" nodeType="tmRoot"/>
      </p:par>
    </p:tnLst>
  </p:timing>
</p:sldLayout>
</file>

<file path=ppt/slideLayouts/slideLayout968.xml><?xml version="1.0" encoding="utf-8"?>
<p:sldLayout xmlns:a="http://schemas.openxmlformats.org/drawingml/2006/main" xmlns:r="http://schemas.openxmlformats.org/officeDocument/2006/relationships" xmlns:p="http://schemas.openxmlformats.org/presentationml/2006/main" preserve="1" userDrawn="1">
  <p:cSld name="4_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115993"/>
      </p:ext>
    </p:extLst>
  </p:cSld>
  <p:clrMapOvr>
    <a:masterClrMapping/>
  </p:clrMapOvr>
  <p:transition>
    <p:randomBar dir="vert"/>
  </p:transition>
  <p:timing>
    <p:tnLst>
      <p:par>
        <p:cTn id="1" dur="indefinite" restart="never" nodeType="tmRoot"/>
      </p:par>
    </p:tnLst>
  </p:timing>
</p:sldLayout>
</file>

<file path=ppt/slideLayouts/slideLayout969.xml><?xml version="1.0" encoding="utf-8"?>
<p:sldLayout xmlns:a="http://schemas.openxmlformats.org/drawingml/2006/main" xmlns:r="http://schemas.openxmlformats.org/officeDocument/2006/relationships" xmlns:p="http://schemas.openxmlformats.org/presentationml/2006/main" preserve="1" userDrawn="1">
  <p:cSld name="4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673397237"/>
      </p:ext>
    </p:extLst>
  </p:cSld>
  <p:clrMapOvr>
    <a:masterClrMapping/>
  </p:clrMapOvr>
  <p:transition>
    <p:randomBar dir="vert"/>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6619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5346778"/>
      </p:ext>
    </p:extLst>
  </p:cSld>
  <p:clrMapOvr>
    <a:masterClrMapping/>
  </p:clrMapOvr>
  <p:transition>
    <p:randomBar dir="vert"/>
  </p:transition>
</p:sldLayout>
</file>

<file path=ppt/slideLayouts/slideLayout970.xml><?xml version="1.0" encoding="utf-8"?>
<p:sldLayout xmlns:a="http://schemas.openxmlformats.org/drawingml/2006/main" xmlns:r="http://schemas.openxmlformats.org/officeDocument/2006/relationships" xmlns:p="http://schemas.openxmlformats.org/presentationml/2006/main" userDrawn="1">
  <p:cSld name="10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149713"/>
      </p:ext>
    </p:extLst>
  </p:cSld>
  <p:clrMapOvr>
    <a:masterClrMapping/>
  </p:clrMapOvr>
  <p:transition>
    <p:randomBar dir="vert"/>
  </p:transition>
  <p:timing>
    <p:tnLst>
      <p:par>
        <p:cTn id="1" dur="indefinite" restart="never" nodeType="tmRoot"/>
      </p:par>
    </p:tnLst>
  </p:timing>
</p:sldLayout>
</file>

<file path=ppt/slideLayouts/slideLayout971.xml><?xml version="1.0" encoding="utf-8"?>
<p:sldLayout xmlns:a="http://schemas.openxmlformats.org/drawingml/2006/main" xmlns:r="http://schemas.openxmlformats.org/officeDocument/2006/relationships" xmlns:p="http://schemas.openxmlformats.org/presentationml/2006/main" userDrawn="1">
  <p:cSld name="10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956792"/>
      </p:ext>
    </p:extLst>
  </p:cSld>
  <p:clrMapOvr>
    <a:masterClrMapping/>
  </p:clrMapOvr>
  <p:transition>
    <p:randomBar dir="vert"/>
  </p:transition>
  <p:timing>
    <p:tnLst>
      <p:par>
        <p:cTn id="1" dur="indefinite" restart="never" nodeType="tmRoot"/>
      </p:par>
    </p:tnLst>
  </p:timing>
</p:sldLayout>
</file>

<file path=ppt/slideLayouts/slideLayout972.xml><?xml version="1.0" encoding="utf-8"?>
<p:sldLayout xmlns:a="http://schemas.openxmlformats.org/drawingml/2006/main" xmlns:r="http://schemas.openxmlformats.org/officeDocument/2006/relationships" xmlns:p="http://schemas.openxmlformats.org/presentationml/2006/main" userDrawn="1">
  <p:cSld name="10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5363462"/>
      </p:ext>
    </p:extLst>
  </p:cSld>
  <p:clrMapOvr>
    <a:masterClrMapping/>
  </p:clrMapOvr>
  <p:transition>
    <p:randomBar dir="vert"/>
  </p:transition>
  <p:timing>
    <p:tnLst>
      <p:par>
        <p:cTn id="1" dur="indefinite" restart="never" nodeType="tmRoot"/>
      </p:par>
    </p:tnLst>
  </p:timing>
</p:sldLayout>
</file>

<file path=ppt/slideLayouts/slideLayout973.xml><?xml version="1.0" encoding="utf-8"?>
<p:sldLayout xmlns:a="http://schemas.openxmlformats.org/drawingml/2006/main" xmlns:r="http://schemas.openxmlformats.org/officeDocument/2006/relationships" xmlns:p="http://schemas.openxmlformats.org/presentationml/2006/main" userDrawn="1">
  <p:cSld name="103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066108"/>
      </p:ext>
    </p:extLst>
  </p:cSld>
  <p:clrMapOvr>
    <a:masterClrMapping/>
  </p:clrMapOvr>
  <p:transition>
    <p:randomBar dir="vert"/>
  </p:transition>
  <p:timing>
    <p:tnLst>
      <p:par>
        <p:cTn id="1" dur="indefinite" restart="never" nodeType="tmRoot"/>
      </p:par>
    </p:tnLst>
  </p:timing>
</p:sldLayout>
</file>

<file path=ppt/slideLayouts/slideLayout974.xml><?xml version="1.0" encoding="utf-8"?>
<p:sldLayout xmlns:a="http://schemas.openxmlformats.org/drawingml/2006/main" xmlns:r="http://schemas.openxmlformats.org/officeDocument/2006/relationships" xmlns:p="http://schemas.openxmlformats.org/presentationml/2006/main" userDrawn="1">
  <p:cSld name="104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0191961"/>
      </p:ext>
    </p:extLst>
  </p:cSld>
  <p:clrMapOvr>
    <a:masterClrMapping/>
  </p:clrMapOvr>
  <p:transition>
    <p:randomBar dir="vert"/>
  </p:transition>
  <p:timing>
    <p:tnLst>
      <p:par>
        <p:cTn id="1" dur="indefinite" restart="never" nodeType="tmRoot"/>
      </p:par>
    </p:tnLst>
  </p:timing>
</p:sldLayout>
</file>

<file path=ppt/slideLayouts/slideLayout975.xml><?xml version="1.0" encoding="utf-8"?>
<p:sldLayout xmlns:a="http://schemas.openxmlformats.org/drawingml/2006/main" xmlns:r="http://schemas.openxmlformats.org/officeDocument/2006/relationships" xmlns:p="http://schemas.openxmlformats.org/presentationml/2006/main" userDrawn="1">
  <p:cSld name="105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80226078"/>
      </p:ext>
    </p:extLst>
  </p:cSld>
  <p:clrMapOvr>
    <a:masterClrMapping/>
  </p:clrMapOvr>
  <p:transition>
    <p:randomBar dir="vert"/>
  </p:transition>
  <p:timing>
    <p:tnLst>
      <p:par>
        <p:cTn id="1" dur="indefinite" restart="never" nodeType="tmRoot"/>
      </p:par>
    </p:tnLst>
  </p:timing>
</p:sldLayout>
</file>

<file path=ppt/slideLayouts/slideLayout976.xml><?xml version="1.0" encoding="utf-8"?>
<p:sldLayout xmlns:a="http://schemas.openxmlformats.org/drawingml/2006/main" xmlns:r="http://schemas.openxmlformats.org/officeDocument/2006/relationships" xmlns:p="http://schemas.openxmlformats.org/presentationml/2006/main" userDrawn="1">
  <p:cSld name="10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373791212"/>
      </p:ext>
    </p:extLst>
  </p:cSld>
  <p:clrMapOvr>
    <a:masterClrMapping/>
  </p:clrMapOvr>
  <p:transition>
    <p:randomBar dir="vert"/>
  </p:transition>
  <p:timing>
    <p:tnLst>
      <p:par>
        <p:cTn id="1" dur="indefinite" restart="never" nodeType="tmRoot"/>
      </p:par>
    </p:tnLst>
  </p:timing>
</p:sldLayout>
</file>

<file path=ppt/slideLayouts/slideLayout977.xml><?xml version="1.0" encoding="utf-8"?>
<p:sldLayout xmlns:a="http://schemas.openxmlformats.org/drawingml/2006/main" xmlns:r="http://schemas.openxmlformats.org/officeDocument/2006/relationships" xmlns:p="http://schemas.openxmlformats.org/presentationml/2006/main" userDrawn="1">
  <p:cSld name="107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72009060"/>
      </p:ext>
    </p:extLst>
  </p:cSld>
  <p:clrMapOvr>
    <a:masterClrMapping/>
  </p:clrMapOvr>
  <p:transition>
    <p:randomBar dir="vert"/>
  </p:transition>
  <p:timing>
    <p:tnLst>
      <p:par>
        <p:cTn id="1" dur="indefinite" restart="never" nodeType="tmRoot"/>
      </p:par>
    </p:tnLst>
  </p:timing>
</p:sldLayout>
</file>

<file path=ppt/slideLayouts/slideLayout978.xml><?xml version="1.0" encoding="utf-8"?>
<p:sldLayout xmlns:a="http://schemas.openxmlformats.org/drawingml/2006/main" xmlns:r="http://schemas.openxmlformats.org/officeDocument/2006/relationships" xmlns:p="http://schemas.openxmlformats.org/presentationml/2006/main" showMasterSp="0" preserve="1" userDrawn="1">
  <p:cSld name="130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6111077"/>
      </p:ext>
    </p:extLst>
  </p:cSld>
  <p:clrMapOvr>
    <a:masterClrMapping/>
  </p:clrMapOvr>
  <p:transition>
    <p:randomBar dir="vert"/>
  </p:transition>
  <p:timing>
    <p:tnLst>
      <p:par>
        <p:cTn id="1" dur="indefinite" restart="never" nodeType="tmRoot"/>
      </p:par>
    </p:tnLst>
  </p:timing>
</p:sldLayout>
</file>

<file path=ppt/slideLayouts/slideLayout979.xml><?xml version="1.0" encoding="utf-8"?>
<p:sldLayout xmlns:a="http://schemas.openxmlformats.org/drawingml/2006/main" xmlns:r="http://schemas.openxmlformats.org/officeDocument/2006/relationships" xmlns:p="http://schemas.openxmlformats.org/presentationml/2006/main" preserve="1" userDrawn="1">
  <p:cSld name="131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49425000"/>
      </p:ext>
    </p:extLst>
  </p:cSld>
  <p:clrMapOvr>
    <a:masterClrMapping/>
  </p:clrMapOvr>
  <p:transition>
    <p:randomBar dir="vert"/>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2" name="图片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34950" y="0"/>
            <a:ext cx="12700000" cy="687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1587877"/>
      </p:ext>
    </p:extLst>
  </p:cSld>
  <p:clrMapOvr>
    <a:masterClrMapping/>
  </p:clrMapOvr>
  <p:transition>
    <p:randomBar dir="vert"/>
  </p:transition>
</p:sldLayout>
</file>

<file path=ppt/slideLayouts/slideLayout980.xml><?xml version="1.0" encoding="utf-8"?>
<p:sldLayout xmlns:a="http://schemas.openxmlformats.org/drawingml/2006/main" xmlns:r="http://schemas.openxmlformats.org/officeDocument/2006/relationships" xmlns:p="http://schemas.openxmlformats.org/presentationml/2006/main" preserve="1" userDrawn="1">
  <p:cSld name="132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3349611"/>
      </p:ext>
    </p:extLst>
  </p:cSld>
  <p:clrMapOvr>
    <a:masterClrMapping/>
  </p:clrMapOvr>
  <p:transition>
    <p:randomBar dir="vert"/>
  </p:transition>
  <p:timing>
    <p:tnLst>
      <p:par>
        <p:cTn id="1" dur="indefinite" restart="never" nodeType="tmRoot"/>
      </p:par>
    </p:tnLst>
  </p:timing>
</p:sldLayout>
</file>

<file path=ppt/slideLayouts/slideLayout981.xml><?xml version="1.0" encoding="utf-8"?>
<p:sldLayout xmlns:a="http://schemas.openxmlformats.org/drawingml/2006/main" xmlns:r="http://schemas.openxmlformats.org/officeDocument/2006/relationships" xmlns:p="http://schemas.openxmlformats.org/presentationml/2006/main" preserve="1" userDrawn="1">
  <p:cSld name="133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2268191027"/>
      </p:ext>
    </p:extLst>
  </p:cSld>
  <p:clrMapOvr>
    <a:masterClrMapping/>
  </p:clrMapOvr>
  <p:transition>
    <p:randomBar dir="vert"/>
  </p:transition>
  <p:timing>
    <p:tnLst>
      <p:par>
        <p:cTn id="1" dur="indefinite" restart="never" nodeType="tmRoot"/>
      </p:par>
    </p:tnLst>
  </p:timing>
</p:sldLayout>
</file>

<file path=ppt/slideLayouts/slideLayout982.xml><?xml version="1.0" encoding="utf-8"?>
<p:sldLayout xmlns:a="http://schemas.openxmlformats.org/drawingml/2006/main" xmlns:r="http://schemas.openxmlformats.org/officeDocument/2006/relationships" xmlns:p="http://schemas.openxmlformats.org/presentationml/2006/main" preserve="1" userDrawn="1">
  <p:cSld name="134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563605275"/>
      </p:ext>
    </p:extLst>
  </p:cSld>
  <p:clrMapOvr>
    <a:masterClrMapping/>
  </p:clrMapOvr>
  <p:transition>
    <p:randomBar dir="vert"/>
  </p:transition>
  <p:timing>
    <p:tnLst>
      <p:par>
        <p:cTn id="1" dur="indefinite" restart="never" nodeType="tmRoot"/>
      </p:par>
    </p:tnLst>
  </p:timing>
</p:sldLayout>
</file>

<file path=ppt/slideLayouts/slideLayout983.xml><?xml version="1.0" encoding="utf-8"?>
<p:sldLayout xmlns:a="http://schemas.openxmlformats.org/drawingml/2006/main" xmlns:r="http://schemas.openxmlformats.org/officeDocument/2006/relationships" xmlns:p="http://schemas.openxmlformats.org/presentationml/2006/main" preserve="1" userDrawn="1">
  <p:cSld name="135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447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6610487" y="1840521"/>
            <a:ext cx="2240221" cy="2330857"/>
          </a:xfrm>
          <a:custGeom>
            <a:avLst/>
            <a:gdLst>
              <a:gd name="connsiteX0" fmla="*/ 251798 w 2240221"/>
              <a:gd name="connsiteY0" fmla="*/ 0 h 2330857"/>
              <a:gd name="connsiteX1" fmla="*/ 2240221 w 2240221"/>
              <a:gd name="connsiteY1" fmla="*/ 239393 h 2330857"/>
              <a:gd name="connsiteX2" fmla="*/ 1988423 w 2240221"/>
              <a:gd name="connsiteY2" fmla="*/ 2330857 h 2330857"/>
              <a:gd name="connsiteX3" fmla="*/ 0 w 2240221"/>
              <a:gd name="connsiteY3" fmla="*/ 2091464 h 2330857"/>
            </a:gdLst>
            <a:ahLst/>
            <a:cxnLst>
              <a:cxn ang="0">
                <a:pos x="connsiteX0" y="connsiteY0"/>
              </a:cxn>
              <a:cxn ang="0">
                <a:pos x="connsiteX1" y="connsiteY1"/>
              </a:cxn>
              <a:cxn ang="0">
                <a:pos x="connsiteX2" y="connsiteY2"/>
              </a:cxn>
              <a:cxn ang="0">
                <a:pos x="connsiteX3" y="connsiteY3"/>
              </a:cxn>
            </a:cxnLst>
            <a:rect l="l" t="t" r="r" b="b"/>
            <a:pathLst>
              <a:path w="2240221" h="2330857">
                <a:moveTo>
                  <a:pt x="251798" y="0"/>
                </a:moveTo>
                <a:lnTo>
                  <a:pt x="2240221" y="239393"/>
                </a:lnTo>
                <a:lnTo>
                  <a:pt x="1988423" y="2330857"/>
                </a:lnTo>
                <a:lnTo>
                  <a:pt x="0" y="2091464"/>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948030484"/>
      </p:ext>
    </p:extLst>
  </p:cSld>
  <p:clrMapOvr>
    <a:masterClrMapping/>
  </p:clrMapOvr>
  <p:transition>
    <p:randomBar dir="vert"/>
  </p:transition>
  <p:timing>
    <p:tnLst>
      <p:par>
        <p:cTn id="1" dur="indefinite" restart="never" nodeType="tmRoot"/>
      </p:par>
    </p:tnLst>
  </p:timing>
</p:sldLayout>
</file>

<file path=ppt/slideLayouts/slideLayout984.xml><?xml version="1.0" encoding="utf-8"?>
<p:sldLayout xmlns:a="http://schemas.openxmlformats.org/drawingml/2006/main" xmlns:r="http://schemas.openxmlformats.org/officeDocument/2006/relationships" xmlns:p="http://schemas.openxmlformats.org/presentationml/2006/main" preserve="1" userDrawn="1">
  <p:cSld name="136_自定义版式">
    <p:spTree>
      <p:nvGrpSpPr>
        <p:cNvPr id="1" name=""/>
        <p:cNvGrpSpPr/>
        <p:nvPr/>
      </p:nvGrpSpPr>
      <p:grpSpPr>
        <a:xfrm>
          <a:off x="0" y="0"/>
          <a:ext cx="0" cy="0"/>
          <a:chOff x="0" y="0"/>
          <a:chExt cx="0" cy="0"/>
        </a:xfrm>
      </p:grpSpPr>
      <p:sp>
        <p:nvSpPr>
          <p:cNvPr id="12" name="图片占位符 11"/>
          <p:cNvSpPr>
            <a:spLocks noGrp="1"/>
          </p:cNvSpPr>
          <p:nvPr>
            <p:ph type="pic" sz="quarter" idx="10"/>
          </p:nvPr>
        </p:nvSpPr>
        <p:spPr>
          <a:xfrm>
            <a:off x="5767387" y="1886745"/>
            <a:ext cx="4869099" cy="3459956"/>
          </a:xfrm>
          <a:custGeom>
            <a:avLst/>
            <a:gdLst>
              <a:gd name="connsiteX0" fmla="*/ 2473924 w 4869098"/>
              <a:gd name="connsiteY0" fmla="*/ 2213541 h 3459956"/>
              <a:gd name="connsiteX1" fmla="*/ 4869098 w 4869098"/>
              <a:gd name="connsiteY1" fmla="*/ 2456172 h 3459956"/>
              <a:gd name="connsiteX2" fmla="*/ 4869098 w 4869098"/>
              <a:gd name="connsiteY2" fmla="*/ 3459956 h 3459956"/>
              <a:gd name="connsiteX3" fmla="*/ 2473924 w 4869098"/>
              <a:gd name="connsiteY3" fmla="*/ 3453172 h 3459956"/>
              <a:gd name="connsiteX4" fmla="*/ 2473924 w 4869098"/>
              <a:gd name="connsiteY4" fmla="*/ 2213541 h 3459956"/>
              <a:gd name="connsiteX5" fmla="*/ 2398636 w 4869098"/>
              <a:gd name="connsiteY5" fmla="*/ 2213541 h 3459956"/>
              <a:gd name="connsiteX6" fmla="*/ 2398636 w 4869098"/>
              <a:gd name="connsiteY6" fmla="*/ 3453172 h 3459956"/>
              <a:gd name="connsiteX7" fmla="*/ 3462 w 4869098"/>
              <a:gd name="connsiteY7" fmla="*/ 3459956 h 3459956"/>
              <a:gd name="connsiteX8" fmla="*/ 3462 w 4869098"/>
              <a:gd name="connsiteY8" fmla="*/ 2456172 h 3459956"/>
              <a:gd name="connsiteX9" fmla="*/ 4869098 w 4869098"/>
              <a:gd name="connsiteY9" fmla="*/ 1030600 h 3459956"/>
              <a:gd name="connsiteX10" fmla="*/ 4869098 w 4869098"/>
              <a:gd name="connsiteY10" fmla="*/ 2410890 h 3459956"/>
              <a:gd name="connsiteX11" fmla="*/ 2472425 w 4869098"/>
              <a:gd name="connsiteY11" fmla="*/ 2162533 h 3459956"/>
              <a:gd name="connsiteX12" fmla="*/ 2469749 w 4869098"/>
              <a:gd name="connsiteY12" fmla="*/ 1267319 h 3459956"/>
              <a:gd name="connsiteX13" fmla="*/ 0 w 4869098"/>
              <a:gd name="connsiteY13" fmla="*/ 1030600 h 3459956"/>
              <a:gd name="connsiteX14" fmla="*/ 2399349 w 4869098"/>
              <a:gd name="connsiteY14" fmla="*/ 1267319 h 3459956"/>
              <a:gd name="connsiteX15" fmla="*/ 2396673 w 4869098"/>
              <a:gd name="connsiteY15" fmla="*/ 2162533 h 3459956"/>
              <a:gd name="connsiteX16" fmla="*/ 0 w 4869098"/>
              <a:gd name="connsiteY16" fmla="*/ 2410890 h 3459956"/>
              <a:gd name="connsiteX17" fmla="*/ 0 w 4869098"/>
              <a:gd name="connsiteY17" fmla="*/ 0 h 3459956"/>
              <a:gd name="connsiteX18" fmla="*/ 4869098 w 4869098"/>
              <a:gd name="connsiteY18" fmla="*/ 0 h 3459956"/>
              <a:gd name="connsiteX19" fmla="*/ 4869098 w 4869098"/>
              <a:gd name="connsiteY19" fmla="*/ 980164 h 3459956"/>
              <a:gd name="connsiteX20" fmla="*/ 2423170 w 4869098"/>
              <a:gd name="connsiteY20" fmla="*/ 1221025 h 3459956"/>
              <a:gd name="connsiteX21" fmla="*/ 0 w 4869098"/>
              <a:gd name="connsiteY21" fmla="*/ 979523 h 3459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869098" h="3459956">
                <a:moveTo>
                  <a:pt x="2473924" y="2213541"/>
                </a:moveTo>
                <a:lnTo>
                  <a:pt x="4869098" y="2456172"/>
                </a:lnTo>
                <a:lnTo>
                  <a:pt x="4869098" y="3459956"/>
                </a:lnTo>
                <a:lnTo>
                  <a:pt x="2473924" y="3453172"/>
                </a:lnTo>
                <a:cubicBezTo>
                  <a:pt x="2476395" y="3046117"/>
                  <a:pt x="2471453" y="2620596"/>
                  <a:pt x="2473924" y="2213541"/>
                </a:cubicBezTo>
                <a:close/>
                <a:moveTo>
                  <a:pt x="2398636" y="2213541"/>
                </a:moveTo>
                <a:cubicBezTo>
                  <a:pt x="2401108" y="2620596"/>
                  <a:pt x="2396165" y="3046117"/>
                  <a:pt x="2398636" y="3453172"/>
                </a:cubicBezTo>
                <a:lnTo>
                  <a:pt x="3462" y="3459956"/>
                </a:lnTo>
                <a:lnTo>
                  <a:pt x="3462" y="2456172"/>
                </a:lnTo>
                <a:close/>
                <a:moveTo>
                  <a:pt x="4869098" y="1030600"/>
                </a:moveTo>
                <a:lnTo>
                  <a:pt x="4869098" y="2410890"/>
                </a:lnTo>
                <a:lnTo>
                  <a:pt x="2472425" y="2162533"/>
                </a:lnTo>
                <a:cubicBezTo>
                  <a:pt x="2471533" y="1864128"/>
                  <a:pt x="2470641" y="1565723"/>
                  <a:pt x="2469749" y="1267319"/>
                </a:cubicBezTo>
                <a:close/>
                <a:moveTo>
                  <a:pt x="0" y="1030600"/>
                </a:moveTo>
                <a:lnTo>
                  <a:pt x="2399349" y="1267319"/>
                </a:lnTo>
                <a:cubicBezTo>
                  <a:pt x="2398457" y="1565723"/>
                  <a:pt x="2397565" y="1864128"/>
                  <a:pt x="2396673" y="2162533"/>
                </a:cubicBezTo>
                <a:lnTo>
                  <a:pt x="0" y="2410890"/>
                </a:lnTo>
                <a:close/>
                <a:moveTo>
                  <a:pt x="0" y="0"/>
                </a:moveTo>
                <a:lnTo>
                  <a:pt x="4869098" y="0"/>
                </a:lnTo>
                <a:lnTo>
                  <a:pt x="4869098" y="980164"/>
                </a:lnTo>
                <a:lnTo>
                  <a:pt x="2423170" y="1221025"/>
                </a:lnTo>
                <a:lnTo>
                  <a:pt x="0" y="97952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2097586095"/>
      </p:ext>
    </p:extLst>
  </p:cSld>
  <p:clrMapOvr>
    <a:masterClrMapping/>
  </p:clrMapOvr>
  <p:transition>
    <p:randomBar dir="vert"/>
  </p:transition>
  <p:timing>
    <p:tnLst>
      <p:par>
        <p:cTn id="1" dur="indefinite" restart="never" nodeType="tmRoot"/>
      </p:par>
    </p:tnLst>
  </p:timing>
</p:sldLayout>
</file>

<file path=ppt/slideLayouts/slideLayout985.xml><?xml version="1.0" encoding="utf-8"?>
<p:sldLayout xmlns:a="http://schemas.openxmlformats.org/drawingml/2006/main" xmlns:r="http://schemas.openxmlformats.org/officeDocument/2006/relationships" xmlns:p="http://schemas.openxmlformats.org/presentationml/2006/main" userDrawn="1">
  <p:cSld name="137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293152280"/>
      </p:ext>
    </p:extLst>
  </p:cSld>
  <p:clrMapOvr>
    <a:masterClrMapping/>
  </p:clrMapOvr>
  <p:transition>
    <p:randomBar dir="vert"/>
  </p:transition>
</p:sldLayout>
</file>

<file path=ppt/slideLayouts/slideLayout986.xml><?xml version="1.0" encoding="utf-8"?>
<p:sldLayout xmlns:a="http://schemas.openxmlformats.org/drawingml/2006/main" xmlns:r="http://schemas.openxmlformats.org/officeDocument/2006/relationships" xmlns:p="http://schemas.openxmlformats.org/presentationml/2006/main" preserve="1" userDrawn="1">
  <p:cSld name="50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00969926"/>
      </p:ext>
    </p:extLst>
  </p:cSld>
  <p:clrMapOvr>
    <a:masterClrMapping/>
  </p:clrMapOvr>
  <p:transition>
    <p:randomBar dir="vert"/>
  </p:transition>
  <p:timing>
    <p:tnLst>
      <p:par>
        <p:cTn id="1" dur="indefinite" restart="never" nodeType="tmRoot"/>
      </p:par>
    </p:tnLst>
  </p:timing>
</p:sldLayout>
</file>

<file path=ppt/slideLayouts/slideLayout987.xml><?xml version="1.0" encoding="utf-8"?>
<p:sldLayout xmlns:a="http://schemas.openxmlformats.org/drawingml/2006/main" xmlns:r="http://schemas.openxmlformats.org/officeDocument/2006/relationships" xmlns:p="http://schemas.openxmlformats.org/presentationml/2006/main" userDrawn="1">
  <p:cSld name="138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169328881"/>
      </p:ext>
    </p:extLst>
  </p:cSld>
  <p:clrMapOvr>
    <a:masterClrMapping/>
  </p:clrMapOvr>
  <p:transition>
    <p:randomBar dir="vert"/>
  </p:transition>
</p:sldLayout>
</file>

<file path=ppt/slideLayouts/slideLayout988.xml><?xml version="1.0" encoding="utf-8"?>
<p:sldLayout xmlns:a="http://schemas.openxmlformats.org/drawingml/2006/main" xmlns:r="http://schemas.openxmlformats.org/officeDocument/2006/relationships" xmlns:p="http://schemas.openxmlformats.org/presentationml/2006/main" preserve="1" userDrawn="1">
  <p:cSld name="5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61155860"/>
      </p:ext>
    </p:extLst>
  </p:cSld>
  <p:clrMapOvr>
    <a:masterClrMapping/>
  </p:clrMapOvr>
  <p:transition>
    <p:randomBar dir="vert"/>
  </p:transition>
  <p:timing>
    <p:tnLst>
      <p:par>
        <p:cTn id="1" dur="indefinite" restart="never" nodeType="tmRoot"/>
      </p:par>
    </p:tnLst>
  </p:timing>
</p:sldLayout>
</file>

<file path=ppt/slideLayouts/slideLayout989.xml><?xml version="1.0" encoding="utf-8"?>
<p:sldLayout xmlns:a="http://schemas.openxmlformats.org/drawingml/2006/main" xmlns:r="http://schemas.openxmlformats.org/officeDocument/2006/relationships" xmlns:p="http://schemas.openxmlformats.org/presentationml/2006/main" userDrawn="1">
  <p:cSld name="139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52075568"/>
      </p:ext>
    </p:extLst>
  </p:cSld>
  <p:clrMapOvr>
    <a:masterClrMapping/>
  </p:clrMapOvr>
  <p:transition>
    <p:randomBar dir="vert"/>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 name="图片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4738" y="-455613"/>
            <a:ext cx="14293851" cy="7742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3123208"/>
      </p:ext>
    </p:extLst>
  </p:cSld>
  <p:clrMapOvr>
    <a:masterClrMapping/>
  </p:clrMapOvr>
  <p:transition>
    <p:randomBar dir="vert"/>
  </p:transition>
</p:sldLayout>
</file>

<file path=ppt/slideLayouts/slideLayout990.xml><?xml version="1.0" encoding="utf-8"?>
<p:sldLayout xmlns:a="http://schemas.openxmlformats.org/drawingml/2006/main" xmlns:r="http://schemas.openxmlformats.org/officeDocument/2006/relationships" xmlns:p="http://schemas.openxmlformats.org/presentationml/2006/main" preserve="1" userDrawn="1">
  <p:cSld name="52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1542535"/>
      </p:ext>
    </p:extLst>
  </p:cSld>
  <p:clrMapOvr>
    <a:masterClrMapping/>
  </p:clrMapOvr>
  <p:transition>
    <p:randomBar dir="vert"/>
  </p:transition>
  <p:timing>
    <p:tnLst>
      <p:par>
        <p:cTn id="1" dur="indefinite" restart="never" nodeType="tmRoot"/>
      </p:par>
    </p:tnLst>
  </p:timing>
</p:sldLayout>
</file>

<file path=ppt/slideLayouts/slideLayout991.xml><?xml version="1.0" encoding="utf-8"?>
<p:sldLayout xmlns:a="http://schemas.openxmlformats.org/drawingml/2006/main" xmlns:r="http://schemas.openxmlformats.org/officeDocument/2006/relationships" xmlns:p="http://schemas.openxmlformats.org/presentationml/2006/main" userDrawn="1">
  <p:cSld name="140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92689217"/>
      </p:ext>
    </p:extLst>
  </p:cSld>
  <p:clrMapOvr>
    <a:masterClrMapping/>
  </p:clrMapOvr>
  <p:transition>
    <p:randomBar dir="vert"/>
  </p:transition>
</p:sldLayout>
</file>

<file path=ppt/slideLayouts/slideLayout992.xml><?xml version="1.0" encoding="utf-8"?>
<p:sldLayout xmlns:a="http://schemas.openxmlformats.org/drawingml/2006/main" xmlns:r="http://schemas.openxmlformats.org/officeDocument/2006/relationships" xmlns:p="http://schemas.openxmlformats.org/presentationml/2006/main" preserve="1" userDrawn="1">
  <p:cSld name="53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673395"/>
      </p:ext>
    </p:extLst>
  </p:cSld>
  <p:clrMapOvr>
    <a:masterClrMapping/>
  </p:clrMapOvr>
  <p:transition>
    <p:randomBar dir="vert"/>
  </p:transition>
  <p:timing>
    <p:tnLst>
      <p:par>
        <p:cTn id="1" dur="indefinite" restart="never" nodeType="tmRoot"/>
      </p:par>
    </p:tnLst>
  </p:timing>
</p:sldLayout>
</file>

<file path=ppt/slideLayouts/slideLayout993.xml><?xml version="1.0" encoding="utf-8"?>
<p:sldLayout xmlns:a="http://schemas.openxmlformats.org/drawingml/2006/main" xmlns:r="http://schemas.openxmlformats.org/officeDocument/2006/relationships" xmlns:p="http://schemas.openxmlformats.org/presentationml/2006/main" userDrawn="1">
  <p:cSld name="141_自定义版式">
    <p:spTree>
      <p:nvGrpSpPr>
        <p:cNvPr id="1" name=""/>
        <p:cNvGrpSpPr/>
        <p:nvPr/>
      </p:nvGrpSpPr>
      <p:grpSpPr>
        <a:xfrm>
          <a:off x="0" y="0"/>
          <a:ext cx="0" cy="0"/>
          <a:chOff x="0" y="0"/>
          <a:chExt cx="0" cy="0"/>
        </a:xfrm>
      </p:grpSpPr>
      <p:sp>
        <p:nvSpPr>
          <p:cNvPr id="2" name="日期占位符 2"/>
          <p:cNvSpPr>
            <a:spLocks noGrp="1"/>
          </p:cNvSpPr>
          <p:nvPr>
            <p:ph type="dt" sz="half" idx="10"/>
          </p:nvPr>
        </p:nvSpPr>
        <p:spPr>
          <a:xfrm>
            <a:off x="838200" y="6356351"/>
            <a:ext cx="2743200" cy="365125"/>
          </a:xfrm>
          <a:prstGeom prst="rect">
            <a:avLst/>
          </a:prstGeom>
        </p:spPr>
        <p:txBody>
          <a:bodyPr/>
          <a:lstStyle>
            <a:lvl1pPr>
              <a:defRPr smtClean="0">
                <a:solidFill>
                  <a:prstClr val="black">
                    <a:tint val="75000"/>
                  </a:prstClr>
                </a:solidFill>
              </a:defRPr>
            </a:lvl1pPr>
          </a:lstStyle>
          <a:p>
            <a:pPr defTabSz="914377">
              <a:defRPr/>
            </a:pPr>
            <a:fld id="{39ADED8E-4E0B-498D-B715-B157A890E4DE}" type="datetimeFigureOut">
              <a:rPr lang="zh-CN" altLang="en-US" sz="1867"/>
              <a:pPr defTabSz="914377">
                <a:defRPr/>
              </a:pPr>
              <a:t>2024/12/9</a:t>
            </a:fld>
            <a:endParaRPr lang="zh-CN" altLang="en-US" sz="1867"/>
          </a:p>
        </p:txBody>
      </p:sp>
      <p:sp>
        <p:nvSpPr>
          <p:cNvPr id="3" name="页脚占位符 3"/>
          <p:cNvSpPr>
            <a:spLocks noGrp="1"/>
          </p:cNvSpPr>
          <p:nvPr>
            <p:ph type="ftr" sz="quarter" idx="11"/>
          </p:nvPr>
        </p:nvSpPr>
        <p:spPr>
          <a:xfrm>
            <a:off x="4038600" y="6356351"/>
            <a:ext cx="4114800" cy="365125"/>
          </a:xfrm>
          <a:prstGeom prst="rect">
            <a:avLst/>
          </a:prstGeom>
        </p:spPr>
        <p:txBody>
          <a:bodyPr/>
          <a:lstStyle>
            <a:lvl1pPr>
              <a:defRPr>
                <a:solidFill>
                  <a:prstClr val="black">
                    <a:tint val="75000"/>
                  </a:prstClr>
                </a:solidFill>
              </a:defRPr>
            </a:lvl1pPr>
          </a:lstStyle>
          <a:p>
            <a:pPr defTabSz="914377">
              <a:defRPr/>
            </a:pPr>
            <a:endParaRPr lang="zh-CN" altLang="en-US" sz="1867"/>
          </a:p>
        </p:txBody>
      </p:sp>
      <p:sp>
        <p:nvSpPr>
          <p:cNvPr id="4" name="灯片编号占位符 4"/>
          <p:cNvSpPr>
            <a:spLocks noGrp="1"/>
          </p:cNvSpPr>
          <p:nvPr>
            <p:ph type="sldNum" sz="quarter" idx="12"/>
          </p:nvPr>
        </p:nvSpPr>
        <p:spPr>
          <a:xfrm>
            <a:off x="8610600" y="6356351"/>
            <a:ext cx="2743200" cy="365125"/>
          </a:xfrm>
          <a:prstGeom prst="rect">
            <a:avLst/>
          </a:prstGeom>
        </p:spPr>
        <p:txBody>
          <a:bodyPr/>
          <a:lstStyle>
            <a:lvl1pPr>
              <a:defRPr>
                <a:solidFill>
                  <a:prstClr val="black">
                    <a:tint val="75000"/>
                  </a:prstClr>
                </a:solidFill>
              </a:defRPr>
            </a:lvl1pPr>
          </a:lstStyle>
          <a:p>
            <a:pPr defTabSz="914377">
              <a:defRPr/>
            </a:pPr>
            <a:fld id="{18634F15-13D2-4C0D-99FD-67E8D2F909DD}" type="slidenum">
              <a:rPr lang="zh-CN" altLang="en-US" sz="1867" smtClean="0"/>
              <a:pPr defTabSz="914377">
                <a:defRPr/>
              </a:pPr>
              <a:t>‹#›</a:t>
            </a:fld>
            <a:endParaRPr lang="zh-CN" altLang="en-US" sz="1867"/>
          </a:p>
        </p:txBody>
      </p:sp>
    </p:spTree>
    <p:extLst>
      <p:ext uri="{BB962C8B-B14F-4D97-AF65-F5344CB8AC3E}">
        <p14:creationId xmlns:p14="http://schemas.microsoft.com/office/powerpoint/2010/main" val="200136173"/>
      </p:ext>
    </p:extLst>
  </p:cSld>
  <p:clrMapOvr>
    <a:masterClrMapping/>
  </p:clrMapOvr>
  <p:transition>
    <p:randomBar dir="vert"/>
  </p:transition>
</p:sldLayout>
</file>

<file path=ppt/slideLayouts/slideLayout994.xml><?xml version="1.0" encoding="utf-8"?>
<p:sldLayout xmlns:a="http://schemas.openxmlformats.org/drawingml/2006/main" xmlns:r="http://schemas.openxmlformats.org/officeDocument/2006/relationships" xmlns:p="http://schemas.openxmlformats.org/presentationml/2006/main" preserve="1" userDrawn="1">
  <p:cSld name="54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5200389"/>
      </p:ext>
    </p:extLst>
  </p:cSld>
  <p:clrMapOvr>
    <a:masterClrMapping/>
  </p:clrMapOvr>
  <p:transition>
    <p:randomBar dir="vert"/>
  </p:transition>
  <p:timing>
    <p:tnLst>
      <p:par>
        <p:cTn id="1" dur="indefinite" restart="never" nodeType="tmRoot"/>
      </p:par>
    </p:tnLst>
  </p:timing>
</p:sldLayout>
</file>

<file path=ppt/slideLayouts/slideLayout995.xml><?xml version="1.0" encoding="utf-8"?>
<p:sldLayout xmlns:a="http://schemas.openxmlformats.org/drawingml/2006/main" xmlns:r="http://schemas.openxmlformats.org/officeDocument/2006/relationships" xmlns:p="http://schemas.openxmlformats.org/presentationml/2006/main" showMasterSp="0" preserve="1" userDrawn="1">
  <p:cSld name="142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5533722"/>
      </p:ext>
    </p:extLst>
  </p:cSld>
  <p:clrMapOvr>
    <a:masterClrMapping/>
  </p:clrMapOvr>
  <p:transition>
    <p:randomBar dir="vert"/>
  </p:transition>
  <p:timing>
    <p:tnLst>
      <p:par>
        <p:cTn id="1" dur="indefinite" restart="never" nodeType="tmRoot"/>
      </p:par>
    </p:tnLst>
  </p:timing>
</p:sldLayout>
</file>

<file path=ppt/slideLayouts/slideLayout996.xml><?xml version="1.0" encoding="utf-8"?>
<p:sldLayout xmlns:a="http://schemas.openxmlformats.org/drawingml/2006/main" xmlns:r="http://schemas.openxmlformats.org/officeDocument/2006/relationships" xmlns:p="http://schemas.openxmlformats.org/presentationml/2006/main" preserve="1" userDrawn="1">
  <p:cSld name="143_自定义版式">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536701" y="2055814"/>
            <a:ext cx="3357563" cy="1733551"/>
          </a:xfrm>
          <a:custGeom>
            <a:avLst/>
            <a:gdLst>
              <a:gd name="connsiteX0" fmla="*/ 0 w 3357563"/>
              <a:gd name="connsiteY0" fmla="*/ 0 h 1733550"/>
              <a:gd name="connsiteX1" fmla="*/ 3357563 w 3357563"/>
              <a:gd name="connsiteY1" fmla="*/ 0 h 1733550"/>
              <a:gd name="connsiteX2" fmla="*/ 3357563 w 3357563"/>
              <a:gd name="connsiteY2" fmla="*/ 1733550 h 1733550"/>
              <a:gd name="connsiteX3" fmla="*/ 0 w 3357563"/>
              <a:gd name="connsiteY3" fmla="*/ 1733550 h 1733550"/>
            </a:gdLst>
            <a:ahLst/>
            <a:cxnLst>
              <a:cxn ang="0">
                <a:pos x="connsiteX0" y="connsiteY0"/>
              </a:cxn>
              <a:cxn ang="0">
                <a:pos x="connsiteX1" y="connsiteY1"/>
              </a:cxn>
              <a:cxn ang="0">
                <a:pos x="connsiteX2" y="connsiteY2"/>
              </a:cxn>
              <a:cxn ang="0">
                <a:pos x="connsiteX3" y="connsiteY3"/>
              </a:cxn>
            </a:cxnLst>
            <a:rect l="l" t="t" r="r" b="b"/>
            <a:pathLst>
              <a:path w="3357563" h="1733550">
                <a:moveTo>
                  <a:pt x="0" y="0"/>
                </a:moveTo>
                <a:lnTo>
                  <a:pt x="3357563" y="0"/>
                </a:lnTo>
                <a:lnTo>
                  <a:pt x="3357563" y="1733550"/>
                </a:lnTo>
                <a:lnTo>
                  <a:pt x="0" y="1733550"/>
                </a:lnTo>
                <a:close/>
              </a:path>
            </a:pathLst>
          </a:custGeom>
        </p:spPr>
        <p:txBody>
          <a:bodyPr wrap="square">
            <a:noAutofit/>
          </a:bodyPr>
          <a:lstStyle/>
          <a:p>
            <a:endParaRPr lang="zh-CN" altLang="en-US"/>
          </a:p>
        </p:txBody>
      </p:sp>
      <p:sp>
        <p:nvSpPr>
          <p:cNvPr id="9" name="图片占位符 8"/>
          <p:cNvSpPr>
            <a:spLocks noGrp="1"/>
          </p:cNvSpPr>
          <p:nvPr>
            <p:ph type="pic" sz="quarter" idx="11"/>
          </p:nvPr>
        </p:nvSpPr>
        <p:spPr>
          <a:xfrm>
            <a:off x="1536701" y="4005266"/>
            <a:ext cx="3357563" cy="1643063"/>
          </a:xfrm>
          <a:custGeom>
            <a:avLst/>
            <a:gdLst>
              <a:gd name="connsiteX0" fmla="*/ 0 w 3357563"/>
              <a:gd name="connsiteY0" fmla="*/ 0 h 1643063"/>
              <a:gd name="connsiteX1" fmla="*/ 3357563 w 3357563"/>
              <a:gd name="connsiteY1" fmla="*/ 0 h 1643063"/>
              <a:gd name="connsiteX2" fmla="*/ 3357563 w 3357563"/>
              <a:gd name="connsiteY2" fmla="*/ 1643063 h 1643063"/>
              <a:gd name="connsiteX3" fmla="*/ 0 w 3357563"/>
              <a:gd name="connsiteY3" fmla="*/ 1643063 h 1643063"/>
            </a:gdLst>
            <a:ahLst/>
            <a:cxnLst>
              <a:cxn ang="0">
                <a:pos x="connsiteX0" y="connsiteY0"/>
              </a:cxn>
              <a:cxn ang="0">
                <a:pos x="connsiteX1" y="connsiteY1"/>
              </a:cxn>
              <a:cxn ang="0">
                <a:pos x="connsiteX2" y="connsiteY2"/>
              </a:cxn>
              <a:cxn ang="0">
                <a:pos x="connsiteX3" y="connsiteY3"/>
              </a:cxn>
            </a:cxnLst>
            <a:rect l="l" t="t" r="r" b="b"/>
            <a:pathLst>
              <a:path w="3357563" h="1643063">
                <a:moveTo>
                  <a:pt x="0" y="0"/>
                </a:moveTo>
                <a:lnTo>
                  <a:pt x="3357563" y="0"/>
                </a:lnTo>
                <a:lnTo>
                  <a:pt x="3357563" y="1643063"/>
                </a:lnTo>
                <a:lnTo>
                  <a:pt x="0" y="1643063"/>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4087382483"/>
      </p:ext>
    </p:extLst>
  </p:cSld>
  <p:clrMapOvr>
    <a:masterClrMapping/>
  </p:clrMapOvr>
  <p:transition>
    <p:randomBar dir="vert"/>
  </p:transition>
  <p:timing>
    <p:tnLst>
      <p:par>
        <p:cTn id="1" dur="indefinite" restart="never" nodeType="tmRoot"/>
      </p:par>
    </p:tnLst>
  </p:timing>
</p:sldLayout>
</file>

<file path=ppt/slideLayouts/slideLayout997.xml><?xml version="1.0" encoding="utf-8"?>
<p:sldLayout xmlns:a="http://schemas.openxmlformats.org/drawingml/2006/main" xmlns:r="http://schemas.openxmlformats.org/officeDocument/2006/relationships" xmlns:p="http://schemas.openxmlformats.org/presentationml/2006/main" preserve="1" userDrawn="1">
  <p:cSld name="144_自定义版式">
    <p:spTree>
      <p:nvGrpSpPr>
        <p:cNvPr id="1" name=""/>
        <p:cNvGrpSpPr/>
        <p:nvPr/>
      </p:nvGrpSpPr>
      <p:grpSpPr>
        <a:xfrm>
          <a:off x="0" y="0"/>
          <a:ext cx="0" cy="0"/>
          <a:chOff x="0" y="0"/>
          <a:chExt cx="0" cy="0"/>
        </a:xfrm>
      </p:grpSpPr>
      <p:sp>
        <p:nvSpPr>
          <p:cNvPr id="15" name="图片占位符 14"/>
          <p:cNvSpPr>
            <a:spLocks noGrp="1"/>
          </p:cNvSpPr>
          <p:nvPr>
            <p:ph type="pic" sz="quarter" idx="10"/>
          </p:nvPr>
        </p:nvSpPr>
        <p:spPr>
          <a:xfrm>
            <a:off x="2133482" y="2895601"/>
            <a:ext cx="7925036" cy="3097212"/>
          </a:xfrm>
          <a:custGeom>
            <a:avLst/>
            <a:gdLst>
              <a:gd name="connsiteX0" fmla="*/ 7183790 w 7925036"/>
              <a:gd name="connsiteY0" fmla="*/ 1616275 h 3097212"/>
              <a:gd name="connsiteX1" fmla="*/ 7925036 w 7925036"/>
              <a:gd name="connsiteY1" fmla="*/ 2356744 h 3097212"/>
              <a:gd name="connsiteX2" fmla="*/ 7183790 w 7925036"/>
              <a:gd name="connsiteY2" fmla="*/ 3097212 h 3097212"/>
              <a:gd name="connsiteX3" fmla="*/ 6442543 w 7925036"/>
              <a:gd name="connsiteY3" fmla="*/ 2356744 h 3097212"/>
              <a:gd name="connsiteX4" fmla="*/ 3942686 w 7925036"/>
              <a:gd name="connsiteY4" fmla="*/ 1616275 h 3097212"/>
              <a:gd name="connsiteX5" fmla="*/ 4683931 w 7925036"/>
              <a:gd name="connsiteY5" fmla="*/ 2356744 h 3097212"/>
              <a:gd name="connsiteX6" fmla="*/ 3942686 w 7925036"/>
              <a:gd name="connsiteY6" fmla="*/ 3097212 h 3097212"/>
              <a:gd name="connsiteX7" fmla="*/ 3201438 w 7925036"/>
              <a:gd name="connsiteY7" fmla="*/ 2356744 h 3097212"/>
              <a:gd name="connsiteX8" fmla="*/ 741248 w 7925036"/>
              <a:gd name="connsiteY8" fmla="*/ 1616275 h 3097212"/>
              <a:gd name="connsiteX9" fmla="*/ 1482494 w 7925036"/>
              <a:gd name="connsiteY9" fmla="*/ 2356744 h 3097212"/>
              <a:gd name="connsiteX10" fmla="*/ 741248 w 7925036"/>
              <a:gd name="connsiteY10" fmla="*/ 3097212 h 3097212"/>
              <a:gd name="connsiteX11" fmla="*/ 1 w 7925036"/>
              <a:gd name="connsiteY11" fmla="*/ 2356744 h 3097212"/>
              <a:gd name="connsiteX12" fmla="*/ 5537959 w 7925036"/>
              <a:gd name="connsiteY12" fmla="*/ 6223 h 3097212"/>
              <a:gd name="connsiteX13" fmla="*/ 7076454 w 7925036"/>
              <a:gd name="connsiteY13" fmla="*/ 1545496 h 3097212"/>
              <a:gd name="connsiteX14" fmla="*/ 5537959 w 7925036"/>
              <a:gd name="connsiteY14" fmla="*/ 3084768 h 3097212"/>
              <a:gd name="connsiteX15" fmla="*/ 3999465 w 7925036"/>
              <a:gd name="connsiteY15" fmla="*/ 1545496 h 3097212"/>
              <a:gd name="connsiteX16" fmla="*/ 2340410 w 7925036"/>
              <a:gd name="connsiteY16" fmla="*/ 6223 h 3097212"/>
              <a:gd name="connsiteX17" fmla="*/ 3879683 w 7925036"/>
              <a:gd name="connsiteY17" fmla="*/ 1545496 h 3097212"/>
              <a:gd name="connsiteX18" fmla="*/ 2340410 w 7925036"/>
              <a:gd name="connsiteY18" fmla="*/ 3084768 h 3097212"/>
              <a:gd name="connsiteX19" fmla="*/ 801137 w 7925036"/>
              <a:gd name="connsiteY19" fmla="*/ 1545496 h 3097212"/>
              <a:gd name="connsiteX20" fmla="*/ 7183790 w 7925036"/>
              <a:gd name="connsiteY20" fmla="*/ 0 h 3097212"/>
              <a:gd name="connsiteX21" fmla="*/ 7925036 w 7925036"/>
              <a:gd name="connsiteY21" fmla="*/ 741247 h 3097212"/>
              <a:gd name="connsiteX22" fmla="*/ 7183790 w 7925036"/>
              <a:gd name="connsiteY22" fmla="*/ 1482493 h 3097212"/>
              <a:gd name="connsiteX23" fmla="*/ 6442543 w 7925036"/>
              <a:gd name="connsiteY23" fmla="*/ 741247 h 3097212"/>
              <a:gd name="connsiteX24" fmla="*/ 3942686 w 7925036"/>
              <a:gd name="connsiteY24" fmla="*/ 0 h 3097212"/>
              <a:gd name="connsiteX25" fmla="*/ 4683931 w 7925036"/>
              <a:gd name="connsiteY25" fmla="*/ 741247 h 3097212"/>
              <a:gd name="connsiteX26" fmla="*/ 3942686 w 7925036"/>
              <a:gd name="connsiteY26" fmla="*/ 1482493 h 3097212"/>
              <a:gd name="connsiteX27" fmla="*/ 3201438 w 7925036"/>
              <a:gd name="connsiteY27" fmla="*/ 741247 h 3097212"/>
              <a:gd name="connsiteX28" fmla="*/ 741247 w 7925036"/>
              <a:gd name="connsiteY28" fmla="*/ 0 h 3097212"/>
              <a:gd name="connsiteX29" fmla="*/ 1482493 w 7925036"/>
              <a:gd name="connsiteY29" fmla="*/ 741247 h 3097212"/>
              <a:gd name="connsiteX30" fmla="*/ 741247 w 7925036"/>
              <a:gd name="connsiteY30" fmla="*/ 1482493 h 3097212"/>
              <a:gd name="connsiteX31" fmla="*/ 0 w 7925036"/>
              <a:gd name="connsiteY31" fmla="*/ 741247 h 3097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7925036" h="3097212">
                <a:moveTo>
                  <a:pt x="7183790" y="1616275"/>
                </a:moveTo>
                <a:lnTo>
                  <a:pt x="7925036" y="2356744"/>
                </a:lnTo>
                <a:lnTo>
                  <a:pt x="7183790" y="3097212"/>
                </a:lnTo>
                <a:lnTo>
                  <a:pt x="6442543" y="2356744"/>
                </a:lnTo>
                <a:close/>
                <a:moveTo>
                  <a:pt x="3942686" y="1616275"/>
                </a:moveTo>
                <a:lnTo>
                  <a:pt x="4683931" y="2356744"/>
                </a:lnTo>
                <a:lnTo>
                  <a:pt x="3942686" y="3097212"/>
                </a:lnTo>
                <a:lnTo>
                  <a:pt x="3201438" y="2356744"/>
                </a:lnTo>
                <a:close/>
                <a:moveTo>
                  <a:pt x="741248" y="1616275"/>
                </a:moveTo>
                <a:lnTo>
                  <a:pt x="1482494" y="2356744"/>
                </a:lnTo>
                <a:lnTo>
                  <a:pt x="741248" y="3097212"/>
                </a:lnTo>
                <a:lnTo>
                  <a:pt x="1" y="2356744"/>
                </a:lnTo>
                <a:close/>
                <a:moveTo>
                  <a:pt x="5537959" y="6223"/>
                </a:moveTo>
                <a:lnTo>
                  <a:pt x="7076454" y="1545496"/>
                </a:lnTo>
                <a:lnTo>
                  <a:pt x="5537959" y="3084768"/>
                </a:lnTo>
                <a:lnTo>
                  <a:pt x="3999465" y="1545496"/>
                </a:lnTo>
                <a:close/>
                <a:moveTo>
                  <a:pt x="2340410" y="6223"/>
                </a:moveTo>
                <a:lnTo>
                  <a:pt x="3879683" y="1545496"/>
                </a:lnTo>
                <a:lnTo>
                  <a:pt x="2340410" y="3084768"/>
                </a:lnTo>
                <a:lnTo>
                  <a:pt x="801137" y="1545496"/>
                </a:lnTo>
                <a:close/>
                <a:moveTo>
                  <a:pt x="7183790" y="0"/>
                </a:moveTo>
                <a:lnTo>
                  <a:pt x="7925036" y="741247"/>
                </a:lnTo>
                <a:lnTo>
                  <a:pt x="7183790" y="1482493"/>
                </a:lnTo>
                <a:lnTo>
                  <a:pt x="6442543" y="741247"/>
                </a:lnTo>
                <a:close/>
                <a:moveTo>
                  <a:pt x="3942686" y="0"/>
                </a:moveTo>
                <a:lnTo>
                  <a:pt x="4683931" y="741247"/>
                </a:lnTo>
                <a:lnTo>
                  <a:pt x="3942686" y="1482493"/>
                </a:lnTo>
                <a:lnTo>
                  <a:pt x="3201438" y="741247"/>
                </a:lnTo>
                <a:close/>
                <a:moveTo>
                  <a:pt x="741247" y="0"/>
                </a:moveTo>
                <a:lnTo>
                  <a:pt x="1482493" y="741247"/>
                </a:lnTo>
                <a:lnTo>
                  <a:pt x="741247" y="1482493"/>
                </a:lnTo>
                <a:lnTo>
                  <a:pt x="0" y="74124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3544737165"/>
      </p:ext>
    </p:extLst>
  </p:cSld>
  <p:clrMapOvr>
    <a:masterClrMapping/>
  </p:clrMapOvr>
  <p:transition>
    <p:randomBar dir="vert"/>
  </p:transition>
  <p:timing>
    <p:tnLst>
      <p:par>
        <p:cTn id="1" dur="indefinite" restart="never" nodeType="tmRoot"/>
      </p:par>
    </p:tnLst>
  </p:timing>
</p:sldLayout>
</file>

<file path=ppt/slideLayouts/slideLayout998.xml><?xml version="1.0" encoding="utf-8"?>
<p:sldLayout xmlns:a="http://schemas.openxmlformats.org/drawingml/2006/main" xmlns:r="http://schemas.openxmlformats.org/officeDocument/2006/relationships" xmlns:p="http://schemas.openxmlformats.org/presentationml/2006/main" preserve="1" userDrawn="1">
  <p:cSld name="145_自定义版式">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1602561"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
        <p:nvSpPr>
          <p:cNvPr id="12" name="图片占位符 11"/>
          <p:cNvSpPr>
            <a:spLocks noGrp="1"/>
          </p:cNvSpPr>
          <p:nvPr>
            <p:ph type="pic" sz="quarter" idx="11"/>
          </p:nvPr>
        </p:nvSpPr>
        <p:spPr>
          <a:xfrm>
            <a:off x="4739200" y="2349501"/>
            <a:ext cx="2713605" cy="1871664"/>
          </a:xfrm>
          <a:custGeom>
            <a:avLst/>
            <a:gdLst>
              <a:gd name="connsiteX0" fmla="*/ 395183 w 2713605"/>
              <a:gd name="connsiteY0" fmla="*/ 0 h 1871664"/>
              <a:gd name="connsiteX1" fmla="*/ 2713605 w 2713605"/>
              <a:gd name="connsiteY1" fmla="*/ 0 h 1871664"/>
              <a:gd name="connsiteX2" fmla="*/ 2713605 w 2713605"/>
              <a:gd name="connsiteY2" fmla="*/ 1476481 h 1871664"/>
              <a:gd name="connsiteX3" fmla="*/ 2318422 w 2713605"/>
              <a:gd name="connsiteY3" fmla="*/ 1871664 h 1871664"/>
              <a:gd name="connsiteX4" fmla="*/ 0 w 2713605"/>
              <a:gd name="connsiteY4" fmla="*/ 1871664 h 1871664"/>
              <a:gd name="connsiteX5" fmla="*/ 0 w 2713605"/>
              <a:gd name="connsiteY5" fmla="*/ 395183 h 1871664"/>
              <a:gd name="connsiteX6" fmla="*/ 395183 w 2713605"/>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3605" h="1871664">
                <a:moveTo>
                  <a:pt x="395183" y="0"/>
                </a:moveTo>
                <a:lnTo>
                  <a:pt x="2713605" y="0"/>
                </a:lnTo>
                <a:lnTo>
                  <a:pt x="2713605" y="1476481"/>
                </a:lnTo>
                <a:cubicBezTo>
                  <a:pt x="2713605" y="1694735"/>
                  <a:pt x="2536676" y="1871664"/>
                  <a:pt x="2318422" y="1871664"/>
                </a:cubicBezTo>
                <a:lnTo>
                  <a:pt x="0" y="1871664"/>
                </a:lnTo>
                <a:lnTo>
                  <a:pt x="0" y="395183"/>
                </a:lnTo>
                <a:cubicBezTo>
                  <a:pt x="0" y="176929"/>
                  <a:pt x="176929" y="0"/>
                  <a:pt x="395183" y="0"/>
                </a:cubicBezTo>
                <a:close/>
              </a:path>
            </a:pathLst>
          </a:custGeom>
        </p:spPr>
        <p:txBody>
          <a:bodyPr wrap="square">
            <a:noAutofit/>
          </a:bodyPr>
          <a:lstStyle/>
          <a:p>
            <a:endParaRPr lang="zh-CN" altLang="en-US"/>
          </a:p>
        </p:txBody>
      </p:sp>
      <p:sp>
        <p:nvSpPr>
          <p:cNvPr id="13" name="图片占位符 12"/>
          <p:cNvSpPr>
            <a:spLocks noGrp="1"/>
          </p:cNvSpPr>
          <p:nvPr>
            <p:ph type="pic" sz="quarter" idx="12"/>
          </p:nvPr>
        </p:nvSpPr>
        <p:spPr>
          <a:xfrm>
            <a:off x="7873775" y="2349501"/>
            <a:ext cx="2715668" cy="1871664"/>
          </a:xfrm>
          <a:custGeom>
            <a:avLst/>
            <a:gdLst>
              <a:gd name="connsiteX0" fmla="*/ 378694 w 2715668"/>
              <a:gd name="connsiteY0" fmla="*/ 0 h 1871664"/>
              <a:gd name="connsiteX1" fmla="*/ 2715668 w 2715668"/>
              <a:gd name="connsiteY1" fmla="*/ 0 h 1871664"/>
              <a:gd name="connsiteX2" fmla="*/ 2715668 w 2715668"/>
              <a:gd name="connsiteY2" fmla="*/ 1492970 h 1871664"/>
              <a:gd name="connsiteX3" fmla="*/ 2336974 w 2715668"/>
              <a:gd name="connsiteY3" fmla="*/ 1871664 h 1871664"/>
              <a:gd name="connsiteX4" fmla="*/ 0 w 2715668"/>
              <a:gd name="connsiteY4" fmla="*/ 1871664 h 1871664"/>
              <a:gd name="connsiteX5" fmla="*/ 0 w 2715668"/>
              <a:gd name="connsiteY5" fmla="*/ 378694 h 1871664"/>
              <a:gd name="connsiteX6" fmla="*/ 378694 w 2715668"/>
              <a:gd name="connsiteY6" fmla="*/ 0 h 1871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715668" h="1871664">
                <a:moveTo>
                  <a:pt x="378694" y="0"/>
                </a:moveTo>
                <a:lnTo>
                  <a:pt x="2715668" y="0"/>
                </a:lnTo>
                <a:lnTo>
                  <a:pt x="2715668" y="1492970"/>
                </a:lnTo>
                <a:cubicBezTo>
                  <a:pt x="2715668" y="1702117"/>
                  <a:pt x="2546121" y="1871664"/>
                  <a:pt x="2336974" y="1871664"/>
                </a:cubicBezTo>
                <a:lnTo>
                  <a:pt x="0" y="1871664"/>
                </a:lnTo>
                <a:lnTo>
                  <a:pt x="0" y="378694"/>
                </a:lnTo>
                <a:cubicBezTo>
                  <a:pt x="0" y="169547"/>
                  <a:pt x="169547" y="0"/>
                  <a:pt x="378694" y="0"/>
                </a:cubicBezTo>
                <a:close/>
              </a:path>
            </a:pathLst>
          </a:custGeom>
        </p:spPr>
        <p:txBody>
          <a:bodyPr wrap="square">
            <a:noAutofit/>
          </a:bodyPr>
          <a:lstStyle/>
          <a:p>
            <a:endParaRPr lang="zh-CN" altLang="en-US"/>
          </a:p>
        </p:txBody>
      </p:sp>
    </p:spTree>
    <p:extLst>
      <p:ext uri="{BB962C8B-B14F-4D97-AF65-F5344CB8AC3E}">
        <p14:creationId xmlns:p14="http://schemas.microsoft.com/office/powerpoint/2010/main" val="3826257375"/>
      </p:ext>
    </p:extLst>
  </p:cSld>
  <p:clrMapOvr>
    <a:masterClrMapping/>
  </p:clrMapOvr>
  <p:transition>
    <p:randomBar dir="vert"/>
  </p:transition>
  <p:timing>
    <p:tnLst>
      <p:par>
        <p:cTn id="1" dur="indefinite" restart="never" nodeType="tmRoot"/>
      </p:par>
    </p:tnLst>
  </p:timing>
</p:sldLayout>
</file>

<file path=ppt/slideLayouts/slideLayout999.xml><?xml version="1.0" encoding="utf-8"?>
<p:sldLayout xmlns:a="http://schemas.openxmlformats.org/drawingml/2006/main" xmlns:r="http://schemas.openxmlformats.org/officeDocument/2006/relationships" xmlns:p="http://schemas.openxmlformats.org/presentationml/2006/main" preserve="1" userDrawn="1">
  <p:cSld name="146_自定义版式">
    <p:spTree>
      <p:nvGrpSpPr>
        <p:cNvPr id="1" name=""/>
        <p:cNvGrpSpPr/>
        <p:nvPr/>
      </p:nvGrpSpPr>
      <p:grpSpPr>
        <a:xfrm>
          <a:off x="0" y="0"/>
          <a:ext cx="0" cy="0"/>
          <a:chOff x="0" y="0"/>
          <a:chExt cx="0" cy="0"/>
        </a:xfrm>
      </p:grpSpPr>
      <p:sp>
        <p:nvSpPr>
          <p:cNvPr id="7" name="图片占位符 6"/>
          <p:cNvSpPr>
            <a:spLocks noGrp="1"/>
          </p:cNvSpPr>
          <p:nvPr>
            <p:ph type="pic" sz="quarter" idx="10"/>
          </p:nvPr>
        </p:nvSpPr>
        <p:spPr>
          <a:xfrm>
            <a:off x="1274238" y="1882721"/>
            <a:ext cx="4921473" cy="4154963"/>
          </a:xfrm>
          <a:custGeom>
            <a:avLst/>
            <a:gdLst>
              <a:gd name="connsiteX0" fmla="*/ 2132019 w 4921473"/>
              <a:gd name="connsiteY0" fmla="*/ 3483422 h 4154963"/>
              <a:gd name="connsiteX1" fmla="*/ 2796098 w 4921473"/>
              <a:gd name="connsiteY1" fmla="*/ 3483422 h 4154963"/>
              <a:gd name="connsiteX2" fmla="*/ 2796098 w 4921473"/>
              <a:gd name="connsiteY2" fmla="*/ 4154963 h 4154963"/>
              <a:gd name="connsiteX3" fmla="*/ 2132019 w 4921473"/>
              <a:gd name="connsiteY3" fmla="*/ 4154963 h 4154963"/>
              <a:gd name="connsiteX4" fmla="*/ 1427727 w 4921473"/>
              <a:gd name="connsiteY4" fmla="*/ 2801561 h 4154963"/>
              <a:gd name="connsiteX5" fmla="*/ 2078049 w 4921473"/>
              <a:gd name="connsiteY5" fmla="*/ 2801561 h 4154963"/>
              <a:gd name="connsiteX6" fmla="*/ 2078049 w 4921473"/>
              <a:gd name="connsiteY6" fmla="*/ 3463573 h 4154963"/>
              <a:gd name="connsiteX7" fmla="*/ 1427727 w 4921473"/>
              <a:gd name="connsiteY7" fmla="*/ 3463573 h 4154963"/>
              <a:gd name="connsiteX8" fmla="*/ 3556472 w 4921473"/>
              <a:gd name="connsiteY8" fmla="*/ 2086542 h 4154963"/>
              <a:gd name="connsiteX9" fmla="*/ 4224225 w 4921473"/>
              <a:gd name="connsiteY9" fmla="*/ 2086542 h 4154963"/>
              <a:gd name="connsiteX10" fmla="*/ 4224225 w 4921473"/>
              <a:gd name="connsiteY10" fmla="*/ 2744336 h 4154963"/>
              <a:gd name="connsiteX11" fmla="*/ 3556472 w 4921473"/>
              <a:gd name="connsiteY11" fmla="*/ 2744336 h 4154963"/>
              <a:gd name="connsiteX12" fmla="*/ 2124359 w 4921473"/>
              <a:gd name="connsiteY12" fmla="*/ 2086542 h 4154963"/>
              <a:gd name="connsiteX13" fmla="*/ 2792112 w 4921473"/>
              <a:gd name="connsiteY13" fmla="*/ 2086542 h 4154963"/>
              <a:gd name="connsiteX14" fmla="*/ 3510162 w 4921473"/>
              <a:gd name="connsiteY14" fmla="*/ 2086542 h 4154963"/>
              <a:gd name="connsiteX15" fmla="*/ 3510162 w 4921473"/>
              <a:gd name="connsiteY15" fmla="*/ 2845120 h 4154963"/>
              <a:gd name="connsiteX16" fmla="*/ 3508423 w 4921473"/>
              <a:gd name="connsiteY16" fmla="*/ 2845120 h 4154963"/>
              <a:gd name="connsiteX17" fmla="*/ 3508423 w 4921473"/>
              <a:gd name="connsiteY17" fmla="*/ 3442112 h 4154963"/>
              <a:gd name="connsiteX18" fmla="*/ 2128032 w 4921473"/>
              <a:gd name="connsiteY18" fmla="*/ 3442112 h 4154963"/>
              <a:gd name="connsiteX19" fmla="*/ 2128032 w 4921473"/>
              <a:gd name="connsiteY19" fmla="*/ 2785541 h 4154963"/>
              <a:gd name="connsiteX20" fmla="*/ 2124359 w 4921473"/>
              <a:gd name="connsiteY20" fmla="*/ 2785541 h 4154963"/>
              <a:gd name="connsiteX21" fmla="*/ 686466 w 4921473"/>
              <a:gd name="connsiteY21" fmla="*/ 1377147 h 4154963"/>
              <a:gd name="connsiteX22" fmla="*/ 2078049 w 4921473"/>
              <a:gd name="connsiteY22" fmla="*/ 1377147 h 4154963"/>
              <a:gd name="connsiteX23" fmla="*/ 2078049 w 4921473"/>
              <a:gd name="connsiteY23" fmla="*/ 2757537 h 4154963"/>
              <a:gd name="connsiteX24" fmla="*/ 686466 w 4921473"/>
              <a:gd name="connsiteY24" fmla="*/ 2757537 h 4154963"/>
              <a:gd name="connsiteX25" fmla="*/ 1 w 4921473"/>
              <a:gd name="connsiteY25" fmla="*/ 1373614 h 4154963"/>
              <a:gd name="connsiteX26" fmla="*/ 652889 w 4921473"/>
              <a:gd name="connsiteY26" fmla="*/ 1373614 h 4154963"/>
              <a:gd name="connsiteX27" fmla="*/ 652889 w 4921473"/>
              <a:gd name="connsiteY27" fmla="*/ 2045230 h 4154963"/>
              <a:gd name="connsiteX28" fmla="*/ 1 w 4921473"/>
              <a:gd name="connsiteY28" fmla="*/ 2045230 h 4154963"/>
              <a:gd name="connsiteX29" fmla="*/ 2123130 w 4921473"/>
              <a:gd name="connsiteY29" fmla="*/ 682259 h 4154963"/>
              <a:gd name="connsiteX30" fmla="*/ 2790883 w 4921473"/>
              <a:gd name="connsiteY30" fmla="*/ 682259 h 4154963"/>
              <a:gd name="connsiteX31" fmla="*/ 2790883 w 4921473"/>
              <a:gd name="connsiteY31" fmla="*/ 1370536 h 4154963"/>
              <a:gd name="connsiteX32" fmla="*/ 2794979 w 4921473"/>
              <a:gd name="connsiteY32" fmla="*/ 1370536 h 4154963"/>
              <a:gd name="connsiteX33" fmla="*/ 2794979 w 4921473"/>
              <a:gd name="connsiteY33" fmla="*/ 2042152 h 4154963"/>
              <a:gd name="connsiteX34" fmla="*/ 2119034 w 4921473"/>
              <a:gd name="connsiteY34" fmla="*/ 2042152 h 4154963"/>
              <a:gd name="connsiteX35" fmla="*/ 2119034 w 4921473"/>
              <a:gd name="connsiteY35" fmla="*/ 1370536 h 4154963"/>
              <a:gd name="connsiteX36" fmla="*/ 2123130 w 4921473"/>
              <a:gd name="connsiteY36" fmla="*/ 1370536 h 4154963"/>
              <a:gd name="connsiteX37" fmla="*/ 2835964 w 4921473"/>
              <a:gd name="connsiteY37" fmla="*/ 1 h 4154963"/>
              <a:gd name="connsiteX38" fmla="*/ 4216355 w 4921473"/>
              <a:gd name="connsiteY38" fmla="*/ 1 h 4154963"/>
              <a:gd name="connsiteX39" fmla="*/ 4216355 w 4921473"/>
              <a:gd name="connsiteY39" fmla="*/ 682258 h 4154963"/>
              <a:gd name="connsiteX40" fmla="*/ 4921473 w 4921473"/>
              <a:gd name="connsiteY40" fmla="*/ 682258 h 4154963"/>
              <a:gd name="connsiteX41" fmla="*/ 4921473 w 4921473"/>
              <a:gd name="connsiteY41" fmla="*/ 2045230 h 4154963"/>
              <a:gd name="connsiteX42" fmla="*/ 4216355 w 4921473"/>
              <a:gd name="connsiteY42" fmla="*/ 2045230 h 4154963"/>
              <a:gd name="connsiteX43" fmla="*/ 3541082 w 4921473"/>
              <a:gd name="connsiteY43" fmla="*/ 2045230 h 4154963"/>
              <a:gd name="connsiteX44" fmla="*/ 2835964 w 4921473"/>
              <a:gd name="connsiteY44" fmla="*/ 2045230 h 4154963"/>
              <a:gd name="connsiteX45" fmla="*/ 689754 w 4921473"/>
              <a:gd name="connsiteY45" fmla="*/ 0 h 4154963"/>
              <a:gd name="connsiteX46" fmla="*/ 1421146 w 4921473"/>
              <a:gd name="connsiteY46" fmla="*/ 0 h 4154963"/>
              <a:gd name="connsiteX47" fmla="*/ 1576973 w 4921473"/>
              <a:gd name="connsiteY47" fmla="*/ 0 h 4154963"/>
              <a:gd name="connsiteX48" fmla="*/ 2078048 w 4921473"/>
              <a:gd name="connsiteY48" fmla="*/ 0 h 4154963"/>
              <a:gd name="connsiteX49" fmla="*/ 2078048 w 4921473"/>
              <a:gd name="connsiteY49" fmla="*/ 1327683 h 4154963"/>
              <a:gd name="connsiteX50" fmla="*/ 1427726 w 4921473"/>
              <a:gd name="connsiteY50" fmla="*/ 1327683 h 4154963"/>
              <a:gd name="connsiteX51" fmla="*/ 1421146 w 4921473"/>
              <a:gd name="connsiteY51" fmla="*/ 1327683 h 4154963"/>
              <a:gd name="connsiteX52" fmla="*/ 0 w 4921473"/>
              <a:gd name="connsiteY52" fmla="*/ 1327683 h 4154963"/>
              <a:gd name="connsiteX53" fmla="*/ 0 w 4921473"/>
              <a:gd name="connsiteY53" fmla="*/ 682257 h 4154963"/>
              <a:gd name="connsiteX54" fmla="*/ 689754 w 4921473"/>
              <a:gd name="connsiteY54" fmla="*/ 682257 h 4154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4921473" h="4154963">
                <a:moveTo>
                  <a:pt x="2132019" y="3483422"/>
                </a:moveTo>
                <a:lnTo>
                  <a:pt x="2796098" y="3483422"/>
                </a:lnTo>
                <a:lnTo>
                  <a:pt x="2796098" y="4154963"/>
                </a:lnTo>
                <a:lnTo>
                  <a:pt x="2132019" y="4154963"/>
                </a:lnTo>
                <a:close/>
                <a:moveTo>
                  <a:pt x="1427727" y="2801561"/>
                </a:moveTo>
                <a:lnTo>
                  <a:pt x="2078049" y="2801561"/>
                </a:lnTo>
                <a:lnTo>
                  <a:pt x="2078049" y="3463573"/>
                </a:lnTo>
                <a:lnTo>
                  <a:pt x="1427727" y="3463573"/>
                </a:lnTo>
                <a:close/>
                <a:moveTo>
                  <a:pt x="3556472" y="2086542"/>
                </a:moveTo>
                <a:lnTo>
                  <a:pt x="4224225" y="2086542"/>
                </a:lnTo>
                <a:lnTo>
                  <a:pt x="4224225" y="2744336"/>
                </a:lnTo>
                <a:lnTo>
                  <a:pt x="3556472" y="2744336"/>
                </a:lnTo>
                <a:close/>
                <a:moveTo>
                  <a:pt x="2124359" y="2086542"/>
                </a:moveTo>
                <a:lnTo>
                  <a:pt x="2792112" y="2086542"/>
                </a:lnTo>
                <a:lnTo>
                  <a:pt x="3510162" y="2086542"/>
                </a:lnTo>
                <a:lnTo>
                  <a:pt x="3510162" y="2845120"/>
                </a:lnTo>
                <a:lnTo>
                  <a:pt x="3508423" y="2845120"/>
                </a:lnTo>
                <a:lnTo>
                  <a:pt x="3508423" y="3442112"/>
                </a:lnTo>
                <a:lnTo>
                  <a:pt x="2128032" y="3442112"/>
                </a:lnTo>
                <a:lnTo>
                  <a:pt x="2128032" y="2785541"/>
                </a:lnTo>
                <a:lnTo>
                  <a:pt x="2124359" y="2785541"/>
                </a:lnTo>
                <a:close/>
                <a:moveTo>
                  <a:pt x="686466" y="1377147"/>
                </a:moveTo>
                <a:lnTo>
                  <a:pt x="2078049" y="1377147"/>
                </a:lnTo>
                <a:lnTo>
                  <a:pt x="2078049" y="2757537"/>
                </a:lnTo>
                <a:lnTo>
                  <a:pt x="686466" y="2757537"/>
                </a:lnTo>
                <a:close/>
                <a:moveTo>
                  <a:pt x="1" y="1373614"/>
                </a:moveTo>
                <a:lnTo>
                  <a:pt x="652889" y="1373614"/>
                </a:lnTo>
                <a:lnTo>
                  <a:pt x="652889" y="2045230"/>
                </a:lnTo>
                <a:lnTo>
                  <a:pt x="1" y="2045230"/>
                </a:lnTo>
                <a:close/>
                <a:moveTo>
                  <a:pt x="2123130" y="682259"/>
                </a:moveTo>
                <a:lnTo>
                  <a:pt x="2790883" y="682259"/>
                </a:lnTo>
                <a:lnTo>
                  <a:pt x="2790883" y="1370536"/>
                </a:lnTo>
                <a:lnTo>
                  <a:pt x="2794979" y="1370536"/>
                </a:lnTo>
                <a:lnTo>
                  <a:pt x="2794979" y="2042152"/>
                </a:lnTo>
                <a:lnTo>
                  <a:pt x="2119034" y="2042152"/>
                </a:lnTo>
                <a:lnTo>
                  <a:pt x="2119034" y="1370536"/>
                </a:lnTo>
                <a:lnTo>
                  <a:pt x="2123130" y="1370536"/>
                </a:lnTo>
                <a:close/>
                <a:moveTo>
                  <a:pt x="2835964" y="1"/>
                </a:moveTo>
                <a:lnTo>
                  <a:pt x="4216355" y="1"/>
                </a:lnTo>
                <a:lnTo>
                  <a:pt x="4216355" y="682258"/>
                </a:lnTo>
                <a:lnTo>
                  <a:pt x="4921473" y="682258"/>
                </a:lnTo>
                <a:lnTo>
                  <a:pt x="4921473" y="2045230"/>
                </a:lnTo>
                <a:lnTo>
                  <a:pt x="4216355" y="2045230"/>
                </a:lnTo>
                <a:lnTo>
                  <a:pt x="3541082" y="2045230"/>
                </a:lnTo>
                <a:lnTo>
                  <a:pt x="2835964" y="2045230"/>
                </a:lnTo>
                <a:close/>
                <a:moveTo>
                  <a:pt x="689754" y="0"/>
                </a:moveTo>
                <a:lnTo>
                  <a:pt x="1421146" y="0"/>
                </a:lnTo>
                <a:lnTo>
                  <a:pt x="1576973" y="0"/>
                </a:lnTo>
                <a:lnTo>
                  <a:pt x="2078048" y="0"/>
                </a:lnTo>
                <a:lnTo>
                  <a:pt x="2078048" y="1327683"/>
                </a:lnTo>
                <a:lnTo>
                  <a:pt x="1427726" y="1327683"/>
                </a:lnTo>
                <a:lnTo>
                  <a:pt x="1421146" y="1327683"/>
                </a:lnTo>
                <a:lnTo>
                  <a:pt x="0" y="1327683"/>
                </a:lnTo>
                <a:lnTo>
                  <a:pt x="0" y="682257"/>
                </a:lnTo>
                <a:lnTo>
                  <a:pt x="689754" y="682257"/>
                </a:lnTo>
                <a:close/>
              </a:path>
            </a:pathLst>
          </a:custGeom>
        </p:spPr>
        <p:txBody>
          <a:bodyPr wrap="square">
            <a:noAutofit/>
          </a:bodyPr>
          <a:lstStyle/>
          <a:p>
            <a:endParaRPr lang="zh-CN" altLang="en-US"/>
          </a:p>
        </p:txBody>
      </p:sp>
    </p:spTree>
    <p:extLst>
      <p:ext uri="{BB962C8B-B14F-4D97-AF65-F5344CB8AC3E}">
        <p14:creationId xmlns:p14="http://schemas.microsoft.com/office/powerpoint/2010/main" val="1211744074"/>
      </p:ext>
    </p:extLst>
  </p:cSld>
  <p:clrMapOvr>
    <a:masterClrMapping/>
  </p:clrMapOvr>
  <p:transition>
    <p:randomBar dir="vert"/>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7" Type="http://schemas.openxmlformats.org/officeDocument/2006/relationships/slideLayout" Target="../slideLayouts/slideLayout130.xml"/><Relationship Id="rId21" Type="http://schemas.openxmlformats.org/officeDocument/2006/relationships/slideLayout" Target="../slideLayouts/slideLayout34.xml"/><Relationship Id="rId324" Type="http://schemas.openxmlformats.org/officeDocument/2006/relationships/slideLayout" Target="../slideLayouts/slideLayout337.xml"/><Relationship Id="rId531" Type="http://schemas.openxmlformats.org/officeDocument/2006/relationships/slideLayout" Target="../slideLayouts/slideLayout544.xml"/><Relationship Id="rId170" Type="http://schemas.openxmlformats.org/officeDocument/2006/relationships/slideLayout" Target="../slideLayouts/slideLayout183.xml"/><Relationship Id="rId268" Type="http://schemas.openxmlformats.org/officeDocument/2006/relationships/slideLayout" Target="../slideLayouts/slideLayout281.xml"/><Relationship Id="rId475" Type="http://schemas.openxmlformats.org/officeDocument/2006/relationships/slideLayout" Target="../slideLayouts/slideLayout488.xml"/><Relationship Id="rId32" Type="http://schemas.openxmlformats.org/officeDocument/2006/relationships/slideLayout" Target="../slideLayouts/slideLayout45.xml"/><Relationship Id="rId128" Type="http://schemas.openxmlformats.org/officeDocument/2006/relationships/slideLayout" Target="../slideLayouts/slideLayout141.xml"/><Relationship Id="rId335" Type="http://schemas.openxmlformats.org/officeDocument/2006/relationships/slideLayout" Target="../slideLayouts/slideLayout348.xml"/><Relationship Id="rId542" Type="http://schemas.openxmlformats.org/officeDocument/2006/relationships/slideLayout" Target="../slideLayouts/slideLayout555.xml"/><Relationship Id="rId181" Type="http://schemas.openxmlformats.org/officeDocument/2006/relationships/slideLayout" Target="../slideLayouts/slideLayout194.xml"/><Relationship Id="rId402" Type="http://schemas.openxmlformats.org/officeDocument/2006/relationships/slideLayout" Target="../slideLayouts/slideLayout415.xml"/><Relationship Id="rId279" Type="http://schemas.openxmlformats.org/officeDocument/2006/relationships/slideLayout" Target="../slideLayouts/slideLayout292.xml"/><Relationship Id="rId486" Type="http://schemas.openxmlformats.org/officeDocument/2006/relationships/slideLayout" Target="../slideLayouts/slideLayout499.xml"/><Relationship Id="rId43" Type="http://schemas.openxmlformats.org/officeDocument/2006/relationships/slideLayout" Target="../slideLayouts/slideLayout56.xml"/><Relationship Id="rId139" Type="http://schemas.openxmlformats.org/officeDocument/2006/relationships/slideLayout" Target="../slideLayouts/slideLayout152.xml"/><Relationship Id="rId346" Type="http://schemas.openxmlformats.org/officeDocument/2006/relationships/slideLayout" Target="../slideLayouts/slideLayout359.xml"/><Relationship Id="rId192" Type="http://schemas.openxmlformats.org/officeDocument/2006/relationships/slideLayout" Target="../slideLayouts/slideLayout205.xml"/><Relationship Id="rId206" Type="http://schemas.openxmlformats.org/officeDocument/2006/relationships/slideLayout" Target="../slideLayouts/slideLayout219.xml"/><Relationship Id="rId413" Type="http://schemas.openxmlformats.org/officeDocument/2006/relationships/slideLayout" Target="../slideLayouts/slideLayout426.xml"/><Relationship Id="rId497" Type="http://schemas.openxmlformats.org/officeDocument/2006/relationships/slideLayout" Target="../slideLayouts/slideLayout510.xml"/><Relationship Id="rId12" Type="http://schemas.openxmlformats.org/officeDocument/2006/relationships/slideLayout" Target="../slideLayouts/slideLayout25.xml"/><Relationship Id="rId108" Type="http://schemas.openxmlformats.org/officeDocument/2006/relationships/slideLayout" Target="../slideLayouts/slideLayout121.xml"/><Relationship Id="rId315" Type="http://schemas.openxmlformats.org/officeDocument/2006/relationships/slideLayout" Target="../slideLayouts/slideLayout328.xml"/><Relationship Id="rId357" Type="http://schemas.openxmlformats.org/officeDocument/2006/relationships/slideLayout" Target="../slideLayouts/slideLayout370.xml"/><Relationship Id="rId522" Type="http://schemas.openxmlformats.org/officeDocument/2006/relationships/slideLayout" Target="../slideLayouts/slideLayout535.xml"/><Relationship Id="rId54" Type="http://schemas.openxmlformats.org/officeDocument/2006/relationships/slideLayout" Target="../slideLayouts/slideLayout67.xml"/><Relationship Id="rId96" Type="http://schemas.openxmlformats.org/officeDocument/2006/relationships/slideLayout" Target="../slideLayouts/slideLayout109.xml"/><Relationship Id="rId161" Type="http://schemas.openxmlformats.org/officeDocument/2006/relationships/slideLayout" Target="../slideLayouts/slideLayout174.xml"/><Relationship Id="rId217" Type="http://schemas.openxmlformats.org/officeDocument/2006/relationships/slideLayout" Target="../slideLayouts/slideLayout230.xml"/><Relationship Id="rId399" Type="http://schemas.openxmlformats.org/officeDocument/2006/relationships/slideLayout" Target="../slideLayouts/slideLayout412.xml"/><Relationship Id="rId259" Type="http://schemas.openxmlformats.org/officeDocument/2006/relationships/slideLayout" Target="../slideLayouts/slideLayout272.xml"/><Relationship Id="rId424" Type="http://schemas.openxmlformats.org/officeDocument/2006/relationships/slideLayout" Target="../slideLayouts/slideLayout437.xml"/><Relationship Id="rId466" Type="http://schemas.openxmlformats.org/officeDocument/2006/relationships/slideLayout" Target="../slideLayouts/slideLayout479.xml"/><Relationship Id="rId23" Type="http://schemas.openxmlformats.org/officeDocument/2006/relationships/slideLayout" Target="../slideLayouts/slideLayout36.xml"/><Relationship Id="rId119" Type="http://schemas.openxmlformats.org/officeDocument/2006/relationships/slideLayout" Target="../slideLayouts/slideLayout132.xml"/><Relationship Id="rId270" Type="http://schemas.openxmlformats.org/officeDocument/2006/relationships/slideLayout" Target="../slideLayouts/slideLayout283.xml"/><Relationship Id="rId326" Type="http://schemas.openxmlformats.org/officeDocument/2006/relationships/slideLayout" Target="../slideLayouts/slideLayout339.xml"/><Relationship Id="rId533" Type="http://schemas.openxmlformats.org/officeDocument/2006/relationships/slideLayout" Target="../slideLayouts/slideLayout546.xml"/><Relationship Id="rId65" Type="http://schemas.openxmlformats.org/officeDocument/2006/relationships/slideLayout" Target="../slideLayouts/slideLayout78.xml"/><Relationship Id="rId130" Type="http://schemas.openxmlformats.org/officeDocument/2006/relationships/slideLayout" Target="../slideLayouts/slideLayout143.xml"/><Relationship Id="rId368" Type="http://schemas.openxmlformats.org/officeDocument/2006/relationships/slideLayout" Target="../slideLayouts/slideLayout381.xml"/><Relationship Id="rId172" Type="http://schemas.openxmlformats.org/officeDocument/2006/relationships/slideLayout" Target="../slideLayouts/slideLayout185.xml"/><Relationship Id="rId228" Type="http://schemas.openxmlformats.org/officeDocument/2006/relationships/slideLayout" Target="../slideLayouts/slideLayout241.xml"/><Relationship Id="rId435" Type="http://schemas.openxmlformats.org/officeDocument/2006/relationships/slideLayout" Target="../slideLayouts/slideLayout448.xml"/><Relationship Id="rId477" Type="http://schemas.openxmlformats.org/officeDocument/2006/relationships/slideLayout" Target="../slideLayouts/slideLayout490.xml"/><Relationship Id="rId281" Type="http://schemas.openxmlformats.org/officeDocument/2006/relationships/slideLayout" Target="../slideLayouts/slideLayout294.xml"/><Relationship Id="rId337" Type="http://schemas.openxmlformats.org/officeDocument/2006/relationships/slideLayout" Target="../slideLayouts/slideLayout350.xml"/><Relationship Id="rId502" Type="http://schemas.openxmlformats.org/officeDocument/2006/relationships/slideLayout" Target="../slideLayouts/slideLayout515.xml"/><Relationship Id="rId34" Type="http://schemas.openxmlformats.org/officeDocument/2006/relationships/slideLayout" Target="../slideLayouts/slideLayout47.xml"/><Relationship Id="rId76" Type="http://schemas.openxmlformats.org/officeDocument/2006/relationships/slideLayout" Target="../slideLayouts/slideLayout89.xml"/><Relationship Id="rId141" Type="http://schemas.openxmlformats.org/officeDocument/2006/relationships/slideLayout" Target="../slideLayouts/slideLayout154.xml"/><Relationship Id="rId379" Type="http://schemas.openxmlformats.org/officeDocument/2006/relationships/slideLayout" Target="../slideLayouts/slideLayout392.xml"/><Relationship Id="rId544" Type="http://schemas.openxmlformats.org/officeDocument/2006/relationships/slideLayout" Target="../slideLayouts/slideLayout557.xml"/><Relationship Id="rId7" Type="http://schemas.openxmlformats.org/officeDocument/2006/relationships/slideLayout" Target="../slideLayouts/slideLayout20.xml"/><Relationship Id="rId183" Type="http://schemas.openxmlformats.org/officeDocument/2006/relationships/slideLayout" Target="../slideLayouts/slideLayout196.xml"/><Relationship Id="rId239" Type="http://schemas.openxmlformats.org/officeDocument/2006/relationships/slideLayout" Target="../slideLayouts/slideLayout252.xml"/><Relationship Id="rId390" Type="http://schemas.openxmlformats.org/officeDocument/2006/relationships/slideLayout" Target="../slideLayouts/slideLayout403.xml"/><Relationship Id="rId404" Type="http://schemas.openxmlformats.org/officeDocument/2006/relationships/slideLayout" Target="../slideLayouts/slideLayout417.xml"/><Relationship Id="rId446" Type="http://schemas.openxmlformats.org/officeDocument/2006/relationships/slideLayout" Target="../slideLayouts/slideLayout459.xml"/><Relationship Id="rId250" Type="http://schemas.openxmlformats.org/officeDocument/2006/relationships/slideLayout" Target="../slideLayouts/slideLayout263.xml"/><Relationship Id="rId292" Type="http://schemas.openxmlformats.org/officeDocument/2006/relationships/slideLayout" Target="../slideLayouts/slideLayout305.xml"/><Relationship Id="rId306" Type="http://schemas.openxmlformats.org/officeDocument/2006/relationships/slideLayout" Target="../slideLayouts/slideLayout319.xml"/><Relationship Id="rId488" Type="http://schemas.openxmlformats.org/officeDocument/2006/relationships/slideLayout" Target="../slideLayouts/slideLayout501.xml"/><Relationship Id="rId45" Type="http://schemas.openxmlformats.org/officeDocument/2006/relationships/slideLayout" Target="../slideLayouts/slideLayout58.xml"/><Relationship Id="rId87" Type="http://schemas.openxmlformats.org/officeDocument/2006/relationships/slideLayout" Target="../slideLayouts/slideLayout100.xml"/><Relationship Id="rId110" Type="http://schemas.openxmlformats.org/officeDocument/2006/relationships/slideLayout" Target="../slideLayouts/slideLayout123.xml"/><Relationship Id="rId348" Type="http://schemas.openxmlformats.org/officeDocument/2006/relationships/slideLayout" Target="../slideLayouts/slideLayout361.xml"/><Relationship Id="rId513" Type="http://schemas.openxmlformats.org/officeDocument/2006/relationships/slideLayout" Target="../slideLayouts/slideLayout526.xml"/><Relationship Id="rId152" Type="http://schemas.openxmlformats.org/officeDocument/2006/relationships/slideLayout" Target="../slideLayouts/slideLayout165.xml"/><Relationship Id="rId194" Type="http://schemas.openxmlformats.org/officeDocument/2006/relationships/slideLayout" Target="../slideLayouts/slideLayout207.xml"/><Relationship Id="rId208" Type="http://schemas.openxmlformats.org/officeDocument/2006/relationships/slideLayout" Target="../slideLayouts/slideLayout221.xml"/><Relationship Id="rId415" Type="http://schemas.openxmlformats.org/officeDocument/2006/relationships/slideLayout" Target="../slideLayouts/slideLayout428.xml"/><Relationship Id="rId457" Type="http://schemas.openxmlformats.org/officeDocument/2006/relationships/slideLayout" Target="../slideLayouts/slideLayout470.xml"/><Relationship Id="rId261" Type="http://schemas.openxmlformats.org/officeDocument/2006/relationships/slideLayout" Target="../slideLayouts/slideLayout274.xml"/><Relationship Id="rId499" Type="http://schemas.openxmlformats.org/officeDocument/2006/relationships/slideLayout" Target="../slideLayouts/slideLayout512.xml"/><Relationship Id="rId14" Type="http://schemas.openxmlformats.org/officeDocument/2006/relationships/slideLayout" Target="../slideLayouts/slideLayout27.xml"/><Relationship Id="rId56" Type="http://schemas.openxmlformats.org/officeDocument/2006/relationships/slideLayout" Target="../slideLayouts/slideLayout69.xml"/><Relationship Id="rId317" Type="http://schemas.openxmlformats.org/officeDocument/2006/relationships/slideLayout" Target="../slideLayouts/slideLayout330.xml"/><Relationship Id="rId359" Type="http://schemas.openxmlformats.org/officeDocument/2006/relationships/slideLayout" Target="../slideLayouts/slideLayout372.xml"/><Relationship Id="rId524" Type="http://schemas.openxmlformats.org/officeDocument/2006/relationships/slideLayout" Target="../slideLayouts/slideLayout537.xml"/><Relationship Id="rId98" Type="http://schemas.openxmlformats.org/officeDocument/2006/relationships/slideLayout" Target="../slideLayouts/slideLayout111.xml"/><Relationship Id="rId121" Type="http://schemas.openxmlformats.org/officeDocument/2006/relationships/slideLayout" Target="../slideLayouts/slideLayout134.xml"/><Relationship Id="rId163" Type="http://schemas.openxmlformats.org/officeDocument/2006/relationships/slideLayout" Target="../slideLayouts/slideLayout176.xml"/><Relationship Id="rId219" Type="http://schemas.openxmlformats.org/officeDocument/2006/relationships/slideLayout" Target="../slideLayouts/slideLayout232.xml"/><Relationship Id="rId370" Type="http://schemas.openxmlformats.org/officeDocument/2006/relationships/slideLayout" Target="../slideLayouts/slideLayout383.xml"/><Relationship Id="rId426" Type="http://schemas.openxmlformats.org/officeDocument/2006/relationships/slideLayout" Target="../slideLayouts/slideLayout439.xml"/><Relationship Id="rId230" Type="http://schemas.openxmlformats.org/officeDocument/2006/relationships/slideLayout" Target="../slideLayouts/slideLayout243.xml"/><Relationship Id="rId468" Type="http://schemas.openxmlformats.org/officeDocument/2006/relationships/slideLayout" Target="../slideLayouts/slideLayout481.xml"/><Relationship Id="rId25" Type="http://schemas.openxmlformats.org/officeDocument/2006/relationships/slideLayout" Target="../slideLayouts/slideLayout38.xml"/><Relationship Id="rId67" Type="http://schemas.openxmlformats.org/officeDocument/2006/relationships/slideLayout" Target="../slideLayouts/slideLayout80.xml"/><Relationship Id="rId272" Type="http://schemas.openxmlformats.org/officeDocument/2006/relationships/slideLayout" Target="../slideLayouts/slideLayout285.xml"/><Relationship Id="rId328" Type="http://schemas.openxmlformats.org/officeDocument/2006/relationships/slideLayout" Target="../slideLayouts/slideLayout341.xml"/><Relationship Id="rId535" Type="http://schemas.openxmlformats.org/officeDocument/2006/relationships/slideLayout" Target="../slideLayouts/slideLayout548.xml"/><Relationship Id="rId132" Type="http://schemas.openxmlformats.org/officeDocument/2006/relationships/slideLayout" Target="../slideLayouts/slideLayout145.xml"/><Relationship Id="rId174" Type="http://schemas.openxmlformats.org/officeDocument/2006/relationships/slideLayout" Target="../slideLayouts/slideLayout187.xml"/><Relationship Id="rId381" Type="http://schemas.openxmlformats.org/officeDocument/2006/relationships/slideLayout" Target="../slideLayouts/slideLayout394.xml"/><Relationship Id="rId241" Type="http://schemas.openxmlformats.org/officeDocument/2006/relationships/slideLayout" Target="../slideLayouts/slideLayout254.xml"/><Relationship Id="rId437" Type="http://schemas.openxmlformats.org/officeDocument/2006/relationships/slideLayout" Target="../slideLayouts/slideLayout450.xml"/><Relationship Id="rId479" Type="http://schemas.openxmlformats.org/officeDocument/2006/relationships/slideLayout" Target="../slideLayouts/slideLayout492.xml"/><Relationship Id="rId36" Type="http://schemas.openxmlformats.org/officeDocument/2006/relationships/slideLayout" Target="../slideLayouts/slideLayout49.xml"/><Relationship Id="rId283" Type="http://schemas.openxmlformats.org/officeDocument/2006/relationships/slideLayout" Target="../slideLayouts/slideLayout296.xml"/><Relationship Id="rId339" Type="http://schemas.openxmlformats.org/officeDocument/2006/relationships/slideLayout" Target="../slideLayouts/slideLayout352.xml"/><Relationship Id="rId490" Type="http://schemas.openxmlformats.org/officeDocument/2006/relationships/slideLayout" Target="../slideLayouts/slideLayout503.xml"/><Relationship Id="rId504" Type="http://schemas.openxmlformats.org/officeDocument/2006/relationships/slideLayout" Target="../slideLayouts/slideLayout517.xml"/><Relationship Id="rId546" Type="http://schemas.openxmlformats.org/officeDocument/2006/relationships/slideLayout" Target="../slideLayouts/slideLayout559.xml"/><Relationship Id="rId78" Type="http://schemas.openxmlformats.org/officeDocument/2006/relationships/slideLayout" Target="../slideLayouts/slideLayout91.xml"/><Relationship Id="rId101" Type="http://schemas.openxmlformats.org/officeDocument/2006/relationships/slideLayout" Target="../slideLayouts/slideLayout114.xml"/><Relationship Id="rId143" Type="http://schemas.openxmlformats.org/officeDocument/2006/relationships/slideLayout" Target="../slideLayouts/slideLayout156.xml"/><Relationship Id="rId185" Type="http://schemas.openxmlformats.org/officeDocument/2006/relationships/slideLayout" Target="../slideLayouts/slideLayout198.xml"/><Relationship Id="rId350" Type="http://schemas.openxmlformats.org/officeDocument/2006/relationships/slideLayout" Target="../slideLayouts/slideLayout363.xml"/><Relationship Id="rId406" Type="http://schemas.openxmlformats.org/officeDocument/2006/relationships/slideLayout" Target="../slideLayouts/slideLayout419.xml"/><Relationship Id="rId9" Type="http://schemas.openxmlformats.org/officeDocument/2006/relationships/slideLayout" Target="../slideLayouts/slideLayout22.xml"/><Relationship Id="rId210" Type="http://schemas.openxmlformats.org/officeDocument/2006/relationships/slideLayout" Target="../slideLayouts/slideLayout223.xml"/><Relationship Id="rId392" Type="http://schemas.openxmlformats.org/officeDocument/2006/relationships/slideLayout" Target="../slideLayouts/slideLayout405.xml"/><Relationship Id="rId448" Type="http://schemas.openxmlformats.org/officeDocument/2006/relationships/slideLayout" Target="../slideLayouts/slideLayout461.xml"/><Relationship Id="rId252" Type="http://schemas.openxmlformats.org/officeDocument/2006/relationships/slideLayout" Target="../slideLayouts/slideLayout265.xml"/><Relationship Id="rId294" Type="http://schemas.openxmlformats.org/officeDocument/2006/relationships/slideLayout" Target="../slideLayouts/slideLayout307.xml"/><Relationship Id="rId308" Type="http://schemas.openxmlformats.org/officeDocument/2006/relationships/slideLayout" Target="../slideLayouts/slideLayout321.xml"/><Relationship Id="rId515" Type="http://schemas.openxmlformats.org/officeDocument/2006/relationships/slideLayout" Target="../slideLayouts/slideLayout528.xml"/><Relationship Id="rId47" Type="http://schemas.openxmlformats.org/officeDocument/2006/relationships/slideLayout" Target="../slideLayouts/slideLayout60.xml"/><Relationship Id="rId89" Type="http://schemas.openxmlformats.org/officeDocument/2006/relationships/slideLayout" Target="../slideLayouts/slideLayout102.xml"/><Relationship Id="rId112" Type="http://schemas.openxmlformats.org/officeDocument/2006/relationships/slideLayout" Target="../slideLayouts/slideLayout125.xml"/><Relationship Id="rId154" Type="http://schemas.openxmlformats.org/officeDocument/2006/relationships/slideLayout" Target="../slideLayouts/slideLayout167.xml"/><Relationship Id="rId361" Type="http://schemas.openxmlformats.org/officeDocument/2006/relationships/slideLayout" Target="../slideLayouts/slideLayout374.xml"/><Relationship Id="rId196" Type="http://schemas.openxmlformats.org/officeDocument/2006/relationships/slideLayout" Target="../slideLayouts/slideLayout209.xml"/><Relationship Id="rId417" Type="http://schemas.openxmlformats.org/officeDocument/2006/relationships/slideLayout" Target="../slideLayouts/slideLayout430.xml"/><Relationship Id="rId459" Type="http://schemas.openxmlformats.org/officeDocument/2006/relationships/slideLayout" Target="../slideLayouts/slideLayout472.xml"/><Relationship Id="rId16" Type="http://schemas.openxmlformats.org/officeDocument/2006/relationships/slideLayout" Target="../slideLayouts/slideLayout29.xml"/><Relationship Id="rId221" Type="http://schemas.openxmlformats.org/officeDocument/2006/relationships/slideLayout" Target="../slideLayouts/slideLayout234.xml"/><Relationship Id="rId263" Type="http://schemas.openxmlformats.org/officeDocument/2006/relationships/slideLayout" Target="../slideLayouts/slideLayout276.xml"/><Relationship Id="rId319" Type="http://schemas.openxmlformats.org/officeDocument/2006/relationships/slideLayout" Target="../slideLayouts/slideLayout332.xml"/><Relationship Id="rId470" Type="http://schemas.openxmlformats.org/officeDocument/2006/relationships/slideLayout" Target="../slideLayouts/slideLayout483.xml"/><Relationship Id="rId526" Type="http://schemas.openxmlformats.org/officeDocument/2006/relationships/slideLayout" Target="../slideLayouts/slideLayout539.xml"/><Relationship Id="rId58" Type="http://schemas.openxmlformats.org/officeDocument/2006/relationships/slideLayout" Target="../slideLayouts/slideLayout71.xml"/><Relationship Id="rId123" Type="http://schemas.openxmlformats.org/officeDocument/2006/relationships/slideLayout" Target="../slideLayouts/slideLayout136.xml"/><Relationship Id="rId330" Type="http://schemas.openxmlformats.org/officeDocument/2006/relationships/slideLayout" Target="../slideLayouts/slideLayout343.xml"/><Relationship Id="rId165" Type="http://schemas.openxmlformats.org/officeDocument/2006/relationships/slideLayout" Target="../slideLayouts/slideLayout178.xml"/><Relationship Id="rId372" Type="http://schemas.openxmlformats.org/officeDocument/2006/relationships/slideLayout" Target="../slideLayouts/slideLayout385.xml"/><Relationship Id="rId428" Type="http://schemas.openxmlformats.org/officeDocument/2006/relationships/slideLayout" Target="../slideLayouts/slideLayout441.xml"/><Relationship Id="rId232" Type="http://schemas.openxmlformats.org/officeDocument/2006/relationships/slideLayout" Target="../slideLayouts/slideLayout245.xml"/><Relationship Id="rId274" Type="http://schemas.openxmlformats.org/officeDocument/2006/relationships/slideLayout" Target="../slideLayouts/slideLayout287.xml"/><Relationship Id="rId481" Type="http://schemas.openxmlformats.org/officeDocument/2006/relationships/slideLayout" Target="../slideLayouts/slideLayout494.xml"/><Relationship Id="rId27" Type="http://schemas.openxmlformats.org/officeDocument/2006/relationships/slideLayout" Target="../slideLayouts/slideLayout40.xml"/><Relationship Id="rId69" Type="http://schemas.openxmlformats.org/officeDocument/2006/relationships/slideLayout" Target="../slideLayouts/slideLayout82.xml"/><Relationship Id="rId134" Type="http://schemas.openxmlformats.org/officeDocument/2006/relationships/slideLayout" Target="../slideLayouts/slideLayout147.xml"/><Relationship Id="rId537" Type="http://schemas.openxmlformats.org/officeDocument/2006/relationships/slideLayout" Target="../slideLayouts/slideLayout550.xml"/><Relationship Id="rId80" Type="http://schemas.openxmlformats.org/officeDocument/2006/relationships/slideLayout" Target="../slideLayouts/slideLayout93.xml"/><Relationship Id="rId176" Type="http://schemas.openxmlformats.org/officeDocument/2006/relationships/slideLayout" Target="../slideLayouts/slideLayout189.xml"/><Relationship Id="rId341" Type="http://schemas.openxmlformats.org/officeDocument/2006/relationships/slideLayout" Target="../slideLayouts/slideLayout354.xml"/><Relationship Id="rId383" Type="http://schemas.openxmlformats.org/officeDocument/2006/relationships/slideLayout" Target="../slideLayouts/slideLayout396.xml"/><Relationship Id="rId439" Type="http://schemas.openxmlformats.org/officeDocument/2006/relationships/slideLayout" Target="../slideLayouts/slideLayout452.xml"/><Relationship Id="rId201" Type="http://schemas.openxmlformats.org/officeDocument/2006/relationships/slideLayout" Target="../slideLayouts/slideLayout214.xml"/><Relationship Id="rId243" Type="http://schemas.openxmlformats.org/officeDocument/2006/relationships/slideLayout" Target="../slideLayouts/slideLayout256.xml"/><Relationship Id="rId285" Type="http://schemas.openxmlformats.org/officeDocument/2006/relationships/slideLayout" Target="../slideLayouts/slideLayout298.xml"/><Relationship Id="rId450" Type="http://schemas.openxmlformats.org/officeDocument/2006/relationships/slideLayout" Target="../slideLayouts/slideLayout463.xml"/><Relationship Id="rId506" Type="http://schemas.openxmlformats.org/officeDocument/2006/relationships/slideLayout" Target="../slideLayouts/slideLayout519.xml"/><Relationship Id="rId38" Type="http://schemas.openxmlformats.org/officeDocument/2006/relationships/slideLayout" Target="../slideLayouts/slideLayout51.xml"/><Relationship Id="rId103" Type="http://schemas.openxmlformats.org/officeDocument/2006/relationships/slideLayout" Target="../slideLayouts/slideLayout116.xml"/><Relationship Id="rId310" Type="http://schemas.openxmlformats.org/officeDocument/2006/relationships/slideLayout" Target="../slideLayouts/slideLayout323.xml"/><Relationship Id="rId492" Type="http://schemas.openxmlformats.org/officeDocument/2006/relationships/slideLayout" Target="../slideLayouts/slideLayout505.xml"/><Relationship Id="rId548" Type="http://schemas.openxmlformats.org/officeDocument/2006/relationships/slideLayout" Target="../slideLayouts/slideLayout561.xml"/><Relationship Id="rId91" Type="http://schemas.openxmlformats.org/officeDocument/2006/relationships/slideLayout" Target="../slideLayouts/slideLayout104.xml"/><Relationship Id="rId145" Type="http://schemas.openxmlformats.org/officeDocument/2006/relationships/slideLayout" Target="../slideLayouts/slideLayout158.xml"/><Relationship Id="rId187" Type="http://schemas.openxmlformats.org/officeDocument/2006/relationships/slideLayout" Target="../slideLayouts/slideLayout200.xml"/><Relationship Id="rId352" Type="http://schemas.openxmlformats.org/officeDocument/2006/relationships/slideLayout" Target="../slideLayouts/slideLayout365.xml"/><Relationship Id="rId394" Type="http://schemas.openxmlformats.org/officeDocument/2006/relationships/slideLayout" Target="../slideLayouts/slideLayout407.xml"/><Relationship Id="rId408" Type="http://schemas.openxmlformats.org/officeDocument/2006/relationships/slideLayout" Target="../slideLayouts/slideLayout421.xml"/><Relationship Id="rId212" Type="http://schemas.openxmlformats.org/officeDocument/2006/relationships/slideLayout" Target="../slideLayouts/slideLayout225.xml"/><Relationship Id="rId254" Type="http://schemas.openxmlformats.org/officeDocument/2006/relationships/slideLayout" Target="../slideLayouts/slideLayout267.xml"/><Relationship Id="rId49" Type="http://schemas.openxmlformats.org/officeDocument/2006/relationships/slideLayout" Target="../slideLayouts/slideLayout62.xml"/><Relationship Id="rId114" Type="http://schemas.openxmlformats.org/officeDocument/2006/relationships/slideLayout" Target="../slideLayouts/slideLayout127.xml"/><Relationship Id="rId296" Type="http://schemas.openxmlformats.org/officeDocument/2006/relationships/slideLayout" Target="../slideLayouts/slideLayout309.xml"/><Relationship Id="rId461" Type="http://schemas.openxmlformats.org/officeDocument/2006/relationships/slideLayout" Target="../slideLayouts/slideLayout474.xml"/><Relationship Id="rId517" Type="http://schemas.openxmlformats.org/officeDocument/2006/relationships/slideLayout" Target="../slideLayouts/slideLayout530.xml"/><Relationship Id="rId60" Type="http://schemas.openxmlformats.org/officeDocument/2006/relationships/slideLayout" Target="../slideLayouts/slideLayout73.xml"/><Relationship Id="rId156" Type="http://schemas.openxmlformats.org/officeDocument/2006/relationships/slideLayout" Target="../slideLayouts/slideLayout169.xml"/><Relationship Id="rId198" Type="http://schemas.openxmlformats.org/officeDocument/2006/relationships/slideLayout" Target="../slideLayouts/slideLayout211.xml"/><Relationship Id="rId321" Type="http://schemas.openxmlformats.org/officeDocument/2006/relationships/slideLayout" Target="../slideLayouts/slideLayout334.xml"/><Relationship Id="rId363" Type="http://schemas.openxmlformats.org/officeDocument/2006/relationships/slideLayout" Target="../slideLayouts/slideLayout376.xml"/><Relationship Id="rId419" Type="http://schemas.openxmlformats.org/officeDocument/2006/relationships/slideLayout" Target="../slideLayouts/slideLayout432.xml"/><Relationship Id="rId223" Type="http://schemas.openxmlformats.org/officeDocument/2006/relationships/slideLayout" Target="../slideLayouts/slideLayout236.xml"/><Relationship Id="rId430" Type="http://schemas.openxmlformats.org/officeDocument/2006/relationships/slideLayout" Target="../slideLayouts/slideLayout443.xml"/><Relationship Id="rId18" Type="http://schemas.openxmlformats.org/officeDocument/2006/relationships/slideLayout" Target="../slideLayouts/slideLayout31.xml"/><Relationship Id="rId265" Type="http://schemas.openxmlformats.org/officeDocument/2006/relationships/slideLayout" Target="../slideLayouts/slideLayout278.xml"/><Relationship Id="rId472" Type="http://schemas.openxmlformats.org/officeDocument/2006/relationships/slideLayout" Target="../slideLayouts/slideLayout485.xml"/><Relationship Id="rId528" Type="http://schemas.openxmlformats.org/officeDocument/2006/relationships/slideLayout" Target="../slideLayouts/slideLayout541.xml"/><Relationship Id="rId125" Type="http://schemas.openxmlformats.org/officeDocument/2006/relationships/slideLayout" Target="../slideLayouts/slideLayout138.xml"/><Relationship Id="rId167" Type="http://schemas.openxmlformats.org/officeDocument/2006/relationships/slideLayout" Target="../slideLayouts/slideLayout180.xml"/><Relationship Id="rId332" Type="http://schemas.openxmlformats.org/officeDocument/2006/relationships/slideLayout" Target="../slideLayouts/slideLayout345.xml"/><Relationship Id="rId374" Type="http://schemas.openxmlformats.org/officeDocument/2006/relationships/slideLayout" Target="../slideLayouts/slideLayout387.xml"/><Relationship Id="rId71" Type="http://schemas.openxmlformats.org/officeDocument/2006/relationships/slideLayout" Target="../slideLayouts/slideLayout84.xml"/><Relationship Id="rId234" Type="http://schemas.openxmlformats.org/officeDocument/2006/relationships/slideLayout" Target="../slideLayouts/slideLayout247.xml"/><Relationship Id="rId2" Type="http://schemas.openxmlformats.org/officeDocument/2006/relationships/slideLayout" Target="../slideLayouts/slideLayout15.xml"/><Relationship Id="rId29" Type="http://schemas.openxmlformats.org/officeDocument/2006/relationships/slideLayout" Target="../slideLayouts/slideLayout42.xml"/><Relationship Id="rId276" Type="http://schemas.openxmlformats.org/officeDocument/2006/relationships/slideLayout" Target="../slideLayouts/slideLayout289.xml"/><Relationship Id="rId441" Type="http://schemas.openxmlformats.org/officeDocument/2006/relationships/slideLayout" Target="../slideLayouts/slideLayout454.xml"/><Relationship Id="rId483" Type="http://schemas.openxmlformats.org/officeDocument/2006/relationships/slideLayout" Target="../slideLayouts/slideLayout496.xml"/><Relationship Id="rId539" Type="http://schemas.openxmlformats.org/officeDocument/2006/relationships/slideLayout" Target="../slideLayouts/slideLayout552.xml"/><Relationship Id="rId40" Type="http://schemas.openxmlformats.org/officeDocument/2006/relationships/slideLayout" Target="../slideLayouts/slideLayout53.xml"/><Relationship Id="rId136" Type="http://schemas.openxmlformats.org/officeDocument/2006/relationships/slideLayout" Target="../slideLayouts/slideLayout149.xml"/><Relationship Id="rId178" Type="http://schemas.openxmlformats.org/officeDocument/2006/relationships/slideLayout" Target="../slideLayouts/slideLayout191.xml"/><Relationship Id="rId301" Type="http://schemas.openxmlformats.org/officeDocument/2006/relationships/slideLayout" Target="../slideLayouts/slideLayout314.xml"/><Relationship Id="rId343" Type="http://schemas.openxmlformats.org/officeDocument/2006/relationships/slideLayout" Target="../slideLayouts/slideLayout356.xml"/><Relationship Id="rId82" Type="http://schemas.openxmlformats.org/officeDocument/2006/relationships/slideLayout" Target="../slideLayouts/slideLayout95.xml"/><Relationship Id="rId203" Type="http://schemas.openxmlformats.org/officeDocument/2006/relationships/slideLayout" Target="../slideLayouts/slideLayout216.xml"/><Relationship Id="rId385" Type="http://schemas.openxmlformats.org/officeDocument/2006/relationships/slideLayout" Target="../slideLayouts/slideLayout398.xml"/><Relationship Id="rId245" Type="http://schemas.openxmlformats.org/officeDocument/2006/relationships/slideLayout" Target="../slideLayouts/slideLayout258.xml"/><Relationship Id="rId287" Type="http://schemas.openxmlformats.org/officeDocument/2006/relationships/slideLayout" Target="../slideLayouts/slideLayout300.xml"/><Relationship Id="rId410" Type="http://schemas.openxmlformats.org/officeDocument/2006/relationships/slideLayout" Target="../slideLayouts/slideLayout423.xml"/><Relationship Id="rId452" Type="http://schemas.openxmlformats.org/officeDocument/2006/relationships/slideLayout" Target="../slideLayouts/slideLayout465.xml"/><Relationship Id="rId494" Type="http://schemas.openxmlformats.org/officeDocument/2006/relationships/slideLayout" Target="../slideLayouts/slideLayout507.xml"/><Relationship Id="rId508" Type="http://schemas.openxmlformats.org/officeDocument/2006/relationships/slideLayout" Target="../slideLayouts/slideLayout521.xml"/><Relationship Id="rId105" Type="http://schemas.openxmlformats.org/officeDocument/2006/relationships/slideLayout" Target="../slideLayouts/slideLayout118.xml"/><Relationship Id="rId147" Type="http://schemas.openxmlformats.org/officeDocument/2006/relationships/slideLayout" Target="../slideLayouts/slideLayout160.xml"/><Relationship Id="rId312" Type="http://schemas.openxmlformats.org/officeDocument/2006/relationships/slideLayout" Target="../slideLayouts/slideLayout325.xml"/><Relationship Id="rId354" Type="http://schemas.openxmlformats.org/officeDocument/2006/relationships/slideLayout" Target="../slideLayouts/slideLayout367.xml"/><Relationship Id="rId51" Type="http://schemas.openxmlformats.org/officeDocument/2006/relationships/slideLayout" Target="../slideLayouts/slideLayout64.xml"/><Relationship Id="rId93" Type="http://schemas.openxmlformats.org/officeDocument/2006/relationships/slideLayout" Target="../slideLayouts/slideLayout106.xml"/><Relationship Id="rId189" Type="http://schemas.openxmlformats.org/officeDocument/2006/relationships/slideLayout" Target="../slideLayouts/slideLayout202.xml"/><Relationship Id="rId396" Type="http://schemas.openxmlformats.org/officeDocument/2006/relationships/slideLayout" Target="../slideLayouts/slideLayout409.xml"/><Relationship Id="rId214" Type="http://schemas.openxmlformats.org/officeDocument/2006/relationships/slideLayout" Target="../slideLayouts/slideLayout227.xml"/><Relationship Id="rId256" Type="http://schemas.openxmlformats.org/officeDocument/2006/relationships/slideLayout" Target="../slideLayouts/slideLayout269.xml"/><Relationship Id="rId298" Type="http://schemas.openxmlformats.org/officeDocument/2006/relationships/slideLayout" Target="../slideLayouts/slideLayout311.xml"/><Relationship Id="rId421" Type="http://schemas.openxmlformats.org/officeDocument/2006/relationships/slideLayout" Target="../slideLayouts/slideLayout434.xml"/><Relationship Id="rId463" Type="http://schemas.openxmlformats.org/officeDocument/2006/relationships/slideLayout" Target="../slideLayouts/slideLayout476.xml"/><Relationship Id="rId519" Type="http://schemas.openxmlformats.org/officeDocument/2006/relationships/slideLayout" Target="../slideLayouts/slideLayout532.xml"/><Relationship Id="rId116" Type="http://schemas.openxmlformats.org/officeDocument/2006/relationships/slideLayout" Target="../slideLayouts/slideLayout129.xml"/><Relationship Id="rId158" Type="http://schemas.openxmlformats.org/officeDocument/2006/relationships/slideLayout" Target="../slideLayouts/slideLayout171.xml"/><Relationship Id="rId323" Type="http://schemas.openxmlformats.org/officeDocument/2006/relationships/slideLayout" Target="../slideLayouts/slideLayout336.xml"/><Relationship Id="rId530" Type="http://schemas.openxmlformats.org/officeDocument/2006/relationships/slideLayout" Target="../slideLayouts/slideLayout543.xml"/><Relationship Id="rId20" Type="http://schemas.openxmlformats.org/officeDocument/2006/relationships/slideLayout" Target="../slideLayouts/slideLayout33.xml"/><Relationship Id="rId62" Type="http://schemas.openxmlformats.org/officeDocument/2006/relationships/slideLayout" Target="../slideLayouts/slideLayout75.xml"/><Relationship Id="rId365" Type="http://schemas.openxmlformats.org/officeDocument/2006/relationships/slideLayout" Target="../slideLayouts/slideLayout378.xml"/><Relationship Id="rId225" Type="http://schemas.openxmlformats.org/officeDocument/2006/relationships/slideLayout" Target="../slideLayouts/slideLayout238.xml"/><Relationship Id="rId267" Type="http://schemas.openxmlformats.org/officeDocument/2006/relationships/slideLayout" Target="../slideLayouts/slideLayout280.xml"/><Relationship Id="rId432" Type="http://schemas.openxmlformats.org/officeDocument/2006/relationships/slideLayout" Target="../slideLayouts/slideLayout445.xml"/><Relationship Id="rId474" Type="http://schemas.openxmlformats.org/officeDocument/2006/relationships/slideLayout" Target="../slideLayouts/slideLayout487.xml"/><Relationship Id="rId127" Type="http://schemas.openxmlformats.org/officeDocument/2006/relationships/slideLayout" Target="../slideLayouts/slideLayout140.xml"/><Relationship Id="rId31" Type="http://schemas.openxmlformats.org/officeDocument/2006/relationships/slideLayout" Target="../slideLayouts/slideLayout44.xml"/><Relationship Id="rId73" Type="http://schemas.openxmlformats.org/officeDocument/2006/relationships/slideLayout" Target="../slideLayouts/slideLayout86.xml"/><Relationship Id="rId169" Type="http://schemas.openxmlformats.org/officeDocument/2006/relationships/slideLayout" Target="../slideLayouts/slideLayout182.xml"/><Relationship Id="rId334" Type="http://schemas.openxmlformats.org/officeDocument/2006/relationships/slideLayout" Target="../slideLayouts/slideLayout347.xml"/><Relationship Id="rId376" Type="http://schemas.openxmlformats.org/officeDocument/2006/relationships/slideLayout" Target="../slideLayouts/slideLayout389.xml"/><Relationship Id="rId541" Type="http://schemas.openxmlformats.org/officeDocument/2006/relationships/slideLayout" Target="../slideLayouts/slideLayout554.xml"/><Relationship Id="rId4" Type="http://schemas.openxmlformats.org/officeDocument/2006/relationships/slideLayout" Target="../slideLayouts/slideLayout17.xml"/><Relationship Id="rId180" Type="http://schemas.openxmlformats.org/officeDocument/2006/relationships/slideLayout" Target="../slideLayouts/slideLayout193.xml"/><Relationship Id="rId236" Type="http://schemas.openxmlformats.org/officeDocument/2006/relationships/slideLayout" Target="../slideLayouts/slideLayout249.xml"/><Relationship Id="rId278" Type="http://schemas.openxmlformats.org/officeDocument/2006/relationships/slideLayout" Target="../slideLayouts/slideLayout291.xml"/><Relationship Id="rId401" Type="http://schemas.openxmlformats.org/officeDocument/2006/relationships/slideLayout" Target="../slideLayouts/slideLayout414.xml"/><Relationship Id="rId443" Type="http://schemas.openxmlformats.org/officeDocument/2006/relationships/slideLayout" Target="../slideLayouts/slideLayout456.xml"/><Relationship Id="rId303" Type="http://schemas.openxmlformats.org/officeDocument/2006/relationships/slideLayout" Target="../slideLayouts/slideLayout316.xml"/><Relationship Id="rId485" Type="http://schemas.openxmlformats.org/officeDocument/2006/relationships/slideLayout" Target="../slideLayouts/slideLayout498.xml"/><Relationship Id="rId42" Type="http://schemas.openxmlformats.org/officeDocument/2006/relationships/slideLayout" Target="../slideLayouts/slideLayout55.xml"/><Relationship Id="rId84" Type="http://schemas.openxmlformats.org/officeDocument/2006/relationships/slideLayout" Target="../slideLayouts/slideLayout97.xml"/><Relationship Id="rId138" Type="http://schemas.openxmlformats.org/officeDocument/2006/relationships/slideLayout" Target="../slideLayouts/slideLayout151.xml"/><Relationship Id="rId345" Type="http://schemas.openxmlformats.org/officeDocument/2006/relationships/slideLayout" Target="../slideLayouts/slideLayout358.xml"/><Relationship Id="rId387" Type="http://schemas.openxmlformats.org/officeDocument/2006/relationships/slideLayout" Target="../slideLayouts/slideLayout400.xml"/><Relationship Id="rId510" Type="http://schemas.openxmlformats.org/officeDocument/2006/relationships/slideLayout" Target="../slideLayouts/slideLayout523.xml"/><Relationship Id="rId191" Type="http://schemas.openxmlformats.org/officeDocument/2006/relationships/slideLayout" Target="../slideLayouts/slideLayout204.xml"/><Relationship Id="rId205" Type="http://schemas.openxmlformats.org/officeDocument/2006/relationships/slideLayout" Target="../slideLayouts/slideLayout218.xml"/><Relationship Id="rId247" Type="http://schemas.openxmlformats.org/officeDocument/2006/relationships/slideLayout" Target="../slideLayouts/slideLayout260.xml"/><Relationship Id="rId412" Type="http://schemas.openxmlformats.org/officeDocument/2006/relationships/slideLayout" Target="../slideLayouts/slideLayout425.xml"/><Relationship Id="rId107" Type="http://schemas.openxmlformats.org/officeDocument/2006/relationships/slideLayout" Target="../slideLayouts/slideLayout120.xml"/><Relationship Id="rId289" Type="http://schemas.openxmlformats.org/officeDocument/2006/relationships/slideLayout" Target="../slideLayouts/slideLayout302.xml"/><Relationship Id="rId454" Type="http://schemas.openxmlformats.org/officeDocument/2006/relationships/slideLayout" Target="../slideLayouts/slideLayout467.xml"/><Relationship Id="rId496" Type="http://schemas.openxmlformats.org/officeDocument/2006/relationships/slideLayout" Target="../slideLayouts/slideLayout509.xml"/><Relationship Id="rId11" Type="http://schemas.openxmlformats.org/officeDocument/2006/relationships/slideLayout" Target="../slideLayouts/slideLayout24.xml"/><Relationship Id="rId53" Type="http://schemas.openxmlformats.org/officeDocument/2006/relationships/slideLayout" Target="../slideLayouts/slideLayout66.xml"/><Relationship Id="rId149" Type="http://schemas.openxmlformats.org/officeDocument/2006/relationships/slideLayout" Target="../slideLayouts/slideLayout162.xml"/><Relationship Id="rId314" Type="http://schemas.openxmlformats.org/officeDocument/2006/relationships/slideLayout" Target="../slideLayouts/slideLayout327.xml"/><Relationship Id="rId356" Type="http://schemas.openxmlformats.org/officeDocument/2006/relationships/slideLayout" Target="../slideLayouts/slideLayout369.xml"/><Relationship Id="rId398" Type="http://schemas.openxmlformats.org/officeDocument/2006/relationships/slideLayout" Target="../slideLayouts/slideLayout411.xml"/><Relationship Id="rId521" Type="http://schemas.openxmlformats.org/officeDocument/2006/relationships/slideLayout" Target="../slideLayouts/slideLayout534.xml"/><Relationship Id="rId95" Type="http://schemas.openxmlformats.org/officeDocument/2006/relationships/slideLayout" Target="../slideLayouts/slideLayout108.xml"/><Relationship Id="rId160" Type="http://schemas.openxmlformats.org/officeDocument/2006/relationships/slideLayout" Target="../slideLayouts/slideLayout173.xml"/><Relationship Id="rId216" Type="http://schemas.openxmlformats.org/officeDocument/2006/relationships/slideLayout" Target="../slideLayouts/slideLayout229.xml"/><Relationship Id="rId423" Type="http://schemas.openxmlformats.org/officeDocument/2006/relationships/slideLayout" Target="../slideLayouts/slideLayout436.xml"/><Relationship Id="rId258" Type="http://schemas.openxmlformats.org/officeDocument/2006/relationships/slideLayout" Target="../slideLayouts/slideLayout271.xml"/><Relationship Id="rId465" Type="http://schemas.openxmlformats.org/officeDocument/2006/relationships/slideLayout" Target="../slideLayouts/slideLayout478.xml"/><Relationship Id="rId22" Type="http://schemas.openxmlformats.org/officeDocument/2006/relationships/slideLayout" Target="../slideLayouts/slideLayout35.xml"/><Relationship Id="rId64" Type="http://schemas.openxmlformats.org/officeDocument/2006/relationships/slideLayout" Target="../slideLayouts/slideLayout77.xml"/><Relationship Id="rId118" Type="http://schemas.openxmlformats.org/officeDocument/2006/relationships/slideLayout" Target="../slideLayouts/slideLayout131.xml"/><Relationship Id="rId325" Type="http://schemas.openxmlformats.org/officeDocument/2006/relationships/slideLayout" Target="../slideLayouts/slideLayout338.xml"/><Relationship Id="rId367" Type="http://schemas.openxmlformats.org/officeDocument/2006/relationships/slideLayout" Target="../slideLayouts/slideLayout380.xml"/><Relationship Id="rId532" Type="http://schemas.openxmlformats.org/officeDocument/2006/relationships/slideLayout" Target="../slideLayouts/slideLayout545.xml"/><Relationship Id="rId171" Type="http://schemas.openxmlformats.org/officeDocument/2006/relationships/slideLayout" Target="../slideLayouts/slideLayout184.xml"/><Relationship Id="rId227" Type="http://schemas.openxmlformats.org/officeDocument/2006/relationships/slideLayout" Target="../slideLayouts/slideLayout240.xml"/><Relationship Id="rId269" Type="http://schemas.openxmlformats.org/officeDocument/2006/relationships/slideLayout" Target="../slideLayouts/slideLayout282.xml"/><Relationship Id="rId434" Type="http://schemas.openxmlformats.org/officeDocument/2006/relationships/slideLayout" Target="../slideLayouts/slideLayout447.xml"/><Relationship Id="rId476" Type="http://schemas.openxmlformats.org/officeDocument/2006/relationships/slideLayout" Target="../slideLayouts/slideLayout489.xml"/><Relationship Id="rId33" Type="http://schemas.openxmlformats.org/officeDocument/2006/relationships/slideLayout" Target="../slideLayouts/slideLayout46.xml"/><Relationship Id="rId129" Type="http://schemas.openxmlformats.org/officeDocument/2006/relationships/slideLayout" Target="../slideLayouts/slideLayout142.xml"/><Relationship Id="rId280" Type="http://schemas.openxmlformats.org/officeDocument/2006/relationships/slideLayout" Target="../slideLayouts/slideLayout293.xml"/><Relationship Id="rId336" Type="http://schemas.openxmlformats.org/officeDocument/2006/relationships/slideLayout" Target="../slideLayouts/slideLayout349.xml"/><Relationship Id="rId501" Type="http://schemas.openxmlformats.org/officeDocument/2006/relationships/slideLayout" Target="../slideLayouts/slideLayout514.xml"/><Relationship Id="rId543" Type="http://schemas.openxmlformats.org/officeDocument/2006/relationships/slideLayout" Target="../slideLayouts/slideLayout556.xml"/><Relationship Id="rId75" Type="http://schemas.openxmlformats.org/officeDocument/2006/relationships/slideLayout" Target="../slideLayouts/slideLayout88.xml"/><Relationship Id="rId140" Type="http://schemas.openxmlformats.org/officeDocument/2006/relationships/slideLayout" Target="../slideLayouts/slideLayout153.xml"/><Relationship Id="rId182" Type="http://schemas.openxmlformats.org/officeDocument/2006/relationships/slideLayout" Target="../slideLayouts/slideLayout195.xml"/><Relationship Id="rId378" Type="http://schemas.openxmlformats.org/officeDocument/2006/relationships/slideLayout" Target="../slideLayouts/slideLayout391.xml"/><Relationship Id="rId403" Type="http://schemas.openxmlformats.org/officeDocument/2006/relationships/slideLayout" Target="../slideLayouts/slideLayout416.xml"/><Relationship Id="rId6" Type="http://schemas.openxmlformats.org/officeDocument/2006/relationships/slideLayout" Target="../slideLayouts/slideLayout19.xml"/><Relationship Id="rId238" Type="http://schemas.openxmlformats.org/officeDocument/2006/relationships/slideLayout" Target="../slideLayouts/slideLayout251.xml"/><Relationship Id="rId445" Type="http://schemas.openxmlformats.org/officeDocument/2006/relationships/slideLayout" Target="../slideLayouts/slideLayout458.xml"/><Relationship Id="rId487" Type="http://schemas.openxmlformats.org/officeDocument/2006/relationships/slideLayout" Target="../slideLayouts/slideLayout500.xml"/><Relationship Id="rId291" Type="http://schemas.openxmlformats.org/officeDocument/2006/relationships/slideLayout" Target="../slideLayouts/slideLayout304.xml"/><Relationship Id="rId305" Type="http://schemas.openxmlformats.org/officeDocument/2006/relationships/slideLayout" Target="../slideLayouts/slideLayout318.xml"/><Relationship Id="rId347" Type="http://schemas.openxmlformats.org/officeDocument/2006/relationships/slideLayout" Target="../slideLayouts/slideLayout360.xml"/><Relationship Id="rId512" Type="http://schemas.openxmlformats.org/officeDocument/2006/relationships/slideLayout" Target="../slideLayouts/slideLayout525.xml"/><Relationship Id="rId44" Type="http://schemas.openxmlformats.org/officeDocument/2006/relationships/slideLayout" Target="../slideLayouts/slideLayout57.xml"/><Relationship Id="rId86" Type="http://schemas.openxmlformats.org/officeDocument/2006/relationships/slideLayout" Target="../slideLayouts/slideLayout99.xml"/><Relationship Id="rId151" Type="http://schemas.openxmlformats.org/officeDocument/2006/relationships/slideLayout" Target="../slideLayouts/slideLayout164.xml"/><Relationship Id="rId389" Type="http://schemas.openxmlformats.org/officeDocument/2006/relationships/slideLayout" Target="../slideLayouts/slideLayout402.xml"/><Relationship Id="rId193" Type="http://schemas.openxmlformats.org/officeDocument/2006/relationships/slideLayout" Target="../slideLayouts/slideLayout206.xml"/><Relationship Id="rId207" Type="http://schemas.openxmlformats.org/officeDocument/2006/relationships/slideLayout" Target="../slideLayouts/slideLayout220.xml"/><Relationship Id="rId249" Type="http://schemas.openxmlformats.org/officeDocument/2006/relationships/slideLayout" Target="../slideLayouts/slideLayout262.xml"/><Relationship Id="rId414" Type="http://schemas.openxmlformats.org/officeDocument/2006/relationships/slideLayout" Target="../slideLayouts/slideLayout427.xml"/><Relationship Id="rId456" Type="http://schemas.openxmlformats.org/officeDocument/2006/relationships/slideLayout" Target="../slideLayouts/slideLayout469.xml"/><Relationship Id="rId498" Type="http://schemas.openxmlformats.org/officeDocument/2006/relationships/slideLayout" Target="../slideLayouts/slideLayout511.xml"/><Relationship Id="rId13" Type="http://schemas.openxmlformats.org/officeDocument/2006/relationships/slideLayout" Target="../slideLayouts/slideLayout26.xml"/><Relationship Id="rId109" Type="http://schemas.openxmlformats.org/officeDocument/2006/relationships/slideLayout" Target="../slideLayouts/slideLayout122.xml"/><Relationship Id="rId260" Type="http://schemas.openxmlformats.org/officeDocument/2006/relationships/slideLayout" Target="../slideLayouts/slideLayout273.xml"/><Relationship Id="rId316" Type="http://schemas.openxmlformats.org/officeDocument/2006/relationships/slideLayout" Target="../slideLayouts/slideLayout329.xml"/><Relationship Id="rId523" Type="http://schemas.openxmlformats.org/officeDocument/2006/relationships/slideLayout" Target="../slideLayouts/slideLayout536.xml"/><Relationship Id="rId55" Type="http://schemas.openxmlformats.org/officeDocument/2006/relationships/slideLayout" Target="../slideLayouts/slideLayout68.xml"/><Relationship Id="rId97" Type="http://schemas.openxmlformats.org/officeDocument/2006/relationships/slideLayout" Target="../slideLayouts/slideLayout110.xml"/><Relationship Id="rId120" Type="http://schemas.openxmlformats.org/officeDocument/2006/relationships/slideLayout" Target="../slideLayouts/slideLayout133.xml"/><Relationship Id="rId358" Type="http://schemas.openxmlformats.org/officeDocument/2006/relationships/slideLayout" Target="../slideLayouts/slideLayout371.xml"/><Relationship Id="rId162" Type="http://schemas.openxmlformats.org/officeDocument/2006/relationships/slideLayout" Target="../slideLayouts/slideLayout175.xml"/><Relationship Id="rId218" Type="http://schemas.openxmlformats.org/officeDocument/2006/relationships/slideLayout" Target="../slideLayouts/slideLayout231.xml"/><Relationship Id="rId425" Type="http://schemas.openxmlformats.org/officeDocument/2006/relationships/slideLayout" Target="../slideLayouts/slideLayout438.xml"/><Relationship Id="rId467" Type="http://schemas.openxmlformats.org/officeDocument/2006/relationships/slideLayout" Target="../slideLayouts/slideLayout480.xml"/><Relationship Id="rId271" Type="http://schemas.openxmlformats.org/officeDocument/2006/relationships/slideLayout" Target="../slideLayouts/slideLayout284.xml"/><Relationship Id="rId24" Type="http://schemas.openxmlformats.org/officeDocument/2006/relationships/slideLayout" Target="../slideLayouts/slideLayout37.xml"/><Relationship Id="rId66" Type="http://schemas.openxmlformats.org/officeDocument/2006/relationships/slideLayout" Target="../slideLayouts/slideLayout79.xml"/><Relationship Id="rId131" Type="http://schemas.openxmlformats.org/officeDocument/2006/relationships/slideLayout" Target="../slideLayouts/slideLayout144.xml"/><Relationship Id="rId327" Type="http://schemas.openxmlformats.org/officeDocument/2006/relationships/slideLayout" Target="../slideLayouts/slideLayout340.xml"/><Relationship Id="rId369" Type="http://schemas.openxmlformats.org/officeDocument/2006/relationships/slideLayout" Target="../slideLayouts/slideLayout382.xml"/><Relationship Id="rId534" Type="http://schemas.openxmlformats.org/officeDocument/2006/relationships/slideLayout" Target="../slideLayouts/slideLayout547.xml"/><Relationship Id="rId173" Type="http://schemas.openxmlformats.org/officeDocument/2006/relationships/slideLayout" Target="../slideLayouts/slideLayout186.xml"/><Relationship Id="rId229" Type="http://schemas.openxmlformats.org/officeDocument/2006/relationships/slideLayout" Target="../slideLayouts/slideLayout242.xml"/><Relationship Id="rId380" Type="http://schemas.openxmlformats.org/officeDocument/2006/relationships/slideLayout" Target="../slideLayouts/slideLayout393.xml"/><Relationship Id="rId436" Type="http://schemas.openxmlformats.org/officeDocument/2006/relationships/slideLayout" Target="../slideLayouts/slideLayout449.xml"/><Relationship Id="rId240" Type="http://schemas.openxmlformats.org/officeDocument/2006/relationships/slideLayout" Target="../slideLayouts/slideLayout253.xml"/><Relationship Id="rId478" Type="http://schemas.openxmlformats.org/officeDocument/2006/relationships/slideLayout" Target="../slideLayouts/slideLayout491.xml"/><Relationship Id="rId35" Type="http://schemas.openxmlformats.org/officeDocument/2006/relationships/slideLayout" Target="../slideLayouts/slideLayout48.xml"/><Relationship Id="rId77" Type="http://schemas.openxmlformats.org/officeDocument/2006/relationships/slideLayout" Target="../slideLayouts/slideLayout90.xml"/><Relationship Id="rId100" Type="http://schemas.openxmlformats.org/officeDocument/2006/relationships/slideLayout" Target="../slideLayouts/slideLayout113.xml"/><Relationship Id="rId282" Type="http://schemas.openxmlformats.org/officeDocument/2006/relationships/slideLayout" Target="../slideLayouts/slideLayout295.xml"/><Relationship Id="rId338" Type="http://schemas.openxmlformats.org/officeDocument/2006/relationships/slideLayout" Target="../slideLayouts/slideLayout351.xml"/><Relationship Id="rId503" Type="http://schemas.openxmlformats.org/officeDocument/2006/relationships/slideLayout" Target="../slideLayouts/slideLayout516.xml"/><Relationship Id="rId545" Type="http://schemas.openxmlformats.org/officeDocument/2006/relationships/slideLayout" Target="../slideLayouts/slideLayout558.xml"/><Relationship Id="rId8" Type="http://schemas.openxmlformats.org/officeDocument/2006/relationships/slideLayout" Target="../slideLayouts/slideLayout21.xml"/><Relationship Id="rId142" Type="http://schemas.openxmlformats.org/officeDocument/2006/relationships/slideLayout" Target="../slideLayouts/slideLayout155.xml"/><Relationship Id="rId184" Type="http://schemas.openxmlformats.org/officeDocument/2006/relationships/slideLayout" Target="../slideLayouts/slideLayout197.xml"/><Relationship Id="rId391" Type="http://schemas.openxmlformats.org/officeDocument/2006/relationships/slideLayout" Target="../slideLayouts/slideLayout404.xml"/><Relationship Id="rId405" Type="http://schemas.openxmlformats.org/officeDocument/2006/relationships/slideLayout" Target="../slideLayouts/slideLayout418.xml"/><Relationship Id="rId447" Type="http://schemas.openxmlformats.org/officeDocument/2006/relationships/slideLayout" Target="../slideLayouts/slideLayout460.xml"/><Relationship Id="rId251" Type="http://schemas.openxmlformats.org/officeDocument/2006/relationships/slideLayout" Target="../slideLayouts/slideLayout264.xml"/><Relationship Id="rId489" Type="http://schemas.openxmlformats.org/officeDocument/2006/relationships/slideLayout" Target="../slideLayouts/slideLayout502.xml"/><Relationship Id="rId46" Type="http://schemas.openxmlformats.org/officeDocument/2006/relationships/slideLayout" Target="../slideLayouts/slideLayout59.xml"/><Relationship Id="rId293" Type="http://schemas.openxmlformats.org/officeDocument/2006/relationships/slideLayout" Target="../slideLayouts/slideLayout306.xml"/><Relationship Id="rId307" Type="http://schemas.openxmlformats.org/officeDocument/2006/relationships/slideLayout" Target="../slideLayouts/slideLayout320.xml"/><Relationship Id="rId349" Type="http://schemas.openxmlformats.org/officeDocument/2006/relationships/slideLayout" Target="../slideLayouts/slideLayout362.xml"/><Relationship Id="rId514" Type="http://schemas.openxmlformats.org/officeDocument/2006/relationships/slideLayout" Target="../slideLayouts/slideLayout527.xml"/><Relationship Id="rId88" Type="http://schemas.openxmlformats.org/officeDocument/2006/relationships/slideLayout" Target="../slideLayouts/slideLayout101.xml"/><Relationship Id="rId111" Type="http://schemas.openxmlformats.org/officeDocument/2006/relationships/slideLayout" Target="../slideLayouts/slideLayout124.xml"/><Relationship Id="rId153" Type="http://schemas.openxmlformats.org/officeDocument/2006/relationships/slideLayout" Target="../slideLayouts/slideLayout166.xml"/><Relationship Id="rId195" Type="http://schemas.openxmlformats.org/officeDocument/2006/relationships/slideLayout" Target="../slideLayouts/slideLayout208.xml"/><Relationship Id="rId209" Type="http://schemas.openxmlformats.org/officeDocument/2006/relationships/slideLayout" Target="../slideLayouts/slideLayout222.xml"/><Relationship Id="rId360" Type="http://schemas.openxmlformats.org/officeDocument/2006/relationships/slideLayout" Target="../slideLayouts/slideLayout373.xml"/><Relationship Id="rId416" Type="http://schemas.openxmlformats.org/officeDocument/2006/relationships/slideLayout" Target="../slideLayouts/slideLayout429.xml"/><Relationship Id="rId220" Type="http://schemas.openxmlformats.org/officeDocument/2006/relationships/slideLayout" Target="../slideLayouts/slideLayout233.xml"/><Relationship Id="rId458" Type="http://schemas.openxmlformats.org/officeDocument/2006/relationships/slideLayout" Target="../slideLayouts/slideLayout471.xml"/><Relationship Id="rId15" Type="http://schemas.openxmlformats.org/officeDocument/2006/relationships/slideLayout" Target="../slideLayouts/slideLayout28.xml"/><Relationship Id="rId57" Type="http://schemas.openxmlformats.org/officeDocument/2006/relationships/slideLayout" Target="../slideLayouts/slideLayout70.xml"/><Relationship Id="rId262" Type="http://schemas.openxmlformats.org/officeDocument/2006/relationships/slideLayout" Target="../slideLayouts/slideLayout275.xml"/><Relationship Id="rId318" Type="http://schemas.openxmlformats.org/officeDocument/2006/relationships/slideLayout" Target="../slideLayouts/slideLayout331.xml"/><Relationship Id="rId525" Type="http://schemas.openxmlformats.org/officeDocument/2006/relationships/slideLayout" Target="../slideLayouts/slideLayout538.xml"/><Relationship Id="rId99" Type="http://schemas.openxmlformats.org/officeDocument/2006/relationships/slideLayout" Target="../slideLayouts/slideLayout112.xml"/><Relationship Id="rId122" Type="http://schemas.openxmlformats.org/officeDocument/2006/relationships/slideLayout" Target="../slideLayouts/slideLayout135.xml"/><Relationship Id="rId164" Type="http://schemas.openxmlformats.org/officeDocument/2006/relationships/slideLayout" Target="../slideLayouts/slideLayout177.xml"/><Relationship Id="rId371" Type="http://schemas.openxmlformats.org/officeDocument/2006/relationships/slideLayout" Target="../slideLayouts/slideLayout384.xml"/><Relationship Id="rId427" Type="http://schemas.openxmlformats.org/officeDocument/2006/relationships/slideLayout" Target="../slideLayouts/slideLayout440.xml"/><Relationship Id="rId469" Type="http://schemas.openxmlformats.org/officeDocument/2006/relationships/slideLayout" Target="../slideLayouts/slideLayout482.xml"/><Relationship Id="rId26" Type="http://schemas.openxmlformats.org/officeDocument/2006/relationships/slideLayout" Target="../slideLayouts/slideLayout39.xml"/><Relationship Id="rId231" Type="http://schemas.openxmlformats.org/officeDocument/2006/relationships/slideLayout" Target="../slideLayouts/slideLayout244.xml"/><Relationship Id="rId273" Type="http://schemas.openxmlformats.org/officeDocument/2006/relationships/slideLayout" Target="../slideLayouts/slideLayout286.xml"/><Relationship Id="rId329" Type="http://schemas.openxmlformats.org/officeDocument/2006/relationships/slideLayout" Target="../slideLayouts/slideLayout342.xml"/><Relationship Id="rId480" Type="http://schemas.openxmlformats.org/officeDocument/2006/relationships/slideLayout" Target="../slideLayouts/slideLayout493.xml"/><Relationship Id="rId536" Type="http://schemas.openxmlformats.org/officeDocument/2006/relationships/slideLayout" Target="../slideLayouts/slideLayout549.xml"/><Relationship Id="rId68" Type="http://schemas.openxmlformats.org/officeDocument/2006/relationships/slideLayout" Target="../slideLayouts/slideLayout81.xml"/><Relationship Id="rId133" Type="http://schemas.openxmlformats.org/officeDocument/2006/relationships/slideLayout" Target="../slideLayouts/slideLayout146.xml"/><Relationship Id="rId175" Type="http://schemas.openxmlformats.org/officeDocument/2006/relationships/slideLayout" Target="../slideLayouts/slideLayout188.xml"/><Relationship Id="rId340" Type="http://schemas.openxmlformats.org/officeDocument/2006/relationships/slideLayout" Target="../slideLayouts/slideLayout353.xml"/><Relationship Id="rId200" Type="http://schemas.openxmlformats.org/officeDocument/2006/relationships/slideLayout" Target="../slideLayouts/slideLayout213.xml"/><Relationship Id="rId382" Type="http://schemas.openxmlformats.org/officeDocument/2006/relationships/slideLayout" Target="../slideLayouts/slideLayout395.xml"/><Relationship Id="rId438" Type="http://schemas.openxmlformats.org/officeDocument/2006/relationships/slideLayout" Target="../slideLayouts/slideLayout451.xml"/><Relationship Id="rId242" Type="http://schemas.openxmlformats.org/officeDocument/2006/relationships/slideLayout" Target="../slideLayouts/slideLayout255.xml"/><Relationship Id="rId284" Type="http://schemas.openxmlformats.org/officeDocument/2006/relationships/slideLayout" Target="../slideLayouts/slideLayout297.xml"/><Relationship Id="rId491" Type="http://schemas.openxmlformats.org/officeDocument/2006/relationships/slideLayout" Target="../slideLayouts/slideLayout504.xml"/><Relationship Id="rId505" Type="http://schemas.openxmlformats.org/officeDocument/2006/relationships/slideLayout" Target="../slideLayouts/slideLayout518.xml"/><Relationship Id="rId37" Type="http://schemas.openxmlformats.org/officeDocument/2006/relationships/slideLayout" Target="../slideLayouts/slideLayout50.xml"/><Relationship Id="rId79" Type="http://schemas.openxmlformats.org/officeDocument/2006/relationships/slideLayout" Target="../slideLayouts/slideLayout92.xml"/><Relationship Id="rId102" Type="http://schemas.openxmlformats.org/officeDocument/2006/relationships/slideLayout" Target="../slideLayouts/slideLayout115.xml"/><Relationship Id="rId144" Type="http://schemas.openxmlformats.org/officeDocument/2006/relationships/slideLayout" Target="../slideLayouts/slideLayout157.xml"/><Relationship Id="rId547" Type="http://schemas.openxmlformats.org/officeDocument/2006/relationships/slideLayout" Target="../slideLayouts/slideLayout560.xml"/><Relationship Id="rId90" Type="http://schemas.openxmlformats.org/officeDocument/2006/relationships/slideLayout" Target="../slideLayouts/slideLayout103.xml"/><Relationship Id="rId186" Type="http://schemas.openxmlformats.org/officeDocument/2006/relationships/slideLayout" Target="../slideLayouts/slideLayout199.xml"/><Relationship Id="rId351" Type="http://schemas.openxmlformats.org/officeDocument/2006/relationships/slideLayout" Target="../slideLayouts/slideLayout364.xml"/><Relationship Id="rId393" Type="http://schemas.openxmlformats.org/officeDocument/2006/relationships/slideLayout" Target="../slideLayouts/slideLayout406.xml"/><Relationship Id="rId407" Type="http://schemas.openxmlformats.org/officeDocument/2006/relationships/slideLayout" Target="../slideLayouts/slideLayout420.xml"/><Relationship Id="rId449" Type="http://schemas.openxmlformats.org/officeDocument/2006/relationships/slideLayout" Target="../slideLayouts/slideLayout462.xml"/><Relationship Id="rId211" Type="http://schemas.openxmlformats.org/officeDocument/2006/relationships/slideLayout" Target="../slideLayouts/slideLayout224.xml"/><Relationship Id="rId253" Type="http://schemas.openxmlformats.org/officeDocument/2006/relationships/slideLayout" Target="../slideLayouts/slideLayout266.xml"/><Relationship Id="rId295" Type="http://schemas.openxmlformats.org/officeDocument/2006/relationships/slideLayout" Target="../slideLayouts/slideLayout308.xml"/><Relationship Id="rId309" Type="http://schemas.openxmlformats.org/officeDocument/2006/relationships/slideLayout" Target="../slideLayouts/slideLayout322.xml"/><Relationship Id="rId460" Type="http://schemas.openxmlformats.org/officeDocument/2006/relationships/slideLayout" Target="../slideLayouts/slideLayout473.xml"/><Relationship Id="rId516" Type="http://schemas.openxmlformats.org/officeDocument/2006/relationships/slideLayout" Target="../slideLayouts/slideLayout529.xml"/><Relationship Id="rId48" Type="http://schemas.openxmlformats.org/officeDocument/2006/relationships/slideLayout" Target="../slideLayouts/slideLayout61.xml"/><Relationship Id="rId113" Type="http://schemas.openxmlformats.org/officeDocument/2006/relationships/slideLayout" Target="../slideLayouts/slideLayout126.xml"/><Relationship Id="rId320" Type="http://schemas.openxmlformats.org/officeDocument/2006/relationships/slideLayout" Target="../slideLayouts/slideLayout333.xml"/><Relationship Id="rId155" Type="http://schemas.openxmlformats.org/officeDocument/2006/relationships/slideLayout" Target="../slideLayouts/slideLayout168.xml"/><Relationship Id="rId197" Type="http://schemas.openxmlformats.org/officeDocument/2006/relationships/slideLayout" Target="../slideLayouts/slideLayout210.xml"/><Relationship Id="rId362" Type="http://schemas.openxmlformats.org/officeDocument/2006/relationships/slideLayout" Target="../slideLayouts/slideLayout375.xml"/><Relationship Id="rId418" Type="http://schemas.openxmlformats.org/officeDocument/2006/relationships/slideLayout" Target="../slideLayouts/slideLayout431.xml"/><Relationship Id="rId222" Type="http://schemas.openxmlformats.org/officeDocument/2006/relationships/slideLayout" Target="../slideLayouts/slideLayout235.xml"/><Relationship Id="rId264" Type="http://schemas.openxmlformats.org/officeDocument/2006/relationships/slideLayout" Target="../slideLayouts/slideLayout277.xml"/><Relationship Id="rId471" Type="http://schemas.openxmlformats.org/officeDocument/2006/relationships/slideLayout" Target="../slideLayouts/slideLayout484.xml"/><Relationship Id="rId17" Type="http://schemas.openxmlformats.org/officeDocument/2006/relationships/slideLayout" Target="../slideLayouts/slideLayout30.xml"/><Relationship Id="rId59" Type="http://schemas.openxmlformats.org/officeDocument/2006/relationships/slideLayout" Target="../slideLayouts/slideLayout72.xml"/><Relationship Id="rId124" Type="http://schemas.openxmlformats.org/officeDocument/2006/relationships/slideLayout" Target="../slideLayouts/slideLayout137.xml"/><Relationship Id="rId527" Type="http://schemas.openxmlformats.org/officeDocument/2006/relationships/slideLayout" Target="../slideLayouts/slideLayout540.xml"/><Relationship Id="rId70" Type="http://schemas.openxmlformats.org/officeDocument/2006/relationships/slideLayout" Target="../slideLayouts/slideLayout83.xml"/><Relationship Id="rId166" Type="http://schemas.openxmlformats.org/officeDocument/2006/relationships/slideLayout" Target="../slideLayouts/slideLayout179.xml"/><Relationship Id="rId331" Type="http://schemas.openxmlformats.org/officeDocument/2006/relationships/slideLayout" Target="../slideLayouts/slideLayout344.xml"/><Relationship Id="rId373" Type="http://schemas.openxmlformats.org/officeDocument/2006/relationships/slideLayout" Target="../slideLayouts/slideLayout386.xml"/><Relationship Id="rId429" Type="http://schemas.openxmlformats.org/officeDocument/2006/relationships/slideLayout" Target="../slideLayouts/slideLayout442.xml"/><Relationship Id="rId1" Type="http://schemas.openxmlformats.org/officeDocument/2006/relationships/slideLayout" Target="../slideLayouts/slideLayout14.xml"/><Relationship Id="rId233" Type="http://schemas.openxmlformats.org/officeDocument/2006/relationships/slideLayout" Target="../slideLayouts/slideLayout246.xml"/><Relationship Id="rId440" Type="http://schemas.openxmlformats.org/officeDocument/2006/relationships/slideLayout" Target="../slideLayouts/slideLayout453.xml"/><Relationship Id="rId28" Type="http://schemas.openxmlformats.org/officeDocument/2006/relationships/slideLayout" Target="../slideLayouts/slideLayout41.xml"/><Relationship Id="rId275" Type="http://schemas.openxmlformats.org/officeDocument/2006/relationships/slideLayout" Target="../slideLayouts/slideLayout288.xml"/><Relationship Id="rId300" Type="http://schemas.openxmlformats.org/officeDocument/2006/relationships/slideLayout" Target="../slideLayouts/slideLayout313.xml"/><Relationship Id="rId482" Type="http://schemas.openxmlformats.org/officeDocument/2006/relationships/slideLayout" Target="../slideLayouts/slideLayout495.xml"/><Relationship Id="rId538" Type="http://schemas.openxmlformats.org/officeDocument/2006/relationships/slideLayout" Target="../slideLayouts/slideLayout551.xml"/><Relationship Id="rId81" Type="http://schemas.openxmlformats.org/officeDocument/2006/relationships/slideLayout" Target="../slideLayouts/slideLayout94.xml"/><Relationship Id="rId135" Type="http://schemas.openxmlformats.org/officeDocument/2006/relationships/slideLayout" Target="../slideLayouts/slideLayout148.xml"/><Relationship Id="rId177" Type="http://schemas.openxmlformats.org/officeDocument/2006/relationships/slideLayout" Target="../slideLayouts/slideLayout190.xml"/><Relationship Id="rId342" Type="http://schemas.openxmlformats.org/officeDocument/2006/relationships/slideLayout" Target="../slideLayouts/slideLayout355.xml"/><Relationship Id="rId384" Type="http://schemas.openxmlformats.org/officeDocument/2006/relationships/slideLayout" Target="../slideLayouts/slideLayout397.xml"/><Relationship Id="rId202" Type="http://schemas.openxmlformats.org/officeDocument/2006/relationships/slideLayout" Target="../slideLayouts/slideLayout215.xml"/><Relationship Id="rId244" Type="http://schemas.openxmlformats.org/officeDocument/2006/relationships/slideLayout" Target="../slideLayouts/slideLayout257.xml"/><Relationship Id="rId39" Type="http://schemas.openxmlformats.org/officeDocument/2006/relationships/slideLayout" Target="../slideLayouts/slideLayout52.xml"/><Relationship Id="rId286" Type="http://schemas.openxmlformats.org/officeDocument/2006/relationships/slideLayout" Target="../slideLayouts/slideLayout299.xml"/><Relationship Id="rId451" Type="http://schemas.openxmlformats.org/officeDocument/2006/relationships/slideLayout" Target="../slideLayouts/slideLayout464.xml"/><Relationship Id="rId493" Type="http://schemas.openxmlformats.org/officeDocument/2006/relationships/slideLayout" Target="../slideLayouts/slideLayout506.xml"/><Relationship Id="rId507" Type="http://schemas.openxmlformats.org/officeDocument/2006/relationships/slideLayout" Target="../slideLayouts/slideLayout520.xml"/><Relationship Id="rId549" Type="http://schemas.openxmlformats.org/officeDocument/2006/relationships/theme" Target="../theme/theme2.xml"/><Relationship Id="rId50" Type="http://schemas.openxmlformats.org/officeDocument/2006/relationships/slideLayout" Target="../slideLayouts/slideLayout63.xml"/><Relationship Id="rId104" Type="http://schemas.openxmlformats.org/officeDocument/2006/relationships/slideLayout" Target="../slideLayouts/slideLayout117.xml"/><Relationship Id="rId146" Type="http://schemas.openxmlformats.org/officeDocument/2006/relationships/slideLayout" Target="../slideLayouts/slideLayout159.xml"/><Relationship Id="rId188" Type="http://schemas.openxmlformats.org/officeDocument/2006/relationships/slideLayout" Target="../slideLayouts/slideLayout201.xml"/><Relationship Id="rId311" Type="http://schemas.openxmlformats.org/officeDocument/2006/relationships/slideLayout" Target="../slideLayouts/slideLayout324.xml"/><Relationship Id="rId353" Type="http://schemas.openxmlformats.org/officeDocument/2006/relationships/slideLayout" Target="../slideLayouts/slideLayout366.xml"/><Relationship Id="rId395" Type="http://schemas.openxmlformats.org/officeDocument/2006/relationships/slideLayout" Target="../slideLayouts/slideLayout408.xml"/><Relationship Id="rId409" Type="http://schemas.openxmlformats.org/officeDocument/2006/relationships/slideLayout" Target="../slideLayouts/slideLayout422.xml"/><Relationship Id="rId92" Type="http://schemas.openxmlformats.org/officeDocument/2006/relationships/slideLayout" Target="../slideLayouts/slideLayout105.xml"/><Relationship Id="rId213" Type="http://schemas.openxmlformats.org/officeDocument/2006/relationships/slideLayout" Target="../slideLayouts/slideLayout226.xml"/><Relationship Id="rId420" Type="http://schemas.openxmlformats.org/officeDocument/2006/relationships/slideLayout" Target="../slideLayouts/slideLayout433.xml"/><Relationship Id="rId255" Type="http://schemas.openxmlformats.org/officeDocument/2006/relationships/slideLayout" Target="../slideLayouts/slideLayout268.xml"/><Relationship Id="rId297" Type="http://schemas.openxmlformats.org/officeDocument/2006/relationships/slideLayout" Target="../slideLayouts/slideLayout310.xml"/><Relationship Id="rId462" Type="http://schemas.openxmlformats.org/officeDocument/2006/relationships/slideLayout" Target="../slideLayouts/slideLayout475.xml"/><Relationship Id="rId518" Type="http://schemas.openxmlformats.org/officeDocument/2006/relationships/slideLayout" Target="../slideLayouts/slideLayout531.xml"/><Relationship Id="rId115" Type="http://schemas.openxmlformats.org/officeDocument/2006/relationships/slideLayout" Target="../slideLayouts/slideLayout128.xml"/><Relationship Id="rId157" Type="http://schemas.openxmlformats.org/officeDocument/2006/relationships/slideLayout" Target="../slideLayouts/slideLayout170.xml"/><Relationship Id="rId322" Type="http://schemas.openxmlformats.org/officeDocument/2006/relationships/slideLayout" Target="../slideLayouts/slideLayout335.xml"/><Relationship Id="rId364" Type="http://schemas.openxmlformats.org/officeDocument/2006/relationships/slideLayout" Target="../slideLayouts/slideLayout377.xml"/><Relationship Id="rId61" Type="http://schemas.openxmlformats.org/officeDocument/2006/relationships/slideLayout" Target="../slideLayouts/slideLayout74.xml"/><Relationship Id="rId199" Type="http://schemas.openxmlformats.org/officeDocument/2006/relationships/slideLayout" Target="../slideLayouts/slideLayout212.xml"/><Relationship Id="rId19" Type="http://schemas.openxmlformats.org/officeDocument/2006/relationships/slideLayout" Target="../slideLayouts/slideLayout32.xml"/><Relationship Id="rId224" Type="http://schemas.openxmlformats.org/officeDocument/2006/relationships/slideLayout" Target="../slideLayouts/slideLayout237.xml"/><Relationship Id="rId266" Type="http://schemas.openxmlformats.org/officeDocument/2006/relationships/slideLayout" Target="../slideLayouts/slideLayout279.xml"/><Relationship Id="rId431" Type="http://schemas.openxmlformats.org/officeDocument/2006/relationships/slideLayout" Target="../slideLayouts/slideLayout444.xml"/><Relationship Id="rId473" Type="http://schemas.openxmlformats.org/officeDocument/2006/relationships/slideLayout" Target="../slideLayouts/slideLayout486.xml"/><Relationship Id="rId529" Type="http://schemas.openxmlformats.org/officeDocument/2006/relationships/slideLayout" Target="../slideLayouts/slideLayout542.xml"/><Relationship Id="rId30" Type="http://schemas.openxmlformats.org/officeDocument/2006/relationships/slideLayout" Target="../slideLayouts/slideLayout43.xml"/><Relationship Id="rId126" Type="http://schemas.openxmlformats.org/officeDocument/2006/relationships/slideLayout" Target="../slideLayouts/slideLayout139.xml"/><Relationship Id="rId168" Type="http://schemas.openxmlformats.org/officeDocument/2006/relationships/slideLayout" Target="../slideLayouts/slideLayout181.xml"/><Relationship Id="rId333" Type="http://schemas.openxmlformats.org/officeDocument/2006/relationships/slideLayout" Target="../slideLayouts/slideLayout346.xml"/><Relationship Id="rId540" Type="http://schemas.openxmlformats.org/officeDocument/2006/relationships/slideLayout" Target="../slideLayouts/slideLayout553.xml"/><Relationship Id="rId72" Type="http://schemas.openxmlformats.org/officeDocument/2006/relationships/slideLayout" Target="../slideLayouts/slideLayout85.xml"/><Relationship Id="rId375" Type="http://schemas.openxmlformats.org/officeDocument/2006/relationships/slideLayout" Target="../slideLayouts/slideLayout388.xml"/><Relationship Id="rId3" Type="http://schemas.openxmlformats.org/officeDocument/2006/relationships/slideLayout" Target="../slideLayouts/slideLayout16.xml"/><Relationship Id="rId235" Type="http://schemas.openxmlformats.org/officeDocument/2006/relationships/slideLayout" Target="../slideLayouts/slideLayout248.xml"/><Relationship Id="rId277" Type="http://schemas.openxmlformats.org/officeDocument/2006/relationships/slideLayout" Target="../slideLayouts/slideLayout290.xml"/><Relationship Id="rId400" Type="http://schemas.openxmlformats.org/officeDocument/2006/relationships/slideLayout" Target="../slideLayouts/slideLayout413.xml"/><Relationship Id="rId442" Type="http://schemas.openxmlformats.org/officeDocument/2006/relationships/slideLayout" Target="../slideLayouts/slideLayout455.xml"/><Relationship Id="rId484" Type="http://schemas.openxmlformats.org/officeDocument/2006/relationships/slideLayout" Target="../slideLayouts/slideLayout497.xml"/><Relationship Id="rId137" Type="http://schemas.openxmlformats.org/officeDocument/2006/relationships/slideLayout" Target="../slideLayouts/slideLayout150.xml"/><Relationship Id="rId302" Type="http://schemas.openxmlformats.org/officeDocument/2006/relationships/slideLayout" Target="../slideLayouts/slideLayout315.xml"/><Relationship Id="rId344" Type="http://schemas.openxmlformats.org/officeDocument/2006/relationships/slideLayout" Target="../slideLayouts/slideLayout357.xml"/><Relationship Id="rId41" Type="http://schemas.openxmlformats.org/officeDocument/2006/relationships/slideLayout" Target="../slideLayouts/slideLayout54.xml"/><Relationship Id="rId83" Type="http://schemas.openxmlformats.org/officeDocument/2006/relationships/slideLayout" Target="../slideLayouts/slideLayout96.xml"/><Relationship Id="rId179" Type="http://schemas.openxmlformats.org/officeDocument/2006/relationships/slideLayout" Target="../slideLayouts/slideLayout192.xml"/><Relationship Id="rId386" Type="http://schemas.openxmlformats.org/officeDocument/2006/relationships/slideLayout" Target="../slideLayouts/slideLayout399.xml"/><Relationship Id="rId190" Type="http://schemas.openxmlformats.org/officeDocument/2006/relationships/slideLayout" Target="../slideLayouts/slideLayout203.xml"/><Relationship Id="rId204" Type="http://schemas.openxmlformats.org/officeDocument/2006/relationships/slideLayout" Target="../slideLayouts/slideLayout217.xml"/><Relationship Id="rId246" Type="http://schemas.openxmlformats.org/officeDocument/2006/relationships/slideLayout" Target="../slideLayouts/slideLayout259.xml"/><Relationship Id="rId288" Type="http://schemas.openxmlformats.org/officeDocument/2006/relationships/slideLayout" Target="../slideLayouts/slideLayout301.xml"/><Relationship Id="rId411" Type="http://schemas.openxmlformats.org/officeDocument/2006/relationships/slideLayout" Target="../slideLayouts/slideLayout424.xml"/><Relationship Id="rId453" Type="http://schemas.openxmlformats.org/officeDocument/2006/relationships/slideLayout" Target="../slideLayouts/slideLayout466.xml"/><Relationship Id="rId509" Type="http://schemas.openxmlformats.org/officeDocument/2006/relationships/slideLayout" Target="../slideLayouts/slideLayout522.xml"/><Relationship Id="rId106" Type="http://schemas.openxmlformats.org/officeDocument/2006/relationships/slideLayout" Target="../slideLayouts/slideLayout119.xml"/><Relationship Id="rId313" Type="http://schemas.openxmlformats.org/officeDocument/2006/relationships/slideLayout" Target="../slideLayouts/slideLayout326.xml"/><Relationship Id="rId495" Type="http://schemas.openxmlformats.org/officeDocument/2006/relationships/slideLayout" Target="../slideLayouts/slideLayout508.xml"/><Relationship Id="rId10" Type="http://schemas.openxmlformats.org/officeDocument/2006/relationships/slideLayout" Target="../slideLayouts/slideLayout23.xml"/><Relationship Id="rId52" Type="http://schemas.openxmlformats.org/officeDocument/2006/relationships/slideLayout" Target="../slideLayouts/slideLayout65.xml"/><Relationship Id="rId94" Type="http://schemas.openxmlformats.org/officeDocument/2006/relationships/slideLayout" Target="../slideLayouts/slideLayout107.xml"/><Relationship Id="rId148" Type="http://schemas.openxmlformats.org/officeDocument/2006/relationships/slideLayout" Target="../slideLayouts/slideLayout161.xml"/><Relationship Id="rId355" Type="http://schemas.openxmlformats.org/officeDocument/2006/relationships/slideLayout" Target="../slideLayouts/slideLayout368.xml"/><Relationship Id="rId397" Type="http://schemas.openxmlformats.org/officeDocument/2006/relationships/slideLayout" Target="../slideLayouts/slideLayout410.xml"/><Relationship Id="rId520" Type="http://schemas.openxmlformats.org/officeDocument/2006/relationships/slideLayout" Target="../slideLayouts/slideLayout533.xml"/><Relationship Id="rId215" Type="http://schemas.openxmlformats.org/officeDocument/2006/relationships/slideLayout" Target="../slideLayouts/slideLayout228.xml"/><Relationship Id="rId257" Type="http://schemas.openxmlformats.org/officeDocument/2006/relationships/slideLayout" Target="../slideLayouts/slideLayout270.xml"/><Relationship Id="rId422" Type="http://schemas.openxmlformats.org/officeDocument/2006/relationships/slideLayout" Target="../slideLayouts/slideLayout435.xml"/><Relationship Id="rId464" Type="http://schemas.openxmlformats.org/officeDocument/2006/relationships/slideLayout" Target="../slideLayouts/slideLayout477.xml"/><Relationship Id="rId299" Type="http://schemas.openxmlformats.org/officeDocument/2006/relationships/slideLayout" Target="../slideLayouts/slideLayout312.xml"/><Relationship Id="rId63" Type="http://schemas.openxmlformats.org/officeDocument/2006/relationships/slideLayout" Target="../slideLayouts/slideLayout76.xml"/><Relationship Id="rId159" Type="http://schemas.openxmlformats.org/officeDocument/2006/relationships/slideLayout" Target="../slideLayouts/slideLayout172.xml"/><Relationship Id="rId366" Type="http://schemas.openxmlformats.org/officeDocument/2006/relationships/slideLayout" Target="../slideLayouts/slideLayout379.xml"/><Relationship Id="rId226" Type="http://schemas.openxmlformats.org/officeDocument/2006/relationships/slideLayout" Target="../slideLayouts/slideLayout239.xml"/><Relationship Id="rId433" Type="http://schemas.openxmlformats.org/officeDocument/2006/relationships/slideLayout" Target="../slideLayouts/slideLayout446.xml"/><Relationship Id="rId74" Type="http://schemas.openxmlformats.org/officeDocument/2006/relationships/slideLayout" Target="../slideLayouts/slideLayout87.xml"/><Relationship Id="rId377" Type="http://schemas.openxmlformats.org/officeDocument/2006/relationships/slideLayout" Target="../slideLayouts/slideLayout390.xml"/><Relationship Id="rId500" Type="http://schemas.openxmlformats.org/officeDocument/2006/relationships/slideLayout" Target="../slideLayouts/slideLayout513.xml"/><Relationship Id="rId5" Type="http://schemas.openxmlformats.org/officeDocument/2006/relationships/slideLayout" Target="../slideLayouts/slideLayout18.xml"/><Relationship Id="rId237" Type="http://schemas.openxmlformats.org/officeDocument/2006/relationships/slideLayout" Target="../slideLayouts/slideLayout250.xml"/><Relationship Id="rId444" Type="http://schemas.openxmlformats.org/officeDocument/2006/relationships/slideLayout" Target="../slideLayouts/slideLayout457.xml"/><Relationship Id="rId290" Type="http://schemas.openxmlformats.org/officeDocument/2006/relationships/slideLayout" Target="../slideLayouts/slideLayout303.xml"/><Relationship Id="rId304" Type="http://schemas.openxmlformats.org/officeDocument/2006/relationships/slideLayout" Target="../slideLayouts/slideLayout317.xml"/><Relationship Id="rId388" Type="http://schemas.openxmlformats.org/officeDocument/2006/relationships/slideLayout" Target="../slideLayouts/slideLayout401.xml"/><Relationship Id="rId511" Type="http://schemas.openxmlformats.org/officeDocument/2006/relationships/slideLayout" Target="../slideLayouts/slideLayout524.xml"/><Relationship Id="rId85" Type="http://schemas.openxmlformats.org/officeDocument/2006/relationships/slideLayout" Target="../slideLayouts/slideLayout98.xml"/><Relationship Id="rId150" Type="http://schemas.openxmlformats.org/officeDocument/2006/relationships/slideLayout" Target="../slideLayouts/slideLayout163.xml"/><Relationship Id="rId248" Type="http://schemas.openxmlformats.org/officeDocument/2006/relationships/slideLayout" Target="../slideLayouts/slideLayout261.xml"/><Relationship Id="rId455" Type="http://schemas.openxmlformats.org/officeDocument/2006/relationships/slideLayout" Target="../slideLayouts/slideLayout4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69.xml"/><Relationship Id="rId13" Type="http://schemas.openxmlformats.org/officeDocument/2006/relationships/theme" Target="../theme/theme3.xml"/><Relationship Id="rId3" Type="http://schemas.openxmlformats.org/officeDocument/2006/relationships/slideLayout" Target="../slideLayouts/slideLayout564.xml"/><Relationship Id="rId7" Type="http://schemas.openxmlformats.org/officeDocument/2006/relationships/slideLayout" Target="../slideLayouts/slideLayout568.xml"/><Relationship Id="rId12" Type="http://schemas.openxmlformats.org/officeDocument/2006/relationships/slideLayout" Target="../slideLayouts/slideLayout573.xml"/><Relationship Id="rId2" Type="http://schemas.openxmlformats.org/officeDocument/2006/relationships/slideLayout" Target="../slideLayouts/slideLayout563.xml"/><Relationship Id="rId1" Type="http://schemas.openxmlformats.org/officeDocument/2006/relationships/slideLayout" Target="../slideLayouts/slideLayout562.xml"/><Relationship Id="rId6" Type="http://schemas.openxmlformats.org/officeDocument/2006/relationships/slideLayout" Target="../slideLayouts/slideLayout567.xml"/><Relationship Id="rId11" Type="http://schemas.openxmlformats.org/officeDocument/2006/relationships/slideLayout" Target="../slideLayouts/slideLayout572.xml"/><Relationship Id="rId5" Type="http://schemas.openxmlformats.org/officeDocument/2006/relationships/slideLayout" Target="../slideLayouts/slideLayout566.xml"/><Relationship Id="rId10" Type="http://schemas.openxmlformats.org/officeDocument/2006/relationships/slideLayout" Target="../slideLayouts/slideLayout571.xml"/><Relationship Id="rId4" Type="http://schemas.openxmlformats.org/officeDocument/2006/relationships/slideLayout" Target="../slideLayouts/slideLayout565.xml"/><Relationship Id="rId9" Type="http://schemas.openxmlformats.org/officeDocument/2006/relationships/slideLayout" Target="../slideLayouts/slideLayout5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1.xml"/><Relationship Id="rId13" Type="http://schemas.openxmlformats.org/officeDocument/2006/relationships/slideLayout" Target="../slideLayouts/slideLayout586.xml"/><Relationship Id="rId3" Type="http://schemas.openxmlformats.org/officeDocument/2006/relationships/slideLayout" Target="../slideLayouts/slideLayout576.xml"/><Relationship Id="rId7" Type="http://schemas.openxmlformats.org/officeDocument/2006/relationships/slideLayout" Target="../slideLayouts/slideLayout580.xml"/><Relationship Id="rId12" Type="http://schemas.openxmlformats.org/officeDocument/2006/relationships/slideLayout" Target="../slideLayouts/slideLayout585.xml"/><Relationship Id="rId2" Type="http://schemas.openxmlformats.org/officeDocument/2006/relationships/slideLayout" Target="../slideLayouts/slideLayout575.xml"/><Relationship Id="rId1" Type="http://schemas.openxmlformats.org/officeDocument/2006/relationships/slideLayout" Target="../slideLayouts/slideLayout574.xml"/><Relationship Id="rId6" Type="http://schemas.openxmlformats.org/officeDocument/2006/relationships/slideLayout" Target="../slideLayouts/slideLayout579.xml"/><Relationship Id="rId11" Type="http://schemas.openxmlformats.org/officeDocument/2006/relationships/slideLayout" Target="../slideLayouts/slideLayout584.xml"/><Relationship Id="rId5" Type="http://schemas.openxmlformats.org/officeDocument/2006/relationships/slideLayout" Target="../slideLayouts/slideLayout578.xml"/><Relationship Id="rId15" Type="http://schemas.openxmlformats.org/officeDocument/2006/relationships/theme" Target="../theme/theme4.xml"/><Relationship Id="rId10" Type="http://schemas.openxmlformats.org/officeDocument/2006/relationships/slideLayout" Target="../slideLayouts/slideLayout583.xml"/><Relationship Id="rId4" Type="http://schemas.openxmlformats.org/officeDocument/2006/relationships/slideLayout" Target="../slideLayouts/slideLayout577.xml"/><Relationship Id="rId9" Type="http://schemas.openxmlformats.org/officeDocument/2006/relationships/slideLayout" Target="../slideLayouts/slideLayout582.xml"/><Relationship Id="rId14" Type="http://schemas.openxmlformats.org/officeDocument/2006/relationships/slideLayout" Target="../slideLayouts/slideLayout587.xml"/></Relationships>
</file>

<file path=ppt/slideMasters/_rels/slideMaster5.xml.rels><?xml version="1.0" encoding="UTF-8" standalone="yes"?>
<Relationships xmlns="http://schemas.openxmlformats.org/package/2006/relationships"><Relationship Id="rId117" Type="http://schemas.openxmlformats.org/officeDocument/2006/relationships/slideLayout" Target="../slideLayouts/slideLayout704.xml"/><Relationship Id="rId21" Type="http://schemas.openxmlformats.org/officeDocument/2006/relationships/slideLayout" Target="../slideLayouts/slideLayout608.xml"/><Relationship Id="rId324" Type="http://schemas.openxmlformats.org/officeDocument/2006/relationships/slideLayout" Target="../slideLayouts/slideLayout911.xml"/><Relationship Id="rId531" Type="http://schemas.openxmlformats.org/officeDocument/2006/relationships/slideLayout" Target="../slideLayouts/slideLayout1118.xml"/><Relationship Id="rId170" Type="http://schemas.openxmlformats.org/officeDocument/2006/relationships/slideLayout" Target="../slideLayouts/slideLayout757.xml"/><Relationship Id="rId268" Type="http://schemas.openxmlformats.org/officeDocument/2006/relationships/slideLayout" Target="../slideLayouts/slideLayout855.xml"/><Relationship Id="rId475" Type="http://schemas.openxmlformats.org/officeDocument/2006/relationships/slideLayout" Target="../slideLayouts/slideLayout1062.xml"/><Relationship Id="rId32" Type="http://schemas.openxmlformats.org/officeDocument/2006/relationships/slideLayout" Target="../slideLayouts/slideLayout619.xml"/><Relationship Id="rId128" Type="http://schemas.openxmlformats.org/officeDocument/2006/relationships/slideLayout" Target="../slideLayouts/slideLayout715.xml"/><Relationship Id="rId335" Type="http://schemas.openxmlformats.org/officeDocument/2006/relationships/slideLayout" Target="../slideLayouts/slideLayout922.xml"/><Relationship Id="rId542" Type="http://schemas.openxmlformats.org/officeDocument/2006/relationships/slideLayout" Target="../slideLayouts/slideLayout1129.xml"/><Relationship Id="rId181" Type="http://schemas.openxmlformats.org/officeDocument/2006/relationships/slideLayout" Target="../slideLayouts/slideLayout768.xml"/><Relationship Id="rId402" Type="http://schemas.openxmlformats.org/officeDocument/2006/relationships/slideLayout" Target="../slideLayouts/slideLayout989.xml"/><Relationship Id="rId279" Type="http://schemas.openxmlformats.org/officeDocument/2006/relationships/slideLayout" Target="../slideLayouts/slideLayout866.xml"/><Relationship Id="rId486" Type="http://schemas.openxmlformats.org/officeDocument/2006/relationships/slideLayout" Target="../slideLayouts/slideLayout1073.xml"/><Relationship Id="rId43" Type="http://schemas.openxmlformats.org/officeDocument/2006/relationships/slideLayout" Target="../slideLayouts/slideLayout630.xml"/><Relationship Id="rId139" Type="http://schemas.openxmlformats.org/officeDocument/2006/relationships/slideLayout" Target="../slideLayouts/slideLayout726.xml"/><Relationship Id="rId346" Type="http://schemas.openxmlformats.org/officeDocument/2006/relationships/slideLayout" Target="../slideLayouts/slideLayout933.xml"/><Relationship Id="rId192" Type="http://schemas.openxmlformats.org/officeDocument/2006/relationships/slideLayout" Target="../slideLayouts/slideLayout779.xml"/><Relationship Id="rId206" Type="http://schemas.openxmlformats.org/officeDocument/2006/relationships/slideLayout" Target="../slideLayouts/slideLayout793.xml"/><Relationship Id="rId413" Type="http://schemas.openxmlformats.org/officeDocument/2006/relationships/slideLayout" Target="../slideLayouts/slideLayout1000.xml"/><Relationship Id="rId497" Type="http://schemas.openxmlformats.org/officeDocument/2006/relationships/slideLayout" Target="../slideLayouts/slideLayout1084.xml"/><Relationship Id="rId12" Type="http://schemas.openxmlformats.org/officeDocument/2006/relationships/slideLayout" Target="../slideLayouts/slideLayout599.xml"/><Relationship Id="rId108" Type="http://schemas.openxmlformats.org/officeDocument/2006/relationships/slideLayout" Target="../slideLayouts/slideLayout695.xml"/><Relationship Id="rId315" Type="http://schemas.openxmlformats.org/officeDocument/2006/relationships/slideLayout" Target="../slideLayouts/slideLayout902.xml"/><Relationship Id="rId357" Type="http://schemas.openxmlformats.org/officeDocument/2006/relationships/slideLayout" Target="../slideLayouts/slideLayout944.xml"/><Relationship Id="rId522" Type="http://schemas.openxmlformats.org/officeDocument/2006/relationships/slideLayout" Target="../slideLayouts/slideLayout1109.xml"/><Relationship Id="rId54" Type="http://schemas.openxmlformats.org/officeDocument/2006/relationships/slideLayout" Target="../slideLayouts/slideLayout641.xml"/><Relationship Id="rId96" Type="http://schemas.openxmlformats.org/officeDocument/2006/relationships/slideLayout" Target="../slideLayouts/slideLayout683.xml"/><Relationship Id="rId161" Type="http://schemas.openxmlformats.org/officeDocument/2006/relationships/slideLayout" Target="../slideLayouts/slideLayout748.xml"/><Relationship Id="rId217" Type="http://schemas.openxmlformats.org/officeDocument/2006/relationships/slideLayout" Target="../slideLayouts/slideLayout804.xml"/><Relationship Id="rId399" Type="http://schemas.openxmlformats.org/officeDocument/2006/relationships/slideLayout" Target="../slideLayouts/slideLayout986.xml"/><Relationship Id="rId259" Type="http://schemas.openxmlformats.org/officeDocument/2006/relationships/slideLayout" Target="../slideLayouts/slideLayout846.xml"/><Relationship Id="rId424" Type="http://schemas.openxmlformats.org/officeDocument/2006/relationships/slideLayout" Target="../slideLayouts/slideLayout1011.xml"/><Relationship Id="rId466" Type="http://schemas.openxmlformats.org/officeDocument/2006/relationships/slideLayout" Target="../slideLayouts/slideLayout1053.xml"/><Relationship Id="rId23" Type="http://schemas.openxmlformats.org/officeDocument/2006/relationships/slideLayout" Target="../slideLayouts/slideLayout610.xml"/><Relationship Id="rId119" Type="http://schemas.openxmlformats.org/officeDocument/2006/relationships/slideLayout" Target="../slideLayouts/slideLayout706.xml"/><Relationship Id="rId270" Type="http://schemas.openxmlformats.org/officeDocument/2006/relationships/slideLayout" Target="../slideLayouts/slideLayout857.xml"/><Relationship Id="rId326" Type="http://schemas.openxmlformats.org/officeDocument/2006/relationships/slideLayout" Target="../slideLayouts/slideLayout913.xml"/><Relationship Id="rId533" Type="http://schemas.openxmlformats.org/officeDocument/2006/relationships/slideLayout" Target="../slideLayouts/slideLayout1120.xml"/><Relationship Id="rId65" Type="http://schemas.openxmlformats.org/officeDocument/2006/relationships/slideLayout" Target="../slideLayouts/slideLayout652.xml"/><Relationship Id="rId130" Type="http://schemas.openxmlformats.org/officeDocument/2006/relationships/slideLayout" Target="../slideLayouts/slideLayout717.xml"/><Relationship Id="rId368" Type="http://schemas.openxmlformats.org/officeDocument/2006/relationships/slideLayout" Target="../slideLayouts/slideLayout955.xml"/><Relationship Id="rId172" Type="http://schemas.openxmlformats.org/officeDocument/2006/relationships/slideLayout" Target="../slideLayouts/slideLayout759.xml"/><Relationship Id="rId228" Type="http://schemas.openxmlformats.org/officeDocument/2006/relationships/slideLayout" Target="../slideLayouts/slideLayout815.xml"/><Relationship Id="rId435" Type="http://schemas.openxmlformats.org/officeDocument/2006/relationships/slideLayout" Target="../slideLayouts/slideLayout1022.xml"/><Relationship Id="rId477" Type="http://schemas.openxmlformats.org/officeDocument/2006/relationships/slideLayout" Target="../slideLayouts/slideLayout1064.xml"/><Relationship Id="rId281" Type="http://schemas.openxmlformats.org/officeDocument/2006/relationships/slideLayout" Target="../slideLayouts/slideLayout868.xml"/><Relationship Id="rId337" Type="http://schemas.openxmlformats.org/officeDocument/2006/relationships/slideLayout" Target="../slideLayouts/slideLayout924.xml"/><Relationship Id="rId502" Type="http://schemas.openxmlformats.org/officeDocument/2006/relationships/slideLayout" Target="../slideLayouts/slideLayout1089.xml"/><Relationship Id="rId34" Type="http://schemas.openxmlformats.org/officeDocument/2006/relationships/slideLayout" Target="../slideLayouts/slideLayout621.xml"/><Relationship Id="rId76" Type="http://schemas.openxmlformats.org/officeDocument/2006/relationships/slideLayout" Target="../slideLayouts/slideLayout663.xml"/><Relationship Id="rId141" Type="http://schemas.openxmlformats.org/officeDocument/2006/relationships/slideLayout" Target="../slideLayouts/slideLayout728.xml"/><Relationship Id="rId379" Type="http://schemas.openxmlformats.org/officeDocument/2006/relationships/slideLayout" Target="../slideLayouts/slideLayout966.xml"/><Relationship Id="rId544" Type="http://schemas.openxmlformats.org/officeDocument/2006/relationships/slideLayout" Target="../slideLayouts/slideLayout1131.xml"/><Relationship Id="rId7" Type="http://schemas.openxmlformats.org/officeDocument/2006/relationships/slideLayout" Target="../slideLayouts/slideLayout594.xml"/><Relationship Id="rId183" Type="http://schemas.openxmlformats.org/officeDocument/2006/relationships/slideLayout" Target="../slideLayouts/slideLayout770.xml"/><Relationship Id="rId239" Type="http://schemas.openxmlformats.org/officeDocument/2006/relationships/slideLayout" Target="../slideLayouts/slideLayout826.xml"/><Relationship Id="rId390" Type="http://schemas.openxmlformats.org/officeDocument/2006/relationships/slideLayout" Target="../slideLayouts/slideLayout977.xml"/><Relationship Id="rId404" Type="http://schemas.openxmlformats.org/officeDocument/2006/relationships/slideLayout" Target="../slideLayouts/slideLayout991.xml"/><Relationship Id="rId446" Type="http://schemas.openxmlformats.org/officeDocument/2006/relationships/slideLayout" Target="../slideLayouts/slideLayout1033.xml"/><Relationship Id="rId250" Type="http://schemas.openxmlformats.org/officeDocument/2006/relationships/slideLayout" Target="../slideLayouts/slideLayout837.xml"/><Relationship Id="rId292" Type="http://schemas.openxmlformats.org/officeDocument/2006/relationships/slideLayout" Target="../slideLayouts/slideLayout879.xml"/><Relationship Id="rId306" Type="http://schemas.openxmlformats.org/officeDocument/2006/relationships/slideLayout" Target="../slideLayouts/slideLayout893.xml"/><Relationship Id="rId488" Type="http://schemas.openxmlformats.org/officeDocument/2006/relationships/slideLayout" Target="../slideLayouts/slideLayout1075.xml"/><Relationship Id="rId45" Type="http://schemas.openxmlformats.org/officeDocument/2006/relationships/slideLayout" Target="../slideLayouts/slideLayout632.xml"/><Relationship Id="rId87" Type="http://schemas.openxmlformats.org/officeDocument/2006/relationships/slideLayout" Target="../slideLayouts/slideLayout674.xml"/><Relationship Id="rId110" Type="http://schemas.openxmlformats.org/officeDocument/2006/relationships/slideLayout" Target="../slideLayouts/slideLayout697.xml"/><Relationship Id="rId348" Type="http://schemas.openxmlformats.org/officeDocument/2006/relationships/slideLayout" Target="../slideLayouts/slideLayout935.xml"/><Relationship Id="rId513" Type="http://schemas.openxmlformats.org/officeDocument/2006/relationships/slideLayout" Target="../slideLayouts/slideLayout1100.xml"/><Relationship Id="rId152" Type="http://schemas.openxmlformats.org/officeDocument/2006/relationships/slideLayout" Target="../slideLayouts/slideLayout739.xml"/><Relationship Id="rId194" Type="http://schemas.openxmlformats.org/officeDocument/2006/relationships/slideLayout" Target="../slideLayouts/slideLayout781.xml"/><Relationship Id="rId208" Type="http://schemas.openxmlformats.org/officeDocument/2006/relationships/slideLayout" Target="../slideLayouts/slideLayout795.xml"/><Relationship Id="rId415" Type="http://schemas.openxmlformats.org/officeDocument/2006/relationships/slideLayout" Target="../slideLayouts/slideLayout1002.xml"/><Relationship Id="rId457" Type="http://schemas.openxmlformats.org/officeDocument/2006/relationships/slideLayout" Target="../slideLayouts/slideLayout1044.xml"/><Relationship Id="rId261" Type="http://schemas.openxmlformats.org/officeDocument/2006/relationships/slideLayout" Target="../slideLayouts/slideLayout848.xml"/><Relationship Id="rId499" Type="http://schemas.openxmlformats.org/officeDocument/2006/relationships/slideLayout" Target="../slideLayouts/slideLayout1086.xml"/><Relationship Id="rId14" Type="http://schemas.openxmlformats.org/officeDocument/2006/relationships/slideLayout" Target="../slideLayouts/slideLayout601.xml"/><Relationship Id="rId56" Type="http://schemas.openxmlformats.org/officeDocument/2006/relationships/slideLayout" Target="../slideLayouts/slideLayout643.xml"/><Relationship Id="rId317" Type="http://schemas.openxmlformats.org/officeDocument/2006/relationships/slideLayout" Target="../slideLayouts/slideLayout904.xml"/><Relationship Id="rId359" Type="http://schemas.openxmlformats.org/officeDocument/2006/relationships/slideLayout" Target="../slideLayouts/slideLayout946.xml"/><Relationship Id="rId524" Type="http://schemas.openxmlformats.org/officeDocument/2006/relationships/slideLayout" Target="../slideLayouts/slideLayout1111.xml"/><Relationship Id="rId98" Type="http://schemas.openxmlformats.org/officeDocument/2006/relationships/slideLayout" Target="../slideLayouts/slideLayout685.xml"/><Relationship Id="rId121" Type="http://schemas.openxmlformats.org/officeDocument/2006/relationships/slideLayout" Target="../slideLayouts/slideLayout708.xml"/><Relationship Id="rId163" Type="http://schemas.openxmlformats.org/officeDocument/2006/relationships/slideLayout" Target="../slideLayouts/slideLayout750.xml"/><Relationship Id="rId219" Type="http://schemas.openxmlformats.org/officeDocument/2006/relationships/slideLayout" Target="../slideLayouts/slideLayout806.xml"/><Relationship Id="rId370" Type="http://schemas.openxmlformats.org/officeDocument/2006/relationships/slideLayout" Target="../slideLayouts/slideLayout957.xml"/><Relationship Id="rId426" Type="http://schemas.openxmlformats.org/officeDocument/2006/relationships/slideLayout" Target="../slideLayouts/slideLayout1013.xml"/><Relationship Id="rId230" Type="http://schemas.openxmlformats.org/officeDocument/2006/relationships/slideLayout" Target="../slideLayouts/slideLayout817.xml"/><Relationship Id="rId468" Type="http://schemas.openxmlformats.org/officeDocument/2006/relationships/slideLayout" Target="../slideLayouts/slideLayout1055.xml"/><Relationship Id="rId25" Type="http://schemas.openxmlformats.org/officeDocument/2006/relationships/slideLayout" Target="../slideLayouts/slideLayout612.xml"/><Relationship Id="rId67" Type="http://schemas.openxmlformats.org/officeDocument/2006/relationships/slideLayout" Target="../slideLayouts/slideLayout654.xml"/><Relationship Id="rId272" Type="http://schemas.openxmlformats.org/officeDocument/2006/relationships/slideLayout" Target="../slideLayouts/slideLayout859.xml"/><Relationship Id="rId328" Type="http://schemas.openxmlformats.org/officeDocument/2006/relationships/slideLayout" Target="../slideLayouts/slideLayout915.xml"/><Relationship Id="rId535" Type="http://schemas.openxmlformats.org/officeDocument/2006/relationships/slideLayout" Target="../slideLayouts/slideLayout1122.xml"/><Relationship Id="rId132" Type="http://schemas.openxmlformats.org/officeDocument/2006/relationships/slideLayout" Target="../slideLayouts/slideLayout719.xml"/><Relationship Id="rId174" Type="http://schemas.openxmlformats.org/officeDocument/2006/relationships/slideLayout" Target="../slideLayouts/slideLayout761.xml"/><Relationship Id="rId381" Type="http://schemas.openxmlformats.org/officeDocument/2006/relationships/slideLayout" Target="../slideLayouts/slideLayout968.xml"/><Relationship Id="rId241" Type="http://schemas.openxmlformats.org/officeDocument/2006/relationships/slideLayout" Target="../slideLayouts/slideLayout828.xml"/><Relationship Id="rId437" Type="http://schemas.openxmlformats.org/officeDocument/2006/relationships/slideLayout" Target="../slideLayouts/slideLayout1024.xml"/><Relationship Id="rId479" Type="http://schemas.openxmlformats.org/officeDocument/2006/relationships/slideLayout" Target="../slideLayouts/slideLayout1066.xml"/><Relationship Id="rId36" Type="http://schemas.openxmlformats.org/officeDocument/2006/relationships/slideLayout" Target="../slideLayouts/slideLayout623.xml"/><Relationship Id="rId283" Type="http://schemas.openxmlformats.org/officeDocument/2006/relationships/slideLayout" Target="../slideLayouts/slideLayout870.xml"/><Relationship Id="rId339" Type="http://schemas.openxmlformats.org/officeDocument/2006/relationships/slideLayout" Target="../slideLayouts/slideLayout926.xml"/><Relationship Id="rId490" Type="http://schemas.openxmlformats.org/officeDocument/2006/relationships/slideLayout" Target="../slideLayouts/slideLayout1077.xml"/><Relationship Id="rId504" Type="http://schemas.openxmlformats.org/officeDocument/2006/relationships/slideLayout" Target="../slideLayouts/slideLayout1091.xml"/><Relationship Id="rId546" Type="http://schemas.openxmlformats.org/officeDocument/2006/relationships/slideLayout" Target="../slideLayouts/slideLayout1133.xml"/><Relationship Id="rId78" Type="http://schemas.openxmlformats.org/officeDocument/2006/relationships/slideLayout" Target="../slideLayouts/slideLayout665.xml"/><Relationship Id="rId101" Type="http://schemas.openxmlformats.org/officeDocument/2006/relationships/slideLayout" Target="../slideLayouts/slideLayout688.xml"/><Relationship Id="rId143" Type="http://schemas.openxmlformats.org/officeDocument/2006/relationships/slideLayout" Target="../slideLayouts/slideLayout730.xml"/><Relationship Id="rId185" Type="http://schemas.openxmlformats.org/officeDocument/2006/relationships/slideLayout" Target="../slideLayouts/slideLayout772.xml"/><Relationship Id="rId350" Type="http://schemas.openxmlformats.org/officeDocument/2006/relationships/slideLayout" Target="../slideLayouts/slideLayout937.xml"/><Relationship Id="rId406" Type="http://schemas.openxmlformats.org/officeDocument/2006/relationships/slideLayout" Target="../slideLayouts/slideLayout993.xml"/><Relationship Id="rId9" Type="http://schemas.openxmlformats.org/officeDocument/2006/relationships/slideLayout" Target="../slideLayouts/slideLayout596.xml"/><Relationship Id="rId210" Type="http://schemas.openxmlformats.org/officeDocument/2006/relationships/slideLayout" Target="../slideLayouts/slideLayout797.xml"/><Relationship Id="rId392" Type="http://schemas.openxmlformats.org/officeDocument/2006/relationships/slideLayout" Target="../slideLayouts/slideLayout979.xml"/><Relationship Id="rId448" Type="http://schemas.openxmlformats.org/officeDocument/2006/relationships/slideLayout" Target="../slideLayouts/slideLayout1035.xml"/><Relationship Id="rId252" Type="http://schemas.openxmlformats.org/officeDocument/2006/relationships/slideLayout" Target="../slideLayouts/slideLayout839.xml"/><Relationship Id="rId294" Type="http://schemas.openxmlformats.org/officeDocument/2006/relationships/slideLayout" Target="../slideLayouts/slideLayout881.xml"/><Relationship Id="rId308" Type="http://schemas.openxmlformats.org/officeDocument/2006/relationships/slideLayout" Target="../slideLayouts/slideLayout895.xml"/><Relationship Id="rId515" Type="http://schemas.openxmlformats.org/officeDocument/2006/relationships/slideLayout" Target="../slideLayouts/slideLayout1102.xml"/><Relationship Id="rId47" Type="http://schemas.openxmlformats.org/officeDocument/2006/relationships/slideLayout" Target="../slideLayouts/slideLayout634.xml"/><Relationship Id="rId89" Type="http://schemas.openxmlformats.org/officeDocument/2006/relationships/slideLayout" Target="../slideLayouts/slideLayout676.xml"/><Relationship Id="rId112" Type="http://schemas.openxmlformats.org/officeDocument/2006/relationships/slideLayout" Target="../slideLayouts/slideLayout699.xml"/><Relationship Id="rId154" Type="http://schemas.openxmlformats.org/officeDocument/2006/relationships/slideLayout" Target="../slideLayouts/slideLayout741.xml"/><Relationship Id="rId361" Type="http://schemas.openxmlformats.org/officeDocument/2006/relationships/slideLayout" Target="../slideLayouts/slideLayout948.xml"/><Relationship Id="rId196" Type="http://schemas.openxmlformats.org/officeDocument/2006/relationships/slideLayout" Target="../slideLayouts/slideLayout783.xml"/><Relationship Id="rId417" Type="http://schemas.openxmlformats.org/officeDocument/2006/relationships/slideLayout" Target="../slideLayouts/slideLayout1004.xml"/><Relationship Id="rId459" Type="http://schemas.openxmlformats.org/officeDocument/2006/relationships/slideLayout" Target="../slideLayouts/slideLayout1046.xml"/><Relationship Id="rId16" Type="http://schemas.openxmlformats.org/officeDocument/2006/relationships/slideLayout" Target="../slideLayouts/slideLayout603.xml"/><Relationship Id="rId221" Type="http://schemas.openxmlformats.org/officeDocument/2006/relationships/slideLayout" Target="../slideLayouts/slideLayout808.xml"/><Relationship Id="rId263" Type="http://schemas.openxmlformats.org/officeDocument/2006/relationships/slideLayout" Target="../slideLayouts/slideLayout850.xml"/><Relationship Id="rId319" Type="http://schemas.openxmlformats.org/officeDocument/2006/relationships/slideLayout" Target="../slideLayouts/slideLayout906.xml"/><Relationship Id="rId470" Type="http://schemas.openxmlformats.org/officeDocument/2006/relationships/slideLayout" Target="../slideLayouts/slideLayout1057.xml"/><Relationship Id="rId526" Type="http://schemas.openxmlformats.org/officeDocument/2006/relationships/slideLayout" Target="../slideLayouts/slideLayout1113.xml"/><Relationship Id="rId58" Type="http://schemas.openxmlformats.org/officeDocument/2006/relationships/slideLayout" Target="../slideLayouts/slideLayout645.xml"/><Relationship Id="rId123" Type="http://schemas.openxmlformats.org/officeDocument/2006/relationships/slideLayout" Target="../slideLayouts/slideLayout710.xml"/><Relationship Id="rId330" Type="http://schemas.openxmlformats.org/officeDocument/2006/relationships/slideLayout" Target="../slideLayouts/slideLayout917.xml"/><Relationship Id="rId165" Type="http://schemas.openxmlformats.org/officeDocument/2006/relationships/slideLayout" Target="../slideLayouts/slideLayout752.xml"/><Relationship Id="rId372" Type="http://schemas.openxmlformats.org/officeDocument/2006/relationships/slideLayout" Target="../slideLayouts/slideLayout959.xml"/><Relationship Id="rId428" Type="http://schemas.openxmlformats.org/officeDocument/2006/relationships/slideLayout" Target="../slideLayouts/slideLayout1015.xml"/><Relationship Id="rId232" Type="http://schemas.openxmlformats.org/officeDocument/2006/relationships/slideLayout" Target="../slideLayouts/slideLayout819.xml"/><Relationship Id="rId274" Type="http://schemas.openxmlformats.org/officeDocument/2006/relationships/slideLayout" Target="../slideLayouts/slideLayout861.xml"/><Relationship Id="rId481" Type="http://schemas.openxmlformats.org/officeDocument/2006/relationships/slideLayout" Target="../slideLayouts/slideLayout1068.xml"/><Relationship Id="rId27" Type="http://schemas.openxmlformats.org/officeDocument/2006/relationships/slideLayout" Target="../slideLayouts/slideLayout614.xml"/><Relationship Id="rId69" Type="http://schemas.openxmlformats.org/officeDocument/2006/relationships/slideLayout" Target="../slideLayouts/slideLayout656.xml"/><Relationship Id="rId134" Type="http://schemas.openxmlformats.org/officeDocument/2006/relationships/slideLayout" Target="../slideLayouts/slideLayout721.xml"/><Relationship Id="rId537" Type="http://schemas.openxmlformats.org/officeDocument/2006/relationships/slideLayout" Target="../slideLayouts/slideLayout1124.xml"/><Relationship Id="rId80" Type="http://schemas.openxmlformats.org/officeDocument/2006/relationships/slideLayout" Target="../slideLayouts/slideLayout667.xml"/><Relationship Id="rId176" Type="http://schemas.openxmlformats.org/officeDocument/2006/relationships/slideLayout" Target="../slideLayouts/slideLayout763.xml"/><Relationship Id="rId341" Type="http://schemas.openxmlformats.org/officeDocument/2006/relationships/slideLayout" Target="../slideLayouts/slideLayout928.xml"/><Relationship Id="rId383" Type="http://schemas.openxmlformats.org/officeDocument/2006/relationships/slideLayout" Target="../slideLayouts/slideLayout970.xml"/><Relationship Id="rId439" Type="http://schemas.openxmlformats.org/officeDocument/2006/relationships/slideLayout" Target="../slideLayouts/slideLayout1026.xml"/><Relationship Id="rId201" Type="http://schemas.openxmlformats.org/officeDocument/2006/relationships/slideLayout" Target="../slideLayouts/slideLayout788.xml"/><Relationship Id="rId243" Type="http://schemas.openxmlformats.org/officeDocument/2006/relationships/slideLayout" Target="../slideLayouts/slideLayout830.xml"/><Relationship Id="rId285" Type="http://schemas.openxmlformats.org/officeDocument/2006/relationships/slideLayout" Target="../slideLayouts/slideLayout872.xml"/><Relationship Id="rId450" Type="http://schemas.openxmlformats.org/officeDocument/2006/relationships/slideLayout" Target="../slideLayouts/slideLayout1037.xml"/><Relationship Id="rId506" Type="http://schemas.openxmlformats.org/officeDocument/2006/relationships/slideLayout" Target="../slideLayouts/slideLayout1093.xml"/><Relationship Id="rId38" Type="http://schemas.openxmlformats.org/officeDocument/2006/relationships/slideLayout" Target="../slideLayouts/slideLayout625.xml"/><Relationship Id="rId103" Type="http://schemas.openxmlformats.org/officeDocument/2006/relationships/slideLayout" Target="../slideLayouts/slideLayout690.xml"/><Relationship Id="rId310" Type="http://schemas.openxmlformats.org/officeDocument/2006/relationships/slideLayout" Target="../slideLayouts/slideLayout897.xml"/><Relationship Id="rId492" Type="http://schemas.openxmlformats.org/officeDocument/2006/relationships/slideLayout" Target="../slideLayouts/slideLayout1079.xml"/><Relationship Id="rId548" Type="http://schemas.openxmlformats.org/officeDocument/2006/relationships/slideLayout" Target="../slideLayouts/slideLayout1135.xml"/><Relationship Id="rId91" Type="http://schemas.openxmlformats.org/officeDocument/2006/relationships/slideLayout" Target="../slideLayouts/slideLayout678.xml"/><Relationship Id="rId145" Type="http://schemas.openxmlformats.org/officeDocument/2006/relationships/slideLayout" Target="../slideLayouts/slideLayout732.xml"/><Relationship Id="rId187" Type="http://schemas.openxmlformats.org/officeDocument/2006/relationships/slideLayout" Target="../slideLayouts/slideLayout774.xml"/><Relationship Id="rId352" Type="http://schemas.openxmlformats.org/officeDocument/2006/relationships/slideLayout" Target="../slideLayouts/slideLayout939.xml"/><Relationship Id="rId394" Type="http://schemas.openxmlformats.org/officeDocument/2006/relationships/slideLayout" Target="../slideLayouts/slideLayout981.xml"/><Relationship Id="rId408" Type="http://schemas.openxmlformats.org/officeDocument/2006/relationships/slideLayout" Target="../slideLayouts/slideLayout995.xml"/><Relationship Id="rId212" Type="http://schemas.openxmlformats.org/officeDocument/2006/relationships/slideLayout" Target="../slideLayouts/slideLayout799.xml"/><Relationship Id="rId254" Type="http://schemas.openxmlformats.org/officeDocument/2006/relationships/slideLayout" Target="../slideLayouts/slideLayout841.xml"/><Relationship Id="rId49" Type="http://schemas.openxmlformats.org/officeDocument/2006/relationships/slideLayout" Target="../slideLayouts/slideLayout636.xml"/><Relationship Id="rId114" Type="http://schemas.openxmlformats.org/officeDocument/2006/relationships/slideLayout" Target="../slideLayouts/slideLayout701.xml"/><Relationship Id="rId296" Type="http://schemas.openxmlformats.org/officeDocument/2006/relationships/slideLayout" Target="../slideLayouts/slideLayout883.xml"/><Relationship Id="rId461" Type="http://schemas.openxmlformats.org/officeDocument/2006/relationships/slideLayout" Target="../slideLayouts/slideLayout1048.xml"/><Relationship Id="rId517" Type="http://schemas.openxmlformats.org/officeDocument/2006/relationships/slideLayout" Target="../slideLayouts/slideLayout1104.xml"/><Relationship Id="rId60" Type="http://schemas.openxmlformats.org/officeDocument/2006/relationships/slideLayout" Target="../slideLayouts/slideLayout647.xml"/><Relationship Id="rId156" Type="http://schemas.openxmlformats.org/officeDocument/2006/relationships/slideLayout" Target="../slideLayouts/slideLayout743.xml"/><Relationship Id="rId198" Type="http://schemas.openxmlformats.org/officeDocument/2006/relationships/slideLayout" Target="../slideLayouts/slideLayout785.xml"/><Relationship Id="rId321" Type="http://schemas.openxmlformats.org/officeDocument/2006/relationships/slideLayout" Target="../slideLayouts/slideLayout908.xml"/><Relationship Id="rId363" Type="http://schemas.openxmlformats.org/officeDocument/2006/relationships/slideLayout" Target="../slideLayouts/slideLayout950.xml"/><Relationship Id="rId419" Type="http://schemas.openxmlformats.org/officeDocument/2006/relationships/slideLayout" Target="../slideLayouts/slideLayout1006.xml"/><Relationship Id="rId223" Type="http://schemas.openxmlformats.org/officeDocument/2006/relationships/slideLayout" Target="../slideLayouts/slideLayout810.xml"/><Relationship Id="rId430" Type="http://schemas.openxmlformats.org/officeDocument/2006/relationships/slideLayout" Target="../slideLayouts/slideLayout1017.xml"/><Relationship Id="rId18" Type="http://schemas.openxmlformats.org/officeDocument/2006/relationships/slideLayout" Target="../slideLayouts/slideLayout605.xml"/><Relationship Id="rId265" Type="http://schemas.openxmlformats.org/officeDocument/2006/relationships/slideLayout" Target="../slideLayouts/slideLayout852.xml"/><Relationship Id="rId472" Type="http://schemas.openxmlformats.org/officeDocument/2006/relationships/slideLayout" Target="../slideLayouts/slideLayout1059.xml"/><Relationship Id="rId528" Type="http://schemas.openxmlformats.org/officeDocument/2006/relationships/slideLayout" Target="../slideLayouts/slideLayout1115.xml"/><Relationship Id="rId125" Type="http://schemas.openxmlformats.org/officeDocument/2006/relationships/slideLayout" Target="../slideLayouts/slideLayout712.xml"/><Relationship Id="rId167" Type="http://schemas.openxmlformats.org/officeDocument/2006/relationships/slideLayout" Target="../slideLayouts/slideLayout754.xml"/><Relationship Id="rId332" Type="http://schemas.openxmlformats.org/officeDocument/2006/relationships/slideLayout" Target="../slideLayouts/slideLayout919.xml"/><Relationship Id="rId374" Type="http://schemas.openxmlformats.org/officeDocument/2006/relationships/slideLayout" Target="../slideLayouts/slideLayout961.xml"/><Relationship Id="rId71" Type="http://schemas.openxmlformats.org/officeDocument/2006/relationships/slideLayout" Target="../slideLayouts/slideLayout658.xml"/><Relationship Id="rId234" Type="http://schemas.openxmlformats.org/officeDocument/2006/relationships/slideLayout" Target="../slideLayouts/slideLayout821.xml"/><Relationship Id="rId2" Type="http://schemas.openxmlformats.org/officeDocument/2006/relationships/slideLayout" Target="../slideLayouts/slideLayout589.xml"/><Relationship Id="rId29" Type="http://schemas.openxmlformats.org/officeDocument/2006/relationships/slideLayout" Target="../slideLayouts/slideLayout616.xml"/><Relationship Id="rId276" Type="http://schemas.openxmlformats.org/officeDocument/2006/relationships/slideLayout" Target="../slideLayouts/slideLayout863.xml"/><Relationship Id="rId441" Type="http://schemas.openxmlformats.org/officeDocument/2006/relationships/slideLayout" Target="../slideLayouts/slideLayout1028.xml"/><Relationship Id="rId483" Type="http://schemas.openxmlformats.org/officeDocument/2006/relationships/slideLayout" Target="../slideLayouts/slideLayout1070.xml"/><Relationship Id="rId539" Type="http://schemas.openxmlformats.org/officeDocument/2006/relationships/slideLayout" Target="../slideLayouts/slideLayout1126.xml"/><Relationship Id="rId40" Type="http://schemas.openxmlformats.org/officeDocument/2006/relationships/slideLayout" Target="../slideLayouts/slideLayout627.xml"/><Relationship Id="rId136" Type="http://schemas.openxmlformats.org/officeDocument/2006/relationships/slideLayout" Target="../slideLayouts/slideLayout723.xml"/><Relationship Id="rId178" Type="http://schemas.openxmlformats.org/officeDocument/2006/relationships/slideLayout" Target="../slideLayouts/slideLayout765.xml"/><Relationship Id="rId301" Type="http://schemas.openxmlformats.org/officeDocument/2006/relationships/slideLayout" Target="../slideLayouts/slideLayout888.xml"/><Relationship Id="rId343" Type="http://schemas.openxmlformats.org/officeDocument/2006/relationships/slideLayout" Target="../slideLayouts/slideLayout930.xml"/><Relationship Id="rId82" Type="http://schemas.openxmlformats.org/officeDocument/2006/relationships/slideLayout" Target="../slideLayouts/slideLayout669.xml"/><Relationship Id="rId203" Type="http://schemas.openxmlformats.org/officeDocument/2006/relationships/slideLayout" Target="../slideLayouts/slideLayout790.xml"/><Relationship Id="rId385" Type="http://schemas.openxmlformats.org/officeDocument/2006/relationships/slideLayout" Target="../slideLayouts/slideLayout972.xml"/><Relationship Id="rId245" Type="http://schemas.openxmlformats.org/officeDocument/2006/relationships/slideLayout" Target="../slideLayouts/slideLayout832.xml"/><Relationship Id="rId287" Type="http://schemas.openxmlformats.org/officeDocument/2006/relationships/slideLayout" Target="../slideLayouts/slideLayout874.xml"/><Relationship Id="rId410" Type="http://schemas.openxmlformats.org/officeDocument/2006/relationships/slideLayout" Target="../slideLayouts/slideLayout997.xml"/><Relationship Id="rId452" Type="http://schemas.openxmlformats.org/officeDocument/2006/relationships/slideLayout" Target="../slideLayouts/slideLayout1039.xml"/><Relationship Id="rId494" Type="http://schemas.openxmlformats.org/officeDocument/2006/relationships/slideLayout" Target="../slideLayouts/slideLayout1081.xml"/><Relationship Id="rId508" Type="http://schemas.openxmlformats.org/officeDocument/2006/relationships/slideLayout" Target="../slideLayouts/slideLayout1095.xml"/><Relationship Id="rId105" Type="http://schemas.openxmlformats.org/officeDocument/2006/relationships/slideLayout" Target="../slideLayouts/slideLayout692.xml"/><Relationship Id="rId147" Type="http://schemas.openxmlformats.org/officeDocument/2006/relationships/slideLayout" Target="../slideLayouts/slideLayout734.xml"/><Relationship Id="rId312" Type="http://schemas.openxmlformats.org/officeDocument/2006/relationships/slideLayout" Target="../slideLayouts/slideLayout899.xml"/><Relationship Id="rId354" Type="http://schemas.openxmlformats.org/officeDocument/2006/relationships/slideLayout" Target="../slideLayouts/slideLayout941.xml"/><Relationship Id="rId51" Type="http://schemas.openxmlformats.org/officeDocument/2006/relationships/slideLayout" Target="../slideLayouts/slideLayout638.xml"/><Relationship Id="rId93" Type="http://schemas.openxmlformats.org/officeDocument/2006/relationships/slideLayout" Target="../slideLayouts/slideLayout680.xml"/><Relationship Id="rId189" Type="http://schemas.openxmlformats.org/officeDocument/2006/relationships/slideLayout" Target="../slideLayouts/slideLayout776.xml"/><Relationship Id="rId396" Type="http://schemas.openxmlformats.org/officeDocument/2006/relationships/slideLayout" Target="../slideLayouts/slideLayout983.xml"/><Relationship Id="rId214" Type="http://schemas.openxmlformats.org/officeDocument/2006/relationships/slideLayout" Target="../slideLayouts/slideLayout801.xml"/><Relationship Id="rId256" Type="http://schemas.openxmlformats.org/officeDocument/2006/relationships/slideLayout" Target="../slideLayouts/slideLayout843.xml"/><Relationship Id="rId298" Type="http://schemas.openxmlformats.org/officeDocument/2006/relationships/slideLayout" Target="../slideLayouts/slideLayout885.xml"/><Relationship Id="rId421" Type="http://schemas.openxmlformats.org/officeDocument/2006/relationships/slideLayout" Target="../slideLayouts/slideLayout1008.xml"/><Relationship Id="rId463" Type="http://schemas.openxmlformats.org/officeDocument/2006/relationships/slideLayout" Target="../slideLayouts/slideLayout1050.xml"/><Relationship Id="rId519" Type="http://schemas.openxmlformats.org/officeDocument/2006/relationships/slideLayout" Target="../slideLayouts/slideLayout1106.xml"/><Relationship Id="rId116" Type="http://schemas.openxmlformats.org/officeDocument/2006/relationships/slideLayout" Target="../slideLayouts/slideLayout703.xml"/><Relationship Id="rId158" Type="http://schemas.openxmlformats.org/officeDocument/2006/relationships/slideLayout" Target="../slideLayouts/slideLayout745.xml"/><Relationship Id="rId323" Type="http://schemas.openxmlformats.org/officeDocument/2006/relationships/slideLayout" Target="../slideLayouts/slideLayout910.xml"/><Relationship Id="rId530" Type="http://schemas.openxmlformats.org/officeDocument/2006/relationships/slideLayout" Target="../slideLayouts/slideLayout1117.xml"/><Relationship Id="rId20" Type="http://schemas.openxmlformats.org/officeDocument/2006/relationships/slideLayout" Target="../slideLayouts/slideLayout607.xml"/><Relationship Id="rId62" Type="http://schemas.openxmlformats.org/officeDocument/2006/relationships/slideLayout" Target="../slideLayouts/slideLayout649.xml"/><Relationship Id="rId365" Type="http://schemas.openxmlformats.org/officeDocument/2006/relationships/slideLayout" Target="../slideLayouts/slideLayout952.xml"/><Relationship Id="rId225" Type="http://schemas.openxmlformats.org/officeDocument/2006/relationships/slideLayout" Target="../slideLayouts/slideLayout812.xml"/><Relationship Id="rId267" Type="http://schemas.openxmlformats.org/officeDocument/2006/relationships/slideLayout" Target="../slideLayouts/slideLayout854.xml"/><Relationship Id="rId432" Type="http://schemas.openxmlformats.org/officeDocument/2006/relationships/slideLayout" Target="../slideLayouts/slideLayout1019.xml"/><Relationship Id="rId474" Type="http://schemas.openxmlformats.org/officeDocument/2006/relationships/slideLayout" Target="../slideLayouts/slideLayout1061.xml"/><Relationship Id="rId127" Type="http://schemas.openxmlformats.org/officeDocument/2006/relationships/slideLayout" Target="../slideLayouts/slideLayout714.xml"/><Relationship Id="rId31" Type="http://schemas.openxmlformats.org/officeDocument/2006/relationships/slideLayout" Target="../slideLayouts/slideLayout618.xml"/><Relationship Id="rId73" Type="http://schemas.openxmlformats.org/officeDocument/2006/relationships/slideLayout" Target="../slideLayouts/slideLayout660.xml"/><Relationship Id="rId169" Type="http://schemas.openxmlformats.org/officeDocument/2006/relationships/slideLayout" Target="../slideLayouts/slideLayout756.xml"/><Relationship Id="rId334" Type="http://schemas.openxmlformats.org/officeDocument/2006/relationships/slideLayout" Target="../slideLayouts/slideLayout921.xml"/><Relationship Id="rId376" Type="http://schemas.openxmlformats.org/officeDocument/2006/relationships/slideLayout" Target="../slideLayouts/slideLayout963.xml"/><Relationship Id="rId541" Type="http://schemas.openxmlformats.org/officeDocument/2006/relationships/slideLayout" Target="../slideLayouts/slideLayout1128.xml"/><Relationship Id="rId4" Type="http://schemas.openxmlformats.org/officeDocument/2006/relationships/slideLayout" Target="../slideLayouts/slideLayout591.xml"/><Relationship Id="rId180" Type="http://schemas.openxmlformats.org/officeDocument/2006/relationships/slideLayout" Target="../slideLayouts/slideLayout767.xml"/><Relationship Id="rId236" Type="http://schemas.openxmlformats.org/officeDocument/2006/relationships/slideLayout" Target="../slideLayouts/slideLayout823.xml"/><Relationship Id="rId278" Type="http://schemas.openxmlformats.org/officeDocument/2006/relationships/slideLayout" Target="../slideLayouts/slideLayout865.xml"/><Relationship Id="rId401" Type="http://schemas.openxmlformats.org/officeDocument/2006/relationships/slideLayout" Target="../slideLayouts/slideLayout988.xml"/><Relationship Id="rId443" Type="http://schemas.openxmlformats.org/officeDocument/2006/relationships/slideLayout" Target="../slideLayouts/slideLayout1030.xml"/><Relationship Id="rId303" Type="http://schemas.openxmlformats.org/officeDocument/2006/relationships/slideLayout" Target="../slideLayouts/slideLayout890.xml"/><Relationship Id="rId485" Type="http://schemas.openxmlformats.org/officeDocument/2006/relationships/slideLayout" Target="../slideLayouts/slideLayout1072.xml"/><Relationship Id="rId42" Type="http://schemas.openxmlformats.org/officeDocument/2006/relationships/slideLayout" Target="../slideLayouts/slideLayout629.xml"/><Relationship Id="rId84" Type="http://schemas.openxmlformats.org/officeDocument/2006/relationships/slideLayout" Target="../slideLayouts/slideLayout671.xml"/><Relationship Id="rId138" Type="http://schemas.openxmlformats.org/officeDocument/2006/relationships/slideLayout" Target="../slideLayouts/slideLayout725.xml"/><Relationship Id="rId345" Type="http://schemas.openxmlformats.org/officeDocument/2006/relationships/slideLayout" Target="../slideLayouts/slideLayout932.xml"/><Relationship Id="rId387" Type="http://schemas.openxmlformats.org/officeDocument/2006/relationships/slideLayout" Target="../slideLayouts/slideLayout974.xml"/><Relationship Id="rId510" Type="http://schemas.openxmlformats.org/officeDocument/2006/relationships/slideLayout" Target="../slideLayouts/slideLayout1097.xml"/><Relationship Id="rId191" Type="http://schemas.openxmlformats.org/officeDocument/2006/relationships/slideLayout" Target="../slideLayouts/slideLayout778.xml"/><Relationship Id="rId205" Type="http://schemas.openxmlformats.org/officeDocument/2006/relationships/slideLayout" Target="../slideLayouts/slideLayout792.xml"/><Relationship Id="rId247" Type="http://schemas.openxmlformats.org/officeDocument/2006/relationships/slideLayout" Target="../slideLayouts/slideLayout834.xml"/><Relationship Id="rId412" Type="http://schemas.openxmlformats.org/officeDocument/2006/relationships/slideLayout" Target="../slideLayouts/slideLayout999.xml"/><Relationship Id="rId107" Type="http://schemas.openxmlformats.org/officeDocument/2006/relationships/slideLayout" Target="../slideLayouts/slideLayout694.xml"/><Relationship Id="rId289" Type="http://schemas.openxmlformats.org/officeDocument/2006/relationships/slideLayout" Target="../slideLayouts/slideLayout876.xml"/><Relationship Id="rId454" Type="http://schemas.openxmlformats.org/officeDocument/2006/relationships/slideLayout" Target="../slideLayouts/slideLayout1041.xml"/><Relationship Id="rId496" Type="http://schemas.openxmlformats.org/officeDocument/2006/relationships/slideLayout" Target="../slideLayouts/slideLayout1083.xml"/><Relationship Id="rId11" Type="http://schemas.openxmlformats.org/officeDocument/2006/relationships/slideLayout" Target="../slideLayouts/slideLayout598.xml"/><Relationship Id="rId53" Type="http://schemas.openxmlformats.org/officeDocument/2006/relationships/slideLayout" Target="../slideLayouts/slideLayout640.xml"/><Relationship Id="rId149" Type="http://schemas.openxmlformats.org/officeDocument/2006/relationships/slideLayout" Target="../slideLayouts/slideLayout736.xml"/><Relationship Id="rId314" Type="http://schemas.openxmlformats.org/officeDocument/2006/relationships/slideLayout" Target="../slideLayouts/slideLayout901.xml"/><Relationship Id="rId356" Type="http://schemas.openxmlformats.org/officeDocument/2006/relationships/slideLayout" Target="../slideLayouts/slideLayout943.xml"/><Relationship Id="rId398" Type="http://schemas.openxmlformats.org/officeDocument/2006/relationships/slideLayout" Target="../slideLayouts/slideLayout985.xml"/><Relationship Id="rId521" Type="http://schemas.openxmlformats.org/officeDocument/2006/relationships/slideLayout" Target="../slideLayouts/slideLayout1108.xml"/><Relationship Id="rId95" Type="http://schemas.openxmlformats.org/officeDocument/2006/relationships/slideLayout" Target="../slideLayouts/slideLayout682.xml"/><Relationship Id="rId160" Type="http://schemas.openxmlformats.org/officeDocument/2006/relationships/slideLayout" Target="../slideLayouts/slideLayout747.xml"/><Relationship Id="rId216" Type="http://schemas.openxmlformats.org/officeDocument/2006/relationships/slideLayout" Target="../slideLayouts/slideLayout803.xml"/><Relationship Id="rId423" Type="http://schemas.openxmlformats.org/officeDocument/2006/relationships/slideLayout" Target="../slideLayouts/slideLayout1010.xml"/><Relationship Id="rId258" Type="http://schemas.openxmlformats.org/officeDocument/2006/relationships/slideLayout" Target="../slideLayouts/slideLayout845.xml"/><Relationship Id="rId465" Type="http://schemas.openxmlformats.org/officeDocument/2006/relationships/slideLayout" Target="../slideLayouts/slideLayout1052.xml"/><Relationship Id="rId22" Type="http://schemas.openxmlformats.org/officeDocument/2006/relationships/slideLayout" Target="../slideLayouts/slideLayout609.xml"/><Relationship Id="rId64" Type="http://schemas.openxmlformats.org/officeDocument/2006/relationships/slideLayout" Target="../slideLayouts/slideLayout651.xml"/><Relationship Id="rId118" Type="http://schemas.openxmlformats.org/officeDocument/2006/relationships/slideLayout" Target="../slideLayouts/slideLayout705.xml"/><Relationship Id="rId325" Type="http://schemas.openxmlformats.org/officeDocument/2006/relationships/slideLayout" Target="../slideLayouts/slideLayout912.xml"/><Relationship Id="rId367" Type="http://schemas.openxmlformats.org/officeDocument/2006/relationships/slideLayout" Target="../slideLayouts/slideLayout954.xml"/><Relationship Id="rId532" Type="http://schemas.openxmlformats.org/officeDocument/2006/relationships/slideLayout" Target="../slideLayouts/slideLayout1119.xml"/><Relationship Id="rId171" Type="http://schemas.openxmlformats.org/officeDocument/2006/relationships/slideLayout" Target="../slideLayouts/slideLayout758.xml"/><Relationship Id="rId227" Type="http://schemas.openxmlformats.org/officeDocument/2006/relationships/slideLayout" Target="../slideLayouts/slideLayout814.xml"/><Relationship Id="rId269" Type="http://schemas.openxmlformats.org/officeDocument/2006/relationships/slideLayout" Target="../slideLayouts/slideLayout856.xml"/><Relationship Id="rId434" Type="http://schemas.openxmlformats.org/officeDocument/2006/relationships/slideLayout" Target="../slideLayouts/slideLayout1021.xml"/><Relationship Id="rId476" Type="http://schemas.openxmlformats.org/officeDocument/2006/relationships/slideLayout" Target="../slideLayouts/slideLayout1063.xml"/><Relationship Id="rId33" Type="http://schemas.openxmlformats.org/officeDocument/2006/relationships/slideLayout" Target="../slideLayouts/slideLayout620.xml"/><Relationship Id="rId129" Type="http://schemas.openxmlformats.org/officeDocument/2006/relationships/slideLayout" Target="../slideLayouts/slideLayout716.xml"/><Relationship Id="rId280" Type="http://schemas.openxmlformats.org/officeDocument/2006/relationships/slideLayout" Target="../slideLayouts/slideLayout867.xml"/><Relationship Id="rId336" Type="http://schemas.openxmlformats.org/officeDocument/2006/relationships/slideLayout" Target="../slideLayouts/slideLayout923.xml"/><Relationship Id="rId501" Type="http://schemas.openxmlformats.org/officeDocument/2006/relationships/slideLayout" Target="../slideLayouts/slideLayout1088.xml"/><Relationship Id="rId543" Type="http://schemas.openxmlformats.org/officeDocument/2006/relationships/slideLayout" Target="../slideLayouts/slideLayout1130.xml"/><Relationship Id="rId75" Type="http://schemas.openxmlformats.org/officeDocument/2006/relationships/slideLayout" Target="../slideLayouts/slideLayout662.xml"/><Relationship Id="rId140" Type="http://schemas.openxmlformats.org/officeDocument/2006/relationships/slideLayout" Target="../slideLayouts/slideLayout727.xml"/><Relationship Id="rId182" Type="http://schemas.openxmlformats.org/officeDocument/2006/relationships/slideLayout" Target="../slideLayouts/slideLayout769.xml"/><Relationship Id="rId378" Type="http://schemas.openxmlformats.org/officeDocument/2006/relationships/slideLayout" Target="../slideLayouts/slideLayout965.xml"/><Relationship Id="rId403" Type="http://schemas.openxmlformats.org/officeDocument/2006/relationships/slideLayout" Target="../slideLayouts/slideLayout990.xml"/><Relationship Id="rId6" Type="http://schemas.openxmlformats.org/officeDocument/2006/relationships/slideLayout" Target="../slideLayouts/slideLayout593.xml"/><Relationship Id="rId238" Type="http://schemas.openxmlformats.org/officeDocument/2006/relationships/slideLayout" Target="../slideLayouts/slideLayout825.xml"/><Relationship Id="rId445" Type="http://schemas.openxmlformats.org/officeDocument/2006/relationships/slideLayout" Target="../slideLayouts/slideLayout1032.xml"/><Relationship Id="rId487" Type="http://schemas.openxmlformats.org/officeDocument/2006/relationships/slideLayout" Target="../slideLayouts/slideLayout1074.xml"/><Relationship Id="rId291" Type="http://schemas.openxmlformats.org/officeDocument/2006/relationships/slideLayout" Target="../slideLayouts/slideLayout878.xml"/><Relationship Id="rId305" Type="http://schemas.openxmlformats.org/officeDocument/2006/relationships/slideLayout" Target="../slideLayouts/slideLayout892.xml"/><Relationship Id="rId347" Type="http://schemas.openxmlformats.org/officeDocument/2006/relationships/slideLayout" Target="../slideLayouts/slideLayout934.xml"/><Relationship Id="rId512" Type="http://schemas.openxmlformats.org/officeDocument/2006/relationships/slideLayout" Target="../slideLayouts/slideLayout1099.xml"/><Relationship Id="rId44" Type="http://schemas.openxmlformats.org/officeDocument/2006/relationships/slideLayout" Target="../slideLayouts/slideLayout631.xml"/><Relationship Id="rId86" Type="http://schemas.openxmlformats.org/officeDocument/2006/relationships/slideLayout" Target="../slideLayouts/slideLayout673.xml"/><Relationship Id="rId151" Type="http://schemas.openxmlformats.org/officeDocument/2006/relationships/slideLayout" Target="../slideLayouts/slideLayout738.xml"/><Relationship Id="rId389" Type="http://schemas.openxmlformats.org/officeDocument/2006/relationships/slideLayout" Target="../slideLayouts/slideLayout976.xml"/><Relationship Id="rId193" Type="http://schemas.openxmlformats.org/officeDocument/2006/relationships/slideLayout" Target="../slideLayouts/slideLayout780.xml"/><Relationship Id="rId207" Type="http://schemas.openxmlformats.org/officeDocument/2006/relationships/slideLayout" Target="../slideLayouts/slideLayout794.xml"/><Relationship Id="rId249" Type="http://schemas.openxmlformats.org/officeDocument/2006/relationships/slideLayout" Target="../slideLayouts/slideLayout836.xml"/><Relationship Id="rId414" Type="http://schemas.openxmlformats.org/officeDocument/2006/relationships/slideLayout" Target="../slideLayouts/slideLayout1001.xml"/><Relationship Id="rId456" Type="http://schemas.openxmlformats.org/officeDocument/2006/relationships/slideLayout" Target="../slideLayouts/slideLayout1043.xml"/><Relationship Id="rId498" Type="http://schemas.openxmlformats.org/officeDocument/2006/relationships/slideLayout" Target="../slideLayouts/slideLayout1085.xml"/><Relationship Id="rId13" Type="http://schemas.openxmlformats.org/officeDocument/2006/relationships/slideLayout" Target="../slideLayouts/slideLayout600.xml"/><Relationship Id="rId109" Type="http://schemas.openxmlformats.org/officeDocument/2006/relationships/slideLayout" Target="../slideLayouts/slideLayout696.xml"/><Relationship Id="rId260" Type="http://schemas.openxmlformats.org/officeDocument/2006/relationships/slideLayout" Target="../slideLayouts/slideLayout847.xml"/><Relationship Id="rId316" Type="http://schemas.openxmlformats.org/officeDocument/2006/relationships/slideLayout" Target="../slideLayouts/slideLayout903.xml"/><Relationship Id="rId523" Type="http://schemas.openxmlformats.org/officeDocument/2006/relationships/slideLayout" Target="../slideLayouts/slideLayout1110.xml"/><Relationship Id="rId55" Type="http://schemas.openxmlformats.org/officeDocument/2006/relationships/slideLayout" Target="../slideLayouts/slideLayout642.xml"/><Relationship Id="rId97" Type="http://schemas.openxmlformats.org/officeDocument/2006/relationships/slideLayout" Target="../slideLayouts/slideLayout684.xml"/><Relationship Id="rId120" Type="http://schemas.openxmlformats.org/officeDocument/2006/relationships/slideLayout" Target="../slideLayouts/slideLayout707.xml"/><Relationship Id="rId358" Type="http://schemas.openxmlformats.org/officeDocument/2006/relationships/slideLayout" Target="../slideLayouts/slideLayout945.xml"/><Relationship Id="rId162" Type="http://schemas.openxmlformats.org/officeDocument/2006/relationships/slideLayout" Target="../slideLayouts/slideLayout749.xml"/><Relationship Id="rId218" Type="http://schemas.openxmlformats.org/officeDocument/2006/relationships/slideLayout" Target="../slideLayouts/slideLayout805.xml"/><Relationship Id="rId425" Type="http://schemas.openxmlformats.org/officeDocument/2006/relationships/slideLayout" Target="../slideLayouts/slideLayout1012.xml"/><Relationship Id="rId467" Type="http://schemas.openxmlformats.org/officeDocument/2006/relationships/slideLayout" Target="../slideLayouts/slideLayout1054.xml"/><Relationship Id="rId271" Type="http://schemas.openxmlformats.org/officeDocument/2006/relationships/slideLayout" Target="../slideLayouts/slideLayout858.xml"/><Relationship Id="rId24" Type="http://schemas.openxmlformats.org/officeDocument/2006/relationships/slideLayout" Target="../slideLayouts/slideLayout611.xml"/><Relationship Id="rId66" Type="http://schemas.openxmlformats.org/officeDocument/2006/relationships/slideLayout" Target="../slideLayouts/slideLayout653.xml"/><Relationship Id="rId131" Type="http://schemas.openxmlformats.org/officeDocument/2006/relationships/slideLayout" Target="../slideLayouts/slideLayout718.xml"/><Relationship Id="rId327" Type="http://schemas.openxmlformats.org/officeDocument/2006/relationships/slideLayout" Target="../slideLayouts/slideLayout914.xml"/><Relationship Id="rId369" Type="http://schemas.openxmlformats.org/officeDocument/2006/relationships/slideLayout" Target="../slideLayouts/slideLayout956.xml"/><Relationship Id="rId534" Type="http://schemas.openxmlformats.org/officeDocument/2006/relationships/slideLayout" Target="../slideLayouts/slideLayout1121.xml"/><Relationship Id="rId173" Type="http://schemas.openxmlformats.org/officeDocument/2006/relationships/slideLayout" Target="../slideLayouts/slideLayout760.xml"/><Relationship Id="rId229" Type="http://schemas.openxmlformats.org/officeDocument/2006/relationships/slideLayout" Target="../slideLayouts/slideLayout816.xml"/><Relationship Id="rId380" Type="http://schemas.openxmlformats.org/officeDocument/2006/relationships/slideLayout" Target="../slideLayouts/slideLayout967.xml"/><Relationship Id="rId436" Type="http://schemas.openxmlformats.org/officeDocument/2006/relationships/slideLayout" Target="../slideLayouts/slideLayout1023.xml"/><Relationship Id="rId240" Type="http://schemas.openxmlformats.org/officeDocument/2006/relationships/slideLayout" Target="../slideLayouts/slideLayout827.xml"/><Relationship Id="rId478" Type="http://schemas.openxmlformats.org/officeDocument/2006/relationships/slideLayout" Target="../slideLayouts/slideLayout1065.xml"/><Relationship Id="rId35" Type="http://schemas.openxmlformats.org/officeDocument/2006/relationships/slideLayout" Target="../slideLayouts/slideLayout622.xml"/><Relationship Id="rId77" Type="http://schemas.openxmlformats.org/officeDocument/2006/relationships/slideLayout" Target="../slideLayouts/slideLayout664.xml"/><Relationship Id="rId100" Type="http://schemas.openxmlformats.org/officeDocument/2006/relationships/slideLayout" Target="../slideLayouts/slideLayout687.xml"/><Relationship Id="rId282" Type="http://schemas.openxmlformats.org/officeDocument/2006/relationships/slideLayout" Target="../slideLayouts/slideLayout869.xml"/><Relationship Id="rId338" Type="http://schemas.openxmlformats.org/officeDocument/2006/relationships/slideLayout" Target="../slideLayouts/slideLayout925.xml"/><Relationship Id="rId503" Type="http://schemas.openxmlformats.org/officeDocument/2006/relationships/slideLayout" Target="../slideLayouts/slideLayout1090.xml"/><Relationship Id="rId545" Type="http://schemas.openxmlformats.org/officeDocument/2006/relationships/slideLayout" Target="../slideLayouts/slideLayout1132.xml"/><Relationship Id="rId8" Type="http://schemas.openxmlformats.org/officeDocument/2006/relationships/slideLayout" Target="../slideLayouts/slideLayout595.xml"/><Relationship Id="rId142" Type="http://schemas.openxmlformats.org/officeDocument/2006/relationships/slideLayout" Target="../slideLayouts/slideLayout729.xml"/><Relationship Id="rId184" Type="http://schemas.openxmlformats.org/officeDocument/2006/relationships/slideLayout" Target="../slideLayouts/slideLayout771.xml"/><Relationship Id="rId391" Type="http://schemas.openxmlformats.org/officeDocument/2006/relationships/slideLayout" Target="../slideLayouts/slideLayout978.xml"/><Relationship Id="rId405" Type="http://schemas.openxmlformats.org/officeDocument/2006/relationships/slideLayout" Target="../slideLayouts/slideLayout992.xml"/><Relationship Id="rId447" Type="http://schemas.openxmlformats.org/officeDocument/2006/relationships/slideLayout" Target="../slideLayouts/slideLayout1034.xml"/><Relationship Id="rId251" Type="http://schemas.openxmlformats.org/officeDocument/2006/relationships/slideLayout" Target="../slideLayouts/slideLayout838.xml"/><Relationship Id="rId489" Type="http://schemas.openxmlformats.org/officeDocument/2006/relationships/slideLayout" Target="../slideLayouts/slideLayout1076.xml"/><Relationship Id="rId46" Type="http://schemas.openxmlformats.org/officeDocument/2006/relationships/slideLayout" Target="../slideLayouts/slideLayout633.xml"/><Relationship Id="rId293" Type="http://schemas.openxmlformats.org/officeDocument/2006/relationships/slideLayout" Target="../slideLayouts/slideLayout880.xml"/><Relationship Id="rId307" Type="http://schemas.openxmlformats.org/officeDocument/2006/relationships/slideLayout" Target="../slideLayouts/slideLayout894.xml"/><Relationship Id="rId349" Type="http://schemas.openxmlformats.org/officeDocument/2006/relationships/slideLayout" Target="../slideLayouts/slideLayout936.xml"/><Relationship Id="rId514" Type="http://schemas.openxmlformats.org/officeDocument/2006/relationships/slideLayout" Target="../slideLayouts/slideLayout1101.xml"/><Relationship Id="rId88" Type="http://schemas.openxmlformats.org/officeDocument/2006/relationships/slideLayout" Target="../slideLayouts/slideLayout675.xml"/><Relationship Id="rId111" Type="http://schemas.openxmlformats.org/officeDocument/2006/relationships/slideLayout" Target="../slideLayouts/slideLayout698.xml"/><Relationship Id="rId153" Type="http://schemas.openxmlformats.org/officeDocument/2006/relationships/slideLayout" Target="../slideLayouts/slideLayout740.xml"/><Relationship Id="rId195" Type="http://schemas.openxmlformats.org/officeDocument/2006/relationships/slideLayout" Target="../slideLayouts/slideLayout782.xml"/><Relationship Id="rId209" Type="http://schemas.openxmlformats.org/officeDocument/2006/relationships/slideLayout" Target="../slideLayouts/slideLayout796.xml"/><Relationship Id="rId360" Type="http://schemas.openxmlformats.org/officeDocument/2006/relationships/slideLayout" Target="../slideLayouts/slideLayout947.xml"/><Relationship Id="rId416" Type="http://schemas.openxmlformats.org/officeDocument/2006/relationships/slideLayout" Target="../slideLayouts/slideLayout1003.xml"/><Relationship Id="rId220" Type="http://schemas.openxmlformats.org/officeDocument/2006/relationships/slideLayout" Target="../slideLayouts/slideLayout807.xml"/><Relationship Id="rId458" Type="http://schemas.openxmlformats.org/officeDocument/2006/relationships/slideLayout" Target="../slideLayouts/slideLayout1045.xml"/><Relationship Id="rId15" Type="http://schemas.openxmlformats.org/officeDocument/2006/relationships/slideLayout" Target="../slideLayouts/slideLayout602.xml"/><Relationship Id="rId57" Type="http://schemas.openxmlformats.org/officeDocument/2006/relationships/slideLayout" Target="../slideLayouts/slideLayout644.xml"/><Relationship Id="rId262" Type="http://schemas.openxmlformats.org/officeDocument/2006/relationships/slideLayout" Target="../slideLayouts/slideLayout849.xml"/><Relationship Id="rId318" Type="http://schemas.openxmlformats.org/officeDocument/2006/relationships/slideLayout" Target="../slideLayouts/slideLayout905.xml"/><Relationship Id="rId525" Type="http://schemas.openxmlformats.org/officeDocument/2006/relationships/slideLayout" Target="../slideLayouts/slideLayout1112.xml"/><Relationship Id="rId99" Type="http://schemas.openxmlformats.org/officeDocument/2006/relationships/slideLayout" Target="../slideLayouts/slideLayout686.xml"/><Relationship Id="rId122" Type="http://schemas.openxmlformats.org/officeDocument/2006/relationships/slideLayout" Target="../slideLayouts/slideLayout709.xml"/><Relationship Id="rId164" Type="http://schemas.openxmlformats.org/officeDocument/2006/relationships/slideLayout" Target="../slideLayouts/slideLayout751.xml"/><Relationship Id="rId371" Type="http://schemas.openxmlformats.org/officeDocument/2006/relationships/slideLayout" Target="../slideLayouts/slideLayout958.xml"/><Relationship Id="rId427" Type="http://schemas.openxmlformats.org/officeDocument/2006/relationships/slideLayout" Target="../slideLayouts/slideLayout1014.xml"/><Relationship Id="rId469" Type="http://schemas.openxmlformats.org/officeDocument/2006/relationships/slideLayout" Target="../slideLayouts/slideLayout1056.xml"/><Relationship Id="rId26" Type="http://schemas.openxmlformats.org/officeDocument/2006/relationships/slideLayout" Target="../slideLayouts/slideLayout613.xml"/><Relationship Id="rId231" Type="http://schemas.openxmlformats.org/officeDocument/2006/relationships/slideLayout" Target="../slideLayouts/slideLayout818.xml"/><Relationship Id="rId273" Type="http://schemas.openxmlformats.org/officeDocument/2006/relationships/slideLayout" Target="../slideLayouts/slideLayout860.xml"/><Relationship Id="rId329" Type="http://schemas.openxmlformats.org/officeDocument/2006/relationships/slideLayout" Target="../slideLayouts/slideLayout916.xml"/><Relationship Id="rId480" Type="http://schemas.openxmlformats.org/officeDocument/2006/relationships/slideLayout" Target="../slideLayouts/slideLayout1067.xml"/><Relationship Id="rId536" Type="http://schemas.openxmlformats.org/officeDocument/2006/relationships/slideLayout" Target="../slideLayouts/slideLayout1123.xml"/><Relationship Id="rId68" Type="http://schemas.openxmlformats.org/officeDocument/2006/relationships/slideLayout" Target="../slideLayouts/slideLayout655.xml"/><Relationship Id="rId133" Type="http://schemas.openxmlformats.org/officeDocument/2006/relationships/slideLayout" Target="../slideLayouts/slideLayout720.xml"/><Relationship Id="rId175" Type="http://schemas.openxmlformats.org/officeDocument/2006/relationships/slideLayout" Target="../slideLayouts/slideLayout762.xml"/><Relationship Id="rId340" Type="http://schemas.openxmlformats.org/officeDocument/2006/relationships/slideLayout" Target="../slideLayouts/slideLayout927.xml"/><Relationship Id="rId200" Type="http://schemas.openxmlformats.org/officeDocument/2006/relationships/slideLayout" Target="../slideLayouts/slideLayout787.xml"/><Relationship Id="rId382" Type="http://schemas.openxmlformats.org/officeDocument/2006/relationships/slideLayout" Target="../slideLayouts/slideLayout969.xml"/><Relationship Id="rId438" Type="http://schemas.openxmlformats.org/officeDocument/2006/relationships/slideLayout" Target="../slideLayouts/slideLayout1025.xml"/><Relationship Id="rId242" Type="http://schemas.openxmlformats.org/officeDocument/2006/relationships/slideLayout" Target="../slideLayouts/slideLayout829.xml"/><Relationship Id="rId284" Type="http://schemas.openxmlformats.org/officeDocument/2006/relationships/slideLayout" Target="../slideLayouts/slideLayout871.xml"/><Relationship Id="rId491" Type="http://schemas.openxmlformats.org/officeDocument/2006/relationships/slideLayout" Target="../slideLayouts/slideLayout1078.xml"/><Relationship Id="rId505" Type="http://schemas.openxmlformats.org/officeDocument/2006/relationships/slideLayout" Target="../slideLayouts/slideLayout1092.xml"/><Relationship Id="rId37" Type="http://schemas.openxmlformats.org/officeDocument/2006/relationships/slideLayout" Target="../slideLayouts/slideLayout624.xml"/><Relationship Id="rId79" Type="http://schemas.openxmlformats.org/officeDocument/2006/relationships/slideLayout" Target="../slideLayouts/slideLayout666.xml"/><Relationship Id="rId102" Type="http://schemas.openxmlformats.org/officeDocument/2006/relationships/slideLayout" Target="../slideLayouts/slideLayout689.xml"/><Relationship Id="rId144" Type="http://schemas.openxmlformats.org/officeDocument/2006/relationships/slideLayout" Target="../slideLayouts/slideLayout731.xml"/><Relationship Id="rId547" Type="http://schemas.openxmlformats.org/officeDocument/2006/relationships/slideLayout" Target="../slideLayouts/slideLayout1134.xml"/><Relationship Id="rId90" Type="http://schemas.openxmlformats.org/officeDocument/2006/relationships/slideLayout" Target="../slideLayouts/slideLayout677.xml"/><Relationship Id="rId186" Type="http://schemas.openxmlformats.org/officeDocument/2006/relationships/slideLayout" Target="../slideLayouts/slideLayout773.xml"/><Relationship Id="rId351" Type="http://schemas.openxmlformats.org/officeDocument/2006/relationships/slideLayout" Target="../slideLayouts/slideLayout938.xml"/><Relationship Id="rId393" Type="http://schemas.openxmlformats.org/officeDocument/2006/relationships/slideLayout" Target="../slideLayouts/slideLayout980.xml"/><Relationship Id="rId407" Type="http://schemas.openxmlformats.org/officeDocument/2006/relationships/slideLayout" Target="../slideLayouts/slideLayout994.xml"/><Relationship Id="rId449" Type="http://schemas.openxmlformats.org/officeDocument/2006/relationships/slideLayout" Target="../slideLayouts/slideLayout1036.xml"/><Relationship Id="rId211" Type="http://schemas.openxmlformats.org/officeDocument/2006/relationships/slideLayout" Target="../slideLayouts/slideLayout798.xml"/><Relationship Id="rId253" Type="http://schemas.openxmlformats.org/officeDocument/2006/relationships/slideLayout" Target="../slideLayouts/slideLayout840.xml"/><Relationship Id="rId295" Type="http://schemas.openxmlformats.org/officeDocument/2006/relationships/slideLayout" Target="../slideLayouts/slideLayout882.xml"/><Relationship Id="rId309" Type="http://schemas.openxmlformats.org/officeDocument/2006/relationships/slideLayout" Target="../slideLayouts/slideLayout896.xml"/><Relationship Id="rId460" Type="http://schemas.openxmlformats.org/officeDocument/2006/relationships/slideLayout" Target="../slideLayouts/slideLayout1047.xml"/><Relationship Id="rId516" Type="http://schemas.openxmlformats.org/officeDocument/2006/relationships/slideLayout" Target="../slideLayouts/slideLayout1103.xml"/><Relationship Id="rId48" Type="http://schemas.openxmlformats.org/officeDocument/2006/relationships/slideLayout" Target="../slideLayouts/slideLayout635.xml"/><Relationship Id="rId113" Type="http://schemas.openxmlformats.org/officeDocument/2006/relationships/slideLayout" Target="../slideLayouts/slideLayout700.xml"/><Relationship Id="rId320" Type="http://schemas.openxmlformats.org/officeDocument/2006/relationships/slideLayout" Target="../slideLayouts/slideLayout907.xml"/><Relationship Id="rId155" Type="http://schemas.openxmlformats.org/officeDocument/2006/relationships/slideLayout" Target="../slideLayouts/slideLayout742.xml"/><Relationship Id="rId197" Type="http://schemas.openxmlformats.org/officeDocument/2006/relationships/slideLayout" Target="../slideLayouts/slideLayout784.xml"/><Relationship Id="rId362" Type="http://schemas.openxmlformats.org/officeDocument/2006/relationships/slideLayout" Target="../slideLayouts/slideLayout949.xml"/><Relationship Id="rId418" Type="http://schemas.openxmlformats.org/officeDocument/2006/relationships/slideLayout" Target="../slideLayouts/slideLayout1005.xml"/><Relationship Id="rId222" Type="http://schemas.openxmlformats.org/officeDocument/2006/relationships/slideLayout" Target="../slideLayouts/slideLayout809.xml"/><Relationship Id="rId264" Type="http://schemas.openxmlformats.org/officeDocument/2006/relationships/slideLayout" Target="../slideLayouts/slideLayout851.xml"/><Relationship Id="rId471" Type="http://schemas.openxmlformats.org/officeDocument/2006/relationships/slideLayout" Target="../slideLayouts/slideLayout1058.xml"/><Relationship Id="rId17" Type="http://schemas.openxmlformats.org/officeDocument/2006/relationships/slideLayout" Target="../slideLayouts/slideLayout604.xml"/><Relationship Id="rId59" Type="http://schemas.openxmlformats.org/officeDocument/2006/relationships/slideLayout" Target="../slideLayouts/slideLayout646.xml"/><Relationship Id="rId124" Type="http://schemas.openxmlformats.org/officeDocument/2006/relationships/slideLayout" Target="../slideLayouts/slideLayout711.xml"/><Relationship Id="rId527" Type="http://schemas.openxmlformats.org/officeDocument/2006/relationships/slideLayout" Target="../slideLayouts/slideLayout1114.xml"/><Relationship Id="rId70" Type="http://schemas.openxmlformats.org/officeDocument/2006/relationships/slideLayout" Target="../slideLayouts/slideLayout657.xml"/><Relationship Id="rId166" Type="http://schemas.openxmlformats.org/officeDocument/2006/relationships/slideLayout" Target="../slideLayouts/slideLayout753.xml"/><Relationship Id="rId331" Type="http://schemas.openxmlformats.org/officeDocument/2006/relationships/slideLayout" Target="../slideLayouts/slideLayout918.xml"/><Relationship Id="rId373" Type="http://schemas.openxmlformats.org/officeDocument/2006/relationships/slideLayout" Target="../slideLayouts/slideLayout960.xml"/><Relationship Id="rId429" Type="http://schemas.openxmlformats.org/officeDocument/2006/relationships/slideLayout" Target="../slideLayouts/slideLayout1016.xml"/><Relationship Id="rId1" Type="http://schemas.openxmlformats.org/officeDocument/2006/relationships/slideLayout" Target="../slideLayouts/slideLayout588.xml"/><Relationship Id="rId233" Type="http://schemas.openxmlformats.org/officeDocument/2006/relationships/slideLayout" Target="../slideLayouts/slideLayout820.xml"/><Relationship Id="rId440" Type="http://schemas.openxmlformats.org/officeDocument/2006/relationships/slideLayout" Target="../slideLayouts/slideLayout1027.xml"/><Relationship Id="rId28" Type="http://schemas.openxmlformats.org/officeDocument/2006/relationships/slideLayout" Target="../slideLayouts/slideLayout615.xml"/><Relationship Id="rId275" Type="http://schemas.openxmlformats.org/officeDocument/2006/relationships/slideLayout" Target="../slideLayouts/slideLayout862.xml"/><Relationship Id="rId300" Type="http://schemas.openxmlformats.org/officeDocument/2006/relationships/slideLayout" Target="../slideLayouts/slideLayout887.xml"/><Relationship Id="rId482" Type="http://schemas.openxmlformats.org/officeDocument/2006/relationships/slideLayout" Target="../slideLayouts/slideLayout1069.xml"/><Relationship Id="rId538" Type="http://schemas.openxmlformats.org/officeDocument/2006/relationships/slideLayout" Target="../slideLayouts/slideLayout1125.xml"/><Relationship Id="rId81" Type="http://schemas.openxmlformats.org/officeDocument/2006/relationships/slideLayout" Target="../slideLayouts/slideLayout668.xml"/><Relationship Id="rId135" Type="http://schemas.openxmlformats.org/officeDocument/2006/relationships/slideLayout" Target="../slideLayouts/slideLayout722.xml"/><Relationship Id="rId177" Type="http://schemas.openxmlformats.org/officeDocument/2006/relationships/slideLayout" Target="../slideLayouts/slideLayout764.xml"/><Relationship Id="rId342" Type="http://schemas.openxmlformats.org/officeDocument/2006/relationships/slideLayout" Target="../slideLayouts/slideLayout929.xml"/><Relationship Id="rId384" Type="http://schemas.openxmlformats.org/officeDocument/2006/relationships/slideLayout" Target="../slideLayouts/slideLayout971.xml"/><Relationship Id="rId202" Type="http://schemas.openxmlformats.org/officeDocument/2006/relationships/slideLayout" Target="../slideLayouts/slideLayout789.xml"/><Relationship Id="rId244" Type="http://schemas.openxmlformats.org/officeDocument/2006/relationships/slideLayout" Target="../slideLayouts/slideLayout831.xml"/><Relationship Id="rId39" Type="http://schemas.openxmlformats.org/officeDocument/2006/relationships/slideLayout" Target="../slideLayouts/slideLayout626.xml"/><Relationship Id="rId286" Type="http://schemas.openxmlformats.org/officeDocument/2006/relationships/slideLayout" Target="../slideLayouts/slideLayout873.xml"/><Relationship Id="rId451" Type="http://schemas.openxmlformats.org/officeDocument/2006/relationships/slideLayout" Target="../slideLayouts/slideLayout1038.xml"/><Relationship Id="rId493" Type="http://schemas.openxmlformats.org/officeDocument/2006/relationships/slideLayout" Target="../slideLayouts/slideLayout1080.xml"/><Relationship Id="rId507" Type="http://schemas.openxmlformats.org/officeDocument/2006/relationships/slideLayout" Target="../slideLayouts/slideLayout1094.xml"/><Relationship Id="rId549" Type="http://schemas.openxmlformats.org/officeDocument/2006/relationships/theme" Target="../theme/theme5.xml"/><Relationship Id="rId50" Type="http://schemas.openxmlformats.org/officeDocument/2006/relationships/slideLayout" Target="../slideLayouts/slideLayout637.xml"/><Relationship Id="rId104" Type="http://schemas.openxmlformats.org/officeDocument/2006/relationships/slideLayout" Target="../slideLayouts/slideLayout691.xml"/><Relationship Id="rId146" Type="http://schemas.openxmlformats.org/officeDocument/2006/relationships/slideLayout" Target="../slideLayouts/slideLayout733.xml"/><Relationship Id="rId188" Type="http://schemas.openxmlformats.org/officeDocument/2006/relationships/slideLayout" Target="../slideLayouts/slideLayout775.xml"/><Relationship Id="rId311" Type="http://schemas.openxmlformats.org/officeDocument/2006/relationships/slideLayout" Target="../slideLayouts/slideLayout898.xml"/><Relationship Id="rId353" Type="http://schemas.openxmlformats.org/officeDocument/2006/relationships/slideLayout" Target="../slideLayouts/slideLayout940.xml"/><Relationship Id="rId395" Type="http://schemas.openxmlformats.org/officeDocument/2006/relationships/slideLayout" Target="../slideLayouts/slideLayout982.xml"/><Relationship Id="rId409" Type="http://schemas.openxmlformats.org/officeDocument/2006/relationships/slideLayout" Target="../slideLayouts/slideLayout996.xml"/><Relationship Id="rId92" Type="http://schemas.openxmlformats.org/officeDocument/2006/relationships/slideLayout" Target="../slideLayouts/slideLayout679.xml"/><Relationship Id="rId213" Type="http://schemas.openxmlformats.org/officeDocument/2006/relationships/slideLayout" Target="../slideLayouts/slideLayout800.xml"/><Relationship Id="rId420" Type="http://schemas.openxmlformats.org/officeDocument/2006/relationships/slideLayout" Target="../slideLayouts/slideLayout1007.xml"/><Relationship Id="rId255" Type="http://schemas.openxmlformats.org/officeDocument/2006/relationships/slideLayout" Target="../slideLayouts/slideLayout842.xml"/><Relationship Id="rId297" Type="http://schemas.openxmlformats.org/officeDocument/2006/relationships/slideLayout" Target="../slideLayouts/slideLayout884.xml"/><Relationship Id="rId462" Type="http://schemas.openxmlformats.org/officeDocument/2006/relationships/slideLayout" Target="../slideLayouts/slideLayout1049.xml"/><Relationship Id="rId518" Type="http://schemas.openxmlformats.org/officeDocument/2006/relationships/slideLayout" Target="../slideLayouts/slideLayout1105.xml"/><Relationship Id="rId115" Type="http://schemas.openxmlformats.org/officeDocument/2006/relationships/slideLayout" Target="../slideLayouts/slideLayout702.xml"/><Relationship Id="rId157" Type="http://schemas.openxmlformats.org/officeDocument/2006/relationships/slideLayout" Target="../slideLayouts/slideLayout744.xml"/><Relationship Id="rId322" Type="http://schemas.openxmlformats.org/officeDocument/2006/relationships/slideLayout" Target="../slideLayouts/slideLayout909.xml"/><Relationship Id="rId364" Type="http://schemas.openxmlformats.org/officeDocument/2006/relationships/slideLayout" Target="../slideLayouts/slideLayout951.xml"/><Relationship Id="rId61" Type="http://schemas.openxmlformats.org/officeDocument/2006/relationships/slideLayout" Target="../slideLayouts/slideLayout648.xml"/><Relationship Id="rId199" Type="http://schemas.openxmlformats.org/officeDocument/2006/relationships/slideLayout" Target="../slideLayouts/slideLayout786.xml"/><Relationship Id="rId19" Type="http://schemas.openxmlformats.org/officeDocument/2006/relationships/slideLayout" Target="../slideLayouts/slideLayout606.xml"/><Relationship Id="rId224" Type="http://schemas.openxmlformats.org/officeDocument/2006/relationships/slideLayout" Target="../slideLayouts/slideLayout811.xml"/><Relationship Id="rId266" Type="http://schemas.openxmlformats.org/officeDocument/2006/relationships/slideLayout" Target="../slideLayouts/slideLayout853.xml"/><Relationship Id="rId431" Type="http://schemas.openxmlformats.org/officeDocument/2006/relationships/slideLayout" Target="../slideLayouts/slideLayout1018.xml"/><Relationship Id="rId473" Type="http://schemas.openxmlformats.org/officeDocument/2006/relationships/slideLayout" Target="../slideLayouts/slideLayout1060.xml"/><Relationship Id="rId529" Type="http://schemas.openxmlformats.org/officeDocument/2006/relationships/slideLayout" Target="../slideLayouts/slideLayout1116.xml"/><Relationship Id="rId30" Type="http://schemas.openxmlformats.org/officeDocument/2006/relationships/slideLayout" Target="../slideLayouts/slideLayout617.xml"/><Relationship Id="rId126" Type="http://schemas.openxmlformats.org/officeDocument/2006/relationships/slideLayout" Target="../slideLayouts/slideLayout713.xml"/><Relationship Id="rId168" Type="http://schemas.openxmlformats.org/officeDocument/2006/relationships/slideLayout" Target="../slideLayouts/slideLayout755.xml"/><Relationship Id="rId333" Type="http://schemas.openxmlformats.org/officeDocument/2006/relationships/slideLayout" Target="../slideLayouts/slideLayout920.xml"/><Relationship Id="rId540" Type="http://schemas.openxmlformats.org/officeDocument/2006/relationships/slideLayout" Target="../slideLayouts/slideLayout1127.xml"/><Relationship Id="rId72" Type="http://schemas.openxmlformats.org/officeDocument/2006/relationships/slideLayout" Target="../slideLayouts/slideLayout659.xml"/><Relationship Id="rId375" Type="http://schemas.openxmlformats.org/officeDocument/2006/relationships/slideLayout" Target="../slideLayouts/slideLayout962.xml"/><Relationship Id="rId3" Type="http://schemas.openxmlformats.org/officeDocument/2006/relationships/slideLayout" Target="../slideLayouts/slideLayout590.xml"/><Relationship Id="rId235" Type="http://schemas.openxmlformats.org/officeDocument/2006/relationships/slideLayout" Target="../slideLayouts/slideLayout822.xml"/><Relationship Id="rId277" Type="http://schemas.openxmlformats.org/officeDocument/2006/relationships/slideLayout" Target="../slideLayouts/slideLayout864.xml"/><Relationship Id="rId400" Type="http://schemas.openxmlformats.org/officeDocument/2006/relationships/slideLayout" Target="../slideLayouts/slideLayout987.xml"/><Relationship Id="rId442" Type="http://schemas.openxmlformats.org/officeDocument/2006/relationships/slideLayout" Target="../slideLayouts/slideLayout1029.xml"/><Relationship Id="rId484" Type="http://schemas.openxmlformats.org/officeDocument/2006/relationships/slideLayout" Target="../slideLayouts/slideLayout1071.xml"/><Relationship Id="rId137" Type="http://schemas.openxmlformats.org/officeDocument/2006/relationships/slideLayout" Target="../slideLayouts/slideLayout724.xml"/><Relationship Id="rId302" Type="http://schemas.openxmlformats.org/officeDocument/2006/relationships/slideLayout" Target="../slideLayouts/slideLayout889.xml"/><Relationship Id="rId344" Type="http://schemas.openxmlformats.org/officeDocument/2006/relationships/slideLayout" Target="../slideLayouts/slideLayout931.xml"/><Relationship Id="rId41" Type="http://schemas.openxmlformats.org/officeDocument/2006/relationships/slideLayout" Target="../slideLayouts/slideLayout628.xml"/><Relationship Id="rId83" Type="http://schemas.openxmlformats.org/officeDocument/2006/relationships/slideLayout" Target="../slideLayouts/slideLayout670.xml"/><Relationship Id="rId179" Type="http://schemas.openxmlformats.org/officeDocument/2006/relationships/slideLayout" Target="../slideLayouts/slideLayout766.xml"/><Relationship Id="rId386" Type="http://schemas.openxmlformats.org/officeDocument/2006/relationships/slideLayout" Target="../slideLayouts/slideLayout973.xml"/><Relationship Id="rId190" Type="http://schemas.openxmlformats.org/officeDocument/2006/relationships/slideLayout" Target="../slideLayouts/slideLayout777.xml"/><Relationship Id="rId204" Type="http://schemas.openxmlformats.org/officeDocument/2006/relationships/slideLayout" Target="../slideLayouts/slideLayout791.xml"/><Relationship Id="rId246" Type="http://schemas.openxmlformats.org/officeDocument/2006/relationships/slideLayout" Target="../slideLayouts/slideLayout833.xml"/><Relationship Id="rId288" Type="http://schemas.openxmlformats.org/officeDocument/2006/relationships/slideLayout" Target="../slideLayouts/slideLayout875.xml"/><Relationship Id="rId411" Type="http://schemas.openxmlformats.org/officeDocument/2006/relationships/slideLayout" Target="../slideLayouts/slideLayout998.xml"/><Relationship Id="rId453" Type="http://schemas.openxmlformats.org/officeDocument/2006/relationships/slideLayout" Target="../slideLayouts/slideLayout1040.xml"/><Relationship Id="rId509" Type="http://schemas.openxmlformats.org/officeDocument/2006/relationships/slideLayout" Target="../slideLayouts/slideLayout1096.xml"/><Relationship Id="rId106" Type="http://schemas.openxmlformats.org/officeDocument/2006/relationships/slideLayout" Target="../slideLayouts/slideLayout693.xml"/><Relationship Id="rId313" Type="http://schemas.openxmlformats.org/officeDocument/2006/relationships/slideLayout" Target="../slideLayouts/slideLayout900.xml"/><Relationship Id="rId495" Type="http://schemas.openxmlformats.org/officeDocument/2006/relationships/slideLayout" Target="../slideLayouts/slideLayout1082.xml"/><Relationship Id="rId10" Type="http://schemas.openxmlformats.org/officeDocument/2006/relationships/slideLayout" Target="../slideLayouts/slideLayout597.xml"/><Relationship Id="rId52" Type="http://schemas.openxmlformats.org/officeDocument/2006/relationships/slideLayout" Target="../slideLayouts/slideLayout639.xml"/><Relationship Id="rId94" Type="http://schemas.openxmlformats.org/officeDocument/2006/relationships/slideLayout" Target="../slideLayouts/slideLayout681.xml"/><Relationship Id="rId148" Type="http://schemas.openxmlformats.org/officeDocument/2006/relationships/slideLayout" Target="../slideLayouts/slideLayout735.xml"/><Relationship Id="rId355" Type="http://schemas.openxmlformats.org/officeDocument/2006/relationships/slideLayout" Target="../slideLayouts/slideLayout942.xml"/><Relationship Id="rId397" Type="http://schemas.openxmlformats.org/officeDocument/2006/relationships/slideLayout" Target="../slideLayouts/slideLayout984.xml"/><Relationship Id="rId520" Type="http://schemas.openxmlformats.org/officeDocument/2006/relationships/slideLayout" Target="../slideLayouts/slideLayout1107.xml"/><Relationship Id="rId215" Type="http://schemas.openxmlformats.org/officeDocument/2006/relationships/slideLayout" Target="../slideLayouts/slideLayout802.xml"/><Relationship Id="rId257" Type="http://schemas.openxmlformats.org/officeDocument/2006/relationships/slideLayout" Target="../slideLayouts/slideLayout844.xml"/><Relationship Id="rId422" Type="http://schemas.openxmlformats.org/officeDocument/2006/relationships/slideLayout" Target="../slideLayouts/slideLayout1009.xml"/><Relationship Id="rId464" Type="http://schemas.openxmlformats.org/officeDocument/2006/relationships/slideLayout" Target="../slideLayouts/slideLayout1051.xml"/><Relationship Id="rId299" Type="http://schemas.openxmlformats.org/officeDocument/2006/relationships/slideLayout" Target="../slideLayouts/slideLayout886.xml"/><Relationship Id="rId63" Type="http://schemas.openxmlformats.org/officeDocument/2006/relationships/slideLayout" Target="../slideLayouts/slideLayout650.xml"/><Relationship Id="rId159" Type="http://schemas.openxmlformats.org/officeDocument/2006/relationships/slideLayout" Target="../slideLayouts/slideLayout746.xml"/><Relationship Id="rId366" Type="http://schemas.openxmlformats.org/officeDocument/2006/relationships/slideLayout" Target="../slideLayouts/slideLayout953.xml"/><Relationship Id="rId226" Type="http://schemas.openxmlformats.org/officeDocument/2006/relationships/slideLayout" Target="../slideLayouts/slideLayout813.xml"/><Relationship Id="rId433" Type="http://schemas.openxmlformats.org/officeDocument/2006/relationships/slideLayout" Target="../slideLayouts/slideLayout1020.xml"/><Relationship Id="rId74" Type="http://schemas.openxmlformats.org/officeDocument/2006/relationships/slideLayout" Target="../slideLayouts/slideLayout661.xml"/><Relationship Id="rId377" Type="http://schemas.openxmlformats.org/officeDocument/2006/relationships/slideLayout" Target="../slideLayouts/slideLayout964.xml"/><Relationship Id="rId500" Type="http://schemas.openxmlformats.org/officeDocument/2006/relationships/slideLayout" Target="../slideLayouts/slideLayout1087.xml"/><Relationship Id="rId5" Type="http://schemas.openxmlformats.org/officeDocument/2006/relationships/slideLayout" Target="../slideLayouts/slideLayout592.xml"/><Relationship Id="rId237" Type="http://schemas.openxmlformats.org/officeDocument/2006/relationships/slideLayout" Target="../slideLayouts/slideLayout824.xml"/><Relationship Id="rId444" Type="http://schemas.openxmlformats.org/officeDocument/2006/relationships/slideLayout" Target="../slideLayouts/slideLayout1031.xml"/><Relationship Id="rId290" Type="http://schemas.openxmlformats.org/officeDocument/2006/relationships/slideLayout" Target="../slideLayouts/slideLayout877.xml"/><Relationship Id="rId304" Type="http://schemas.openxmlformats.org/officeDocument/2006/relationships/slideLayout" Target="../slideLayouts/slideLayout891.xml"/><Relationship Id="rId388" Type="http://schemas.openxmlformats.org/officeDocument/2006/relationships/slideLayout" Target="../slideLayouts/slideLayout975.xml"/><Relationship Id="rId511" Type="http://schemas.openxmlformats.org/officeDocument/2006/relationships/slideLayout" Target="../slideLayouts/slideLayout1098.xml"/><Relationship Id="rId85" Type="http://schemas.openxmlformats.org/officeDocument/2006/relationships/slideLayout" Target="../slideLayouts/slideLayout672.xml"/><Relationship Id="rId150" Type="http://schemas.openxmlformats.org/officeDocument/2006/relationships/slideLayout" Target="../slideLayouts/slideLayout737.xml"/><Relationship Id="rId248" Type="http://schemas.openxmlformats.org/officeDocument/2006/relationships/slideLayout" Target="../slideLayouts/slideLayout835.xml"/><Relationship Id="rId455" Type="http://schemas.openxmlformats.org/officeDocument/2006/relationships/slideLayout" Target="../slideLayouts/slideLayout10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143.xml"/><Relationship Id="rId13" Type="http://schemas.openxmlformats.org/officeDocument/2006/relationships/slideLayout" Target="../slideLayouts/slideLayout1148.xml"/><Relationship Id="rId3" Type="http://schemas.openxmlformats.org/officeDocument/2006/relationships/slideLayout" Target="../slideLayouts/slideLayout1138.xml"/><Relationship Id="rId7" Type="http://schemas.openxmlformats.org/officeDocument/2006/relationships/slideLayout" Target="../slideLayouts/slideLayout1142.xml"/><Relationship Id="rId12" Type="http://schemas.openxmlformats.org/officeDocument/2006/relationships/slideLayout" Target="../slideLayouts/slideLayout1147.xml"/><Relationship Id="rId2" Type="http://schemas.openxmlformats.org/officeDocument/2006/relationships/slideLayout" Target="../slideLayouts/slideLayout1137.xml"/><Relationship Id="rId1" Type="http://schemas.openxmlformats.org/officeDocument/2006/relationships/slideLayout" Target="../slideLayouts/slideLayout1136.xml"/><Relationship Id="rId6" Type="http://schemas.openxmlformats.org/officeDocument/2006/relationships/slideLayout" Target="../slideLayouts/slideLayout1141.xml"/><Relationship Id="rId11" Type="http://schemas.openxmlformats.org/officeDocument/2006/relationships/slideLayout" Target="../slideLayouts/slideLayout1146.xml"/><Relationship Id="rId5" Type="http://schemas.openxmlformats.org/officeDocument/2006/relationships/slideLayout" Target="../slideLayouts/slideLayout1140.xml"/><Relationship Id="rId10" Type="http://schemas.openxmlformats.org/officeDocument/2006/relationships/slideLayout" Target="../slideLayouts/slideLayout1145.xml"/><Relationship Id="rId4" Type="http://schemas.openxmlformats.org/officeDocument/2006/relationships/slideLayout" Target="../slideLayouts/slideLayout1139.xml"/><Relationship Id="rId9" Type="http://schemas.openxmlformats.org/officeDocument/2006/relationships/slideLayout" Target="../slideLayouts/slideLayout114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56.xml"/><Relationship Id="rId13" Type="http://schemas.openxmlformats.org/officeDocument/2006/relationships/slideLayout" Target="../slideLayouts/slideLayout1161.xml"/><Relationship Id="rId3" Type="http://schemas.openxmlformats.org/officeDocument/2006/relationships/slideLayout" Target="../slideLayouts/slideLayout1151.xml"/><Relationship Id="rId7" Type="http://schemas.openxmlformats.org/officeDocument/2006/relationships/slideLayout" Target="../slideLayouts/slideLayout1155.xml"/><Relationship Id="rId12" Type="http://schemas.openxmlformats.org/officeDocument/2006/relationships/slideLayout" Target="../slideLayouts/slideLayout1160.xml"/><Relationship Id="rId2" Type="http://schemas.openxmlformats.org/officeDocument/2006/relationships/slideLayout" Target="../slideLayouts/slideLayout1150.xml"/><Relationship Id="rId1" Type="http://schemas.openxmlformats.org/officeDocument/2006/relationships/slideLayout" Target="../slideLayouts/slideLayout1149.xml"/><Relationship Id="rId6" Type="http://schemas.openxmlformats.org/officeDocument/2006/relationships/slideLayout" Target="../slideLayouts/slideLayout1154.xml"/><Relationship Id="rId11" Type="http://schemas.openxmlformats.org/officeDocument/2006/relationships/slideLayout" Target="../slideLayouts/slideLayout1159.xml"/><Relationship Id="rId5" Type="http://schemas.openxmlformats.org/officeDocument/2006/relationships/slideLayout" Target="../slideLayouts/slideLayout1153.xml"/><Relationship Id="rId10" Type="http://schemas.openxmlformats.org/officeDocument/2006/relationships/slideLayout" Target="../slideLayouts/slideLayout1158.xml"/><Relationship Id="rId4" Type="http://schemas.openxmlformats.org/officeDocument/2006/relationships/slideLayout" Target="../slideLayouts/slideLayout1152.xml"/><Relationship Id="rId9" Type="http://schemas.openxmlformats.org/officeDocument/2006/relationships/slideLayout" Target="../slideLayouts/slideLayout1157.xml"/><Relationship Id="rId14"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1418225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93479419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 id="2147483689" r:id="rId15"/>
    <p:sldLayoutId id="2147483690" r:id="rId16"/>
    <p:sldLayoutId id="2147483691" r:id="rId17"/>
    <p:sldLayoutId id="2147483692" r:id="rId18"/>
    <p:sldLayoutId id="2147483693" r:id="rId19"/>
    <p:sldLayoutId id="2147483694" r:id="rId20"/>
    <p:sldLayoutId id="2147483695" r:id="rId21"/>
    <p:sldLayoutId id="2147483696" r:id="rId22"/>
    <p:sldLayoutId id="2147483697" r:id="rId23"/>
    <p:sldLayoutId id="2147483698" r:id="rId24"/>
    <p:sldLayoutId id="2147483699" r:id="rId25"/>
    <p:sldLayoutId id="2147483700" r:id="rId26"/>
    <p:sldLayoutId id="2147483701" r:id="rId27"/>
    <p:sldLayoutId id="2147483702" r:id="rId28"/>
    <p:sldLayoutId id="2147483703" r:id="rId29"/>
    <p:sldLayoutId id="2147483704" r:id="rId30"/>
    <p:sldLayoutId id="2147483705" r:id="rId31"/>
    <p:sldLayoutId id="2147483706" r:id="rId32"/>
    <p:sldLayoutId id="2147483707" r:id="rId33"/>
    <p:sldLayoutId id="2147483708" r:id="rId34"/>
    <p:sldLayoutId id="2147483709" r:id="rId35"/>
    <p:sldLayoutId id="2147483710" r:id="rId36"/>
    <p:sldLayoutId id="2147483711" r:id="rId37"/>
    <p:sldLayoutId id="2147483712" r:id="rId38"/>
    <p:sldLayoutId id="2147483713" r:id="rId39"/>
    <p:sldLayoutId id="2147483714" r:id="rId40"/>
    <p:sldLayoutId id="2147483715" r:id="rId41"/>
    <p:sldLayoutId id="2147483716" r:id="rId42"/>
    <p:sldLayoutId id="2147483717" r:id="rId43"/>
    <p:sldLayoutId id="2147483718" r:id="rId44"/>
    <p:sldLayoutId id="2147483719" r:id="rId45"/>
    <p:sldLayoutId id="2147483720" r:id="rId46"/>
    <p:sldLayoutId id="2147483721" r:id="rId47"/>
    <p:sldLayoutId id="2147483722" r:id="rId48"/>
    <p:sldLayoutId id="2147483723" r:id="rId49"/>
    <p:sldLayoutId id="2147483724" r:id="rId50"/>
    <p:sldLayoutId id="2147483725" r:id="rId51"/>
    <p:sldLayoutId id="2147483726" r:id="rId52"/>
    <p:sldLayoutId id="2147483727" r:id="rId53"/>
    <p:sldLayoutId id="2147483728" r:id="rId54"/>
    <p:sldLayoutId id="2147483729" r:id="rId55"/>
    <p:sldLayoutId id="2147483730" r:id="rId56"/>
    <p:sldLayoutId id="2147483731" r:id="rId57"/>
    <p:sldLayoutId id="2147483732" r:id="rId58"/>
    <p:sldLayoutId id="2147483733" r:id="rId59"/>
    <p:sldLayoutId id="2147483734" r:id="rId60"/>
    <p:sldLayoutId id="2147483735" r:id="rId61"/>
    <p:sldLayoutId id="2147483736" r:id="rId62"/>
    <p:sldLayoutId id="2147483737" r:id="rId63"/>
    <p:sldLayoutId id="2147483738" r:id="rId64"/>
    <p:sldLayoutId id="2147483739" r:id="rId65"/>
    <p:sldLayoutId id="2147483740" r:id="rId66"/>
    <p:sldLayoutId id="2147483741" r:id="rId67"/>
    <p:sldLayoutId id="2147483742" r:id="rId68"/>
    <p:sldLayoutId id="2147483743" r:id="rId69"/>
    <p:sldLayoutId id="2147483744" r:id="rId70"/>
    <p:sldLayoutId id="2147483745" r:id="rId71"/>
    <p:sldLayoutId id="2147483746" r:id="rId72"/>
    <p:sldLayoutId id="2147483747" r:id="rId73"/>
    <p:sldLayoutId id="2147483748" r:id="rId74"/>
    <p:sldLayoutId id="2147483749" r:id="rId75"/>
    <p:sldLayoutId id="2147483750" r:id="rId76"/>
    <p:sldLayoutId id="2147483751" r:id="rId77"/>
    <p:sldLayoutId id="2147483752" r:id="rId78"/>
    <p:sldLayoutId id="2147483753" r:id="rId79"/>
    <p:sldLayoutId id="2147483754" r:id="rId80"/>
    <p:sldLayoutId id="2147483755" r:id="rId81"/>
    <p:sldLayoutId id="2147483756" r:id="rId82"/>
    <p:sldLayoutId id="2147483757" r:id="rId83"/>
    <p:sldLayoutId id="2147483758" r:id="rId84"/>
    <p:sldLayoutId id="2147483759" r:id="rId85"/>
    <p:sldLayoutId id="2147483760" r:id="rId86"/>
    <p:sldLayoutId id="2147483761" r:id="rId87"/>
    <p:sldLayoutId id="2147483762" r:id="rId88"/>
    <p:sldLayoutId id="2147483763" r:id="rId89"/>
    <p:sldLayoutId id="2147483764" r:id="rId90"/>
    <p:sldLayoutId id="2147483765" r:id="rId91"/>
    <p:sldLayoutId id="2147483766" r:id="rId92"/>
    <p:sldLayoutId id="2147483767" r:id="rId93"/>
    <p:sldLayoutId id="2147483768" r:id="rId94"/>
    <p:sldLayoutId id="2147483769" r:id="rId95"/>
    <p:sldLayoutId id="2147483770" r:id="rId96"/>
    <p:sldLayoutId id="2147483771" r:id="rId97"/>
    <p:sldLayoutId id="2147483772" r:id="rId98"/>
    <p:sldLayoutId id="2147483773" r:id="rId99"/>
    <p:sldLayoutId id="2147483774" r:id="rId100"/>
    <p:sldLayoutId id="2147483775" r:id="rId101"/>
    <p:sldLayoutId id="2147483776" r:id="rId102"/>
    <p:sldLayoutId id="2147483777" r:id="rId103"/>
    <p:sldLayoutId id="2147483778" r:id="rId104"/>
    <p:sldLayoutId id="2147483779" r:id="rId105"/>
    <p:sldLayoutId id="2147483780" r:id="rId106"/>
    <p:sldLayoutId id="2147483781" r:id="rId107"/>
    <p:sldLayoutId id="2147483782" r:id="rId108"/>
    <p:sldLayoutId id="2147483783" r:id="rId109"/>
    <p:sldLayoutId id="2147483784" r:id="rId110"/>
    <p:sldLayoutId id="2147483785" r:id="rId111"/>
    <p:sldLayoutId id="2147483786" r:id="rId112"/>
    <p:sldLayoutId id="2147483787" r:id="rId113"/>
    <p:sldLayoutId id="2147483788" r:id="rId114"/>
    <p:sldLayoutId id="2147483789" r:id="rId115"/>
    <p:sldLayoutId id="2147483790" r:id="rId116"/>
    <p:sldLayoutId id="2147483791" r:id="rId117"/>
    <p:sldLayoutId id="2147483792" r:id="rId118"/>
    <p:sldLayoutId id="2147483793" r:id="rId119"/>
    <p:sldLayoutId id="2147483794" r:id="rId120"/>
    <p:sldLayoutId id="2147483795" r:id="rId121"/>
    <p:sldLayoutId id="2147483796" r:id="rId122"/>
    <p:sldLayoutId id="2147483797" r:id="rId123"/>
    <p:sldLayoutId id="2147483798" r:id="rId124"/>
    <p:sldLayoutId id="2147483799" r:id="rId125"/>
    <p:sldLayoutId id="2147483800" r:id="rId126"/>
    <p:sldLayoutId id="2147483801" r:id="rId127"/>
    <p:sldLayoutId id="2147483802" r:id="rId128"/>
    <p:sldLayoutId id="2147483803" r:id="rId129"/>
    <p:sldLayoutId id="2147483804" r:id="rId130"/>
    <p:sldLayoutId id="2147483805" r:id="rId131"/>
    <p:sldLayoutId id="2147483806" r:id="rId132"/>
    <p:sldLayoutId id="2147483807" r:id="rId133"/>
    <p:sldLayoutId id="2147483808" r:id="rId134"/>
    <p:sldLayoutId id="2147483809" r:id="rId135"/>
    <p:sldLayoutId id="2147483810" r:id="rId136"/>
    <p:sldLayoutId id="2147483811" r:id="rId137"/>
    <p:sldLayoutId id="2147483812" r:id="rId138"/>
    <p:sldLayoutId id="2147483813" r:id="rId139"/>
    <p:sldLayoutId id="2147483814" r:id="rId140"/>
    <p:sldLayoutId id="2147483815" r:id="rId141"/>
    <p:sldLayoutId id="2147483816" r:id="rId142"/>
    <p:sldLayoutId id="2147483817" r:id="rId143"/>
    <p:sldLayoutId id="2147483818" r:id="rId144"/>
    <p:sldLayoutId id="2147483819" r:id="rId145"/>
    <p:sldLayoutId id="2147483820" r:id="rId146"/>
    <p:sldLayoutId id="2147483821" r:id="rId147"/>
    <p:sldLayoutId id="2147483822" r:id="rId148"/>
    <p:sldLayoutId id="2147483823" r:id="rId149"/>
    <p:sldLayoutId id="2147483824" r:id="rId150"/>
    <p:sldLayoutId id="2147483825" r:id="rId151"/>
    <p:sldLayoutId id="2147483826" r:id="rId152"/>
    <p:sldLayoutId id="2147483827" r:id="rId153"/>
    <p:sldLayoutId id="2147483828" r:id="rId154"/>
    <p:sldLayoutId id="2147483829" r:id="rId155"/>
    <p:sldLayoutId id="2147483830" r:id="rId156"/>
    <p:sldLayoutId id="2147483831" r:id="rId157"/>
    <p:sldLayoutId id="2147483832" r:id="rId158"/>
    <p:sldLayoutId id="2147483833" r:id="rId159"/>
    <p:sldLayoutId id="2147483834" r:id="rId160"/>
    <p:sldLayoutId id="2147483835" r:id="rId161"/>
    <p:sldLayoutId id="2147483836" r:id="rId162"/>
    <p:sldLayoutId id="2147483837" r:id="rId163"/>
    <p:sldLayoutId id="2147483838" r:id="rId164"/>
    <p:sldLayoutId id="2147483839" r:id="rId165"/>
    <p:sldLayoutId id="2147483840" r:id="rId166"/>
    <p:sldLayoutId id="2147483841" r:id="rId167"/>
    <p:sldLayoutId id="2147483842" r:id="rId168"/>
    <p:sldLayoutId id="2147483843" r:id="rId169"/>
    <p:sldLayoutId id="2147483844" r:id="rId170"/>
    <p:sldLayoutId id="2147483845" r:id="rId171"/>
    <p:sldLayoutId id="2147483846" r:id="rId172"/>
    <p:sldLayoutId id="2147483847" r:id="rId173"/>
    <p:sldLayoutId id="2147483848" r:id="rId174"/>
    <p:sldLayoutId id="2147483849" r:id="rId175"/>
    <p:sldLayoutId id="2147483850" r:id="rId176"/>
    <p:sldLayoutId id="2147483851" r:id="rId177"/>
    <p:sldLayoutId id="2147483852" r:id="rId178"/>
    <p:sldLayoutId id="2147483853" r:id="rId179"/>
    <p:sldLayoutId id="2147483854" r:id="rId180"/>
    <p:sldLayoutId id="2147483855" r:id="rId181"/>
    <p:sldLayoutId id="2147483856" r:id="rId182"/>
    <p:sldLayoutId id="2147483857" r:id="rId183"/>
    <p:sldLayoutId id="2147483858" r:id="rId184"/>
    <p:sldLayoutId id="2147483859" r:id="rId185"/>
    <p:sldLayoutId id="2147483860" r:id="rId186"/>
    <p:sldLayoutId id="2147483861" r:id="rId187"/>
    <p:sldLayoutId id="2147483862" r:id="rId188"/>
    <p:sldLayoutId id="2147483863" r:id="rId189"/>
    <p:sldLayoutId id="2147483864" r:id="rId190"/>
    <p:sldLayoutId id="2147483865" r:id="rId191"/>
    <p:sldLayoutId id="2147483866" r:id="rId192"/>
    <p:sldLayoutId id="2147483867" r:id="rId193"/>
    <p:sldLayoutId id="2147483868" r:id="rId194"/>
    <p:sldLayoutId id="2147483869" r:id="rId195"/>
    <p:sldLayoutId id="2147483870" r:id="rId196"/>
    <p:sldLayoutId id="2147483871" r:id="rId197"/>
    <p:sldLayoutId id="2147483872" r:id="rId198"/>
    <p:sldLayoutId id="2147483873" r:id="rId199"/>
    <p:sldLayoutId id="2147483874" r:id="rId200"/>
    <p:sldLayoutId id="2147483875" r:id="rId201"/>
    <p:sldLayoutId id="2147483876" r:id="rId202"/>
    <p:sldLayoutId id="2147483877" r:id="rId203"/>
    <p:sldLayoutId id="2147483878" r:id="rId204"/>
    <p:sldLayoutId id="2147483879" r:id="rId205"/>
    <p:sldLayoutId id="2147483880" r:id="rId206"/>
    <p:sldLayoutId id="2147483881" r:id="rId207"/>
    <p:sldLayoutId id="2147483882" r:id="rId208"/>
    <p:sldLayoutId id="2147483883" r:id="rId209"/>
    <p:sldLayoutId id="2147483884" r:id="rId210"/>
    <p:sldLayoutId id="2147483885" r:id="rId211"/>
    <p:sldLayoutId id="2147483886" r:id="rId212"/>
    <p:sldLayoutId id="2147483887" r:id="rId213"/>
    <p:sldLayoutId id="2147483888" r:id="rId214"/>
    <p:sldLayoutId id="2147483889" r:id="rId215"/>
    <p:sldLayoutId id="2147483890" r:id="rId216"/>
    <p:sldLayoutId id="2147483891" r:id="rId217"/>
    <p:sldLayoutId id="2147483892" r:id="rId218"/>
    <p:sldLayoutId id="2147483893" r:id="rId219"/>
    <p:sldLayoutId id="2147483894" r:id="rId220"/>
    <p:sldLayoutId id="2147483895" r:id="rId221"/>
    <p:sldLayoutId id="2147483896" r:id="rId222"/>
    <p:sldLayoutId id="2147483897" r:id="rId223"/>
    <p:sldLayoutId id="2147483898" r:id="rId224"/>
    <p:sldLayoutId id="2147483899" r:id="rId225"/>
    <p:sldLayoutId id="2147483900" r:id="rId226"/>
    <p:sldLayoutId id="2147483901" r:id="rId227"/>
    <p:sldLayoutId id="2147483902" r:id="rId228"/>
    <p:sldLayoutId id="2147483903" r:id="rId229"/>
    <p:sldLayoutId id="2147483904" r:id="rId230"/>
    <p:sldLayoutId id="2147483905" r:id="rId231"/>
    <p:sldLayoutId id="2147483906" r:id="rId232"/>
    <p:sldLayoutId id="2147483907" r:id="rId233"/>
    <p:sldLayoutId id="2147483908" r:id="rId234"/>
    <p:sldLayoutId id="2147483909" r:id="rId235"/>
    <p:sldLayoutId id="2147483910" r:id="rId236"/>
    <p:sldLayoutId id="2147483911" r:id="rId237"/>
    <p:sldLayoutId id="2147483912" r:id="rId238"/>
    <p:sldLayoutId id="2147483913" r:id="rId239"/>
    <p:sldLayoutId id="2147483914" r:id="rId240"/>
    <p:sldLayoutId id="2147483915" r:id="rId241"/>
    <p:sldLayoutId id="2147483916" r:id="rId242"/>
    <p:sldLayoutId id="2147483917" r:id="rId243"/>
    <p:sldLayoutId id="2147483918" r:id="rId244"/>
    <p:sldLayoutId id="2147483919" r:id="rId245"/>
    <p:sldLayoutId id="2147483920" r:id="rId246"/>
    <p:sldLayoutId id="2147483921" r:id="rId247"/>
    <p:sldLayoutId id="2147483922" r:id="rId248"/>
    <p:sldLayoutId id="2147483923" r:id="rId249"/>
    <p:sldLayoutId id="2147483924" r:id="rId250"/>
    <p:sldLayoutId id="2147483925" r:id="rId251"/>
    <p:sldLayoutId id="2147483926" r:id="rId252"/>
    <p:sldLayoutId id="2147483927" r:id="rId253"/>
    <p:sldLayoutId id="2147483928" r:id="rId254"/>
    <p:sldLayoutId id="2147483929" r:id="rId255"/>
    <p:sldLayoutId id="2147483930" r:id="rId256"/>
    <p:sldLayoutId id="2147483931" r:id="rId257"/>
    <p:sldLayoutId id="2147483932" r:id="rId258"/>
    <p:sldLayoutId id="2147483933" r:id="rId259"/>
    <p:sldLayoutId id="2147483934" r:id="rId260"/>
    <p:sldLayoutId id="2147483935" r:id="rId261"/>
    <p:sldLayoutId id="2147483936" r:id="rId262"/>
    <p:sldLayoutId id="2147483937" r:id="rId263"/>
    <p:sldLayoutId id="2147483938" r:id="rId264"/>
    <p:sldLayoutId id="2147483939" r:id="rId265"/>
    <p:sldLayoutId id="2147483940" r:id="rId266"/>
    <p:sldLayoutId id="2147483941" r:id="rId267"/>
    <p:sldLayoutId id="2147483942" r:id="rId268"/>
    <p:sldLayoutId id="2147483943" r:id="rId269"/>
    <p:sldLayoutId id="2147483944" r:id="rId270"/>
    <p:sldLayoutId id="2147483945" r:id="rId271"/>
    <p:sldLayoutId id="2147483946" r:id="rId272"/>
    <p:sldLayoutId id="2147483947" r:id="rId273"/>
    <p:sldLayoutId id="2147483948" r:id="rId274"/>
    <p:sldLayoutId id="2147483949" r:id="rId275"/>
    <p:sldLayoutId id="2147483950" r:id="rId276"/>
    <p:sldLayoutId id="2147483951" r:id="rId277"/>
    <p:sldLayoutId id="2147483952" r:id="rId278"/>
    <p:sldLayoutId id="2147483953" r:id="rId279"/>
    <p:sldLayoutId id="2147483954" r:id="rId280"/>
    <p:sldLayoutId id="2147483955" r:id="rId281"/>
    <p:sldLayoutId id="2147483956" r:id="rId282"/>
    <p:sldLayoutId id="2147483957" r:id="rId283"/>
    <p:sldLayoutId id="2147483958" r:id="rId284"/>
    <p:sldLayoutId id="2147483959" r:id="rId285"/>
    <p:sldLayoutId id="2147483960" r:id="rId286"/>
    <p:sldLayoutId id="2147483961" r:id="rId287"/>
    <p:sldLayoutId id="2147483962" r:id="rId288"/>
    <p:sldLayoutId id="2147483963" r:id="rId289"/>
    <p:sldLayoutId id="2147483964" r:id="rId290"/>
    <p:sldLayoutId id="2147483965" r:id="rId291"/>
    <p:sldLayoutId id="2147483966" r:id="rId292"/>
    <p:sldLayoutId id="2147483967" r:id="rId293"/>
    <p:sldLayoutId id="2147483968" r:id="rId294"/>
    <p:sldLayoutId id="2147483969" r:id="rId295"/>
    <p:sldLayoutId id="2147483970" r:id="rId296"/>
    <p:sldLayoutId id="2147483971" r:id="rId297"/>
    <p:sldLayoutId id="2147483972" r:id="rId298"/>
    <p:sldLayoutId id="2147483973" r:id="rId299"/>
    <p:sldLayoutId id="2147483974" r:id="rId300"/>
    <p:sldLayoutId id="2147483975" r:id="rId301"/>
    <p:sldLayoutId id="2147483976" r:id="rId302"/>
    <p:sldLayoutId id="2147483977" r:id="rId303"/>
    <p:sldLayoutId id="2147483978" r:id="rId304"/>
    <p:sldLayoutId id="2147483979" r:id="rId305"/>
    <p:sldLayoutId id="2147483980" r:id="rId306"/>
    <p:sldLayoutId id="2147483981" r:id="rId307"/>
    <p:sldLayoutId id="2147483982" r:id="rId308"/>
    <p:sldLayoutId id="2147483983" r:id="rId309"/>
    <p:sldLayoutId id="2147483984" r:id="rId310"/>
    <p:sldLayoutId id="2147483985" r:id="rId311"/>
    <p:sldLayoutId id="2147483986" r:id="rId312"/>
    <p:sldLayoutId id="2147483987" r:id="rId313"/>
    <p:sldLayoutId id="2147483988" r:id="rId314"/>
    <p:sldLayoutId id="2147483989" r:id="rId315"/>
    <p:sldLayoutId id="2147483990" r:id="rId316"/>
    <p:sldLayoutId id="2147483991" r:id="rId317"/>
    <p:sldLayoutId id="2147483992" r:id="rId318"/>
    <p:sldLayoutId id="2147483993" r:id="rId319"/>
    <p:sldLayoutId id="2147483994" r:id="rId320"/>
    <p:sldLayoutId id="2147483995" r:id="rId321"/>
    <p:sldLayoutId id="2147483996" r:id="rId322"/>
    <p:sldLayoutId id="2147483997" r:id="rId323"/>
    <p:sldLayoutId id="2147483998" r:id="rId324"/>
    <p:sldLayoutId id="2147483999" r:id="rId325"/>
    <p:sldLayoutId id="2147484000" r:id="rId326"/>
    <p:sldLayoutId id="2147484001" r:id="rId327"/>
    <p:sldLayoutId id="2147484002" r:id="rId328"/>
    <p:sldLayoutId id="2147484003" r:id="rId329"/>
    <p:sldLayoutId id="2147484004" r:id="rId330"/>
    <p:sldLayoutId id="2147484005" r:id="rId331"/>
    <p:sldLayoutId id="2147484006" r:id="rId332"/>
    <p:sldLayoutId id="2147484007" r:id="rId333"/>
    <p:sldLayoutId id="2147484008" r:id="rId334"/>
    <p:sldLayoutId id="2147484009" r:id="rId335"/>
    <p:sldLayoutId id="2147484010" r:id="rId336"/>
    <p:sldLayoutId id="2147484011" r:id="rId337"/>
    <p:sldLayoutId id="2147484012" r:id="rId338"/>
    <p:sldLayoutId id="2147484013" r:id="rId339"/>
    <p:sldLayoutId id="2147484014" r:id="rId340"/>
    <p:sldLayoutId id="2147484015" r:id="rId341"/>
    <p:sldLayoutId id="2147484016" r:id="rId342"/>
    <p:sldLayoutId id="2147484017" r:id="rId343"/>
    <p:sldLayoutId id="2147484018" r:id="rId344"/>
    <p:sldLayoutId id="2147484019" r:id="rId345"/>
    <p:sldLayoutId id="2147484020" r:id="rId346"/>
    <p:sldLayoutId id="2147484021" r:id="rId347"/>
    <p:sldLayoutId id="2147484022" r:id="rId348"/>
    <p:sldLayoutId id="2147484023" r:id="rId349"/>
    <p:sldLayoutId id="2147484024" r:id="rId350"/>
    <p:sldLayoutId id="2147484025" r:id="rId351"/>
    <p:sldLayoutId id="2147484026" r:id="rId352"/>
    <p:sldLayoutId id="2147484027" r:id="rId353"/>
    <p:sldLayoutId id="2147484028" r:id="rId354"/>
    <p:sldLayoutId id="2147484029" r:id="rId355"/>
    <p:sldLayoutId id="2147484030" r:id="rId356"/>
    <p:sldLayoutId id="2147484031" r:id="rId357"/>
    <p:sldLayoutId id="2147484032" r:id="rId358"/>
    <p:sldLayoutId id="2147484033" r:id="rId359"/>
    <p:sldLayoutId id="2147484034" r:id="rId360"/>
    <p:sldLayoutId id="2147484035" r:id="rId361"/>
    <p:sldLayoutId id="2147484036" r:id="rId362"/>
    <p:sldLayoutId id="2147484037" r:id="rId363"/>
    <p:sldLayoutId id="2147484038" r:id="rId364"/>
    <p:sldLayoutId id="2147484039" r:id="rId365"/>
    <p:sldLayoutId id="2147484040" r:id="rId366"/>
    <p:sldLayoutId id="2147484041" r:id="rId367"/>
    <p:sldLayoutId id="2147484042" r:id="rId368"/>
    <p:sldLayoutId id="2147484043" r:id="rId369"/>
    <p:sldLayoutId id="2147484044" r:id="rId370"/>
    <p:sldLayoutId id="2147484045" r:id="rId371"/>
    <p:sldLayoutId id="2147484046" r:id="rId372"/>
    <p:sldLayoutId id="2147484047" r:id="rId373"/>
    <p:sldLayoutId id="2147484048" r:id="rId374"/>
    <p:sldLayoutId id="2147484049" r:id="rId375"/>
    <p:sldLayoutId id="2147484050" r:id="rId376"/>
    <p:sldLayoutId id="2147484051" r:id="rId377"/>
    <p:sldLayoutId id="2147484052" r:id="rId378"/>
    <p:sldLayoutId id="2147484053" r:id="rId379"/>
    <p:sldLayoutId id="2147484054" r:id="rId380"/>
    <p:sldLayoutId id="2147484055" r:id="rId381"/>
    <p:sldLayoutId id="2147484056" r:id="rId382"/>
    <p:sldLayoutId id="2147484057" r:id="rId383"/>
    <p:sldLayoutId id="2147484058" r:id="rId384"/>
    <p:sldLayoutId id="2147484059" r:id="rId385"/>
    <p:sldLayoutId id="2147484060" r:id="rId386"/>
    <p:sldLayoutId id="2147484061" r:id="rId387"/>
    <p:sldLayoutId id="2147484062" r:id="rId388"/>
    <p:sldLayoutId id="2147484063" r:id="rId389"/>
    <p:sldLayoutId id="2147484064" r:id="rId390"/>
    <p:sldLayoutId id="2147484065" r:id="rId391"/>
    <p:sldLayoutId id="2147484066" r:id="rId392"/>
    <p:sldLayoutId id="2147484067" r:id="rId393"/>
    <p:sldLayoutId id="2147484068" r:id="rId394"/>
    <p:sldLayoutId id="2147484069" r:id="rId395"/>
    <p:sldLayoutId id="2147484070" r:id="rId396"/>
    <p:sldLayoutId id="2147484071" r:id="rId397"/>
    <p:sldLayoutId id="2147484072" r:id="rId398"/>
    <p:sldLayoutId id="2147484073" r:id="rId399"/>
    <p:sldLayoutId id="2147484074" r:id="rId400"/>
    <p:sldLayoutId id="2147484075" r:id="rId401"/>
    <p:sldLayoutId id="2147484076" r:id="rId402"/>
    <p:sldLayoutId id="2147484077" r:id="rId403"/>
    <p:sldLayoutId id="2147484078" r:id="rId404"/>
    <p:sldLayoutId id="2147484079" r:id="rId405"/>
    <p:sldLayoutId id="2147484080" r:id="rId406"/>
    <p:sldLayoutId id="2147484081" r:id="rId407"/>
    <p:sldLayoutId id="2147484082" r:id="rId408"/>
    <p:sldLayoutId id="2147484083" r:id="rId409"/>
    <p:sldLayoutId id="2147484084" r:id="rId410"/>
    <p:sldLayoutId id="2147484085" r:id="rId411"/>
    <p:sldLayoutId id="2147484086" r:id="rId412"/>
    <p:sldLayoutId id="2147484087" r:id="rId413"/>
    <p:sldLayoutId id="2147484088" r:id="rId414"/>
    <p:sldLayoutId id="2147484089" r:id="rId415"/>
    <p:sldLayoutId id="2147484090" r:id="rId416"/>
    <p:sldLayoutId id="2147484091" r:id="rId417"/>
    <p:sldLayoutId id="2147484092" r:id="rId418"/>
    <p:sldLayoutId id="2147484093" r:id="rId419"/>
    <p:sldLayoutId id="2147484094" r:id="rId420"/>
    <p:sldLayoutId id="2147484095" r:id="rId421"/>
    <p:sldLayoutId id="2147484096" r:id="rId422"/>
    <p:sldLayoutId id="2147484097" r:id="rId423"/>
    <p:sldLayoutId id="2147484098" r:id="rId424"/>
    <p:sldLayoutId id="2147484099" r:id="rId425"/>
    <p:sldLayoutId id="2147484100" r:id="rId426"/>
    <p:sldLayoutId id="2147484101" r:id="rId427"/>
    <p:sldLayoutId id="2147484102" r:id="rId428"/>
    <p:sldLayoutId id="2147484103" r:id="rId429"/>
    <p:sldLayoutId id="2147484104" r:id="rId430"/>
    <p:sldLayoutId id="2147484105" r:id="rId431"/>
    <p:sldLayoutId id="2147484106" r:id="rId432"/>
    <p:sldLayoutId id="2147484107" r:id="rId433"/>
    <p:sldLayoutId id="2147484108" r:id="rId434"/>
    <p:sldLayoutId id="2147484109" r:id="rId435"/>
    <p:sldLayoutId id="2147484110" r:id="rId436"/>
    <p:sldLayoutId id="2147484111" r:id="rId437"/>
    <p:sldLayoutId id="2147484112" r:id="rId438"/>
    <p:sldLayoutId id="2147484113" r:id="rId439"/>
    <p:sldLayoutId id="2147484114" r:id="rId440"/>
    <p:sldLayoutId id="2147484115" r:id="rId441"/>
    <p:sldLayoutId id="2147484116" r:id="rId442"/>
    <p:sldLayoutId id="2147484117" r:id="rId443"/>
    <p:sldLayoutId id="2147484118" r:id="rId444"/>
    <p:sldLayoutId id="2147484119" r:id="rId445"/>
    <p:sldLayoutId id="2147484120" r:id="rId446"/>
    <p:sldLayoutId id="2147484121" r:id="rId447"/>
    <p:sldLayoutId id="2147484122" r:id="rId448"/>
    <p:sldLayoutId id="2147484123" r:id="rId449"/>
    <p:sldLayoutId id="2147484124" r:id="rId450"/>
    <p:sldLayoutId id="2147484125" r:id="rId451"/>
    <p:sldLayoutId id="2147484126" r:id="rId452"/>
    <p:sldLayoutId id="2147484127" r:id="rId453"/>
    <p:sldLayoutId id="2147484128" r:id="rId454"/>
    <p:sldLayoutId id="2147484129" r:id="rId455"/>
    <p:sldLayoutId id="2147484130" r:id="rId456"/>
    <p:sldLayoutId id="2147484131" r:id="rId457"/>
    <p:sldLayoutId id="2147484132" r:id="rId458"/>
    <p:sldLayoutId id="2147484133" r:id="rId459"/>
    <p:sldLayoutId id="2147484134" r:id="rId460"/>
    <p:sldLayoutId id="2147484135" r:id="rId461"/>
    <p:sldLayoutId id="2147484136" r:id="rId462"/>
    <p:sldLayoutId id="2147484137" r:id="rId463"/>
    <p:sldLayoutId id="2147484138" r:id="rId464"/>
    <p:sldLayoutId id="2147484139" r:id="rId465"/>
    <p:sldLayoutId id="2147484140" r:id="rId466"/>
    <p:sldLayoutId id="2147484141" r:id="rId467"/>
    <p:sldLayoutId id="2147484142" r:id="rId468"/>
    <p:sldLayoutId id="2147484143" r:id="rId469"/>
    <p:sldLayoutId id="2147484144" r:id="rId470"/>
    <p:sldLayoutId id="2147484145" r:id="rId471"/>
    <p:sldLayoutId id="2147484146" r:id="rId472"/>
    <p:sldLayoutId id="2147484147" r:id="rId473"/>
    <p:sldLayoutId id="2147484148" r:id="rId474"/>
    <p:sldLayoutId id="2147484149" r:id="rId475"/>
    <p:sldLayoutId id="2147484150" r:id="rId476"/>
    <p:sldLayoutId id="2147484151" r:id="rId477"/>
    <p:sldLayoutId id="2147484152" r:id="rId478"/>
    <p:sldLayoutId id="2147484153" r:id="rId479"/>
    <p:sldLayoutId id="2147484154" r:id="rId480"/>
    <p:sldLayoutId id="2147484155" r:id="rId481"/>
    <p:sldLayoutId id="2147484156" r:id="rId482"/>
    <p:sldLayoutId id="2147484157" r:id="rId483"/>
    <p:sldLayoutId id="2147484158" r:id="rId484"/>
    <p:sldLayoutId id="2147484159" r:id="rId485"/>
    <p:sldLayoutId id="2147484160" r:id="rId486"/>
    <p:sldLayoutId id="2147484161" r:id="rId487"/>
    <p:sldLayoutId id="2147484162" r:id="rId488"/>
    <p:sldLayoutId id="2147484163" r:id="rId489"/>
    <p:sldLayoutId id="2147484164" r:id="rId490"/>
    <p:sldLayoutId id="2147484165" r:id="rId491"/>
    <p:sldLayoutId id="2147484166" r:id="rId492"/>
    <p:sldLayoutId id="2147484167" r:id="rId493"/>
    <p:sldLayoutId id="2147484168" r:id="rId494"/>
    <p:sldLayoutId id="2147484169" r:id="rId495"/>
    <p:sldLayoutId id="2147484170" r:id="rId496"/>
    <p:sldLayoutId id="2147484171" r:id="rId497"/>
    <p:sldLayoutId id="2147484172" r:id="rId498"/>
    <p:sldLayoutId id="2147484173" r:id="rId499"/>
    <p:sldLayoutId id="2147484174" r:id="rId500"/>
    <p:sldLayoutId id="2147484175" r:id="rId501"/>
    <p:sldLayoutId id="2147484176" r:id="rId502"/>
    <p:sldLayoutId id="2147484177" r:id="rId503"/>
    <p:sldLayoutId id="2147484178" r:id="rId504"/>
    <p:sldLayoutId id="2147484179" r:id="rId505"/>
    <p:sldLayoutId id="2147484180" r:id="rId506"/>
    <p:sldLayoutId id="2147484181" r:id="rId507"/>
    <p:sldLayoutId id="2147484182" r:id="rId508"/>
    <p:sldLayoutId id="2147484183" r:id="rId509"/>
    <p:sldLayoutId id="2147484184" r:id="rId510"/>
    <p:sldLayoutId id="2147484185" r:id="rId511"/>
    <p:sldLayoutId id="2147484186" r:id="rId512"/>
    <p:sldLayoutId id="2147484187" r:id="rId513"/>
    <p:sldLayoutId id="2147484188" r:id="rId514"/>
    <p:sldLayoutId id="2147484189" r:id="rId515"/>
    <p:sldLayoutId id="2147484190" r:id="rId516"/>
    <p:sldLayoutId id="2147484191" r:id="rId517"/>
    <p:sldLayoutId id="2147484192" r:id="rId518"/>
    <p:sldLayoutId id="2147484193" r:id="rId519"/>
    <p:sldLayoutId id="2147484194" r:id="rId520"/>
    <p:sldLayoutId id="2147484195" r:id="rId521"/>
    <p:sldLayoutId id="2147484196" r:id="rId522"/>
    <p:sldLayoutId id="2147484197" r:id="rId523"/>
    <p:sldLayoutId id="2147484198" r:id="rId524"/>
    <p:sldLayoutId id="2147484199" r:id="rId525"/>
    <p:sldLayoutId id="2147484200" r:id="rId526"/>
    <p:sldLayoutId id="2147484201" r:id="rId527"/>
    <p:sldLayoutId id="2147484202" r:id="rId528"/>
    <p:sldLayoutId id="2147484203" r:id="rId529"/>
    <p:sldLayoutId id="2147484204" r:id="rId530"/>
    <p:sldLayoutId id="2147484205" r:id="rId531"/>
    <p:sldLayoutId id="2147484206" r:id="rId532"/>
    <p:sldLayoutId id="2147484207" r:id="rId533"/>
    <p:sldLayoutId id="2147484208" r:id="rId534"/>
    <p:sldLayoutId id="2147484209" r:id="rId535"/>
    <p:sldLayoutId id="2147484210" r:id="rId536"/>
    <p:sldLayoutId id="2147484211" r:id="rId537"/>
    <p:sldLayoutId id="2147484212" r:id="rId538"/>
    <p:sldLayoutId id="2147484213" r:id="rId539"/>
    <p:sldLayoutId id="2147484214" r:id="rId540"/>
    <p:sldLayoutId id="2147484215" r:id="rId541"/>
    <p:sldLayoutId id="2147484216" r:id="rId542"/>
    <p:sldLayoutId id="2147484217" r:id="rId543"/>
    <p:sldLayoutId id="2147484218" r:id="rId544"/>
    <p:sldLayoutId id="2147484219" r:id="rId545"/>
    <p:sldLayoutId id="2147484220" r:id="rId546"/>
    <p:sldLayoutId id="2147484221" r:id="rId547"/>
    <p:sldLayoutId id="2147484222"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9" name="Google Shape;9;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pPr>
              <a:buClr>
                <a:srgbClr val="000000"/>
              </a:buClr>
              <a:buFont typeface="Arial"/>
              <a:buNone/>
            </a:pPr>
            <a:endParaRPr kern="0"/>
          </a:p>
        </p:txBody>
      </p:sp>
      <p:sp>
        <p:nvSpPr>
          <p:cNvPr id="10" name="Google Shape;10;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a:buClr>
                <a:srgbClr val="000000"/>
              </a:buClr>
              <a:buFont typeface="Arial"/>
              <a:buNone/>
            </a:pPr>
            <a:fld id="{00000000-1234-1234-1234-123412341234}" type="slidenum">
              <a:rPr lang="en-US" kern="0"/>
              <a:pPr>
                <a:buClr>
                  <a:srgbClr val="000000"/>
                </a:buClr>
                <a:buFont typeface="Arial"/>
                <a:buNone/>
              </a:pPr>
              <a:t>‹#›</a:t>
            </a:fld>
            <a:endParaRPr kern="0"/>
          </a:p>
        </p:txBody>
      </p:sp>
    </p:spTree>
    <p:extLst>
      <p:ext uri="{BB962C8B-B14F-4D97-AF65-F5344CB8AC3E}">
        <p14:creationId xmlns:p14="http://schemas.microsoft.com/office/powerpoint/2010/main" val="4074020484"/>
      </p:ext>
    </p:extLst>
  </p:cSld>
  <p:clrMap bg1="lt1" tx1="dk1" bg2="dk2" tx2="lt2" accent1="accent1" accent2="accent2" accent3="accent3" accent4="accent4" accent5="accent5" accent6="accent6" hlink="hlink" folHlink="folHlink"/>
  <p:sldLayoutIdLst>
    <p:sldLayoutId id="2147484224" r:id="rId1"/>
    <p:sldLayoutId id="2147484225" r:id="rId2"/>
    <p:sldLayoutId id="2147484226" r:id="rId3"/>
    <p:sldLayoutId id="2147484227" r:id="rId4"/>
    <p:sldLayoutId id="2147484228" r:id="rId5"/>
    <p:sldLayoutId id="2147484229" r:id="rId6"/>
    <p:sldLayoutId id="2147484230" r:id="rId7"/>
    <p:sldLayoutId id="2147484231" r:id="rId8"/>
    <p:sldLayoutId id="2147484232" r:id="rId9"/>
    <p:sldLayoutId id="2147484233" r:id="rId10"/>
    <p:sldLayoutId id="2147484234" r:id="rId11"/>
    <p:sldLayoutId id="214748423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238728807"/>
      </p:ext>
    </p:extLst>
  </p:cSld>
  <p:clrMap bg1="lt1" tx1="dk1" bg2="lt2" tx2="dk2" accent1="accent1" accent2="accent2" accent3="accent3" accent4="accent4" accent5="accent5" accent6="accent6" hlink="hlink" folHlink="folHlink"/>
  <p:sldLayoutIdLst>
    <p:sldLayoutId id="2147484291" r:id="rId1"/>
    <p:sldLayoutId id="2147484292" r:id="rId2"/>
    <p:sldLayoutId id="2147484293" r:id="rId3"/>
    <p:sldLayoutId id="2147484294" r:id="rId4"/>
    <p:sldLayoutId id="2147484295" r:id="rId5"/>
    <p:sldLayoutId id="2147484296" r:id="rId6"/>
    <p:sldLayoutId id="2147484297" r:id="rId7"/>
    <p:sldLayoutId id="2147484298" r:id="rId8"/>
    <p:sldLayoutId id="2147484299" r:id="rId9"/>
    <p:sldLayoutId id="2147484300" r:id="rId10"/>
    <p:sldLayoutId id="2147484301" r:id="rId11"/>
    <p:sldLayoutId id="2147484302" r:id="rId12"/>
    <p:sldLayoutId id="2147484303" r:id="rId13"/>
    <p:sldLayoutId id="2147484884" r:id="rId14"/>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4062558976"/>
      </p:ext>
    </p:extLst>
  </p:cSld>
  <p:clrMap bg1="lt1" tx1="dk1" bg2="lt2" tx2="dk2" accent1="accent1" accent2="accent2" accent3="accent3" accent4="accent4" accent5="accent5" accent6="accent6" hlink="hlink" folHlink="folHlink"/>
  <p:sldLayoutIdLst>
    <p:sldLayoutId id="2147484305" r:id="rId1"/>
    <p:sldLayoutId id="2147484306" r:id="rId2"/>
    <p:sldLayoutId id="2147484307" r:id="rId3"/>
    <p:sldLayoutId id="2147484308" r:id="rId4"/>
    <p:sldLayoutId id="2147484309" r:id="rId5"/>
    <p:sldLayoutId id="2147484310" r:id="rId6"/>
    <p:sldLayoutId id="2147484311" r:id="rId7"/>
    <p:sldLayoutId id="2147484312" r:id="rId8"/>
    <p:sldLayoutId id="2147484313" r:id="rId9"/>
    <p:sldLayoutId id="2147484314" r:id="rId10"/>
    <p:sldLayoutId id="2147484315" r:id="rId11"/>
    <p:sldLayoutId id="2147484316" r:id="rId12"/>
    <p:sldLayoutId id="2147484317" r:id="rId13"/>
    <p:sldLayoutId id="2147484318" r:id="rId14"/>
    <p:sldLayoutId id="2147484319" r:id="rId15"/>
    <p:sldLayoutId id="2147484320" r:id="rId16"/>
    <p:sldLayoutId id="2147484321" r:id="rId17"/>
    <p:sldLayoutId id="2147484322" r:id="rId18"/>
    <p:sldLayoutId id="2147484323" r:id="rId19"/>
    <p:sldLayoutId id="2147484324" r:id="rId20"/>
    <p:sldLayoutId id="2147484325" r:id="rId21"/>
    <p:sldLayoutId id="2147484326" r:id="rId22"/>
    <p:sldLayoutId id="2147484327" r:id="rId23"/>
    <p:sldLayoutId id="2147484328" r:id="rId24"/>
    <p:sldLayoutId id="2147484329" r:id="rId25"/>
    <p:sldLayoutId id="2147484330" r:id="rId26"/>
    <p:sldLayoutId id="2147484331" r:id="rId27"/>
    <p:sldLayoutId id="2147484332" r:id="rId28"/>
    <p:sldLayoutId id="2147484333" r:id="rId29"/>
    <p:sldLayoutId id="2147484334" r:id="rId30"/>
    <p:sldLayoutId id="2147484335" r:id="rId31"/>
    <p:sldLayoutId id="2147484336" r:id="rId32"/>
    <p:sldLayoutId id="2147484337" r:id="rId33"/>
    <p:sldLayoutId id="2147484338" r:id="rId34"/>
    <p:sldLayoutId id="2147484339" r:id="rId35"/>
    <p:sldLayoutId id="2147484340" r:id="rId36"/>
    <p:sldLayoutId id="2147484341" r:id="rId37"/>
    <p:sldLayoutId id="2147484342" r:id="rId38"/>
    <p:sldLayoutId id="2147484343" r:id="rId39"/>
    <p:sldLayoutId id="2147484344" r:id="rId40"/>
    <p:sldLayoutId id="2147484345" r:id="rId41"/>
    <p:sldLayoutId id="2147484346" r:id="rId42"/>
    <p:sldLayoutId id="2147484347" r:id="rId43"/>
    <p:sldLayoutId id="2147484348" r:id="rId44"/>
    <p:sldLayoutId id="2147484349" r:id="rId45"/>
    <p:sldLayoutId id="2147484350" r:id="rId46"/>
    <p:sldLayoutId id="2147484351" r:id="rId47"/>
    <p:sldLayoutId id="2147484352" r:id="rId48"/>
    <p:sldLayoutId id="2147484353" r:id="rId49"/>
    <p:sldLayoutId id="2147484354" r:id="rId50"/>
    <p:sldLayoutId id="2147484355" r:id="rId51"/>
    <p:sldLayoutId id="2147484356" r:id="rId52"/>
    <p:sldLayoutId id="2147484357" r:id="rId53"/>
    <p:sldLayoutId id="2147484358" r:id="rId54"/>
    <p:sldLayoutId id="2147484359" r:id="rId55"/>
    <p:sldLayoutId id="2147484360" r:id="rId56"/>
    <p:sldLayoutId id="2147484361" r:id="rId57"/>
    <p:sldLayoutId id="2147484362" r:id="rId58"/>
    <p:sldLayoutId id="2147484363" r:id="rId59"/>
    <p:sldLayoutId id="2147484364" r:id="rId60"/>
    <p:sldLayoutId id="2147484365" r:id="rId61"/>
    <p:sldLayoutId id="2147484366" r:id="rId62"/>
    <p:sldLayoutId id="2147484367" r:id="rId63"/>
    <p:sldLayoutId id="2147484368" r:id="rId64"/>
    <p:sldLayoutId id="2147484369" r:id="rId65"/>
    <p:sldLayoutId id="2147484370" r:id="rId66"/>
    <p:sldLayoutId id="2147484371" r:id="rId67"/>
    <p:sldLayoutId id="2147484372" r:id="rId68"/>
    <p:sldLayoutId id="2147484373" r:id="rId69"/>
    <p:sldLayoutId id="2147484374" r:id="rId70"/>
    <p:sldLayoutId id="2147484375" r:id="rId71"/>
    <p:sldLayoutId id="2147484376" r:id="rId72"/>
    <p:sldLayoutId id="2147484377" r:id="rId73"/>
    <p:sldLayoutId id="2147484378" r:id="rId74"/>
    <p:sldLayoutId id="2147484379" r:id="rId75"/>
    <p:sldLayoutId id="2147484380" r:id="rId76"/>
    <p:sldLayoutId id="2147484381" r:id="rId77"/>
    <p:sldLayoutId id="2147484382" r:id="rId78"/>
    <p:sldLayoutId id="2147484383" r:id="rId79"/>
    <p:sldLayoutId id="2147484384" r:id="rId80"/>
    <p:sldLayoutId id="2147484385" r:id="rId81"/>
    <p:sldLayoutId id="2147484386" r:id="rId82"/>
    <p:sldLayoutId id="2147484387" r:id="rId83"/>
    <p:sldLayoutId id="2147484388" r:id="rId84"/>
    <p:sldLayoutId id="2147484389" r:id="rId85"/>
    <p:sldLayoutId id="2147484390" r:id="rId86"/>
    <p:sldLayoutId id="2147484391" r:id="rId87"/>
    <p:sldLayoutId id="2147484392" r:id="rId88"/>
    <p:sldLayoutId id="2147484393" r:id="rId89"/>
    <p:sldLayoutId id="2147484394" r:id="rId90"/>
    <p:sldLayoutId id="2147484395" r:id="rId91"/>
    <p:sldLayoutId id="2147484396" r:id="rId92"/>
    <p:sldLayoutId id="2147484397" r:id="rId93"/>
    <p:sldLayoutId id="2147484398" r:id="rId94"/>
    <p:sldLayoutId id="2147484399" r:id="rId95"/>
    <p:sldLayoutId id="2147484400" r:id="rId96"/>
    <p:sldLayoutId id="2147484401" r:id="rId97"/>
    <p:sldLayoutId id="2147484402" r:id="rId98"/>
    <p:sldLayoutId id="2147484403" r:id="rId99"/>
    <p:sldLayoutId id="2147484404" r:id="rId100"/>
    <p:sldLayoutId id="2147484405" r:id="rId101"/>
    <p:sldLayoutId id="2147484406" r:id="rId102"/>
    <p:sldLayoutId id="2147484407" r:id="rId103"/>
    <p:sldLayoutId id="2147484408" r:id="rId104"/>
    <p:sldLayoutId id="2147484409" r:id="rId105"/>
    <p:sldLayoutId id="2147484410" r:id="rId106"/>
    <p:sldLayoutId id="2147484411" r:id="rId107"/>
    <p:sldLayoutId id="2147484412" r:id="rId108"/>
    <p:sldLayoutId id="2147484413" r:id="rId109"/>
    <p:sldLayoutId id="2147484414" r:id="rId110"/>
    <p:sldLayoutId id="2147484415" r:id="rId111"/>
    <p:sldLayoutId id="2147484416" r:id="rId112"/>
    <p:sldLayoutId id="2147484417" r:id="rId113"/>
    <p:sldLayoutId id="2147484418" r:id="rId114"/>
    <p:sldLayoutId id="2147484419" r:id="rId115"/>
    <p:sldLayoutId id="2147484420" r:id="rId116"/>
    <p:sldLayoutId id="2147484421" r:id="rId117"/>
    <p:sldLayoutId id="2147484422" r:id="rId118"/>
    <p:sldLayoutId id="2147484423" r:id="rId119"/>
    <p:sldLayoutId id="2147484424" r:id="rId120"/>
    <p:sldLayoutId id="2147484425" r:id="rId121"/>
    <p:sldLayoutId id="2147484426" r:id="rId122"/>
    <p:sldLayoutId id="2147484427" r:id="rId123"/>
    <p:sldLayoutId id="2147484428" r:id="rId124"/>
    <p:sldLayoutId id="2147484429" r:id="rId125"/>
    <p:sldLayoutId id="2147484430" r:id="rId126"/>
    <p:sldLayoutId id="2147484431" r:id="rId127"/>
    <p:sldLayoutId id="2147484432" r:id="rId128"/>
    <p:sldLayoutId id="2147484433" r:id="rId129"/>
    <p:sldLayoutId id="2147484434" r:id="rId130"/>
    <p:sldLayoutId id="2147484435" r:id="rId131"/>
    <p:sldLayoutId id="2147484436" r:id="rId132"/>
    <p:sldLayoutId id="2147484437" r:id="rId133"/>
    <p:sldLayoutId id="2147484438" r:id="rId134"/>
    <p:sldLayoutId id="2147484439" r:id="rId135"/>
    <p:sldLayoutId id="2147484440" r:id="rId136"/>
    <p:sldLayoutId id="2147484441" r:id="rId137"/>
    <p:sldLayoutId id="2147484442" r:id="rId138"/>
    <p:sldLayoutId id="2147484443" r:id="rId139"/>
    <p:sldLayoutId id="2147484444" r:id="rId140"/>
    <p:sldLayoutId id="2147484445" r:id="rId141"/>
    <p:sldLayoutId id="2147484446" r:id="rId142"/>
    <p:sldLayoutId id="2147484447" r:id="rId143"/>
    <p:sldLayoutId id="2147484448" r:id="rId144"/>
    <p:sldLayoutId id="2147484449" r:id="rId145"/>
    <p:sldLayoutId id="2147484450" r:id="rId146"/>
    <p:sldLayoutId id="2147484451" r:id="rId147"/>
    <p:sldLayoutId id="2147484452" r:id="rId148"/>
    <p:sldLayoutId id="2147484453" r:id="rId149"/>
    <p:sldLayoutId id="2147484454" r:id="rId150"/>
    <p:sldLayoutId id="2147484455" r:id="rId151"/>
    <p:sldLayoutId id="2147484456" r:id="rId152"/>
    <p:sldLayoutId id="2147484457" r:id="rId153"/>
    <p:sldLayoutId id="2147484458" r:id="rId154"/>
    <p:sldLayoutId id="2147484459" r:id="rId155"/>
    <p:sldLayoutId id="2147484460" r:id="rId156"/>
    <p:sldLayoutId id="2147484461" r:id="rId157"/>
    <p:sldLayoutId id="2147484462" r:id="rId158"/>
    <p:sldLayoutId id="2147484463" r:id="rId159"/>
    <p:sldLayoutId id="2147484464" r:id="rId160"/>
    <p:sldLayoutId id="2147484465" r:id="rId161"/>
    <p:sldLayoutId id="2147484466" r:id="rId162"/>
    <p:sldLayoutId id="2147484467" r:id="rId163"/>
    <p:sldLayoutId id="2147484468" r:id="rId164"/>
    <p:sldLayoutId id="2147484469" r:id="rId165"/>
    <p:sldLayoutId id="2147484470" r:id="rId166"/>
    <p:sldLayoutId id="2147484471" r:id="rId167"/>
    <p:sldLayoutId id="2147484472" r:id="rId168"/>
    <p:sldLayoutId id="2147484473" r:id="rId169"/>
    <p:sldLayoutId id="2147484474" r:id="rId170"/>
    <p:sldLayoutId id="2147484475" r:id="rId171"/>
    <p:sldLayoutId id="2147484476" r:id="rId172"/>
    <p:sldLayoutId id="2147484477" r:id="rId173"/>
    <p:sldLayoutId id="2147484478" r:id="rId174"/>
    <p:sldLayoutId id="2147484479" r:id="rId175"/>
    <p:sldLayoutId id="2147484480" r:id="rId176"/>
    <p:sldLayoutId id="2147484481" r:id="rId177"/>
    <p:sldLayoutId id="2147484482" r:id="rId178"/>
    <p:sldLayoutId id="2147484483" r:id="rId179"/>
    <p:sldLayoutId id="2147484484" r:id="rId180"/>
    <p:sldLayoutId id="2147484485" r:id="rId181"/>
    <p:sldLayoutId id="2147484486" r:id="rId182"/>
    <p:sldLayoutId id="2147484487" r:id="rId183"/>
    <p:sldLayoutId id="2147484488" r:id="rId184"/>
    <p:sldLayoutId id="2147484489" r:id="rId185"/>
    <p:sldLayoutId id="2147484490" r:id="rId186"/>
    <p:sldLayoutId id="2147484491" r:id="rId187"/>
    <p:sldLayoutId id="2147484492" r:id="rId188"/>
    <p:sldLayoutId id="2147484493" r:id="rId189"/>
    <p:sldLayoutId id="2147484494" r:id="rId190"/>
    <p:sldLayoutId id="2147484495" r:id="rId191"/>
    <p:sldLayoutId id="2147484496" r:id="rId192"/>
    <p:sldLayoutId id="2147484497" r:id="rId193"/>
    <p:sldLayoutId id="2147484498" r:id="rId194"/>
    <p:sldLayoutId id="2147484499" r:id="rId195"/>
    <p:sldLayoutId id="2147484500" r:id="rId196"/>
    <p:sldLayoutId id="2147484501" r:id="rId197"/>
    <p:sldLayoutId id="2147484502" r:id="rId198"/>
    <p:sldLayoutId id="2147484503" r:id="rId199"/>
    <p:sldLayoutId id="2147484504" r:id="rId200"/>
    <p:sldLayoutId id="2147484505" r:id="rId201"/>
    <p:sldLayoutId id="2147484506" r:id="rId202"/>
    <p:sldLayoutId id="2147484507" r:id="rId203"/>
    <p:sldLayoutId id="2147484508" r:id="rId204"/>
    <p:sldLayoutId id="2147484509" r:id="rId205"/>
    <p:sldLayoutId id="2147484510" r:id="rId206"/>
    <p:sldLayoutId id="2147484511" r:id="rId207"/>
    <p:sldLayoutId id="2147484512" r:id="rId208"/>
    <p:sldLayoutId id="2147484513" r:id="rId209"/>
    <p:sldLayoutId id="2147484514" r:id="rId210"/>
    <p:sldLayoutId id="2147484515" r:id="rId211"/>
    <p:sldLayoutId id="2147484516" r:id="rId212"/>
    <p:sldLayoutId id="2147484517" r:id="rId213"/>
    <p:sldLayoutId id="2147484518" r:id="rId214"/>
    <p:sldLayoutId id="2147484519" r:id="rId215"/>
    <p:sldLayoutId id="2147484520" r:id="rId216"/>
    <p:sldLayoutId id="2147484521" r:id="rId217"/>
    <p:sldLayoutId id="2147484522" r:id="rId218"/>
    <p:sldLayoutId id="2147484523" r:id="rId219"/>
    <p:sldLayoutId id="2147484524" r:id="rId220"/>
    <p:sldLayoutId id="2147484525" r:id="rId221"/>
    <p:sldLayoutId id="2147484526" r:id="rId222"/>
    <p:sldLayoutId id="2147484527" r:id="rId223"/>
    <p:sldLayoutId id="2147484528" r:id="rId224"/>
    <p:sldLayoutId id="2147484529" r:id="rId225"/>
    <p:sldLayoutId id="2147484530" r:id="rId226"/>
    <p:sldLayoutId id="2147484531" r:id="rId227"/>
    <p:sldLayoutId id="2147484532" r:id="rId228"/>
    <p:sldLayoutId id="2147484533" r:id="rId229"/>
    <p:sldLayoutId id="2147484534" r:id="rId230"/>
    <p:sldLayoutId id="2147484535" r:id="rId231"/>
    <p:sldLayoutId id="2147484536" r:id="rId232"/>
    <p:sldLayoutId id="2147484537" r:id="rId233"/>
    <p:sldLayoutId id="2147484538" r:id="rId234"/>
    <p:sldLayoutId id="2147484539" r:id="rId235"/>
    <p:sldLayoutId id="2147484540" r:id="rId236"/>
    <p:sldLayoutId id="2147484541" r:id="rId237"/>
    <p:sldLayoutId id="2147484542" r:id="rId238"/>
    <p:sldLayoutId id="2147484543" r:id="rId239"/>
    <p:sldLayoutId id="2147484544" r:id="rId240"/>
    <p:sldLayoutId id="2147484545" r:id="rId241"/>
    <p:sldLayoutId id="2147484546" r:id="rId242"/>
    <p:sldLayoutId id="2147484547" r:id="rId243"/>
    <p:sldLayoutId id="2147484548" r:id="rId244"/>
    <p:sldLayoutId id="2147484549" r:id="rId245"/>
    <p:sldLayoutId id="2147484550" r:id="rId246"/>
    <p:sldLayoutId id="2147484551" r:id="rId247"/>
    <p:sldLayoutId id="2147484552" r:id="rId248"/>
    <p:sldLayoutId id="2147484553" r:id="rId249"/>
    <p:sldLayoutId id="2147484554" r:id="rId250"/>
    <p:sldLayoutId id="2147484555" r:id="rId251"/>
    <p:sldLayoutId id="2147484556" r:id="rId252"/>
    <p:sldLayoutId id="2147484557" r:id="rId253"/>
    <p:sldLayoutId id="2147484558" r:id="rId254"/>
    <p:sldLayoutId id="2147484559" r:id="rId255"/>
    <p:sldLayoutId id="2147484560" r:id="rId256"/>
    <p:sldLayoutId id="2147484561" r:id="rId257"/>
    <p:sldLayoutId id="2147484562" r:id="rId258"/>
    <p:sldLayoutId id="2147484563" r:id="rId259"/>
    <p:sldLayoutId id="2147484564" r:id="rId260"/>
    <p:sldLayoutId id="2147484565" r:id="rId261"/>
    <p:sldLayoutId id="2147484566" r:id="rId262"/>
    <p:sldLayoutId id="2147484567" r:id="rId263"/>
    <p:sldLayoutId id="2147484568" r:id="rId264"/>
    <p:sldLayoutId id="2147484569" r:id="rId265"/>
    <p:sldLayoutId id="2147484570" r:id="rId266"/>
    <p:sldLayoutId id="2147484571" r:id="rId267"/>
    <p:sldLayoutId id="2147484572" r:id="rId268"/>
    <p:sldLayoutId id="2147484573" r:id="rId269"/>
    <p:sldLayoutId id="2147484574" r:id="rId270"/>
    <p:sldLayoutId id="2147484575" r:id="rId271"/>
    <p:sldLayoutId id="2147484576" r:id="rId272"/>
    <p:sldLayoutId id="2147484577" r:id="rId273"/>
    <p:sldLayoutId id="2147484578" r:id="rId274"/>
    <p:sldLayoutId id="2147484579" r:id="rId275"/>
    <p:sldLayoutId id="2147484580" r:id="rId276"/>
    <p:sldLayoutId id="2147484581" r:id="rId277"/>
    <p:sldLayoutId id="2147484582" r:id="rId278"/>
    <p:sldLayoutId id="2147484583" r:id="rId279"/>
    <p:sldLayoutId id="2147484584" r:id="rId280"/>
    <p:sldLayoutId id="2147484585" r:id="rId281"/>
    <p:sldLayoutId id="2147484586" r:id="rId282"/>
    <p:sldLayoutId id="2147484587" r:id="rId283"/>
    <p:sldLayoutId id="2147484588" r:id="rId284"/>
    <p:sldLayoutId id="2147484589" r:id="rId285"/>
    <p:sldLayoutId id="2147484590" r:id="rId286"/>
    <p:sldLayoutId id="2147484591" r:id="rId287"/>
    <p:sldLayoutId id="2147484592" r:id="rId288"/>
    <p:sldLayoutId id="2147484593" r:id="rId289"/>
    <p:sldLayoutId id="2147484594" r:id="rId290"/>
    <p:sldLayoutId id="2147484595" r:id="rId291"/>
    <p:sldLayoutId id="2147484596" r:id="rId292"/>
    <p:sldLayoutId id="2147484597" r:id="rId293"/>
    <p:sldLayoutId id="2147484598" r:id="rId294"/>
    <p:sldLayoutId id="2147484599" r:id="rId295"/>
    <p:sldLayoutId id="2147484600" r:id="rId296"/>
    <p:sldLayoutId id="2147484601" r:id="rId297"/>
    <p:sldLayoutId id="2147484602" r:id="rId298"/>
    <p:sldLayoutId id="2147484603" r:id="rId299"/>
    <p:sldLayoutId id="2147484604" r:id="rId300"/>
    <p:sldLayoutId id="2147484605" r:id="rId301"/>
    <p:sldLayoutId id="2147484606" r:id="rId302"/>
    <p:sldLayoutId id="2147484607" r:id="rId303"/>
    <p:sldLayoutId id="2147484608" r:id="rId304"/>
    <p:sldLayoutId id="2147484609" r:id="rId305"/>
    <p:sldLayoutId id="2147484610" r:id="rId306"/>
    <p:sldLayoutId id="2147484611" r:id="rId307"/>
    <p:sldLayoutId id="2147484612" r:id="rId308"/>
    <p:sldLayoutId id="2147484613" r:id="rId309"/>
    <p:sldLayoutId id="2147484614" r:id="rId310"/>
    <p:sldLayoutId id="2147484615" r:id="rId311"/>
    <p:sldLayoutId id="2147484616" r:id="rId312"/>
    <p:sldLayoutId id="2147484617" r:id="rId313"/>
    <p:sldLayoutId id="2147484618" r:id="rId314"/>
    <p:sldLayoutId id="2147484619" r:id="rId315"/>
    <p:sldLayoutId id="2147484620" r:id="rId316"/>
    <p:sldLayoutId id="2147484621" r:id="rId317"/>
    <p:sldLayoutId id="2147484622" r:id="rId318"/>
    <p:sldLayoutId id="2147484623" r:id="rId319"/>
    <p:sldLayoutId id="2147484624" r:id="rId320"/>
    <p:sldLayoutId id="2147484625" r:id="rId321"/>
    <p:sldLayoutId id="2147484626" r:id="rId322"/>
    <p:sldLayoutId id="2147484627" r:id="rId323"/>
    <p:sldLayoutId id="2147484628" r:id="rId324"/>
    <p:sldLayoutId id="2147484629" r:id="rId325"/>
    <p:sldLayoutId id="2147484630" r:id="rId326"/>
    <p:sldLayoutId id="2147484631" r:id="rId327"/>
    <p:sldLayoutId id="2147484632" r:id="rId328"/>
    <p:sldLayoutId id="2147484633" r:id="rId329"/>
    <p:sldLayoutId id="2147484634" r:id="rId330"/>
    <p:sldLayoutId id="2147484635" r:id="rId331"/>
    <p:sldLayoutId id="2147484636" r:id="rId332"/>
    <p:sldLayoutId id="2147484637" r:id="rId333"/>
    <p:sldLayoutId id="2147484638" r:id="rId334"/>
    <p:sldLayoutId id="2147484639" r:id="rId335"/>
    <p:sldLayoutId id="2147484640" r:id="rId336"/>
    <p:sldLayoutId id="2147484641" r:id="rId337"/>
    <p:sldLayoutId id="2147484642" r:id="rId338"/>
    <p:sldLayoutId id="2147484643" r:id="rId339"/>
    <p:sldLayoutId id="2147484644" r:id="rId340"/>
    <p:sldLayoutId id="2147484645" r:id="rId341"/>
    <p:sldLayoutId id="2147484646" r:id="rId342"/>
    <p:sldLayoutId id="2147484647" r:id="rId343"/>
    <p:sldLayoutId id="2147484648" r:id="rId344"/>
    <p:sldLayoutId id="2147484649" r:id="rId345"/>
    <p:sldLayoutId id="2147484650" r:id="rId346"/>
    <p:sldLayoutId id="2147484651" r:id="rId347"/>
    <p:sldLayoutId id="2147484652" r:id="rId348"/>
    <p:sldLayoutId id="2147484653" r:id="rId349"/>
    <p:sldLayoutId id="2147484654" r:id="rId350"/>
    <p:sldLayoutId id="2147484655" r:id="rId351"/>
    <p:sldLayoutId id="2147484656" r:id="rId352"/>
    <p:sldLayoutId id="2147484657" r:id="rId353"/>
    <p:sldLayoutId id="2147484658" r:id="rId354"/>
    <p:sldLayoutId id="2147484659" r:id="rId355"/>
    <p:sldLayoutId id="2147484660" r:id="rId356"/>
    <p:sldLayoutId id="2147484661" r:id="rId357"/>
    <p:sldLayoutId id="2147484662" r:id="rId358"/>
    <p:sldLayoutId id="2147484663" r:id="rId359"/>
    <p:sldLayoutId id="2147484664" r:id="rId360"/>
    <p:sldLayoutId id="2147484665" r:id="rId361"/>
    <p:sldLayoutId id="2147484666" r:id="rId362"/>
    <p:sldLayoutId id="2147484667" r:id="rId363"/>
    <p:sldLayoutId id="2147484668" r:id="rId364"/>
    <p:sldLayoutId id="2147484669" r:id="rId365"/>
    <p:sldLayoutId id="2147484670" r:id="rId366"/>
    <p:sldLayoutId id="2147484671" r:id="rId367"/>
    <p:sldLayoutId id="2147484672" r:id="rId368"/>
    <p:sldLayoutId id="2147484673" r:id="rId369"/>
    <p:sldLayoutId id="2147484674" r:id="rId370"/>
    <p:sldLayoutId id="2147484675" r:id="rId371"/>
    <p:sldLayoutId id="2147484676" r:id="rId372"/>
    <p:sldLayoutId id="2147484677" r:id="rId373"/>
    <p:sldLayoutId id="2147484678" r:id="rId374"/>
    <p:sldLayoutId id="2147484679" r:id="rId375"/>
    <p:sldLayoutId id="2147484680" r:id="rId376"/>
    <p:sldLayoutId id="2147484681" r:id="rId377"/>
    <p:sldLayoutId id="2147484682" r:id="rId378"/>
    <p:sldLayoutId id="2147484683" r:id="rId379"/>
    <p:sldLayoutId id="2147484684" r:id="rId380"/>
    <p:sldLayoutId id="2147484685" r:id="rId381"/>
    <p:sldLayoutId id="2147484686" r:id="rId382"/>
    <p:sldLayoutId id="2147484687" r:id="rId383"/>
    <p:sldLayoutId id="2147484688" r:id="rId384"/>
    <p:sldLayoutId id="2147484689" r:id="rId385"/>
    <p:sldLayoutId id="2147484690" r:id="rId386"/>
    <p:sldLayoutId id="2147484691" r:id="rId387"/>
    <p:sldLayoutId id="2147484692" r:id="rId388"/>
    <p:sldLayoutId id="2147484693" r:id="rId389"/>
    <p:sldLayoutId id="2147484694" r:id="rId390"/>
    <p:sldLayoutId id="2147484695" r:id="rId391"/>
    <p:sldLayoutId id="2147484696" r:id="rId392"/>
    <p:sldLayoutId id="2147484697" r:id="rId393"/>
    <p:sldLayoutId id="2147484698" r:id="rId394"/>
    <p:sldLayoutId id="2147484699" r:id="rId395"/>
    <p:sldLayoutId id="2147484700" r:id="rId396"/>
    <p:sldLayoutId id="2147484701" r:id="rId397"/>
    <p:sldLayoutId id="2147484702" r:id="rId398"/>
    <p:sldLayoutId id="2147484703" r:id="rId399"/>
    <p:sldLayoutId id="2147484704" r:id="rId400"/>
    <p:sldLayoutId id="2147484705" r:id="rId401"/>
    <p:sldLayoutId id="2147484706" r:id="rId402"/>
    <p:sldLayoutId id="2147484707" r:id="rId403"/>
    <p:sldLayoutId id="2147484708" r:id="rId404"/>
    <p:sldLayoutId id="2147484709" r:id="rId405"/>
    <p:sldLayoutId id="2147484710" r:id="rId406"/>
    <p:sldLayoutId id="2147484711" r:id="rId407"/>
    <p:sldLayoutId id="2147484712" r:id="rId408"/>
    <p:sldLayoutId id="2147484713" r:id="rId409"/>
    <p:sldLayoutId id="2147484714" r:id="rId410"/>
    <p:sldLayoutId id="2147484715" r:id="rId411"/>
    <p:sldLayoutId id="2147484716" r:id="rId412"/>
    <p:sldLayoutId id="2147484717" r:id="rId413"/>
    <p:sldLayoutId id="2147484718" r:id="rId414"/>
    <p:sldLayoutId id="2147484719" r:id="rId415"/>
    <p:sldLayoutId id="2147484720" r:id="rId416"/>
    <p:sldLayoutId id="2147484721" r:id="rId417"/>
    <p:sldLayoutId id="2147484722" r:id="rId418"/>
    <p:sldLayoutId id="2147484723" r:id="rId419"/>
    <p:sldLayoutId id="2147484724" r:id="rId420"/>
    <p:sldLayoutId id="2147484725" r:id="rId421"/>
    <p:sldLayoutId id="2147484726" r:id="rId422"/>
    <p:sldLayoutId id="2147484727" r:id="rId423"/>
    <p:sldLayoutId id="2147484728" r:id="rId424"/>
    <p:sldLayoutId id="2147484729" r:id="rId425"/>
    <p:sldLayoutId id="2147484730" r:id="rId426"/>
    <p:sldLayoutId id="2147484731" r:id="rId427"/>
    <p:sldLayoutId id="2147484732" r:id="rId428"/>
    <p:sldLayoutId id="2147484733" r:id="rId429"/>
    <p:sldLayoutId id="2147484734" r:id="rId430"/>
    <p:sldLayoutId id="2147484735" r:id="rId431"/>
    <p:sldLayoutId id="2147484736" r:id="rId432"/>
    <p:sldLayoutId id="2147484737" r:id="rId433"/>
    <p:sldLayoutId id="2147484738" r:id="rId434"/>
    <p:sldLayoutId id="2147484739" r:id="rId435"/>
    <p:sldLayoutId id="2147484740" r:id="rId436"/>
    <p:sldLayoutId id="2147484741" r:id="rId437"/>
    <p:sldLayoutId id="2147484742" r:id="rId438"/>
    <p:sldLayoutId id="2147484743" r:id="rId439"/>
    <p:sldLayoutId id="2147484744" r:id="rId440"/>
    <p:sldLayoutId id="2147484745" r:id="rId441"/>
    <p:sldLayoutId id="2147484746" r:id="rId442"/>
    <p:sldLayoutId id="2147484747" r:id="rId443"/>
    <p:sldLayoutId id="2147484748" r:id="rId444"/>
    <p:sldLayoutId id="2147484749" r:id="rId445"/>
    <p:sldLayoutId id="2147484750" r:id="rId446"/>
    <p:sldLayoutId id="2147484751" r:id="rId447"/>
    <p:sldLayoutId id="2147484752" r:id="rId448"/>
    <p:sldLayoutId id="2147484753" r:id="rId449"/>
    <p:sldLayoutId id="2147484754" r:id="rId450"/>
    <p:sldLayoutId id="2147484755" r:id="rId451"/>
    <p:sldLayoutId id="2147484756" r:id="rId452"/>
    <p:sldLayoutId id="2147484757" r:id="rId453"/>
    <p:sldLayoutId id="2147484758" r:id="rId454"/>
    <p:sldLayoutId id="2147484759" r:id="rId455"/>
    <p:sldLayoutId id="2147484760" r:id="rId456"/>
    <p:sldLayoutId id="2147484761" r:id="rId457"/>
    <p:sldLayoutId id="2147484762" r:id="rId458"/>
    <p:sldLayoutId id="2147484763" r:id="rId459"/>
    <p:sldLayoutId id="2147484764" r:id="rId460"/>
    <p:sldLayoutId id="2147484765" r:id="rId461"/>
    <p:sldLayoutId id="2147484766" r:id="rId462"/>
    <p:sldLayoutId id="2147484767" r:id="rId463"/>
    <p:sldLayoutId id="2147484768" r:id="rId464"/>
    <p:sldLayoutId id="2147484769" r:id="rId465"/>
    <p:sldLayoutId id="2147484770" r:id="rId466"/>
    <p:sldLayoutId id="2147484771" r:id="rId467"/>
    <p:sldLayoutId id="2147484772" r:id="rId468"/>
    <p:sldLayoutId id="2147484773" r:id="rId469"/>
    <p:sldLayoutId id="2147484774" r:id="rId470"/>
    <p:sldLayoutId id="2147484775" r:id="rId471"/>
    <p:sldLayoutId id="2147484776" r:id="rId472"/>
    <p:sldLayoutId id="2147484777" r:id="rId473"/>
    <p:sldLayoutId id="2147484778" r:id="rId474"/>
    <p:sldLayoutId id="2147484779" r:id="rId475"/>
    <p:sldLayoutId id="2147484780" r:id="rId476"/>
    <p:sldLayoutId id="2147484781" r:id="rId477"/>
    <p:sldLayoutId id="2147484782" r:id="rId478"/>
    <p:sldLayoutId id="2147484783" r:id="rId479"/>
    <p:sldLayoutId id="2147484784" r:id="rId480"/>
    <p:sldLayoutId id="2147484785" r:id="rId481"/>
    <p:sldLayoutId id="2147484786" r:id="rId482"/>
    <p:sldLayoutId id="2147484787" r:id="rId483"/>
    <p:sldLayoutId id="2147484788" r:id="rId484"/>
    <p:sldLayoutId id="2147484789" r:id="rId485"/>
    <p:sldLayoutId id="2147484790" r:id="rId486"/>
    <p:sldLayoutId id="2147484791" r:id="rId487"/>
    <p:sldLayoutId id="2147484792" r:id="rId488"/>
    <p:sldLayoutId id="2147484793" r:id="rId489"/>
    <p:sldLayoutId id="2147484794" r:id="rId490"/>
    <p:sldLayoutId id="2147484795" r:id="rId491"/>
    <p:sldLayoutId id="2147484796" r:id="rId492"/>
    <p:sldLayoutId id="2147484797" r:id="rId493"/>
    <p:sldLayoutId id="2147484798" r:id="rId494"/>
    <p:sldLayoutId id="2147484799" r:id="rId495"/>
    <p:sldLayoutId id="2147484800" r:id="rId496"/>
    <p:sldLayoutId id="2147484801" r:id="rId497"/>
    <p:sldLayoutId id="2147484802" r:id="rId498"/>
    <p:sldLayoutId id="2147484803" r:id="rId499"/>
    <p:sldLayoutId id="2147484804" r:id="rId500"/>
    <p:sldLayoutId id="2147484805" r:id="rId501"/>
    <p:sldLayoutId id="2147484806" r:id="rId502"/>
    <p:sldLayoutId id="2147484807" r:id="rId503"/>
    <p:sldLayoutId id="2147484808" r:id="rId504"/>
    <p:sldLayoutId id="2147484809" r:id="rId505"/>
    <p:sldLayoutId id="2147484810" r:id="rId506"/>
    <p:sldLayoutId id="2147484811" r:id="rId507"/>
    <p:sldLayoutId id="2147484812" r:id="rId508"/>
    <p:sldLayoutId id="2147484813" r:id="rId509"/>
    <p:sldLayoutId id="2147484814" r:id="rId510"/>
    <p:sldLayoutId id="2147484815" r:id="rId511"/>
    <p:sldLayoutId id="2147484816" r:id="rId512"/>
    <p:sldLayoutId id="2147484817" r:id="rId513"/>
    <p:sldLayoutId id="2147484818" r:id="rId514"/>
    <p:sldLayoutId id="2147484819" r:id="rId515"/>
    <p:sldLayoutId id="2147484820" r:id="rId516"/>
    <p:sldLayoutId id="2147484821" r:id="rId517"/>
    <p:sldLayoutId id="2147484822" r:id="rId518"/>
    <p:sldLayoutId id="2147484823" r:id="rId519"/>
    <p:sldLayoutId id="2147484824" r:id="rId520"/>
    <p:sldLayoutId id="2147484825" r:id="rId521"/>
    <p:sldLayoutId id="2147484826" r:id="rId522"/>
    <p:sldLayoutId id="2147484827" r:id="rId523"/>
    <p:sldLayoutId id="2147484828" r:id="rId524"/>
    <p:sldLayoutId id="2147484829" r:id="rId525"/>
    <p:sldLayoutId id="2147484830" r:id="rId526"/>
    <p:sldLayoutId id="2147484831" r:id="rId527"/>
    <p:sldLayoutId id="2147484832" r:id="rId528"/>
    <p:sldLayoutId id="2147484833" r:id="rId529"/>
    <p:sldLayoutId id="2147484834" r:id="rId530"/>
    <p:sldLayoutId id="2147484835" r:id="rId531"/>
    <p:sldLayoutId id="2147484836" r:id="rId532"/>
    <p:sldLayoutId id="2147484837" r:id="rId533"/>
    <p:sldLayoutId id="2147484838" r:id="rId534"/>
    <p:sldLayoutId id="2147484839" r:id="rId535"/>
    <p:sldLayoutId id="2147484840" r:id="rId536"/>
    <p:sldLayoutId id="2147484841" r:id="rId537"/>
    <p:sldLayoutId id="2147484842" r:id="rId538"/>
    <p:sldLayoutId id="2147484843" r:id="rId539"/>
    <p:sldLayoutId id="2147484844" r:id="rId540"/>
    <p:sldLayoutId id="2147484845" r:id="rId541"/>
    <p:sldLayoutId id="2147484846" r:id="rId542"/>
    <p:sldLayoutId id="2147484847" r:id="rId543"/>
    <p:sldLayoutId id="2147484848" r:id="rId544"/>
    <p:sldLayoutId id="2147484849" r:id="rId545"/>
    <p:sldLayoutId id="2147484850" r:id="rId546"/>
    <p:sldLayoutId id="2147484851" r:id="rId547"/>
    <p:sldLayoutId id="2147484852" r:id="rId548"/>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5060" name="Rectangle 4"/>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1" name="Rectangle 5"/>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latin typeface="Arial" charset="0"/>
              </a:defRPr>
            </a:lvl1pPr>
          </a:lstStyle>
          <a:p>
            <a:pPr fontAlgn="base">
              <a:spcAft>
                <a:spcPct val="0"/>
              </a:spcAft>
              <a:defRPr/>
            </a:pPr>
            <a:endParaRPr lang="en-US">
              <a:solidFill>
                <a:srgbClr val="000000"/>
              </a:solidFill>
            </a:endParaRPr>
          </a:p>
        </p:txBody>
      </p:sp>
      <p:sp>
        <p:nvSpPr>
          <p:cNvPr id="45062" name="Rectangle 6"/>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spcBef>
                <a:spcPct val="0"/>
              </a:spcBef>
              <a:buFontTx/>
              <a:buNone/>
              <a:defRPr sz="1400"/>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059399399"/>
      </p:ext>
    </p:extLst>
  </p:cSld>
  <p:clrMap bg1="lt1" tx1="dk1" bg2="lt2" tx2="dk2" accent1="accent1" accent2="accent2" accent3="accent3" accent4="accent4" accent5="accent5" accent6="accent6" hlink="hlink" folHlink="folHlink"/>
  <p:sldLayoutIdLst>
    <p:sldLayoutId id="2147484854" r:id="rId1"/>
    <p:sldLayoutId id="2147484855" r:id="rId2"/>
    <p:sldLayoutId id="2147484856" r:id="rId3"/>
    <p:sldLayoutId id="2147484857" r:id="rId4"/>
    <p:sldLayoutId id="2147484858" r:id="rId5"/>
    <p:sldLayoutId id="2147484859" r:id="rId6"/>
    <p:sldLayoutId id="2147484860" r:id="rId7"/>
    <p:sldLayoutId id="2147484861" r:id="rId8"/>
    <p:sldLayoutId id="2147484862" r:id="rId9"/>
    <p:sldLayoutId id="2147484863" r:id="rId10"/>
    <p:sldLayoutId id="2147484864" r:id="rId11"/>
    <p:sldLayoutId id="2147484865" r:id="rId12"/>
    <p:sldLayoutId id="2147484866" r:id="rId13"/>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base">
              <a:spcAft>
                <a:spcPct val="0"/>
              </a:spcAft>
              <a:defRPr/>
            </a:pPr>
            <a:endParaRPr lang="en-US">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Aft>
                <a:spcPct val="0"/>
              </a:spcAft>
              <a:defRPr/>
            </a:pPr>
            <a:endParaRPr lang="en-US">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base">
              <a:spcAft>
                <a:spcPct val="0"/>
              </a:spcAft>
            </a:pPr>
            <a:fld id="{C1FB1BA9-448A-466D-888E-000648E11133}" type="slidenum">
              <a:rPr lang="en-US" altLang="en-US" smtClean="0">
                <a:solidFill>
                  <a:srgbClr val="000000"/>
                </a:solidFill>
              </a:rPr>
              <a:pPr fontAlgn="base">
                <a:spcAft>
                  <a:spcPct val="0"/>
                </a:spcAft>
              </a:pPr>
              <a:t>‹#›</a:t>
            </a:fld>
            <a:endParaRPr lang="en-US" altLang="en-US" smtClean="0">
              <a:solidFill>
                <a:srgbClr val="000000"/>
              </a:solidFill>
            </a:endParaRPr>
          </a:p>
        </p:txBody>
      </p:sp>
    </p:spTree>
    <p:extLst>
      <p:ext uri="{BB962C8B-B14F-4D97-AF65-F5344CB8AC3E}">
        <p14:creationId xmlns:p14="http://schemas.microsoft.com/office/powerpoint/2010/main" val="3773147059"/>
      </p:ext>
    </p:extLst>
  </p:cSld>
  <p:clrMap bg1="lt1" tx1="dk1" bg2="lt2" tx2="dk2" accent1="accent1" accent2="accent2" accent3="accent3" accent4="accent4" accent5="accent5" accent6="accent6" hlink="hlink" folHlink="folHlink"/>
  <p:sldLayoutIdLst>
    <p:sldLayoutId id="2147484978" r:id="rId1"/>
    <p:sldLayoutId id="2147484979" r:id="rId2"/>
    <p:sldLayoutId id="2147484980" r:id="rId3"/>
    <p:sldLayoutId id="2147484981" r:id="rId4"/>
    <p:sldLayoutId id="2147484982" r:id="rId5"/>
    <p:sldLayoutId id="2147484983" r:id="rId6"/>
    <p:sldLayoutId id="2147484984" r:id="rId7"/>
    <p:sldLayoutId id="2147484985" r:id="rId8"/>
    <p:sldLayoutId id="2147484986" r:id="rId9"/>
    <p:sldLayoutId id="2147484987" r:id="rId10"/>
    <p:sldLayoutId id="2147484988" r:id="rId11"/>
    <p:sldLayoutId id="2147484989" r:id="rId12"/>
    <p:sldLayoutId id="214748499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55.xml"/><Relationship Id="rId6" Type="http://schemas.openxmlformats.org/officeDocument/2006/relationships/image" Target="../media/image14.wmf"/><Relationship Id="rId5" Type="http://schemas.openxmlformats.org/officeDocument/2006/relationships/image" Target="../media/image13.png"/><Relationship Id="rId4" Type="http://schemas.openxmlformats.org/officeDocument/2006/relationships/image" Target="../media/image12.jpeg"/></Relationships>
</file>

<file path=ppt/slides/_rels/slide1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155.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55.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150.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50.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55.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155.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55.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1155.xml"/></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55.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155.xml"/><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gif"/><Relationship Id="rId7" Type="http://schemas.openxmlformats.org/officeDocument/2006/relationships/image" Target="../media/image19.gif"/><Relationship Id="rId2" Type="http://schemas.openxmlformats.org/officeDocument/2006/relationships/audio" Target="../media/audio1.wav"/><Relationship Id="rId1" Type="http://schemas.openxmlformats.org/officeDocument/2006/relationships/slideLayout" Target="../slideLayouts/slideLayout1155.xml"/><Relationship Id="rId6" Type="http://schemas.openxmlformats.org/officeDocument/2006/relationships/image" Target="../media/image18.gif"/><Relationship Id="rId5" Type="http://schemas.openxmlformats.org/officeDocument/2006/relationships/image" Target="../media/image17.gif"/><Relationship Id="rId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63.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55.xml"/></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1155.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12.jpeg"/></Relationships>
</file>

<file path=ppt/slides/_rels/slide2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55.xml"/></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589.xml"/><Relationship Id="rId6" Type="http://schemas.openxmlformats.org/officeDocument/2006/relationships/image" Target="../media/image48.jpeg"/><Relationship Id="rId5" Type="http://schemas.openxmlformats.org/officeDocument/2006/relationships/image" Target="../media/image45.pn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9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50.wmf"/><Relationship Id="rId2" Type="http://schemas.openxmlformats.org/officeDocument/2006/relationships/image" Target="../media/image49.wmf"/><Relationship Id="rId1" Type="http://schemas.openxmlformats.org/officeDocument/2006/relationships/slideLayout" Target="../slideLayouts/slideLayout589.xml"/><Relationship Id="rId6" Type="http://schemas.openxmlformats.org/officeDocument/2006/relationships/image" Target="../media/image45.png"/><Relationship Id="rId5" Type="http://schemas.openxmlformats.org/officeDocument/2006/relationships/image" Target="../media/image13.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45.png"/><Relationship Id="rId3" Type="http://schemas.microsoft.com/office/2007/relationships/hdphoto" Target="../media/hdphoto1.wdp"/><Relationship Id="rId7" Type="http://schemas.openxmlformats.org/officeDocument/2006/relationships/image" Target="../media/image13.png"/><Relationship Id="rId2" Type="http://schemas.openxmlformats.org/officeDocument/2006/relationships/image" Target="../media/image52.png"/><Relationship Id="rId1" Type="http://schemas.openxmlformats.org/officeDocument/2006/relationships/slideLayout" Target="../slideLayouts/slideLayout594.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xml"/><Relationship Id="rId1" Type="http://schemas.openxmlformats.org/officeDocument/2006/relationships/slideLayout" Target="../slideLayouts/slideLayout1160.xml"/><Relationship Id="rId5" Type="http://schemas.openxmlformats.org/officeDocument/2006/relationships/image" Target="../media/image22.png"/><Relationship Id="rId4" Type="http://schemas.openxmlformats.org/officeDocument/2006/relationships/image" Target="../media/image21.wmf"/></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55.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152.xml"/></Relationships>
</file>

<file path=ppt/slides/_rels/slide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1152.xml"/><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1150.xml"/></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16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155.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447882" y="27447"/>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WordArt 11"/>
          <p:cNvSpPr>
            <a:spLocks noChangeArrowheads="1" noChangeShapeType="1" noTextEdit="1"/>
          </p:cNvSpPr>
          <p:nvPr/>
        </p:nvSpPr>
        <p:spPr bwMode="auto">
          <a:xfrm>
            <a:off x="484909" y="890631"/>
            <a:ext cx="10438730" cy="2092163"/>
          </a:xfrm>
          <a:prstGeom prst="rect">
            <a:avLst/>
          </a:prstGeom>
        </p:spPr>
        <p:txBody>
          <a:bodyPr wrap="none" fromWordArt="1">
            <a:prstTxWarp prst="textWave1">
              <a:avLst>
                <a:gd name="adj1" fmla="val 13005"/>
                <a:gd name="adj2" fmla="val 0"/>
              </a:avLst>
            </a:prstTxWarp>
            <a:scene3d>
              <a:camera prst="legacyObliqueRight"/>
              <a:lightRig rig="legacyHarsh3" dir="t"/>
            </a:scene3d>
            <a:sp3d extrusionH="100000" prstMaterial="legacyMatte">
              <a:extrusionClr>
                <a:srgbClr val="663300"/>
              </a:extrusionClr>
              <a:contourClr>
                <a:srgbClr val="FFFF00"/>
              </a:contourClr>
            </a:sp3d>
          </a:bodyPr>
          <a:lstStyle/>
          <a:p>
            <a:pPr algn="ctr" eaLnBrk="0" fontAlgn="base" hangingPunct="0">
              <a:spcBef>
                <a:spcPct val="0"/>
              </a:spcBef>
              <a:spcAft>
                <a:spcPct val="0"/>
              </a:spcAft>
            </a:pPr>
            <a:r>
              <a:rPr lang="en-US" sz="2800" kern="10" dirty="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CHÀO </a:t>
            </a:r>
            <a:r>
              <a:rPr lang="en-US" sz="2800" kern="10" dirty="0" err="1">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MỪNG</a:t>
            </a:r>
            <a:r>
              <a:rPr lang="en-US" sz="2800" kern="10" dirty="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err="1"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CÁC</a:t>
            </a:r>
            <a:r>
              <a:rPr lang="en-US" sz="2800" kern="10" dirty="0"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err="1"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THẦY</a:t>
            </a:r>
            <a:r>
              <a:rPr lang="en-US" sz="2800" kern="10" dirty="0"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err="1"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CÔ</a:t>
            </a:r>
            <a:r>
              <a:rPr lang="en-US" sz="2800" kern="10" dirty="0"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err="1"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VÀ</a:t>
            </a:r>
            <a:r>
              <a:rPr lang="en-US" sz="2800" kern="10" dirty="0"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err="1"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CÁC</a:t>
            </a:r>
            <a:r>
              <a:rPr lang="en-US" sz="2800" kern="10" dirty="0"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err="1"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EM</a:t>
            </a:r>
            <a:r>
              <a:rPr lang="en-US" sz="2800" kern="10" dirty="0" smtClean="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 </a:t>
            </a:r>
            <a:r>
              <a:rPr lang="en-US" sz="2800" kern="10" dirty="0">
                <a:ln w="9525">
                  <a:round/>
                  <a:headEnd/>
                  <a:tailEnd/>
                </a:ln>
                <a:gradFill rotWithShape="1">
                  <a:gsLst>
                    <a:gs pos="0">
                      <a:srgbClr val="FFFF00"/>
                    </a:gs>
                    <a:gs pos="100000">
                      <a:srgbClr val="FF3300"/>
                    </a:gs>
                  </a:gsLst>
                  <a:path path="rect">
                    <a:fillToRect l="50000" t="50000" r="50000" b="50000"/>
                  </a:path>
                </a:gradFill>
                <a:latin typeface="Tiffany-Heavy"/>
                <a:cs typeface="#9Slide03 Arima Madurai Black" panose="00000A00000000000000" pitchFamily="2" charset="0"/>
              </a:rPr>
              <a:t>ĐẾN VỚI TIẾT HỌC NGÀY HÔM NAY</a:t>
            </a:r>
          </a:p>
        </p:txBody>
      </p:sp>
      <p:pic>
        <p:nvPicPr>
          <p:cNvPr id="12" name="Picture 2" descr="CHCA207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24943" y="2982794"/>
            <a:ext cx="6068079" cy="1541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7270497"/>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par>
                          <p:cTn id="17" fill="hold">
                            <p:stCondLst>
                              <p:cond delay="8000"/>
                            </p:stCondLst>
                            <p:childTnLst>
                              <p:par>
                                <p:cTn id="18" presetID="37" presetClass="entr" presetSubtype="0"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900" decel="100000" fill="hold"/>
                                        <p:tgtEl>
                                          <p:spTgt spid="9"/>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DCD 6 Bài 5: Tự lập - Edu Learn Ti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695" y="55414"/>
            <a:ext cx="11901055" cy="67194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24280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4"/>
          <p:cNvSpPr txBox="1"/>
          <p:nvPr/>
        </p:nvSpPr>
        <p:spPr>
          <a:xfrm>
            <a:off x="187457" y="512505"/>
            <a:ext cx="3664107" cy="584775"/>
          </a:xfrm>
          <a:prstGeom prst="rect">
            <a:avLst/>
          </a:prstGeom>
          <a:solidFill>
            <a:srgbClr val="FFFF00"/>
          </a:solidFill>
        </p:spPr>
        <p:txBody>
          <a:bodyPr wrap="square">
            <a:spAutoFit/>
          </a:bodyPr>
          <a:lstStyle/>
          <a:p>
            <a:pPr>
              <a:defRPr/>
            </a:pPr>
            <a:r>
              <a:rPr lang="en-US" altLang="zh-CN" sz="3200" b="1" spc="300" dirty="0" smtClean="0">
                <a:solidFill>
                  <a:srgbClr val="333399"/>
                </a:solidFill>
                <a:latin typeface="Times New Roman" pitchFamily="18" charset="0"/>
                <a:ea typeface="方正综艺简体" panose="02010601030101010101" pitchFamily="2" charset="-122"/>
                <a:cs typeface="Times New Roman" pitchFamily="18" charset="0"/>
              </a:rPr>
              <a:t>I</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Khám</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phá</a:t>
            </a:r>
            <a:endParaRPr lang="zh-CN" altLang="en-US" sz="3200" b="1" spc="300" dirty="0">
              <a:solidFill>
                <a:srgbClr val="333399"/>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1136063"/>
            <a:ext cx="5195456" cy="523220"/>
          </a:xfrm>
          <a:prstGeom prst="rect">
            <a:avLst/>
          </a:prstGeom>
          <a:noFill/>
        </p:spPr>
        <p:txBody>
          <a:bodyPr wrap="square" rtlCol="0">
            <a:spAutoFit/>
          </a:bodyPr>
          <a:lstStyle/>
          <a:p>
            <a:r>
              <a:rPr lang="en-US" sz="2800" b="1" dirty="0" smtClean="0">
                <a:solidFill>
                  <a:srgbClr val="333399"/>
                </a:solidFill>
                <a:latin typeface="Times New Roman" pitchFamily="18" charset="0"/>
                <a:cs typeface="Times New Roman" pitchFamily="18" charset="0"/>
              </a:rPr>
              <a:t>1.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và</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biểu</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hiện</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của</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endParaRPr lang="en-US" sz="2800" b="1" dirty="0">
              <a:solidFill>
                <a:srgbClr val="333399"/>
              </a:solidFill>
              <a:latin typeface="Times New Roman" pitchFamily="18" charset="0"/>
              <a:cs typeface="Times New Roman" pitchFamily="18" charset="0"/>
            </a:endParaRPr>
          </a:p>
        </p:txBody>
      </p:sp>
      <p:sp>
        <p:nvSpPr>
          <p:cNvPr id="13" name="TextBox 12"/>
          <p:cNvSpPr txBox="1"/>
          <p:nvPr/>
        </p:nvSpPr>
        <p:spPr>
          <a:xfrm>
            <a:off x="387927" y="1704100"/>
            <a:ext cx="4738255" cy="523220"/>
          </a:xfrm>
          <a:prstGeom prst="rect">
            <a:avLst/>
          </a:prstGeom>
          <a:noFill/>
        </p:spPr>
        <p:txBody>
          <a:bodyPr wrap="square" rtlCol="0">
            <a:spAutoFit/>
          </a:bodyPr>
          <a:lstStyle/>
          <a:p>
            <a:r>
              <a:rPr lang="en-US" sz="2800" dirty="0">
                <a:solidFill>
                  <a:srgbClr val="000000"/>
                </a:solidFill>
                <a:latin typeface="Times New Roman" pitchFamily="18" charset="0"/>
                <a:cs typeface="Times New Roman" pitchFamily="18" charset="0"/>
              </a:rPr>
              <a: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Thế</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469" y="5735781"/>
            <a:ext cx="2720542" cy="112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9583" y="2369119"/>
            <a:ext cx="3929175" cy="523220"/>
          </a:xfrm>
          <a:prstGeom prst="rect">
            <a:avLst/>
          </a:prstGeom>
          <a:noFill/>
        </p:spPr>
        <p:txBody>
          <a:bodyPr wrap="square" rtlCol="0">
            <a:spAutoFit/>
          </a:bodyPr>
          <a:lstStyle/>
          <a:p>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Biểu</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hiện</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của</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lập</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spTree>
    <p:extLst>
      <p:ext uri="{BB962C8B-B14F-4D97-AF65-F5344CB8AC3E}">
        <p14:creationId xmlns:p14="http://schemas.microsoft.com/office/powerpoint/2010/main" val="918079873"/>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8380286" y="6055492"/>
            <a:ext cx="681567" cy="365125"/>
          </a:xfrm>
        </p:spPr>
        <p:txBody>
          <a:bodyPr/>
          <a:lstStyle/>
          <a:p>
            <a:pPr defTabSz="1218072">
              <a:defRPr/>
            </a:pPr>
            <a:fld id="{831F250A-4CE7-44D4-85B4-49BD9AF6BFD0}" type="slidenum">
              <a:rPr lang="en-US" altLang="en-US" smtClean="0">
                <a:solidFill>
                  <a:srgbClr val="5F5F5F"/>
                </a:solidFill>
                <a:cs typeface="Arial" panose="020B0604020202020204" pitchFamily="34" charset="0"/>
              </a:rPr>
              <a:pPr defTabSz="1218072">
                <a:defRPr/>
              </a:pPr>
              <a:t>12</a:t>
            </a:fld>
            <a:endParaRPr lang="en-US" altLang="en-US">
              <a:solidFill>
                <a:srgbClr val="5F5F5F"/>
              </a:solidFill>
              <a:cs typeface="Arial" panose="020B0604020202020204" pitchFamily="34" charset="0"/>
            </a:endParaRPr>
          </a:p>
        </p:txBody>
      </p:sp>
      <p:pic>
        <p:nvPicPr>
          <p:cNvPr id="21" name="Picture 20"/>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260" y="4646395"/>
            <a:ext cx="979488"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160" y="5589195"/>
            <a:ext cx="952500" cy="71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ounded Rectangle 23"/>
          <p:cNvSpPr/>
          <p:nvPr/>
        </p:nvSpPr>
        <p:spPr>
          <a:xfrm>
            <a:off x="719405" y="4611764"/>
            <a:ext cx="10912616" cy="764794"/>
          </a:xfrm>
          <a:prstGeom prst="roundRect">
            <a:avLst/>
          </a:prstGeom>
          <a:solidFill>
            <a:srgbClr val="70AD47">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nl-NL" sz="2200" b="1" dirty="0">
                <a:latin typeface="Times New Roman" pitchFamily="18" charset="0"/>
                <a:cs typeface="Times New Roman" pitchFamily="18" charset="0"/>
              </a:rPr>
              <a:t>Em hãy xác định những biểu hiện của tự lập và chưa tự lập được thể hiện trong các bức tranh và thông tin?</a:t>
            </a:r>
            <a:endParaRPr lang="en-US" altLang="en-US" sz="2200" b="1" kern="0" dirty="0" smtClean="0">
              <a:solidFill>
                <a:prstClr val="black"/>
              </a:solidFill>
              <a:latin typeface="Times New Roman" pitchFamily="18" charset="0"/>
              <a:cs typeface="Times New Roman" pitchFamily="18" charset="0"/>
            </a:endParaRPr>
          </a:p>
        </p:txBody>
      </p:sp>
      <p:sp>
        <p:nvSpPr>
          <p:cNvPr id="26" name="Rounded Rectangle 25"/>
          <p:cNvSpPr/>
          <p:nvPr/>
        </p:nvSpPr>
        <p:spPr>
          <a:xfrm>
            <a:off x="756934" y="5523573"/>
            <a:ext cx="10875086" cy="941021"/>
          </a:xfrm>
          <a:prstGeom prst="roundRect">
            <a:avLst/>
          </a:prstGeom>
          <a:solidFill>
            <a:srgbClr val="5B9BD5">
              <a:lumMod val="40000"/>
              <a:lumOff val="60000"/>
            </a:srgbClr>
          </a:solidFill>
          <a:ln w="12700" cap="flat" cmpd="sng" algn="ctr">
            <a:solidFill>
              <a:srgbClr val="5B9BD5">
                <a:shade val="50000"/>
              </a:srgbClr>
            </a:solidFill>
            <a:prstDash val="solid"/>
            <a:miter lim="800000"/>
          </a:ln>
          <a:effectLst/>
        </p:spPr>
        <p:txBody>
          <a:bodyPr anchor="ct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0" fontAlgn="base" hangingPunct="0">
              <a:spcBef>
                <a:spcPct val="0"/>
              </a:spcBef>
              <a:spcAft>
                <a:spcPct val="0"/>
              </a:spcAft>
              <a:defRPr/>
            </a:pPr>
            <a:r>
              <a:rPr lang="en-US" sz="2200" b="1" dirty="0" err="1">
                <a:latin typeface="Times New Roman" pitchFamily="18" charset="0"/>
                <a:cs typeface="Times New Roman" pitchFamily="18" charset="0"/>
              </a:rPr>
              <a:t>Kể</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thêm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các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biểu</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hiện</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của</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tính</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tự</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lập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học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tập</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lao</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động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và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trong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cuộc</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sống</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mà</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em</a:t>
            </a:r>
            <a:r>
              <a:rPr lang="en-US" sz="2200" b="1" dirty="0">
                <a:latin typeface="Times New Roman" pitchFamily="18" charset="0"/>
                <a:cs typeface="Times New Roman" pitchFamily="18" charset="0"/>
              </a:rPr>
              <a:t> </a:t>
            </a:r>
            <a:r>
              <a:rPr lang="en-US" sz="2200" b="1" dirty="0" err="1">
                <a:latin typeface="Times New Roman" pitchFamily="18" charset="0"/>
                <a:cs typeface="Times New Roman" pitchFamily="18" charset="0"/>
              </a:rPr>
              <a:t>biết</a:t>
            </a:r>
            <a:r>
              <a:rPr lang="en-US" altLang="en-US" sz="2400" kern="0" dirty="0" smtClean="0">
                <a:solidFill>
                  <a:prstClr val="black"/>
                </a:solidFill>
                <a:latin typeface="Times New Roman" panose="02020603050405020304" pitchFamily="18" charset="0"/>
                <a:cs typeface="Times New Roman" panose="02020603050405020304" pitchFamily="18" charset="0"/>
              </a:rPr>
              <a:t>?</a:t>
            </a:r>
            <a:endParaRPr lang="en-US" altLang="en-US" sz="2400" kern="0" dirty="0" smtClean="0">
              <a:solidFill>
                <a:prstClr val="black"/>
              </a:solidFill>
              <a:latin typeface=".VnTime" panose="020B7200000000000000" pitchFamily="34" charset="0"/>
              <a:cs typeface="Times New Roman" panose="02020603050405020304" pitchFamily="18" charset="0"/>
            </a:endParaRPr>
          </a:p>
        </p:txBody>
      </p:sp>
      <p:sp>
        <p:nvSpPr>
          <p:cNvPr id="28" name="TextBox 27"/>
          <p:cNvSpPr txBox="1">
            <a:spLocks noChangeArrowheads="1"/>
          </p:cNvSpPr>
          <p:nvPr/>
        </p:nvSpPr>
        <p:spPr bwMode="auto">
          <a:xfrm>
            <a:off x="169878" y="3687449"/>
            <a:ext cx="3323644" cy="400110"/>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Tự</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khâu</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vá</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lại</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chỗ</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áo</a:t>
            </a:r>
            <a:r>
              <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rPr>
              <a:t> </a:t>
            </a:r>
            <a:r>
              <a:rPr lang="en-US" altLang="en-US" sz="2000" dirty="0" err="1">
                <a:solidFill>
                  <a:srgbClr val="000000"/>
                </a:solidFill>
                <a:latin typeface="Arial" panose="020B0604020202020204" pitchFamily="34" charset="0"/>
                <a:cs typeface="Arial" panose="020B0604020202020204" pitchFamily="34" charset="0"/>
                <a:sym typeface="Arial" panose="020B0604020202020204" pitchFamily="34" charset="0"/>
              </a:rPr>
              <a:t>rách</a:t>
            </a:r>
            <a:endParaRPr lang="en-US" altLang="en-US" sz="2000" dirty="0">
              <a:solidFill>
                <a:srgbClr val="000000"/>
              </a:solidFill>
              <a:latin typeface="Arial" panose="020B0604020202020204" pitchFamily="34" charset="0"/>
              <a:cs typeface="Arial" panose="020B0604020202020204" pitchFamily="34" charset="0"/>
              <a:sym typeface="Arial" panose="020B0604020202020204" pitchFamily="34" charset="0"/>
            </a:endParaRPr>
          </a:p>
        </p:txBody>
      </p:sp>
      <p:sp>
        <p:nvSpPr>
          <p:cNvPr id="29" name="TextBox 28"/>
          <p:cNvSpPr txBox="1">
            <a:spLocks noChangeArrowheads="1"/>
          </p:cNvSpPr>
          <p:nvPr/>
        </p:nvSpPr>
        <p:spPr bwMode="auto">
          <a:xfrm>
            <a:off x="8437417" y="3668104"/>
            <a:ext cx="3449783" cy="707886"/>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r>
              <a:rPr lang="en-US" altLang="en-US" sz="2000" b="1" dirty="0" err="1">
                <a:solidFill>
                  <a:srgbClr val="000000"/>
                </a:solidFill>
                <a:latin typeface="Times New Roman" pitchFamily="18" charset="0"/>
                <a:cs typeface="Times New Roman" pitchFamily="18" charset="0"/>
                <a:sym typeface="Arial" panose="020B0604020202020204" pitchFamily="34" charset="0"/>
              </a:rPr>
              <a:t>Tự</a:t>
            </a:r>
            <a:r>
              <a:rPr lang="en-US" altLang="en-US" sz="2000" b="1" dirty="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smtClean="0">
                <a:solidFill>
                  <a:srgbClr val="000000"/>
                </a:solidFill>
                <a:latin typeface="Times New Roman" pitchFamily="18" charset="0"/>
                <a:cs typeface="Times New Roman" pitchFamily="18" charset="0"/>
                <a:sym typeface="Arial" panose="020B0604020202020204" pitchFamily="34" charset="0"/>
              </a:rPr>
              <a:t>giác</a:t>
            </a:r>
            <a:r>
              <a:rPr lang="en-US" altLang="en-US" sz="2000" b="1" dirty="0" smtClean="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smtClean="0">
                <a:solidFill>
                  <a:srgbClr val="000000"/>
                </a:solidFill>
                <a:latin typeface="Times New Roman" pitchFamily="18" charset="0"/>
                <a:cs typeface="Times New Roman" pitchFamily="18" charset="0"/>
                <a:sym typeface="Arial" panose="020B0604020202020204" pitchFamily="34" charset="0"/>
              </a:rPr>
              <a:t>nấu</a:t>
            </a:r>
            <a:r>
              <a:rPr lang="en-US" altLang="en-US" sz="2000" b="1" dirty="0" smtClean="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smtClean="0">
                <a:solidFill>
                  <a:srgbClr val="000000"/>
                </a:solidFill>
                <a:latin typeface="Times New Roman" pitchFamily="18" charset="0"/>
                <a:cs typeface="Times New Roman" pitchFamily="18" charset="0"/>
                <a:sym typeface="Arial" panose="020B0604020202020204" pitchFamily="34" charset="0"/>
              </a:rPr>
              <a:t>cơm</a:t>
            </a:r>
            <a:r>
              <a:rPr lang="en-US" altLang="en-US" sz="2000" b="1" dirty="0" smtClean="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smtClean="0">
                <a:solidFill>
                  <a:srgbClr val="000000"/>
                </a:solidFill>
                <a:latin typeface="Times New Roman" pitchFamily="18" charset="0"/>
                <a:cs typeface="Times New Roman" pitchFamily="18" charset="0"/>
                <a:sym typeface="Arial" panose="020B0604020202020204" pitchFamily="34" charset="0"/>
              </a:rPr>
              <a:t>sớm</a:t>
            </a:r>
            <a:r>
              <a:rPr lang="en-US" altLang="en-US" sz="2000" b="1" dirty="0" smtClean="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smtClean="0">
                <a:solidFill>
                  <a:srgbClr val="000000"/>
                </a:solidFill>
                <a:latin typeface="Times New Roman" pitchFamily="18" charset="0"/>
                <a:cs typeface="Times New Roman" pitchFamily="18" charset="0"/>
                <a:sym typeface="Arial" panose="020B0604020202020204" pitchFamily="34" charset="0"/>
              </a:rPr>
              <a:t>ăn</a:t>
            </a:r>
            <a:r>
              <a:rPr lang="en-US" altLang="en-US" sz="2000" b="1" dirty="0" smtClean="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smtClean="0">
                <a:solidFill>
                  <a:srgbClr val="000000"/>
                </a:solidFill>
                <a:latin typeface="Times New Roman" pitchFamily="18" charset="0"/>
                <a:cs typeface="Times New Roman" pitchFamily="18" charset="0"/>
                <a:sym typeface="Arial" panose="020B0604020202020204" pitchFamily="34" charset="0"/>
              </a:rPr>
              <a:t>để</a:t>
            </a:r>
            <a:r>
              <a:rPr lang="en-US" altLang="en-US" sz="2000" b="1" dirty="0" smtClean="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a:solidFill>
                  <a:srgbClr val="000000"/>
                </a:solidFill>
                <a:latin typeface="Times New Roman" pitchFamily="18" charset="0"/>
                <a:cs typeface="Times New Roman" pitchFamily="18" charset="0"/>
                <a:sym typeface="Arial" panose="020B0604020202020204" pitchFamily="34" charset="0"/>
              </a:rPr>
              <a:t>học</a:t>
            </a:r>
            <a:r>
              <a:rPr lang="en-US" altLang="en-US" sz="2000" b="1" dirty="0">
                <a:solidFill>
                  <a:srgbClr val="000000"/>
                </a:solidFill>
                <a:latin typeface="Times New Roman" pitchFamily="18" charset="0"/>
                <a:cs typeface="Times New Roman" pitchFamily="18" charset="0"/>
                <a:sym typeface="Arial" panose="020B0604020202020204" pitchFamily="34" charset="0"/>
              </a:rPr>
              <a:t> </a:t>
            </a:r>
            <a:r>
              <a:rPr lang="en-US" altLang="en-US" sz="2000" b="1" dirty="0" err="1">
                <a:solidFill>
                  <a:srgbClr val="000000"/>
                </a:solidFill>
                <a:latin typeface="Times New Roman" pitchFamily="18" charset="0"/>
                <a:cs typeface="Times New Roman" pitchFamily="18" charset="0"/>
                <a:sym typeface="Arial" panose="020B0604020202020204" pitchFamily="34" charset="0"/>
              </a:rPr>
              <a:t>bài</a:t>
            </a:r>
            <a:endParaRPr lang="en-US" altLang="en-US" sz="2000" b="1" dirty="0">
              <a:solidFill>
                <a:srgbClr val="000000"/>
              </a:solidFill>
              <a:latin typeface="Times New Roman" pitchFamily="18" charset="0"/>
              <a:cs typeface="Times New Roman" pitchFamily="18" charset="0"/>
              <a:sym typeface="Arial" panose="020B0604020202020204" pitchFamily="34" charset="0"/>
            </a:endParaRPr>
          </a:p>
        </p:txBody>
      </p:sp>
      <p:sp>
        <p:nvSpPr>
          <p:cNvPr id="30" name="TextBox 29"/>
          <p:cNvSpPr txBox="1">
            <a:spLocks noChangeArrowheads="1"/>
          </p:cNvSpPr>
          <p:nvPr/>
        </p:nvSpPr>
        <p:spPr bwMode="auto">
          <a:xfrm>
            <a:off x="3713018" y="3557264"/>
            <a:ext cx="4294909" cy="830997"/>
          </a:xfrm>
          <a:prstGeom prst="rect">
            <a:avLst/>
          </a:prstGeom>
          <a:solidFill>
            <a:srgbClr val="FFCCFF"/>
          </a:solidFill>
          <a:ln>
            <a:noFill/>
          </a:ln>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0" fontAlgn="base" hangingPunct="0">
              <a:lnSpc>
                <a:spcPct val="100000"/>
              </a:lnSpc>
              <a:spcBef>
                <a:spcPct val="0"/>
              </a:spcBef>
              <a:spcAft>
                <a:spcPct val="0"/>
              </a:spcAft>
              <a:buFontTx/>
              <a:buNone/>
            </a:pP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học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sinh</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đã</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tự</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giác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làm</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bài</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tập</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chờ</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vào</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bạn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khác</a:t>
            </a:r>
            <a:endParaRPr lang="en-US" altLang="en-US" sz="2400" dirty="0">
              <a:solidFill>
                <a:srgbClr val="000000"/>
              </a:solidFill>
              <a:latin typeface="Times New Roman" pitchFamily="18" charset="0"/>
              <a:cs typeface="Times New Roman" pitchFamily="18" charset="0"/>
              <a:sym typeface="Arial" panose="020B0604020202020204" pitchFamily="34" charset="0"/>
            </a:endParaRPr>
          </a:p>
        </p:txBody>
      </p:sp>
      <p:pic>
        <p:nvPicPr>
          <p:cNvPr id="27" name="Picture 26" descr="24 - Copy (2)"/>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603" y="339435"/>
            <a:ext cx="3903361" cy="3217829"/>
          </a:xfrm>
          <a:prstGeom prst="rect">
            <a:avLst/>
          </a:prstGeom>
          <a:noFill/>
          <a:ln>
            <a:noFill/>
          </a:ln>
        </p:spPr>
      </p:pic>
      <p:pic>
        <p:nvPicPr>
          <p:cNvPr id="31" name="Picture 30" descr="24 - Copy (3)"/>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45512" y="339436"/>
            <a:ext cx="3734098" cy="3217828"/>
          </a:xfrm>
          <a:prstGeom prst="rect">
            <a:avLst/>
          </a:prstGeom>
          <a:noFill/>
          <a:ln>
            <a:noFill/>
          </a:ln>
        </p:spPr>
      </p:pic>
      <p:sp>
        <p:nvSpPr>
          <p:cNvPr id="9" name="TextBox 8"/>
          <p:cNvSpPr txBox="1"/>
          <p:nvPr/>
        </p:nvSpPr>
        <p:spPr>
          <a:xfrm>
            <a:off x="1579445" y="-6"/>
            <a:ext cx="9822846" cy="461665"/>
          </a:xfrm>
          <a:prstGeom prst="rect">
            <a:avLst/>
          </a:prstGeom>
          <a:noFill/>
        </p:spPr>
        <p:txBody>
          <a:bodyPr wrap="square" rtlCol="0">
            <a:spAutoFit/>
          </a:bodyPr>
          <a:lstStyle/>
          <a:p>
            <a:r>
              <a:rPr lang="en-US" sz="2400" b="1" dirty="0" err="1" smtClean="0">
                <a:solidFill>
                  <a:srgbClr val="FF0000"/>
                </a:solidFill>
                <a:latin typeface="Times New Roman" pitchFamily="18" charset="0"/>
                <a:cs typeface="Times New Roman" pitchFamily="18" charset="0"/>
              </a:rPr>
              <a:t>Em</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hãy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quan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sát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các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bức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tranh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đọc</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thông</a:t>
            </a:r>
            <a:r>
              <a:rPr lang="en-US" sz="2400" b="1" dirty="0" smtClean="0">
                <a:solidFill>
                  <a:srgbClr val="FF0000"/>
                </a:solidFill>
                <a:latin typeface="Times New Roman" pitchFamily="18" charset="0"/>
                <a:cs typeface="Times New Roman" pitchFamily="18" charset="0"/>
              </a:rPr>
              <a:t> tin </a:t>
            </a:r>
            <a:r>
              <a:rPr lang="en-US" sz="2400" b="1" dirty="0" err="1" smtClean="0">
                <a:solidFill>
                  <a:srgbClr val="FF0000"/>
                </a:solidFill>
                <a:latin typeface="Times New Roman" pitchFamily="18" charset="0"/>
                <a:cs typeface="Times New Roman" pitchFamily="18" charset="0"/>
              </a:rPr>
              <a:t>dưới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đây</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để</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trả</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lời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câu</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hỏi</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pic>
        <p:nvPicPr>
          <p:cNvPr id="33" name="Picture 32" descr="25"/>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79611" y="461659"/>
            <a:ext cx="4509372" cy="3234155"/>
          </a:xfrm>
          <a:prstGeom prst="rect">
            <a:avLst/>
          </a:prstGeom>
          <a:noFill/>
          <a:ln>
            <a:noFill/>
          </a:ln>
        </p:spPr>
      </p:pic>
    </p:spTree>
    <p:extLst>
      <p:ext uri="{BB962C8B-B14F-4D97-AF65-F5344CB8AC3E}">
        <p14:creationId xmlns:p14="http://schemas.microsoft.com/office/powerpoint/2010/main" val="33414095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par>
                                <p:cTn id="8" presetID="6" presetClass="entr" presetSubtype="16"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circle(in)">
                                      <p:cBhvr>
                                        <p:cTn id="10" dur="2000"/>
                                        <p:tgtEl>
                                          <p:spTgt spid="22"/>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animEffect transition="in" filter="circle(in)">
                                      <p:cBhvr>
                                        <p:cTn id="13" dur="2000"/>
                                        <p:tgtEl>
                                          <p:spTgt spid="24"/>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circle(in)">
                                      <p:cBhvr>
                                        <p:cTn id="16" dur="20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circle(in)">
                                      <p:cBhvr>
                                        <p:cTn id="21" dur="20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circle(in)">
                                      <p:cBhvr>
                                        <p:cTn id="26" dur="20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circle(in)">
                                      <p:cBhvr>
                                        <p:cTn id="31" dur="2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6" grpId="0" animBg="1"/>
      <p:bldP spid="28"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Giáo dục công dân 6 Kết nối tri thức Bài 5: Tự lập | Giải GDCD 6"/>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937"/>
            <a:ext cx="12011891" cy="6850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830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4"/>
          <p:cNvSpPr txBox="1"/>
          <p:nvPr/>
        </p:nvSpPr>
        <p:spPr>
          <a:xfrm>
            <a:off x="187457" y="512505"/>
            <a:ext cx="3664107" cy="584775"/>
          </a:xfrm>
          <a:prstGeom prst="rect">
            <a:avLst/>
          </a:prstGeom>
          <a:solidFill>
            <a:srgbClr val="FFFF00"/>
          </a:solidFill>
        </p:spPr>
        <p:txBody>
          <a:bodyPr wrap="square">
            <a:spAutoFit/>
          </a:bodyPr>
          <a:lstStyle/>
          <a:p>
            <a:pPr>
              <a:defRPr/>
            </a:pPr>
            <a:r>
              <a:rPr lang="en-US" altLang="zh-CN" sz="3200" b="1" spc="300" dirty="0" smtClean="0">
                <a:solidFill>
                  <a:srgbClr val="333399"/>
                </a:solidFill>
                <a:latin typeface="Times New Roman" pitchFamily="18" charset="0"/>
                <a:ea typeface="方正综艺简体" panose="02010601030101010101" pitchFamily="2" charset="-122"/>
                <a:cs typeface="Times New Roman" pitchFamily="18" charset="0"/>
              </a:rPr>
              <a:t>I</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Khám</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phá</a:t>
            </a:r>
            <a:endParaRPr lang="zh-CN" altLang="en-US" sz="3200" b="1" spc="300" dirty="0">
              <a:solidFill>
                <a:srgbClr val="333399"/>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1136063"/>
            <a:ext cx="5195456" cy="523220"/>
          </a:xfrm>
          <a:prstGeom prst="rect">
            <a:avLst/>
          </a:prstGeom>
          <a:noFill/>
        </p:spPr>
        <p:txBody>
          <a:bodyPr wrap="square" rtlCol="0">
            <a:spAutoFit/>
          </a:bodyPr>
          <a:lstStyle/>
          <a:p>
            <a:r>
              <a:rPr lang="en-US" sz="2800" b="1" dirty="0" smtClean="0">
                <a:solidFill>
                  <a:srgbClr val="333399"/>
                </a:solidFill>
                <a:latin typeface="Times New Roman" pitchFamily="18" charset="0"/>
                <a:cs typeface="Times New Roman" pitchFamily="18" charset="0"/>
              </a:rPr>
              <a:t>1.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và</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biểu</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hiện</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của</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endParaRPr lang="en-US" sz="2800" b="1" dirty="0">
              <a:solidFill>
                <a:srgbClr val="333399"/>
              </a:solidFill>
              <a:latin typeface="Times New Roman" pitchFamily="18" charset="0"/>
              <a:cs typeface="Times New Roman" pitchFamily="18" charset="0"/>
            </a:endParaRPr>
          </a:p>
        </p:txBody>
      </p:sp>
      <p:sp>
        <p:nvSpPr>
          <p:cNvPr id="13" name="TextBox 12"/>
          <p:cNvSpPr txBox="1"/>
          <p:nvPr/>
        </p:nvSpPr>
        <p:spPr>
          <a:xfrm>
            <a:off x="387927" y="1676390"/>
            <a:ext cx="4738255" cy="523220"/>
          </a:xfrm>
          <a:prstGeom prst="rect">
            <a:avLst/>
          </a:prstGeom>
          <a:noFill/>
        </p:spPr>
        <p:txBody>
          <a:bodyPr wrap="square" rtlCol="0">
            <a:spAutoFit/>
          </a:bodyPr>
          <a:lstStyle/>
          <a:p>
            <a:r>
              <a:rPr lang="en-US" sz="2800" dirty="0">
                <a:solidFill>
                  <a:srgbClr val="000000"/>
                </a:solidFill>
                <a:latin typeface="Times New Roman" pitchFamily="18" charset="0"/>
                <a:cs typeface="Times New Roman" pitchFamily="18" charset="0"/>
              </a:rPr>
              <a: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Thế</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469" y="5735781"/>
            <a:ext cx="2720542" cy="112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9583" y="2216714"/>
            <a:ext cx="3929175" cy="523220"/>
          </a:xfrm>
          <a:prstGeom prst="rect">
            <a:avLst/>
          </a:prstGeom>
          <a:noFill/>
        </p:spPr>
        <p:txBody>
          <a:bodyPr wrap="square" rtlCol="0">
            <a:spAutoFit/>
          </a:bodyPr>
          <a:lstStyle/>
          <a:p>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Biểu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của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
        <p:nvSpPr>
          <p:cNvPr id="9" name="TextBox 8"/>
          <p:cNvSpPr txBox="1"/>
          <p:nvPr/>
        </p:nvSpPr>
        <p:spPr>
          <a:xfrm>
            <a:off x="872837" y="2715460"/>
            <a:ext cx="5333996" cy="1539139"/>
          </a:xfrm>
          <a:prstGeom prst="rect">
            <a:avLst/>
          </a:prstGeom>
          <a:noFill/>
        </p:spPr>
        <p:txBody>
          <a:bodyPr wrap="square" rtlCol="0">
            <a:spAutoFit/>
          </a:bodyPr>
          <a:lstStyle/>
          <a:p>
            <a:pPr lvl="0"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Là</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sự</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tự</a:t>
            </a:r>
            <a:r>
              <a:rPr lang="en-US" sz="2800" b="1" dirty="0">
                <a:solidFill>
                  <a:srgbClr val="0070C0"/>
                </a:solidFill>
                <a:latin typeface="Times New Roman" pitchFamily="18" charset="0"/>
                <a:ea typeface="Arial" panose="020B0604020202020204" pitchFamily="34" charset="0"/>
                <a:cs typeface="Times New Roman" pitchFamily="18" charset="0"/>
              </a:rPr>
              <a:t> tin, </a:t>
            </a:r>
            <a:r>
              <a:rPr lang="en-US" sz="2800" b="1" dirty="0" err="1">
                <a:solidFill>
                  <a:srgbClr val="0070C0"/>
                </a:solidFill>
                <a:latin typeface="Times New Roman" pitchFamily="18" charset="0"/>
                <a:ea typeface="Arial" panose="020B0604020202020204" pitchFamily="34" charset="0"/>
                <a:cs typeface="Times New Roman" pitchFamily="18" charset="0"/>
              </a:rPr>
              <a:t>bản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lĩnh</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cá</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nhân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dám</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đương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đầu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với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những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khó</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khăn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thách</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23086364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Cảm nhận ] - Chèo thuyền vượt ghềnh thác ở Đà Lạ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45" y="124691"/>
            <a:ext cx="12041580" cy="67333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26729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4"/>
          <p:cNvSpPr txBox="1"/>
          <p:nvPr/>
        </p:nvSpPr>
        <p:spPr>
          <a:xfrm>
            <a:off x="187457" y="512505"/>
            <a:ext cx="3664107" cy="584775"/>
          </a:xfrm>
          <a:prstGeom prst="rect">
            <a:avLst/>
          </a:prstGeom>
          <a:solidFill>
            <a:srgbClr val="FFFF00"/>
          </a:solidFill>
        </p:spPr>
        <p:txBody>
          <a:bodyPr wrap="square">
            <a:spAutoFit/>
          </a:bodyPr>
          <a:lstStyle/>
          <a:p>
            <a:pPr>
              <a:defRPr/>
            </a:pPr>
            <a:r>
              <a:rPr lang="en-US" altLang="zh-CN" sz="3200" b="1" spc="300" dirty="0" smtClean="0">
                <a:solidFill>
                  <a:srgbClr val="333399"/>
                </a:solidFill>
                <a:latin typeface="Times New Roman" pitchFamily="18" charset="0"/>
                <a:ea typeface="方正综艺简体" panose="02010601030101010101" pitchFamily="2" charset="-122"/>
                <a:cs typeface="Times New Roman" pitchFamily="18" charset="0"/>
              </a:rPr>
              <a:t>I</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Khám</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phá</a:t>
            </a:r>
            <a:endParaRPr lang="zh-CN" altLang="en-US" sz="3200" b="1" spc="300" dirty="0">
              <a:solidFill>
                <a:srgbClr val="333399"/>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1136063"/>
            <a:ext cx="5195456" cy="523220"/>
          </a:xfrm>
          <a:prstGeom prst="rect">
            <a:avLst/>
          </a:prstGeom>
          <a:noFill/>
        </p:spPr>
        <p:txBody>
          <a:bodyPr wrap="square" rtlCol="0">
            <a:spAutoFit/>
          </a:bodyPr>
          <a:lstStyle/>
          <a:p>
            <a:r>
              <a:rPr lang="en-US" sz="2800" b="1" dirty="0" smtClean="0">
                <a:solidFill>
                  <a:srgbClr val="333399"/>
                </a:solidFill>
                <a:latin typeface="Times New Roman" pitchFamily="18" charset="0"/>
                <a:cs typeface="Times New Roman" pitchFamily="18" charset="0"/>
              </a:rPr>
              <a:t>1.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và</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biểu</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hiện</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của</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endParaRPr lang="en-US" sz="2800" b="1" dirty="0">
              <a:solidFill>
                <a:srgbClr val="333399"/>
              </a:solidFill>
              <a:latin typeface="Times New Roman" pitchFamily="18" charset="0"/>
              <a:cs typeface="Times New Roman" pitchFamily="18" charset="0"/>
            </a:endParaRPr>
          </a:p>
        </p:txBody>
      </p:sp>
      <p:sp>
        <p:nvSpPr>
          <p:cNvPr id="13" name="TextBox 12"/>
          <p:cNvSpPr txBox="1"/>
          <p:nvPr/>
        </p:nvSpPr>
        <p:spPr>
          <a:xfrm>
            <a:off x="387927" y="1676390"/>
            <a:ext cx="4738255" cy="523220"/>
          </a:xfrm>
          <a:prstGeom prst="rect">
            <a:avLst/>
          </a:prstGeom>
          <a:noFill/>
        </p:spPr>
        <p:txBody>
          <a:bodyPr wrap="square" rtlCol="0">
            <a:spAutoFit/>
          </a:bodyPr>
          <a:lstStyle/>
          <a:p>
            <a:r>
              <a:rPr lang="en-US" sz="2800" dirty="0">
                <a:solidFill>
                  <a:srgbClr val="000000"/>
                </a:solidFill>
                <a:latin typeface="Times New Roman" pitchFamily="18" charset="0"/>
                <a:cs typeface="Times New Roman" pitchFamily="18" charset="0"/>
              </a:rPr>
              <a: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Thế</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469" y="5735781"/>
            <a:ext cx="2720542" cy="112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9583" y="2216714"/>
            <a:ext cx="3929175" cy="523220"/>
          </a:xfrm>
          <a:prstGeom prst="rect">
            <a:avLst/>
          </a:prstGeom>
          <a:noFill/>
        </p:spPr>
        <p:txBody>
          <a:bodyPr wrap="square" rtlCol="0">
            <a:spAutoFit/>
          </a:bodyPr>
          <a:lstStyle/>
          <a:p>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Biểu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của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
        <p:nvSpPr>
          <p:cNvPr id="9" name="TextBox 8"/>
          <p:cNvSpPr txBox="1"/>
          <p:nvPr/>
        </p:nvSpPr>
        <p:spPr>
          <a:xfrm>
            <a:off x="872837" y="2715460"/>
            <a:ext cx="5333996" cy="1539139"/>
          </a:xfrm>
          <a:prstGeom prst="rect">
            <a:avLst/>
          </a:prstGeom>
          <a:noFill/>
        </p:spPr>
        <p:txBody>
          <a:bodyPr wrap="square" rtlCol="0">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Là</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sự</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tự</a:t>
            </a:r>
            <a:r>
              <a:rPr lang="en-US" sz="2800" b="1" dirty="0">
                <a:solidFill>
                  <a:srgbClr val="0070C0"/>
                </a:solidFill>
                <a:latin typeface="Times New Roman" pitchFamily="18" charset="0"/>
                <a:ea typeface="Arial" panose="020B0604020202020204" pitchFamily="34" charset="0"/>
                <a:cs typeface="Times New Roman" pitchFamily="18" charset="0"/>
              </a:rPr>
              <a:t> tin, </a:t>
            </a:r>
            <a:r>
              <a:rPr lang="en-US" sz="2800" b="1" dirty="0" err="1">
                <a:solidFill>
                  <a:srgbClr val="0070C0"/>
                </a:solidFill>
                <a:latin typeface="Times New Roman" pitchFamily="18" charset="0"/>
                <a:ea typeface="Arial" panose="020B0604020202020204" pitchFamily="34" charset="0"/>
                <a:cs typeface="Times New Roman" pitchFamily="18" charset="0"/>
              </a:rPr>
              <a:t>bản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lĩnh</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cá</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nhân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dám</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đương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đầu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với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những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khó</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khăn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thách</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
        <p:nvSpPr>
          <p:cNvPr id="3" name="Rectangle 2"/>
          <p:cNvSpPr/>
          <p:nvPr/>
        </p:nvSpPr>
        <p:spPr>
          <a:xfrm>
            <a:off x="872837" y="4200594"/>
            <a:ext cx="5333996" cy="1083374"/>
          </a:xfrm>
          <a:prstGeom prst="rect">
            <a:avLst/>
          </a:prstGeom>
        </p:spPr>
        <p:txBody>
          <a:bodyPr wrap="square">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Có</a:t>
            </a:r>
            <a:r>
              <a:rPr lang="en-US" sz="2800" b="1" dirty="0">
                <a:solidFill>
                  <a:srgbClr val="0070C0"/>
                </a:solidFill>
                <a:latin typeface="Times New Roman" pitchFamily="18" charset="0"/>
                <a:ea typeface="Arial" panose="020B0604020202020204" pitchFamily="34" charset="0"/>
                <a:cs typeface="Times New Roman" pitchFamily="18" charset="0"/>
              </a:rPr>
              <a:t> ý </a:t>
            </a:r>
            <a:r>
              <a:rPr lang="en-US" sz="2800" b="1" dirty="0" err="1">
                <a:solidFill>
                  <a:srgbClr val="0070C0"/>
                </a:solidFill>
                <a:latin typeface="Times New Roman" pitchFamily="18" charset="0"/>
                <a:ea typeface="Arial" panose="020B0604020202020204" pitchFamily="34" charset="0"/>
                <a:cs typeface="Times New Roman" pitchFamily="18" charset="0"/>
              </a:rPr>
              <a:t>chí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nỗ</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lực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phấn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đấu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vươn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lên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trong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cuộc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sống</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Tree>
    <p:extLst>
      <p:ext uri="{BB962C8B-B14F-4D97-AF65-F5344CB8AC3E}">
        <p14:creationId xmlns:p14="http://schemas.microsoft.com/office/powerpoint/2010/main" val="1538688975"/>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ầy giáo viết bằng chân Nguyễn Ngọc Ký qua đời ở tuổi 76 | baotintuc.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85164"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hà giáo Nguyễn Ngọc Ký: Dẫn chứng đầu tiên học sinh chọn viết về nghị lực  sống | Home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5164" y="0"/>
            <a:ext cx="6206836"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5990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4"/>
          <p:cNvSpPr txBox="1"/>
          <p:nvPr/>
        </p:nvSpPr>
        <p:spPr>
          <a:xfrm>
            <a:off x="187457" y="512505"/>
            <a:ext cx="3664107" cy="584775"/>
          </a:xfrm>
          <a:prstGeom prst="rect">
            <a:avLst/>
          </a:prstGeom>
          <a:solidFill>
            <a:srgbClr val="FFFF00"/>
          </a:solidFill>
        </p:spPr>
        <p:txBody>
          <a:bodyPr wrap="square">
            <a:spAutoFit/>
          </a:bodyPr>
          <a:lstStyle/>
          <a:p>
            <a:pPr>
              <a:defRPr/>
            </a:pPr>
            <a:r>
              <a:rPr lang="en-US" altLang="zh-CN" sz="3200" b="1" spc="300" dirty="0" smtClean="0">
                <a:solidFill>
                  <a:srgbClr val="333399"/>
                </a:solidFill>
                <a:latin typeface="Times New Roman" pitchFamily="18" charset="0"/>
                <a:ea typeface="方正综艺简体" panose="02010601030101010101" pitchFamily="2" charset="-122"/>
                <a:cs typeface="Times New Roman" pitchFamily="18" charset="0"/>
              </a:rPr>
              <a:t>I</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Khám</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phá</a:t>
            </a:r>
            <a:endParaRPr lang="zh-CN" altLang="en-US" sz="3200" b="1" spc="300" dirty="0">
              <a:solidFill>
                <a:srgbClr val="333399"/>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1136063"/>
            <a:ext cx="5195456" cy="523220"/>
          </a:xfrm>
          <a:prstGeom prst="rect">
            <a:avLst/>
          </a:prstGeom>
          <a:noFill/>
        </p:spPr>
        <p:txBody>
          <a:bodyPr wrap="square" rtlCol="0">
            <a:spAutoFit/>
          </a:bodyPr>
          <a:lstStyle/>
          <a:p>
            <a:r>
              <a:rPr lang="en-US" sz="2800" b="1" dirty="0" smtClean="0">
                <a:solidFill>
                  <a:srgbClr val="333399"/>
                </a:solidFill>
                <a:latin typeface="Times New Roman" pitchFamily="18" charset="0"/>
                <a:cs typeface="Times New Roman" pitchFamily="18" charset="0"/>
              </a:rPr>
              <a:t>1.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và</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biểu</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hiện</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của</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endParaRPr lang="en-US" sz="2800" b="1" dirty="0">
              <a:solidFill>
                <a:srgbClr val="333399"/>
              </a:solidFill>
              <a:latin typeface="Times New Roman" pitchFamily="18" charset="0"/>
              <a:cs typeface="Times New Roman" pitchFamily="18" charset="0"/>
            </a:endParaRPr>
          </a:p>
        </p:txBody>
      </p:sp>
      <p:sp>
        <p:nvSpPr>
          <p:cNvPr id="13" name="TextBox 12"/>
          <p:cNvSpPr txBox="1"/>
          <p:nvPr/>
        </p:nvSpPr>
        <p:spPr>
          <a:xfrm>
            <a:off x="387927" y="1676390"/>
            <a:ext cx="4738255" cy="523220"/>
          </a:xfrm>
          <a:prstGeom prst="rect">
            <a:avLst/>
          </a:prstGeom>
          <a:noFill/>
        </p:spPr>
        <p:txBody>
          <a:bodyPr wrap="square" rtlCol="0">
            <a:spAutoFit/>
          </a:bodyPr>
          <a:lstStyle/>
          <a:p>
            <a:r>
              <a:rPr lang="en-US" sz="2800" dirty="0">
                <a:solidFill>
                  <a:srgbClr val="000000"/>
                </a:solidFill>
                <a:latin typeface="Times New Roman" pitchFamily="18" charset="0"/>
                <a:cs typeface="Times New Roman" pitchFamily="18" charset="0"/>
              </a:rPr>
              <a: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Thế</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469" y="5735781"/>
            <a:ext cx="2720542" cy="112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9583" y="2216714"/>
            <a:ext cx="3929175" cy="523220"/>
          </a:xfrm>
          <a:prstGeom prst="rect">
            <a:avLst/>
          </a:prstGeom>
          <a:noFill/>
        </p:spPr>
        <p:txBody>
          <a:bodyPr wrap="square" rtlCol="0">
            <a:spAutoFit/>
          </a:bodyPr>
          <a:lstStyle/>
          <a:p>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Biểu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của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
        <p:nvSpPr>
          <p:cNvPr id="9" name="TextBox 8"/>
          <p:cNvSpPr txBox="1"/>
          <p:nvPr/>
        </p:nvSpPr>
        <p:spPr>
          <a:xfrm>
            <a:off x="872837" y="2715460"/>
            <a:ext cx="5333996" cy="1539139"/>
          </a:xfrm>
          <a:prstGeom prst="rect">
            <a:avLst/>
          </a:prstGeom>
          <a:noFill/>
        </p:spPr>
        <p:txBody>
          <a:bodyPr wrap="square" rtlCol="0">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Là</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sự</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tự</a:t>
            </a:r>
            <a:r>
              <a:rPr lang="en-US" sz="2800" b="1" dirty="0">
                <a:solidFill>
                  <a:srgbClr val="0070C0"/>
                </a:solidFill>
                <a:latin typeface="Times New Roman" pitchFamily="18" charset="0"/>
                <a:ea typeface="Arial" panose="020B0604020202020204" pitchFamily="34" charset="0"/>
                <a:cs typeface="Times New Roman" pitchFamily="18" charset="0"/>
              </a:rPr>
              <a:t> tin, </a:t>
            </a:r>
            <a:r>
              <a:rPr lang="en-US" sz="2800" b="1" dirty="0" err="1">
                <a:solidFill>
                  <a:srgbClr val="0070C0"/>
                </a:solidFill>
                <a:latin typeface="Times New Roman" pitchFamily="18" charset="0"/>
                <a:ea typeface="Arial" panose="020B0604020202020204" pitchFamily="34" charset="0"/>
                <a:cs typeface="Times New Roman" pitchFamily="18" charset="0"/>
              </a:rPr>
              <a:t>bản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lĩnh</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cá</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nhân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dám</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đương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đầu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với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những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khó</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khăn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thách</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
        <p:nvSpPr>
          <p:cNvPr id="10" name="TextBox 9"/>
          <p:cNvSpPr txBox="1"/>
          <p:nvPr/>
        </p:nvSpPr>
        <p:spPr>
          <a:xfrm>
            <a:off x="6677891" y="969785"/>
            <a:ext cx="4488873" cy="1569660"/>
          </a:xfrm>
          <a:prstGeom prst="rect">
            <a:avLst/>
          </a:prstGeom>
          <a:solidFill>
            <a:schemeClr val="bg2">
              <a:lumMod val="20000"/>
              <a:lumOff val="80000"/>
            </a:schemeClr>
          </a:solidFill>
        </p:spPr>
        <p:txBody>
          <a:bodyPr wrap="square" rtlCol="0">
            <a:spAutoFit/>
          </a:bodyPr>
          <a:lstStyle/>
          <a:p>
            <a:pPr algn="just"/>
            <a:r>
              <a:rPr lang="vi-VN" sz="2400" i="1" dirty="0">
                <a:solidFill>
                  <a:srgbClr val="000000"/>
                </a:solidFill>
                <a:latin typeface="Times New Roman" pitchFamily="18" charset="0"/>
                <a:cs typeface="Times New Roman" pitchFamily="18" charset="0"/>
              </a:rPr>
              <a:t>Tự lập có phải là chỉ hành động theo suy nghĩ của mình, không chịu nghe người khác góp ý không</a:t>
            </a:r>
            <a:r>
              <a:rPr lang="vi-VN" sz="2400" i="1" dirty="0" smtClean="0">
                <a:solidFill>
                  <a:srgbClr val="000000"/>
                </a:solidFill>
                <a:latin typeface="Times New Roman" pitchFamily="18" charset="0"/>
                <a:cs typeface="Times New Roman" pitchFamily="18" charset="0"/>
              </a:rPr>
              <a:t>?</a:t>
            </a:r>
            <a:r>
              <a:rPr lang="en-US" sz="2400" i="1" dirty="0" smtClean="0">
                <a:solidFill>
                  <a:srgbClr val="000000"/>
                </a:solidFill>
                <a:latin typeface="Times New Roman" pitchFamily="18" charset="0"/>
                <a:cs typeface="Times New Roman" pitchFamily="18" charset="0"/>
              </a:rPr>
              <a:t> </a:t>
            </a:r>
            <a:endParaRPr lang="en-US" sz="2400" dirty="0">
              <a:solidFill>
                <a:srgbClr val="000000"/>
              </a:solidFill>
              <a:latin typeface="Times New Roman" pitchFamily="18" charset="0"/>
              <a:cs typeface="Times New Roman" pitchFamily="18" charset="0"/>
            </a:endParaRPr>
          </a:p>
        </p:txBody>
      </p:sp>
      <p:sp>
        <p:nvSpPr>
          <p:cNvPr id="18" name="Rectangle 17"/>
          <p:cNvSpPr/>
          <p:nvPr/>
        </p:nvSpPr>
        <p:spPr>
          <a:xfrm>
            <a:off x="6677892" y="3434780"/>
            <a:ext cx="4590422" cy="2308324"/>
          </a:xfrm>
          <a:prstGeom prst="rect">
            <a:avLst/>
          </a:prstGeom>
          <a:solidFill>
            <a:schemeClr val="accent5">
              <a:lumMod val="90000"/>
            </a:schemeClr>
          </a:solidFill>
          <a:ln>
            <a:solidFill>
              <a:schemeClr val="accent1"/>
            </a:solidFill>
          </a:ln>
        </p:spPr>
        <p:txBody>
          <a:bodyPr wrap="square">
            <a:spAutoFit/>
          </a:bodyPr>
          <a:lstStyle/>
          <a:p>
            <a:r>
              <a:rPr lang="vi-VN" sz="2400" i="1" dirty="0">
                <a:solidFill>
                  <a:srgbClr val="000000"/>
                </a:solidFill>
                <a:latin typeface="Times New Roman" pitchFamily="18" charset="0"/>
                <a:cs typeface="Times New Roman" pitchFamily="18" charset="0"/>
              </a:rPr>
              <a:t>Tự lập là chủ động trong công việc là cần thiết nhưng cũng cần tiếp thu ý kiến đóng góp của mọi người để công việc đạt kết quả tốt. Người không biết lắng nghe sự góp ý của người khác là người bảo thủ.</a:t>
            </a:r>
            <a:endParaRPr lang="en-US" sz="2400" dirty="0">
              <a:solidFill>
                <a:srgbClr val="000000"/>
              </a:solidFill>
              <a:latin typeface="Times New Roman" pitchFamily="18" charset="0"/>
              <a:cs typeface="Times New Roman" pitchFamily="18" charset="0"/>
            </a:endParaRPr>
          </a:p>
        </p:txBody>
      </p:sp>
      <p:sp>
        <p:nvSpPr>
          <p:cNvPr id="3" name="Rectangle 2"/>
          <p:cNvSpPr/>
          <p:nvPr/>
        </p:nvSpPr>
        <p:spPr>
          <a:xfrm>
            <a:off x="872837" y="4200594"/>
            <a:ext cx="5333996" cy="1083374"/>
          </a:xfrm>
          <a:prstGeom prst="rect">
            <a:avLst/>
          </a:prstGeom>
        </p:spPr>
        <p:txBody>
          <a:bodyPr wrap="square">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Có</a:t>
            </a:r>
            <a:r>
              <a:rPr lang="en-US" sz="2800" b="1" dirty="0">
                <a:solidFill>
                  <a:srgbClr val="0070C0"/>
                </a:solidFill>
                <a:latin typeface="Times New Roman" pitchFamily="18" charset="0"/>
                <a:ea typeface="Arial" panose="020B0604020202020204" pitchFamily="34" charset="0"/>
                <a:cs typeface="Times New Roman" pitchFamily="18" charset="0"/>
              </a:rPr>
              <a:t> ý </a:t>
            </a:r>
            <a:r>
              <a:rPr lang="en-US" sz="2800" b="1" dirty="0" err="1">
                <a:solidFill>
                  <a:srgbClr val="0070C0"/>
                </a:solidFill>
                <a:latin typeface="Times New Roman" pitchFamily="18" charset="0"/>
                <a:ea typeface="Arial" panose="020B0604020202020204" pitchFamily="34" charset="0"/>
                <a:cs typeface="Times New Roman" pitchFamily="18" charset="0"/>
              </a:rPr>
              <a:t>chí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nỗ</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lực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phấn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đấu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vươn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lên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trong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cuộc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sống</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
        <p:nvSpPr>
          <p:cNvPr id="11" name="Rectangle 10"/>
          <p:cNvSpPr/>
          <p:nvPr/>
        </p:nvSpPr>
        <p:spPr>
          <a:xfrm>
            <a:off x="886693" y="5207230"/>
            <a:ext cx="5444836" cy="1083374"/>
          </a:xfrm>
          <a:prstGeom prst="rect">
            <a:avLst/>
          </a:prstGeom>
        </p:spPr>
        <p:txBody>
          <a:bodyPr wrap="square">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Không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trông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chờ</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dựa</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dẫm</a:t>
            </a:r>
            <a:r>
              <a:rPr lang="en-US" sz="2800" b="1" dirty="0">
                <a:solidFill>
                  <a:srgbClr val="0070C0"/>
                </a:solidFill>
                <a:latin typeface="Times New Roman" pitchFamily="18" charset="0"/>
                <a:ea typeface="Arial" panose="020B0604020202020204" pitchFamily="34" charset="0"/>
                <a:cs typeface="Times New Roman" pitchFamily="18" charset="0"/>
              </a:rPr>
              <a:t>, ỷ </a:t>
            </a:r>
            <a:r>
              <a:rPr lang="en-US" sz="2800" b="1" dirty="0" err="1">
                <a:solidFill>
                  <a:srgbClr val="0070C0"/>
                </a:solidFill>
                <a:latin typeface="Times New Roman" pitchFamily="18" charset="0"/>
                <a:ea typeface="Arial" panose="020B0604020202020204" pitchFamily="34" charset="0"/>
                <a:cs typeface="Times New Roman" pitchFamily="18" charset="0"/>
              </a:rPr>
              <a:t>lại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phụ</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thuộc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vào</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người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khác</a:t>
            </a:r>
            <a:r>
              <a:rPr lang="en-US" sz="2800" b="1" dirty="0">
                <a:solidFill>
                  <a:srgbClr val="0070C0"/>
                </a:solidFill>
                <a:latin typeface="Times New Roman" pitchFamily="18" charset="0"/>
                <a:ea typeface="Arial" panose="020B0604020202020204" pitchFamily="34" charset="0"/>
                <a:cs typeface="Times New Roman" pitchFamily="18" charset="0"/>
              </a:rPr>
              <a:t>.</a:t>
            </a:r>
          </a:p>
        </p:txBody>
      </p:sp>
      <p:sp>
        <p:nvSpPr>
          <p:cNvPr id="2" name="TextBox 1"/>
          <p:cNvSpPr txBox="1"/>
          <p:nvPr/>
        </p:nvSpPr>
        <p:spPr>
          <a:xfrm>
            <a:off x="6664029" y="2576910"/>
            <a:ext cx="4559251" cy="830997"/>
          </a:xfrm>
          <a:prstGeom prst="rect">
            <a:avLst/>
          </a:prstGeom>
          <a:solidFill>
            <a:schemeClr val="accent2">
              <a:lumMod val="20000"/>
              <a:lumOff val="80000"/>
            </a:schemeClr>
          </a:solidFill>
        </p:spPr>
        <p:txBody>
          <a:bodyPr wrap="square" rtlCol="0">
            <a:spAutoFit/>
          </a:bodyPr>
          <a:lstStyle/>
          <a:p>
            <a:r>
              <a:rPr lang="vi-VN" sz="2400" i="1" dirty="0">
                <a:solidFill>
                  <a:srgbClr val="000000"/>
                </a:solidFill>
                <a:latin typeface="Times New Roman" pitchFamily="18" charset="0"/>
                <a:ea typeface="Times New Roman"/>
                <a:cs typeface="Times New Roman" pitchFamily="18" charset="0"/>
              </a:rPr>
              <a:t>Người mà có hành vi như thế có phải là người tự  lập không? </a:t>
            </a:r>
            <a:endParaRPr lang="en-US" dirty="0"/>
          </a:p>
        </p:txBody>
      </p:sp>
    </p:spTree>
    <p:extLst>
      <p:ext uri="{BB962C8B-B14F-4D97-AF65-F5344CB8AC3E}">
        <p14:creationId xmlns:p14="http://schemas.microsoft.com/office/powerpoint/2010/main" val="1736630766"/>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barn(inVertical)">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2"/>
                                        </p:tgtEl>
                                      </p:cBhvr>
                                    </p:animEffect>
                                    <p:set>
                                      <p:cBhvr>
                                        <p:cTn id="41" dur="1" fill="hold">
                                          <p:stCondLst>
                                            <p:cond delay="499"/>
                                          </p:stCondLst>
                                        </p:cTn>
                                        <p:tgtEl>
                                          <p:spTgt spid="2"/>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circle(in)">
                                      <p:cBhvr>
                                        <p:cTn id="4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10" grpId="0" animBg="1"/>
      <p:bldP spid="10" grpId="1" animBg="1"/>
      <p:bldP spid="18" grpId="0" animBg="1"/>
      <p:bldP spid="11" grpId="0"/>
      <p:bldP spid="2" grpId="0" animBg="1"/>
      <p:bldP spid="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338781">
            <a:off x="9046383" y="29293"/>
            <a:ext cx="1063853" cy="1355319"/>
          </a:xfrm>
          <a:prstGeom prst="rect">
            <a:avLst/>
          </a:prstGeom>
        </p:spPr>
      </p:pic>
      <p:pic>
        <p:nvPicPr>
          <p:cNvPr id="8" name="Picture 7"/>
          <p:cNvPicPr>
            <a:picLocks noChangeAspect="1"/>
          </p:cNvPicPr>
          <p:nvPr/>
        </p:nvPicPr>
        <p:blipFill>
          <a:blip r:embed="rId3"/>
          <a:stretch>
            <a:fillRect/>
          </a:stretch>
        </p:blipFill>
        <p:spPr>
          <a:xfrm>
            <a:off x="8513601" y="2131907"/>
            <a:ext cx="3853006" cy="4359018"/>
          </a:xfrm>
          <a:prstGeom prst="rect">
            <a:avLst/>
          </a:prstGeom>
        </p:spPr>
      </p:pic>
      <p:pic>
        <p:nvPicPr>
          <p:cNvPr id="10" name="图片 8" descr="6fc417983c9675ce1b60e983870aeb8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1519" y="4867774"/>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 name="Straight Connector 3"/>
          <p:cNvCxnSpPr/>
          <p:nvPr/>
        </p:nvCxnSpPr>
        <p:spPr bwMode="auto">
          <a:xfrm>
            <a:off x="5971309" y="138545"/>
            <a:ext cx="0" cy="6525491"/>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9" name="TextBox 8"/>
          <p:cNvSpPr txBox="1"/>
          <p:nvPr/>
        </p:nvSpPr>
        <p:spPr>
          <a:xfrm>
            <a:off x="235527" y="346364"/>
            <a:ext cx="4932218" cy="523220"/>
          </a:xfrm>
          <a:prstGeom prst="rect">
            <a:avLst/>
          </a:prstGeom>
          <a:noFill/>
        </p:spPr>
        <p:txBody>
          <a:bodyPr wrap="square" rtlCol="0">
            <a:spAutoFit/>
          </a:bodyPr>
          <a:lstStyle/>
          <a:p>
            <a:r>
              <a:rPr lang="en-US" sz="2800" b="1" dirty="0" smtClean="0">
                <a:solidFill>
                  <a:srgbClr val="002060"/>
                </a:solidFill>
                <a:latin typeface="Times New Roman" pitchFamily="18" charset="0"/>
                <a:cs typeface="Times New Roman" pitchFamily="18" charset="0"/>
              </a:rPr>
              <a:t>I. </a:t>
            </a:r>
            <a:r>
              <a:rPr lang="en-US" sz="2800" b="1" dirty="0" err="1" smtClean="0">
                <a:solidFill>
                  <a:srgbClr val="002060"/>
                </a:solidFill>
                <a:latin typeface="Times New Roman" pitchFamily="18" charset="0"/>
                <a:cs typeface="Times New Roman" pitchFamily="18" charset="0"/>
              </a:rPr>
              <a:t>Khám</a:t>
            </a:r>
            <a:r>
              <a:rPr lang="en-US" sz="2800" b="1" dirty="0" smtClean="0">
                <a:solidFill>
                  <a:srgbClr val="002060"/>
                </a:solidFill>
                <a:latin typeface="Times New Roman" pitchFamily="18" charset="0"/>
                <a:cs typeface="Times New Roman" pitchFamily="18" charset="0"/>
              </a:rPr>
              <a:t> </a:t>
            </a:r>
            <a:r>
              <a:rPr lang="en-US" sz="2800" b="1" dirty="0" err="1" smtClean="0">
                <a:solidFill>
                  <a:srgbClr val="002060"/>
                </a:solidFill>
                <a:latin typeface="Times New Roman" pitchFamily="18" charset="0"/>
                <a:cs typeface="Times New Roman" pitchFamily="18" charset="0"/>
              </a:rPr>
              <a:t>phá</a:t>
            </a:r>
            <a:endParaRPr lang="en-US" sz="2800" b="1" dirty="0">
              <a:solidFill>
                <a:srgbClr val="002060"/>
              </a:solidFill>
              <a:latin typeface="Times New Roman" pitchFamily="18" charset="0"/>
              <a:cs typeface="Times New Roman" pitchFamily="18" charset="0"/>
            </a:endParaRPr>
          </a:p>
        </p:txBody>
      </p:sp>
      <p:sp>
        <p:nvSpPr>
          <p:cNvPr id="11" name="TextBox 10"/>
          <p:cNvSpPr txBox="1"/>
          <p:nvPr/>
        </p:nvSpPr>
        <p:spPr>
          <a:xfrm>
            <a:off x="193956" y="799007"/>
            <a:ext cx="5237018"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1. </a:t>
            </a:r>
            <a:r>
              <a:rPr lang="en-US" sz="2800" b="1" dirty="0" err="1" smtClean="0">
                <a:solidFill>
                  <a:schemeClr val="accent2"/>
                </a:solidFill>
                <a:latin typeface="Times New Roman" pitchFamily="18" charset="0"/>
                <a:cs typeface="Times New Roman" pitchFamily="18" charset="0"/>
              </a:rPr>
              <a:t>Tự</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lập</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và</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biểu</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hiện</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của</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tự</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lập</a:t>
            </a:r>
            <a:endParaRPr lang="en-US" sz="2800" b="1" dirty="0">
              <a:solidFill>
                <a:schemeClr val="accent2"/>
              </a:solidFill>
              <a:latin typeface="Times New Roman" pitchFamily="18" charset="0"/>
              <a:cs typeface="Times New Roman" pitchFamily="18" charset="0"/>
            </a:endParaRPr>
          </a:p>
        </p:txBody>
      </p:sp>
      <p:sp>
        <p:nvSpPr>
          <p:cNvPr id="13" name="TextBox 12"/>
          <p:cNvSpPr txBox="1"/>
          <p:nvPr/>
        </p:nvSpPr>
        <p:spPr>
          <a:xfrm>
            <a:off x="249373" y="1717954"/>
            <a:ext cx="3020291" cy="523220"/>
          </a:xfrm>
          <a:prstGeom prst="rect">
            <a:avLst/>
          </a:prstGeom>
          <a:noFill/>
        </p:spPr>
        <p:txBody>
          <a:bodyPr wrap="square" rtlCol="0">
            <a:spAutoFit/>
          </a:bodyPr>
          <a:lstStyle/>
          <a:p>
            <a:r>
              <a:rPr lang="en-US" sz="2800" b="1" dirty="0" smtClean="0">
                <a:solidFill>
                  <a:schemeClr val="accent2"/>
                </a:solidFill>
              </a:rPr>
              <a:t>* </a:t>
            </a:r>
            <a:r>
              <a:rPr lang="en-US" sz="2800" b="1" dirty="0" err="1" smtClean="0">
                <a:solidFill>
                  <a:schemeClr val="accent2"/>
                </a:solidFill>
              </a:rPr>
              <a:t>Luyện</a:t>
            </a:r>
            <a:r>
              <a:rPr lang="en-US" sz="2800" b="1" dirty="0" smtClean="0">
                <a:solidFill>
                  <a:schemeClr val="accent2"/>
                </a:solidFill>
              </a:rPr>
              <a:t> </a:t>
            </a:r>
            <a:r>
              <a:rPr lang="en-US" sz="2800" b="1" dirty="0" err="1" smtClean="0">
                <a:solidFill>
                  <a:schemeClr val="accent2"/>
                </a:solidFill>
              </a:rPr>
              <a:t>tập</a:t>
            </a:r>
            <a:endParaRPr lang="en-US" sz="2800" b="1" dirty="0">
              <a:solidFill>
                <a:schemeClr val="accent2"/>
              </a:solidFill>
            </a:endParaRPr>
          </a:p>
        </p:txBody>
      </p:sp>
      <p:sp>
        <p:nvSpPr>
          <p:cNvPr id="14" name="TextBox 13"/>
          <p:cNvSpPr txBox="1"/>
          <p:nvPr/>
        </p:nvSpPr>
        <p:spPr>
          <a:xfrm>
            <a:off x="249372" y="2299840"/>
            <a:ext cx="5292446" cy="1815882"/>
          </a:xfrm>
          <a:prstGeom prst="rect">
            <a:avLst/>
          </a:prstGeom>
          <a:noFill/>
        </p:spPr>
        <p:txBody>
          <a:bodyPr wrap="square" rtlCol="0">
            <a:spAutoFit/>
          </a:bodyPr>
          <a:lstStyle/>
          <a:p>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Bài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tập</a:t>
            </a:r>
            <a:r>
              <a:rPr lang="en-US" sz="2800" dirty="0" smtClean="0">
                <a:solidFill>
                  <a:srgbClr val="002060"/>
                </a:solidFill>
                <a:latin typeface="Times New Roman" pitchFamily="18" charset="0"/>
                <a:cs typeface="Times New Roman" pitchFamily="18" charset="0"/>
              </a:rPr>
              <a:t> 1/</a:t>
            </a:r>
            <a:r>
              <a:rPr lang="en-US" sz="2800" dirty="0" err="1" smtClean="0">
                <a:solidFill>
                  <a:srgbClr val="002060"/>
                </a:solidFill>
                <a:latin typeface="Times New Roman" pitchFamily="18" charset="0"/>
                <a:cs typeface="Times New Roman" pitchFamily="18" charset="0"/>
              </a:rPr>
              <a:t>SGK</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Em</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hãy</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nêu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một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số</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biểu</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hiện</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về</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tự</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lập</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và</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trái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với</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tự</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lập</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trong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học</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tập</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và</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trong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sinh</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hoạt</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hằng</a:t>
            </a:r>
            <a:r>
              <a:rPr lang="en-US" sz="2800" dirty="0" smtClean="0">
                <a:solidFill>
                  <a:srgbClr val="002060"/>
                </a:solidFill>
                <a:latin typeface="Times New Roman" pitchFamily="18" charset="0"/>
                <a:cs typeface="Times New Roman" pitchFamily="18" charset="0"/>
              </a:rPr>
              <a:t> </a:t>
            </a:r>
            <a:r>
              <a:rPr lang="en-US" sz="2800" dirty="0" err="1" smtClean="0">
                <a:solidFill>
                  <a:srgbClr val="002060"/>
                </a:solidFill>
                <a:latin typeface="Times New Roman" pitchFamily="18" charset="0"/>
                <a:cs typeface="Times New Roman" pitchFamily="18" charset="0"/>
              </a:rPr>
              <a:t>ngày</a:t>
            </a:r>
            <a:r>
              <a:rPr lang="en-US" sz="2800" dirty="0" smtClean="0">
                <a:solidFill>
                  <a:srgbClr val="002060"/>
                </a:solidFill>
                <a:latin typeface="Times New Roman" pitchFamily="18" charset="0"/>
                <a:cs typeface="Times New Roman" pitchFamily="18" charset="0"/>
              </a:rPr>
              <a:t>.</a:t>
            </a:r>
            <a:endParaRPr lang="en-US" sz="2800"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23263134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50"/>
                                        <p:tgtEl>
                                          <p:spTgt spid="7"/>
                                        </p:tgtEl>
                                      </p:cBhvr>
                                    </p:animEffect>
                                  </p:childTnLst>
                                </p:cTn>
                              </p:par>
                              <p:par>
                                <p:cTn id="8" presetID="42" presetClass="path" presetSubtype="0" fill="hold" nodeType="withEffect">
                                  <p:stCondLst>
                                    <p:cond delay="0"/>
                                  </p:stCondLst>
                                  <p:childTnLst>
                                    <p:animMotion origin="layout" path="M -0.12709 0.14745 L -0.07617 -0.04005 " pathEditMode="relative" rAng="0" ptsTypes="AA">
                                      <p:cBhvr>
                                        <p:cTn id="9" dur="750" fill="hold"/>
                                        <p:tgtEl>
                                          <p:spTgt spid="7"/>
                                        </p:tgtEl>
                                        <p:attrNameLst>
                                          <p:attrName>ppt_x</p:attrName>
                                          <p:attrName>ppt_y</p:attrName>
                                        </p:attrNameLst>
                                      </p:cBhvr>
                                      <p:rCtr x="2539" y="-9375"/>
                                    </p:animMotion>
                                  </p:childTnLst>
                                </p:cTn>
                              </p:par>
                            </p:childTnLst>
                          </p:cTn>
                        </p:par>
                        <p:par>
                          <p:cTn id="10" fill="hold">
                            <p:stCondLst>
                              <p:cond delay="750"/>
                            </p:stCondLst>
                            <p:childTnLst>
                              <p:par>
                                <p:cTn id="11" presetID="37" presetClass="entr" presetSubtype="0" fill="hold"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anim calcmode="lin" valueType="num">
                                      <p:cBhvr>
                                        <p:cTn id="14" dur="1000" fill="hold"/>
                                        <p:tgtEl>
                                          <p:spTgt spid="10"/>
                                        </p:tgtEl>
                                        <p:attrNameLst>
                                          <p:attrName>ppt_x</p:attrName>
                                        </p:attrNameLst>
                                      </p:cBhvr>
                                      <p:tavLst>
                                        <p:tav tm="0">
                                          <p:val>
                                            <p:strVal val="#ppt_x"/>
                                          </p:val>
                                        </p:tav>
                                        <p:tav tm="100000">
                                          <p:val>
                                            <p:strVal val="#ppt_x"/>
                                          </p:val>
                                        </p:tav>
                                      </p:tavLst>
                                    </p:anim>
                                    <p:anim calcmode="lin" valueType="num">
                                      <p:cBhvr>
                                        <p:cTn id="15" dur="900" decel="100000" fill="hold"/>
                                        <p:tgtEl>
                                          <p:spTgt spid="10"/>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circle(in)">
                                      <p:cBhvr>
                                        <p:cTn id="28"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ChangeArrowheads="1"/>
          </p:cNvSpPr>
          <p:nvPr/>
        </p:nvSpPr>
        <p:spPr bwMode="auto">
          <a:xfrm>
            <a:off x="2946400" y="304800"/>
            <a:ext cx="8432800" cy="685800"/>
          </a:xfrm>
          <a:prstGeom prst="rect">
            <a:avLst/>
          </a:prstGeom>
          <a:gradFill rotWithShape="1">
            <a:gsLst>
              <a:gs pos="0">
                <a:srgbClr val="3333FF"/>
              </a:gs>
              <a:gs pos="50000">
                <a:schemeClr val="bg1"/>
              </a:gs>
              <a:gs pos="100000">
                <a:srgbClr val="3333FF"/>
              </a:gs>
            </a:gsLst>
            <a:lin ang="5400000" scaled="1"/>
          </a:gradFill>
          <a:ln w="9525">
            <a:solidFill>
              <a:srgbClr val="3333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400" b="1" dirty="0" err="1">
                <a:solidFill>
                  <a:srgbClr val="FF3300"/>
                </a:solidFill>
              </a:rPr>
              <a:t>TRÒ</a:t>
            </a:r>
            <a:r>
              <a:rPr lang="en-US" sz="2400" b="1" dirty="0">
                <a:solidFill>
                  <a:srgbClr val="FF3300"/>
                </a:solidFill>
              </a:rPr>
              <a:t> CH</a:t>
            </a:r>
            <a:r>
              <a:rPr lang="vi-VN" sz="2400" b="1" dirty="0">
                <a:solidFill>
                  <a:srgbClr val="FF3300"/>
                </a:solidFill>
              </a:rPr>
              <a:t>Ơ</a:t>
            </a:r>
            <a:r>
              <a:rPr lang="en-US" sz="2400" b="1" dirty="0">
                <a:solidFill>
                  <a:srgbClr val="FF3300"/>
                </a:solidFill>
              </a:rPr>
              <a:t>I Ô </a:t>
            </a:r>
            <a:r>
              <a:rPr lang="en-US" sz="2400" b="1" dirty="0" err="1">
                <a:solidFill>
                  <a:srgbClr val="FF3300"/>
                </a:solidFill>
              </a:rPr>
              <a:t>CHỮ</a:t>
            </a:r>
            <a:endParaRPr lang="en-US" sz="2400" b="1" dirty="0">
              <a:solidFill>
                <a:srgbClr val="FF3300"/>
              </a:solidFill>
            </a:endParaRPr>
          </a:p>
        </p:txBody>
      </p:sp>
      <p:pic>
        <p:nvPicPr>
          <p:cNvPr id="88067" name="Picture 3" descr="qu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77916"/>
            <a:ext cx="8128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8" name="Picture 4" descr="qu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535116"/>
            <a:ext cx="8128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9" name="Picture 5" descr="qu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068516"/>
            <a:ext cx="8128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6" descr="qu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2525716"/>
            <a:ext cx="812800" cy="59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Picture 7" descr="qu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0"/>
            <a:ext cx="812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4" name="Picture 10" descr="qustionbig_w"/>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219200"/>
            <a:ext cx="81280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5" name="Picture 11" descr="B4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77600" y="381003"/>
            <a:ext cx="5334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12" descr="REDPEAR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69970" y="1981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13"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97680" y="1447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14" descr="REDPEAR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56115" y="29718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9" name="Picture 15"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69970" y="2514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0" name="Picture 16" descr="REDPEAR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42260" y="40386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1" name="Picture 17"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83825" y="35052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2" name="Picture 18" descr="REDPEARL"/>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356115" y="51054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43" name="Picture 19" descr="RNBOWBTN"/>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11342260" y="4572000"/>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84" name="Text Box 20"/>
          <p:cNvSpPr txBox="1">
            <a:spLocks noChangeArrowheads="1"/>
          </p:cNvSpPr>
          <p:nvPr/>
        </p:nvSpPr>
        <p:spPr bwMode="auto">
          <a:xfrm>
            <a:off x="1" y="1143002"/>
            <a:ext cx="356188" cy="4616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FF0000"/>
                </a:solidFill>
                <a:latin typeface="Arial" charset="0"/>
              </a:rPr>
              <a:t>1</a:t>
            </a:r>
          </a:p>
        </p:txBody>
      </p:sp>
      <p:sp>
        <p:nvSpPr>
          <p:cNvPr id="88085" name="Text Box 21"/>
          <p:cNvSpPr txBox="1">
            <a:spLocks noChangeArrowheads="1"/>
          </p:cNvSpPr>
          <p:nvPr/>
        </p:nvSpPr>
        <p:spPr bwMode="auto">
          <a:xfrm>
            <a:off x="1" y="1676402"/>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FF0000"/>
                </a:solidFill>
                <a:latin typeface="Arial" charset="0"/>
              </a:rPr>
              <a:t>2</a:t>
            </a:r>
          </a:p>
        </p:txBody>
      </p:sp>
      <p:sp>
        <p:nvSpPr>
          <p:cNvPr id="88086" name="Text Box 22"/>
          <p:cNvSpPr txBox="1">
            <a:spLocks noChangeArrowheads="1"/>
          </p:cNvSpPr>
          <p:nvPr/>
        </p:nvSpPr>
        <p:spPr bwMode="auto">
          <a:xfrm>
            <a:off x="1" y="2133602"/>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FF0000"/>
                </a:solidFill>
                <a:latin typeface="Arial" charset="0"/>
              </a:rPr>
              <a:t>3</a:t>
            </a:r>
          </a:p>
        </p:txBody>
      </p:sp>
      <p:sp>
        <p:nvSpPr>
          <p:cNvPr id="88087" name="Text Box 23"/>
          <p:cNvSpPr txBox="1">
            <a:spLocks noChangeArrowheads="1"/>
          </p:cNvSpPr>
          <p:nvPr/>
        </p:nvSpPr>
        <p:spPr bwMode="auto">
          <a:xfrm>
            <a:off x="1" y="2667002"/>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FF0000"/>
                </a:solidFill>
                <a:latin typeface="Arial" charset="0"/>
              </a:rPr>
              <a:t>4</a:t>
            </a:r>
          </a:p>
        </p:txBody>
      </p:sp>
      <p:sp>
        <p:nvSpPr>
          <p:cNvPr id="88088" name="Text Box 24"/>
          <p:cNvSpPr txBox="1">
            <a:spLocks noChangeArrowheads="1"/>
          </p:cNvSpPr>
          <p:nvPr/>
        </p:nvSpPr>
        <p:spPr bwMode="auto">
          <a:xfrm>
            <a:off x="1" y="3124202"/>
            <a:ext cx="35618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0"/>
              </a:spcBef>
              <a:spcAft>
                <a:spcPct val="0"/>
              </a:spcAft>
            </a:pPr>
            <a:r>
              <a:rPr lang="en-US" b="1" smtClean="0">
                <a:solidFill>
                  <a:srgbClr val="FF0000"/>
                </a:solidFill>
                <a:latin typeface="Arial" charset="0"/>
              </a:rPr>
              <a:t>5</a:t>
            </a:r>
          </a:p>
        </p:txBody>
      </p:sp>
      <p:pic>
        <p:nvPicPr>
          <p:cNvPr id="26651" name="Picture 27" descr="arrowr4-1">
            <a:hlinkClick r:id="" action="ppaction://hlinkshowjump?jump=nextslide"/>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1480800" y="6600828"/>
            <a:ext cx="711200"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93" name="Rectangle 29"/>
          <p:cNvSpPr>
            <a:spLocks noChangeArrowheads="1"/>
          </p:cNvSpPr>
          <p:nvPr/>
        </p:nvSpPr>
        <p:spPr bwMode="auto">
          <a:xfrm>
            <a:off x="6502400" y="12192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094" name="Rectangle 30"/>
          <p:cNvSpPr>
            <a:spLocks noChangeArrowheads="1"/>
          </p:cNvSpPr>
          <p:nvPr/>
        </p:nvSpPr>
        <p:spPr bwMode="auto">
          <a:xfrm>
            <a:off x="5892800" y="12192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095" name="Rectangle 31"/>
          <p:cNvSpPr>
            <a:spLocks noChangeArrowheads="1"/>
          </p:cNvSpPr>
          <p:nvPr/>
        </p:nvSpPr>
        <p:spPr bwMode="auto">
          <a:xfrm>
            <a:off x="5283200" y="12192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096" name="Rectangle 32"/>
          <p:cNvSpPr>
            <a:spLocks noChangeArrowheads="1"/>
          </p:cNvSpPr>
          <p:nvPr/>
        </p:nvSpPr>
        <p:spPr bwMode="auto">
          <a:xfrm>
            <a:off x="4673600" y="12192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smtClean="0">
              <a:solidFill>
                <a:srgbClr val="000000"/>
              </a:solidFill>
              <a:latin typeface=".VnTime" pitchFamily="34" charset="0"/>
            </a:endParaRPr>
          </a:p>
        </p:txBody>
      </p:sp>
      <p:sp>
        <p:nvSpPr>
          <p:cNvPr id="88097" name="Rectangle 33"/>
          <p:cNvSpPr>
            <a:spLocks noChangeArrowheads="1"/>
          </p:cNvSpPr>
          <p:nvPr/>
        </p:nvSpPr>
        <p:spPr bwMode="auto">
          <a:xfrm>
            <a:off x="7112000" y="16764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098" name="Rectangle 34"/>
          <p:cNvSpPr>
            <a:spLocks noChangeArrowheads="1"/>
          </p:cNvSpPr>
          <p:nvPr/>
        </p:nvSpPr>
        <p:spPr bwMode="auto">
          <a:xfrm>
            <a:off x="6502400" y="16764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099" name="Rectangle 35"/>
          <p:cNvSpPr>
            <a:spLocks noChangeArrowheads="1"/>
          </p:cNvSpPr>
          <p:nvPr/>
        </p:nvSpPr>
        <p:spPr bwMode="auto">
          <a:xfrm>
            <a:off x="5892800" y="16764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0" name="Rectangle 36"/>
          <p:cNvSpPr>
            <a:spLocks noChangeArrowheads="1"/>
          </p:cNvSpPr>
          <p:nvPr/>
        </p:nvSpPr>
        <p:spPr bwMode="auto">
          <a:xfrm>
            <a:off x="5283200" y="16764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1" name="Rectangle 37"/>
          <p:cNvSpPr>
            <a:spLocks noChangeArrowheads="1"/>
          </p:cNvSpPr>
          <p:nvPr/>
        </p:nvSpPr>
        <p:spPr bwMode="auto">
          <a:xfrm>
            <a:off x="4673600" y="16764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2" name="Rectangle 38"/>
          <p:cNvSpPr>
            <a:spLocks noChangeArrowheads="1"/>
          </p:cNvSpPr>
          <p:nvPr/>
        </p:nvSpPr>
        <p:spPr bwMode="auto">
          <a:xfrm>
            <a:off x="4064000" y="16764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3" name="Rectangle 39"/>
          <p:cNvSpPr>
            <a:spLocks noChangeArrowheads="1"/>
          </p:cNvSpPr>
          <p:nvPr/>
        </p:nvSpPr>
        <p:spPr bwMode="auto">
          <a:xfrm>
            <a:off x="5892800" y="21336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dirty="0" smtClean="0">
              <a:solidFill>
                <a:srgbClr val="000000"/>
              </a:solidFill>
            </a:endParaRPr>
          </a:p>
        </p:txBody>
      </p:sp>
      <p:sp>
        <p:nvSpPr>
          <p:cNvPr id="88104" name="Rectangle 40"/>
          <p:cNvSpPr>
            <a:spLocks noChangeArrowheads="1"/>
          </p:cNvSpPr>
          <p:nvPr/>
        </p:nvSpPr>
        <p:spPr bwMode="auto">
          <a:xfrm>
            <a:off x="4673600" y="21336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5" name="Rectangle 41"/>
          <p:cNvSpPr>
            <a:spLocks noChangeArrowheads="1"/>
          </p:cNvSpPr>
          <p:nvPr/>
        </p:nvSpPr>
        <p:spPr bwMode="auto">
          <a:xfrm>
            <a:off x="5283200" y="21336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6" name="Rectangle 42"/>
          <p:cNvSpPr>
            <a:spLocks noChangeArrowheads="1"/>
          </p:cNvSpPr>
          <p:nvPr/>
        </p:nvSpPr>
        <p:spPr bwMode="auto">
          <a:xfrm>
            <a:off x="8280400" y="21336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7" name="Rectangle 43"/>
          <p:cNvSpPr>
            <a:spLocks noChangeArrowheads="1"/>
          </p:cNvSpPr>
          <p:nvPr/>
        </p:nvSpPr>
        <p:spPr bwMode="auto">
          <a:xfrm>
            <a:off x="7670800" y="21336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8" name="Rectangle 44"/>
          <p:cNvSpPr>
            <a:spLocks noChangeArrowheads="1"/>
          </p:cNvSpPr>
          <p:nvPr/>
        </p:nvSpPr>
        <p:spPr bwMode="auto">
          <a:xfrm>
            <a:off x="7112000" y="21336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09" name="Rectangle 45"/>
          <p:cNvSpPr>
            <a:spLocks noChangeArrowheads="1"/>
          </p:cNvSpPr>
          <p:nvPr/>
        </p:nvSpPr>
        <p:spPr bwMode="auto">
          <a:xfrm>
            <a:off x="6502400" y="2139159"/>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10" name="Rectangle 46"/>
          <p:cNvSpPr>
            <a:spLocks noChangeArrowheads="1"/>
          </p:cNvSpPr>
          <p:nvPr/>
        </p:nvSpPr>
        <p:spPr bwMode="auto">
          <a:xfrm>
            <a:off x="3454400" y="25908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11" name="Rectangle 47"/>
          <p:cNvSpPr>
            <a:spLocks noChangeArrowheads="1"/>
          </p:cNvSpPr>
          <p:nvPr/>
        </p:nvSpPr>
        <p:spPr bwMode="auto">
          <a:xfrm>
            <a:off x="4064000" y="25908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12" name="Rectangle 48"/>
          <p:cNvSpPr>
            <a:spLocks noChangeArrowheads="1"/>
          </p:cNvSpPr>
          <p:nvPr/>
        </p:nvSpPr>
        <p:spPr bwMode="auto">
          <a:xfrm>
            <a:off x="4673600" y="25908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13" name="Rectangle 49"/>
          <p:cNvSpPr>
            <a:spLocks noChangeArrowheads="1"/>
          </p:cNvSpPr>
          <p:nvPr/>
        </p:nvSpPr>
        <p:spPr bwMode="auto">
          <a:xfrm>
            <a:off x="5283200" y="25908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14" name="Rectangle 50"/>
          <p:cNvSpPr>
            <a:spLocks noChangeArrowheads="1"/>
          </p:cNvSpPr>
          <p:nvPr/>
        </p:nvSpPr>
        <p:spPr bwMode="auto">
          <a:xfrm>
            <a:off x="2235200" y="25908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19" name="Rectangle 55"/>
          <p:cNvSpPr>
            <a:spLocks noChangeArrowheads="1"/>
          </p:cNvSpPr>
          <p:nvPr/>
        </p:nvSpPr>
        <p:spPr bwMode="auto">
          <a:xfrm>
            <a:off x="3454400" y="30480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20" name="Rectangle 56"/>
          <p:cNvSpPr>
            <a:spLocks noChangeArrowheads="1"/>
          </p:cNvSpPr>
          <p:nvPr/>
        </p:nvSpPr>
        <p:spPr bwMode="auto">
          <a:xfrm>
            <a:off x="4064000" y="30480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21" name="Rectangle 57"/>
          <p:cNvSpPr>
            <a:spLocks noChangeArrowheads="1"/>
          </p:cNvSpPr>
          <p:nvPr/>
        </p:nvSpPr>
        <p:spPr bwMode="auto">
          <a:xfrm>
            <a:off x="4673600" y="30480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22" name="Rectangle 58"/>
          <p:cNvSpPr>
            <a:spLocks noChangeArrowheads="1"/>
          </p:cNvSpPr>
          <p:nvPr/>
        </p:nvSpPr>
        <p:spPr bwMode="auto">
          <a:xfrm>
            <a:off x="5283200" y="30480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23" name="Rectangle 59"/>
          <p:cNvSpPr>
            <a:spLocks noChangeArrowheads="1"/>
          </p:cNvSpPr>
          <p:nvPr/>
        </p:nvSpPr>
        <p:spPr bwMode="auto">
          <a:xfrm>
            <a:off x="5892800" y="30480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24" name="Rectangle 60"/>
          <p:cNvSpPr>
            <a:spLocks noChangeArrowheads="1"/>
          </p:cNvSpPr>
          <p:nvPr/>
        </p:nvSpPr>
        <p:spPr bwMode="auto">
          <a:xfrm>
            <a:off x="6502400" y="30480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41" name="Rectangle 77"/>
          <p:cNvSpPr>
            <a:spLocks noChangeArrowheads="1"/>
          </p:cNvSpPr>
          <p:nvPr/>
        </p:nvSpPr>
        <p:spPr bwMode="auto">
          <a:xfrm>
            <a:off x="6502400" y="12192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C</a:t>
            </a:r>
            <a:endParaRPr lang="en-US" sz="2400" b="1" dirty="0" smtClean="0">
              <a:solidFill>
                <a:srgbClr val="0000CC"/>
              </a:solidFill>
            </a:endParaRPr>
          </a:p>
        </p:txBody>
      </p:sp>
      <p:sp>
        <p:nvSpPr>
          <p:cNvPr id="88142" name="Rectangle 78"/>
          <p:cNvSpPr>
            <a:spLocks noChangeArrowheads="1"/>
          </p:cNvSpPr>
          <p:nvPr/>
        </p:nvSpPr>
        <p:spPr bwMode="auto">
          <a:xfrm>
            <a:off x="5892800" y="12192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Ắ</a:t>
            </a:r>
            <a:endParaRPr lang="en-US" sz="2400" b="1" dirty="0" smtClean="0">
              <a:solidFill>
                <a:srgbClr val="0000CC"/>
              </a:solidFill>
            </a:endParaRPr>
          </a:p>
        </p:txBody>
      </p:sp>
      <p:sp>
        <p:nvSpPr>
          <p:cNvPr id="88143" name="Rectangle 79"/>
          <p:cNvSpPr>
            <a:spLocks noChangeArrowheads="1"/>
          </p:cNvSpPr>
          <p:nvPr/>
        </p:nvSpPr>
        <p:spPr bwMode="auto">
          <a:xfrm>
            <a:off x="5283200" y="1214873"/>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S</a:t>
            </a:r>
            <a:endParaRPr lang="en-US" sz="2400" b="1" dirty="0" smtClean="0">
              <a:solidFill>
                <a:srgbClr val="0000CC"/>
              </a:solidFill>
            </a:endParaRPr>
          </a:p>
        </p:txBody>
      </p:sp>
      <p:sp>
        <p:nvSpPr>
          <p:cNvPr id="88144" name="Rectangle 80"/>
          <p:cNvSpPr>
            <a:spLocks noChangeArrowheads="1"/>
          </p:cNvSpPr>
          <p:nvPr/>
        </p:nvSpPr>
        <p:spPr bwMode="auto">
          <a:xfrm>
            <a:off x="7112000" y="16764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smtClean="0">
                <a:solidFill>
                  <a:srgbClr val="0000CC"/>
                </a:solidFill>
              </a:rPr>
              <a:t>C</a:t>
            </a:r>
          </a:p>
        </p:txBody>
      </p:sp>
      <p:sp>
        <p:nvSpPr>
          <p:cNvPr id="88145" name="Rectangle 81"/>
          <p:cNvSpPr>
            <a:spLocks noChangeArrowheads="1"/>
          </p:cNvSpPr>
          <p:nvPr/>
        </p:nvSpPr>
        <p:spPr bwMode="auto">
          <a:xfrm>
            <a:off x="4673600" y="16764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Ự</a:t>
            </a:r>
          </a:p>
        </p:txBody>
      </p:sp>
      <p:sp>
        <p:nvSpPr>
          <p:cNvPr id="88146" name="Rectangle 82"/>
          <p:cNvSpPr>
            <a:spLocks noChangeArrowheads="1"/>
          </p:cNvSpPr>
          <p:nvPr/>
        </p:nvSpPr>
        <p:spPr bwMode="auto">
          <a:xfrm>
            <a:off x="4064000" y="16764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T</a:t>
            </a:r>
            <a:endParaRPr lang="en-US" sz="2400" b="1" dirty="0" smtClean="0">
              <a:solidFill>
                <a:srgbClr val="0000CC"/>
              </a:solidFill>
            </a:endParaRPr>
          </a:p>
        </p:txBody>
      </p:sp>
      <p:sp>
        <p:nvSpPr>
          <p:cNvPr id="88147" name="Rectangle 83"/>
          <p:cNvSpPr>
            <a:spLocks noChangeArrowheads="1"/>
          </p:cNvSpPr>
          <p:nvPr/>
        </p:nvSpPr>
        <p:spPr bwMode="auto">
          <a:xfrm>
            <a:off x="4673600" y="21336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L</a:t>
            </a:r>
            <a:endParaRPr lang="en-US" sz="2400" b="1" dirty="0" smtClean="0">
              <a:solidFill>
                <a:srgbClr val="0000CC"/>
              </a:solidFill>
            </a:endParaRPr>
          </a:p>
        </p:txBody>
      </p:sp>
      <p:sp>
        <p:nvSpPr>
          <p:cNvPr id="88154" name="Rectangle 90"/>
          <p:cNvSpPr>
            <a:spLocks noChangeArrowheads="1"/>
          </p:cNvSpPr>
          <p:nvPr/>
        </p:nvSpPr>
        <p:spPr bwMode="auto">
          <a:xfrm>
            <a:off x="3454400" y="30480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L</a:t>
            </a:r>
            <a:endParaRPr lang="en-US" sz="2400" b="1" dirty="0" smtClean="0">
              <a:solidFill>
                <a:srgbClr val="0000CC"/>
              </a:solidFill>
            </a:endParaRPr>
          </a:p>
        </p:txBody>
      </p:sp>
      <p:sp>
        <p:nvSpPr>
          <p:cNvPr id="88155" name="Rectangle 91"/>
          <p:cNvSpPr>
            <a:spLocks noChangeArrowheads="1"/>
          </p:cNvSpPr>
          <p:nvPr/>
        </p:nvSpPr>
        <p:spPr bwMode="auto">
          <a:xfrm>
            <a:off x="4064000" y="30480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Ễ</a:t>
            </a:r>
            <a:endParaRPr lang="en-US" sz="2400" b="1" dirty="0" smtClean="0">
              <a:solidFill>
                <a:srgbClr val="0000CC"/>
              </a:solidFill>
            </a:endParaRPr>
          </a:p>
        </p:txBody>
      </p:sp>
      <p:sp>
        <p:nvSpPr>
          <p:cNvPr id="88156" name="Rectangle 92"/>
          <p:cNvSpPr>
            <a:spLocks noChangeArrowheads="1"/>
          </p:cNvSpPr>
          <p:nvPr/>
        </p:nvSpPr>
        <p:spPr bwMode="auto">
          <a:xfrm>
            <a:off x="4673600" y="30480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P</a:t>
            </a:r>
            <a:endParaRPr lang="en-US" sz="2400" b="1" dirty="0" smtClean="0">
              <a:solidFill>
                <a:srgbClr val="0000CC"/>
              </a:solidFill>
            </a:endParaRPr>
          </a:p>
        </p:txBody>
      </p:sp>
      <p:sp>
        <p:nvSpPr>
          <p:cNvPr id="88157" name="Rectangle 93"/>
          <p:cNvSpPr>
            <a:spLocks noChangeArrowheads="1"/>
          </p:cNvSpPr>
          <p:nvPr/>
        </p:nvSpPr>
        <p:spPr bwMode="auto">
          <a:xfrm>
            <a:off x="5283200" y="30480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smtClean="0">
                <a:solidFill>
                  <a:srgbClr val="0000CC"/>
                </a:solidFill>
              </a:rPr>
              <a:t>H</a:t>
            </a:r>
          </a:p>
        </p:txBody>
      </p:sp>
      <p:sp>
        <p:nvSpPr>
          <p:cNvPr id="88164" name="Text Box 100"/>
          <p:cNvSpPr txBox="1">
            <a:spLocks noChangeArrowheads="1"/>
          </p:cNvSpPr>
          <p:nvPr/>
        </p:nvSpPr>
        <p:spPr bwMode="auto">
          <a:xfrm>
            <a:off x="4673600" y="1219203"/>
            <a:ext cx="609600" cy="466725"/>
          </a:xfrm>
          <a:prstGeom prst="rect">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fontAlgn="base" hangingPunct="1">
              <a:spcBef>
                <a:spcPct val="50000"/>
              </a:spcBef>
              <a:spcAft>
                <a:spcPct val="0"/>
              </a:spcAft>
            </a:pPr>
            <a:r>
              <a:rPr lang="en-US" b="1" dirty="0">
                <a:solidFill>
                  <a:srgbClr val="0000CC"/>
                </a:solidFill>
                <a:latin typeface="Arial" charset="0"/>
              </a:rPr>
              <a:t>T</a:t>
            </a:r>
            <a:endParaRPr lang="en-US" b="1" dirty="0" smtClean="0">
              <a:solidFill>
                <a:srgbClr val="0000CC"/>
              </a:solidFill>
              <a:latin typeface="Arial" charset="0"/>
            </a:endParaRPr>
          </a:p>
        </p:txBody>
      </p:sp>
      <p:pic>
        <p:nvPicPr>
          <p:cNvPr id="26725" name="Picture 101" descr="ag00355_"/>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01600" y="5562600"/>
            <a:ext cx="118872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167" name="AutoShape 103"/>
          <p:cNvSpPr>
            <a:spLocks noChangeArrowheads="1"/>
          </p:cNvSpPr>
          <p:nvPr/>
        </p:nvSpPr>
        <p:spPr bwMode="auto">
          <a:xfrm>
            <a:off x="304800" y="-76200"/>
            <a:ext cx="2743200" cy="1676400"/>
          </a:xfrm>
          <a:prstGeom prst="star5">
            <a:avLst/>
          </a:prstGeom>
          <a:gradFill rotWithShape="1">
            <a:gsLst>
              <a:gs pos="0">
                <a:schemeClr val="bg1"/>
              </a:gs>
              <a:gs pos="100000">
                <a:srgbClr val="FFFF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defRPr/>
            </a:pPr>
            <a:r>
              <a:rPr lang="en-US" sz="2400" b="1">
                <a:solidFill>
                  <a:srgbClr val="FF0000"/>
                </a:solidFill>
                <a:latin typeface=".VnTime" pitchFamily="34" charset="0"/>
              </a:rPr>
              <a:t>Tõ kho¸</a:t>
            </a:r>
          </a:p>
        </p:txBody>
      </p:sp>
      <p:sp>
        <p:nvSpPr>
          <p:cNvPr id="88168" name="AutoShape 104"/>
          <p:cNvSpPr>
            <a:spLocks noChangeArrowheads="1"/>
          </p:cNvSpPr>
          <p:nvPr/>
        </p:nvSpPr>
        <p:spPr bwMode="auto">
          <a:xfrm>
            <a:off x="1320800" y="5181600"/>
            <a:ext cx="9144000" cy="1066800"/>
          </a:xfrm>
          <a:prstGeom prst="cloudCallout">
            <a:avLst>
              <a:gd name="adj1" fmla="val -28889"/>
              <a:gd name="adj2" fmla="val -109227"/>
            </a:avLst>
          </a:prstGeom>
          <a:solidFill>
            <a:srgbClr val="008000"/>
          </a:soli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sz="2400" dirty="0" smtClean="0">
                <a:solidFill>
                  <a:srgbClr val="FFFFFF"/>
                </a:solidFill>
                <a:latin typeface="Times New Roman" pitchFamily="18" charset="0"/>
                <a:cs typeface="Times New Roman" pitchFamily="18" charset="0"/>
              </a:rPr>
              <a:t>1. </a:t>
            </a:r>
            <a:r>
              <a:rPr lang="en-US" sz="2400" dirty="0" err="1" smtClean="0">
                <a:solidFill>
                  <a:srgbClr val="FFFFFF"/>
                </a:solidFill>
                <a:latin typeface="Times New Roman" pitchFamily="18" charset="0"/>
                <a:cs typeface="Times New Roman" pitchFamily="18" charset="0"/>
              </a:rPr>
              <a:t>Chỉ</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thành</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tích</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nổi</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bật</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của</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học</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sinh</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hơn</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mức</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bình</a:t>
            </a:r>
            <a:r>
              <a:rPr lang="en-US" sz="2400" dirty="0" smtClean="0">
                <a:solidFill>
                  <a:srgbClr val="FFFFFF"/>
                </a:solidFill>
                <a:latin typeface="Times New Roman" pitchFamily="18" charset="0"/>
                <a:cs typeface="Times New Roman" pitchFamily="18" charset="0"/>
              </a:rPr>
              <a:t> </a:t>
            </a:r>
            <a:r>
              <a:rPr lang="en-US" sz="2400" dirty="0" err="1" smtClean="0">
                <a:solidFill>
                  <a:srgbClr val="FFFFFF"/>
                </a:solidFill>
                <a:latin typeface="Times New Roman" pitchFamily="18" charset="0"/>
                <a:cs typeface="Times New Roman" pitchFamily="18" charset="0"/>
              </a:rPr>
              <a:t>thường</a:t>
            </a:r>
            <a:r>
              <a:rPr lang="en-US" sz="2400" dirty="0" smtClean="0">
                <a:solidFill>
                  <a:srgbClr val="FFFFFF"/>
                </a:solidFill>
                <a:latin typeface="Times New Roman" pitchFamily="18" charset="0"/>
                <a:cs typeface="Times New Roman" pitchFamily="18" charset="0"/>
              </a:rPr>
              <a:t>.</a:t>
            </a:r>
          </a:p>
          <a:p>
            <a:pPr algn="ctr" fontAlgn="base">
              <a:spcBef>
                <a:spcPct val="0"/>
              </a:spcBef>
              <a:spcAft>
                <a:spcPct val="0"/>
              </a:spcAft>
            </a:pPr>
            <a:r>
              <a:rPr lang="en-US" sz="2400" dirty="0" smtClean="0">
                <a:solidFill>
                  <a:srgbClr val="FFFFFF"/>
                </a:solidFill>
                <a:latin typeface="Times New Roman" pitchFamily="18" charset="0"/>
                <a:cs typeface="Times New Roman" pitchFamily="18" charset="0"/>
              </a:rPr>
              <a:t> </a:t>
            </a:r>
          </a:p>
        </p:txBody>
      </p:sp>
      <p:sp>
        <p:nvSpPr>
          <p:cNvPr id="88169" name="AutoShape 105"/>
          <p:cNvSpPr>
            <a:spLocks noChangeArrowheads="1"/>
          </p:cNvSpPr>
          <p:nvPr/>
        </p:nvSpPr>
        <p:spPr bwMode="auto">
          <a:xfrm>
            <a:off x="1117600" y="4116388"/>
            <a:ext cx="9042400" cy="1066800"/>
          </a:xfrm>
          <a:prstGeom prst="wedgeEllipseCallout">
            <a:avLst>
              <a:gd name="adj1" fmla="val -38856"/>
              <a:gd name="adj2" fmla="val -119046"/>
            </a:avLst>
          </a:prstGeom>
          <a:gradFill rotWithShape="1">
            <a:gsLst>
              <a:gs pos="0">
                <a:schemeClr val="bg1"/>
              </a:gs>
              <a:gs pos="100000">
                <a:srgbClr val="0000CC"/>
              </a:gs>
            </a:gsLst>
            <a:path path="rect">
              <a:fillToRect l="50000" t="50000" r="50000" b="50000"/>
            </a:path>
          </a:gradFill>
          <a:ln w="9525">
            <a:solidFill>
              <a:srgbClr val="8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sz="2800" dirty="0" smtClean="0">
                <a:solidFill>
                  <a:srgbClr val="FF0000"/>
                </a:solidFill>
                <a:latin typeface="Times New Roman" pitchFamily="18" charset="0"/>
                <a:cs typeface="Times New Roman" pitchFamily="18" charset="0"/>
              </a:rPr>
              <a:t>2. </a:t>
            </a:r>
            <a:r>
              <a:rPr lang="en-US" sz="2800" dirty="0" err="1" smtClean="0">
                <a:solidFill>
                  <a:srgbClr val="FF0000"/>
                </a:solidFill>
                <a:latin typeface="Times New Roman" pitchFamily="18" charset="0"/>
                <a:cs typeface="Times New Roman" pitchFamily="18" charset="0"/>
              </a:rPr>
              <a:t>Chỉ</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sự</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đối</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lập</a:t>
            </a:r>
            <a:r>
              <a:rPr lang="en-US" sz="2800" dirty="0" smtClean="0">
                <a:solidFill>
                  <a:srgbClr val="FF0000"/>
                </a:solidFill>
                <a:latin typeface="Times New Roman" pitchFamily="18" charset="0"/>
                <a:cs typeface="Times New Roman" pitchFamily="18" charset="0"/>
              </a:rPr>
              <a:t> </a:t>
            </a:r>
            <a:r>
              <a:rPr lang="en-US" sz="2800" dirty="0" err="1" smtClean="0">
                <a:solidFill>
                  <a:srgbClr val="FF0000"/>
                </a:solidFill>
                <a:latin typeface="Times New Roman" pitchFamily="18" charset="0"/>
                <a:cs typeface="Times New Roman" pitchFamily="18" charset="0"/>
              </a:rPr>
              <a:t>với</a:t>
            </a:r>
            <a:r>
              <a:rPr lang="en-US" sz="2800" dirty="0" smtClean="0">
                <a:solidFill>
                  <a:srgbClr val="FF0000"/>
                </a:solidFill>
                <a:latin typeface="Times New Roman" pitchFamily="18" charset="0"/>
                <a:cs typeface="Times New Roman" pitchFamily="18" charset="0"/>
              </a:rPr>
              <a:t> ỷ </a:t>
            </a:r>
            <a:r>
              <a:rPr lang="en-US" sz="2800" dirty="0" err="1" smtClean="0">
                <a:solidFill>
                  <a:srgbClr val="FF0000"/>
                </a:solidFill>
                <a:latin typeface="Times New Roman" pitchFamily="18" charset="0"/>
                <a:cs typeface="Times New Roman" pitchFamily="18" charset="0"/>
              </a:rPr>
              <a:t>lại</a:t>
            </a:r>
            <a:r>
              <a:rPr lang="en-US" sz="2800" dirty="0" smtClean="0">
                <a:solidFill>
                  <a:srgbClr val="FF0000"/>
                </a:solidFill>
                <a:latin typeface="Times New Roman" pitchFamily="18" charset="0"/>
                <a:cs typeface="Times New Roman" pitchFamily="18" charset="0"/>
              </a:rPr>
              <a:t>.</a:t>
            </a:r>
          </a:p>
        </p:txBody>
      </p:sp>
      <p:sp>
        <p:nvSpPr>
          <p:cNvPr id="88170" name="Rectangle 106"/>
          <p:cNvSpPr>
            <a:spLocks noChangeArrowheads="1"/>
          </p:cNvSpPr>
          <p:nvPr/>
        </p:nvSpPr>
        <p:spPr bwMode="auto">
          <a:xfrm>
            <a:off x="6502400" y="16764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Á</a:t>
            </a:r>
          </a:p>
        </p:txBody>
      </p:sp>
      <p:sp>
        <p:nvSpPr>
          <p:cNvPr id="88172" name="Rectangle 108"/>
          <p:cNvSpPr>
            <a:spLocks noChangeArrowheads="1"/>
          </p:cNvSpPr>
          <p:nvPr/>
        </p:nvSpPr>
        <p:spPr bwMode="auto">
          <a:xfrm>
            <a:off x="5892800" y="16764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I</a:t>
            </a:r>
            <a:endParaRPr lang="en-US" sz="2400" b="1" dirty="0" smtClean="0">
              <a:solidFill>
                <a:srgbClr val="0000CC"/>
              </a:solidFill>
            </a:endParaRPr>
          </a:p>
        </p:txBody>
      </p:sp>
      <p:sp>
        <p:nvSpPr>
          <p:cNvPr id="88173" name="Rectangle 109"/>
          <p:cNvSpPr>
            <a:spLocks noChangeArrowheads="1"/>
          </p:cNvSpPr>
          <p:nvPr/>
        </p:nvSpPr>
        <p:spPr bwMode="auto">
          <a:xfrm>
            <a:off x="5283200" y="16764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G</a:t>
            </a:r>
            <a:endParaRPr lang="en-US" sz="2400" b="1" dirty="0" smtClean="0">
              <a:solidFill>
                <a:srgbClr val="0000CC"/>
              </a:solidFill>
            </a:endParaRPr>
          </a:p>
        </p:txBody>
      </p:sp>
      <p:sp>
        <p:nvSpPr>
          <p:cNvPr id="88174" name="Rectangle 110"/>
          <p:cNvSpPr>
            <a:spLocks noChangeArrowheads="1"/>
          </p:cNvSpPr>
          <p:nvPr/>
        </p:nvSpPr>
        <p:spPr bwMode="auto">
          <a:xfrm>
            <a:off x="5283200" y="21336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A</a:t>
            </a:r>
            <a:endParaRPr lang="en-US" sz="2400" b="1" dirty="0" smtClean="0">
              <a:solidFill>
                <a:srgbClr val="0000CC"/>
              </a:solidFill>
            </a:endParaRPr>
          </a:p>
        </p:txBody>
      </p:sp>
      <p:sp>
        <p:nvSpPr>
          <p:cNvPr id="88175" name="AutoShape 111"/>
          <p:cNvSpPr>
            <a:spLocks noChangeArrowheads="1"/>
          </p:cNvSpPr>
          <p:nvPr/>
        </p:nvSpPr>
        <p:spPr bwMode="auto">
          <a:xfrm>
            <a:off x="1778000" y="3978997"/>
            <a:ext cx="9093200" cy="1355003"/>
          </a:xfrm>
          <a:prstGeom prst="cloudCallout">
            <a:avLst>
              <a:gd name="adj1" fmla="val -36481"/>
              <a:gd name="adj2" fmla="val -89218"/>
            </a:avLst>
          </a:prstGeom>
          <a:gradFill rotWithShape="1">
            <a:gsLst>
              <a:gs pos="0">
                <a:srgbClr val="767600"/>
              </a:gs>
              <a:gs pos="100000">
                <a:srgbClr val="FFFF00"/>
              </a:gs>
            </a:gsLst>
            <a:path path="rect">
              <a:fillToRect l="50000" t="50000" r="50000" b="50000"/>
            </a:path>
          </a:gradFill>
          <a:ln w="9525">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R="0" lvl="0">
              <a:lnSpc>
                <a:spcPct val="115000"/>
              </a:lnSpc>
              <a:spcBef>
                <a:spcPts val="0"/>
              </a:spcBef>
              <a:spcAft>
                <a:spcPts val="500"/>
              </a:spcAft>
              <a:buClr>
                <a:srgbClr val="000000"/>
              </a:buClr>
              <a:buSzPts val="1100"/>
              <a:tabLst>
                <a:tab pos="236855" algn="l"/>
              </a:tabLst>
            </a:pPr>
            <a:r>
              <a:rPr lang="en-US" sz="3200"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3. </a:t>
            </a:r>
            <a:r>
              <a:rPr lang="en-US" sz="3200" dirty="0">
                <a:solidFill>
                  <a:srgbClr val="FF0000"/>
                </a:solidFill>
                <a:latin typeface="Times New Roman" panose="02020603050405020304" pitchFamily="18" charset="0"/>
                <a:ea typeface="Arial" panose="020B0604020202020204" pitchFamily="34" charset="0"/>
                <a:cs typeface="Arial" panose="020B0604020202020204" pitchFamily="34" charset="0"/>
              </a:rPr>
              <a:t>C</a:t>
            </a:r>
            <a:r>
              <a:rPr lang="vi-VN" sz="3200" dirty="0" smtClean="0">
                <a:solidFill>
                  <a:srgbClr val="FF0000"/>
                </a:solidFill>
                <a:latin typeface="Times New Roman" panose="02020603050405020304" pitchFamily="18" charset="0"/>
                <a:ea typeface="Arial" panose="020B0604020202020204" pitchFamily="34" charset="0"/>
                <a:cs typeface="Arial" panose="020B0604020202020204" pitchFamily="34" charset="0"/>
              </a:rPr>
              <a:t>hỉ </a:t>
            </a:r>
            <a:r>
              <a:rPr lang="vi-VN" sz="3200" dirty="0">
                <a:solidFill>
                  <a:srgbClr val="FF0000"/>
                </a:solidFill>
                <a:latin typeface="Times New Roman" panose="02020603050405020304" pitchFamily="18" charset="0"/>
                <a:ea typeface="Arial" panose="020B0604020202020204" pitchFamily="34" charset="0"/>
                <a:cs typeface="Arial" panose="020B0604020202020204" pitchFamily="34" charset="0"/>
              </a:rPr>
              <a:t>sự đồng nghĩa với làm việc.</a:t>
            </a:r>
            <a:endParaRPr lang="en-US" sz="2400" dirty="0">
              <a:solidFill>
                <a:srgbClr val="FF0000"/>
              </a:solidFill>
              <a:latin typeface="Arial" panose="020B0604020202020204" pitchFamily="34" charset="0"/>
              <a:ea typeface="Arial" panose="020B0604020202020204" pitchFamily="34" charset="0"/>
              <a:cs typeface="Arial" panose="020B0604020202020204" pitchFamily="34" charset="0"/>
            </a:endParaRPr>
          </a:p>
        </p:txBody>
      </p:sp>
      <p:sp>
        <p:nvSpPr>
          <p:cNvPr id="88176" name="Rectangle 112"/>
          <p:cNvSpPr>
            <a:spLocks noChangeArrowheads="1"/>
          </p:cNvSpPr>
          <p:nvPr/>
        </p:nvSpPr>
        <p:spPr bwMode="auto">
          <a:xfrm>
            <a:off x="4064000" y="25908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T</a:t>
            </a:r>
            <a:endParaRPr lang="en-US" sz="2400" b="1" dirty="0" smtClean="0">
              <a:solidFill>
                <a:srgbClr val="0000CC"/>
              </a:solidFill>
            </a:endParaRPr>
          </a:p>
        </p:txBody>
      </p:sp>
      <p:sp>
        <p:nvSpPr>
          <p:cNvPr id="88177" name="Rectangle 113"/>
          <p:cNvSpPr>
            <a:spLocks noChangeArrowheads="1"/>
          </p:cNvSpPr>
          <p:nvPr/>
        </p:nvSpPr>
        <p:spPr bwMode="auto">
          <a:xfrm>
            <a:off x="4673600" y="2590800"/>
            <a:ext cx="609600" cy="457200"/>
          </a:xfrm>
          <a:prstGeom prst="rect">
            <a:avLst/>
          </a:prstGeom>
          <a:gradFill rotWithShape="1">
            <a:gsLst>
              <a:gs pos="0">
                <a:srgbClr val="FFFFFF"/>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Ậ</a:t>
            </a:r>
            <a:endParaRPr lang="en-US" sz="2400" b="1" dirty="0" smtClean="0">
              <a:solidFill>
                <a:srgbClr val="0000CC"/>
              </a:solidFill>
            </a:endParaRPr>
          </a:p>
        </p:txBody>
      </p:sp>
      <p:sp>
        <p:nvSpPr>
          <p:cNvPr id="88178" name="Rectangle 114"/>
          <p:cNvSpPr>
            <a:spLocks noChangeArrowheads="1"/>
          </p:cNvSpPr>
          <p:nvPr/>
        </p:nvSpPr>
        <p:spPr bwMode="auto">
          <a:xfrm>
            <a:off x="5283200" y="25908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P</a:t>
            </a:r>
          </a:p>
        </p:txBody>
      </p:sp>
      <p:sp>
        <p:nvSpPr>
          <p:cNvPr id="88180" name="Rectangle 116"/>
          <p:cNvSpPr>
            <a:spLocks noChangeArrowheads="1"/>
          </p:cNvSpPr>
          <p:nvPr/>
        </p:nvSpPr>
        <p:spPr bwMode="auto">
          <a:xfrm>
            <a:off x="2235200" y="2589431"/>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H</a:t>
            </a:r>
            <a:endParaRPr lang="en-US" sz="2400" b="1" dirty="0" smtClean="0">
              <a:solidFill>
                <a:srgbClr val="0000CC"/>
              </a:solidFill>
            </a:endParaRPr>
          </a:p>
        </p:txBody>
      </p:sp>
      <p:sp>
        <p:nvSpPr>
          <p:cNvPr id="88182" name="Rectangle 118"/>
          <p:cNvSpPr>
            <a:spLocks noChangeArrowheads="1"/>
          </p:cNvSpPr>
          <p:nvPr/>
        </p:nvSpPr>
        <p:spPr bwMode="auto">
          <a:xfrm>
            <a:off x="2844800" y="25908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smtClean="0">
              <a:solidFill>
                <a:srgbClr val="000000"/>
              </a:solidFill>
            </a:endParaRPr>
          </a:p>
        </p:txBody>
      </p:sp>
      <p:sp>
        <p:nvSpPr>
          <p:cNvPr id="88183" name="AutoShape 119"/>
          <p:cNvSpPr>
            <a:spLocks noChangeArrowheads="1"/>
          </p:cNvSpPr>
          <p:nvPr/>
        </p:nvSpPr>
        <p:spPr bwMode="auto">
          <a:xfrm>
            <a:off x="1905000" y="3810000"/>
            <a:ext cx="8839200" cy="1371600"/>
          </a:xfrm>
          <a:prstGeom prst="cloudCallout">
            <a:avLst>
              <a:gd name="adj1" fmla="val -53519"/>
              <a:gd name="adj2" fmla="val -73611"/>
            </a:avLst>
          </a:prstGeom>
          <a:gradFill rotWithShape="1">
            <a:gsLst>
              <a:gs pos="0">
                <a:srgbClr val="760000"/>
              </a:gs>
              <a:gs pos="100000">
                <a:srgbClr val="FF0000"/>
              </a:gs>
            </a:gsLst>
            <a:path path="rect">
              <a:fillToRect l="50000" t="50000" r="50000" b="50000"/>
            </a:path>
          </a:gra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sz="2800" dirty="0" smtClean="0">
                <a:solidFill>
                  <a:srgbClr val="FFFF00"/>
                </a:solidFill>
                <a:latin typeface="Times New Roman" pitchFamily="18" charset="0"/>
                <a:cs typeface="Times New Roman" pitchFamily="18" charset="0"/>
              </a:rPr>
              <a:t>4. </a:t>
            </a:r>
            <a:r>
              <a:rPr lang="en-US" sz="2800" dirty="0" err="1" smtClean="0">
                <a:solidFill>
                  <a:srgbClr val="FFFF00"/>
                </a:solidFill>
                <a:latin typeface="Times New Roman" pitchFamily="18" charset="0"/>
                <a:cs typeface="Times New Roman" pitchFamily="18" charset="0"/>
              </a:rPr>
              <a:t>Chỉ</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hoạt</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động</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chính</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của</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học</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sinh</a:t>
            </a:r>
            <a:r>
              <a:rPr lang="en-US" sz="2800" dirty="0" smtClean="0">
                <a:solidFill>
                  <a:srgbClr val="FFFF00"/>
                </a:solidFill>
                <a:latin typeface="Times New Roman" pitchFamily="18" charset="0"/>
                <a:cs typeface="Times New Roman" pitchFamily="18" charset="0"/>
              </a:rPr>
              <a:t> ở </a:t>
            </a:r>
            <a:r>
              <a:rPr lang="en-US" sz="2800" dirty="0" err="1" smtClean="0">
                <a:solidFill>
                  <a:srgbClr val="FFFF00"/>
                </a:solidFill>
                <a:latin typeface="Times New Roman" pitchFamily="18" charset="0"/>
                <a:cs typeface="Times New Roman" pitchFamily="18" charset="0"/>
              </a:rPr>
              <a:t>trường</a:t>
            </a:r>
            <a:r>
              <a:rPr lang="en-US" sz="2800" dirty="0" smtClean="0">
                <a:solidFill>
                  <a:srgbClr val="FFFF00"/>
                </a:solidFill>
                <a:latin typeface="Times New Roman" pitchFamily="18" charset="0"/>
                <a:cs typeface="Times New Roman" pitchFamily="18" charset="0"/>
              </a:rPr>
              <a:t> </a:t>
            </a:r>
            <a:r>
              <a:rPr lang="en-US" sz="2800" dirty="0" err="1" smtClean="0">
                <a:solidFill>
                  <a:srgbClr val="FFFF00"/>
                </a:solidFill>
                <a:latin typeface="Times New Roman" pitchFamily="18" charset="0"/>
                <a:cs typeface="Times New Roman" pitchFamily="18" charset="0"/>
              </a:rPr>
              <a:t>học</a:t>
            </a:r>
            <a:r>
              <a:rPr lang="en-US" sz="2800" dirty="0" smtClean="0">
                <a:solidFill>
                  <a:srgbClr val="FFFF00"/>
                </a:solidFill>
                <a:latin typeface="Times New Roman" pitchFamily="18" charset="0"/>
                <a:cs typeface="Times New Roman" pitchFamily="18" charset="0"/>
              </a:rPr>
              <a:t>.</a:t>
            </a:r>
          </a:p>
        </p:txBody>
      </p:sp>
      <p:sp>
        <p:nvSpPr>
          <p:cNvPr id="88184" name="Rectangle 120"/>
          <p:cNvSpPr>
            <a:spLocks noChangeArrowheads="1"/>
          </p:cNvSpPr>
          <p:nvPr/>
        </p:nvSpPr>
        <p:spPr bwMode="auto">
          <a:xfrm>
            <a:off x="3454400" y="25908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C</a:t>
            </a:r>
            <a:endParaRPr lang="en-US" sz="2400" b="1" dirty="0" smtClean="0">
              <a:solidFill>
                <a:srgbClr val="0000CC"/>
              </a:solidFill>
            </a:endParaRPr>
          </a:p>
        </p:txBody>
      </p:sp>
      <p:sp>
        <p:nvSpPr>
          <p:cNvPr id="88185" name="Rectangle 121"/>
          <p:cNvSpPr>
            <a:spLocks noChangeArrowheads="1"/>
          </p:cNvSpPr>
          <p:nvPr/>
        </p:nvSpPr>
        <p:spPr bwMode="auto">
          <a:xfrm>
            <a:off x="2844800" y="25908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Ọ</a:t>
            </a:r>
          </a:p>
        </p:txBody>
      </p:sp>
      <p:sp>
        <p:nvSpPr>
          <p:cNvPr id="88196" name="AutoShape 132"/>
          <p:cNvSpPr>
            <a:spLocks noChangeArrowheads="1"/>
          </p:cNvSpPr>
          <p:nvPr/>
        </p:nvSpPr>
        <p:spPr bwMode="auto">
          <a:xfrm>
            <a:off x="2082800" y="3936924"/>
            <a:ext cx="8839200" cy="1600200"/>
          </a:xfrm>
          <a:prstGeom prst="cloudCallout">
            <a:avLst>
              <a:gd name="adj1" fmla="val -39824"/>
              <a:gd name="adj2" fmla="val -71231"/>
            </a:avLst>
          </a:prstGeom>
          <a:gradFill rotWithShape="1">
            <a:gsLst>
              <a:gs pos="0">
                <a:srgbClr val="FF00FF"/>
              </a:gs>
              <a:gs pos="100000">
                <a:srgbClr val="760076"/>
              </a:gs>
            </a:gsLst>
            <a:path path="rect">
              <a:fillToRect l="50000" t="50000" r="50000" b="50000"/>
            </a:path>
          </a:gradFill>
          <a:ln w="9525">
            <a:solidFill>
              <a:srgbClr val="0000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sz="2800" dirty="0" smtClean="0">
                <a:solidFill>
                  <a:srgbClr val="00FF00"/>
                </a:solidFill>
                <a:latin typeface="Times New Roman" pitchFamily="18" charset="0"/>
                <a:cs typeface="Times New Roman" pitchFamily="18" charset="0"/>
              </a:rPr>
              <a:t>5</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Chỉ</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thái</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độ</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tôn</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trọng</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và</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đúng</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mực</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đối</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với</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người</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lớn</a:t>
            </a:r>
            <a:r>
              <a:rPr lang="en-US" sz="3200" dirty="0" smtClean="0">
                <a:solidFill>
                  <a:srgbClr val="00FF00"/>
                </a:solidFill>
                <a:latin typeface="Times New Roman" pitchFamily="18" charset="0"/>
                <a:cs typeface="Times New Roman" pitchFamily="18" charset="0"/>
              </a:rPr>
              <a:t> </a:t>
            </a:r>
            <a:r>
              <a:rPr lang="en-US" sz="3200" dirty="0" err="1" smtClean="0">
                <a:solidFill>
                  <a:srgbClr val="00FF00"/>
                </a:solidFill>
                <a:latin typeface="Times New Roman" pitchFamily="18" charset="0"/>
                <a:cs typeface="Times New Roman" pitchFamily="18" charset="0"/>
              </a:rPr>
              <a:t>tuổi</a:t>
            </a:r>
            <a:r>
              <a:rPr lang="en-US" sz="3200" dirty="0" smtClean="0">
                <a:solidFill>
                  <a:srgbClr val="00FF00"/>
                </a:solidFill>
                <a:latin typeface="Times New Roman" pitchFamily="18" charset="0"/>
                <a:cs typeface="Times New Roman" pitchFamily="18" charset="0"/>
              </a:rPr>
              <a:t>.</a:t>
            </a:r>
          </a:p>
          <a:p>
            <a:pPr algn="ctr" fontAlgn="base">
              <a:spcBef>
                <a:spcPct val="0"/>
              </a:spcBef>
              <a:spcAft>
                <a:spcPct val="0"/>
              </a:spcAft>
            </a:pPr>
            <a:endParaRPr lang="en-US" sz="3200" dirty="0" smtClean="0">
              <a:solidFill>
                <a:srgbClr val="00FF00"/>
              </a:solidFill>
              <a:latin typeface="Times New Roman" pitchFamily="18" charset="0"/>
              <a:cs typeface="Times New Roman" pitchFamily="18" charset="0"/>
            </a:endParaRPr>
          </a:p>
        </p:txBody>
      </p:sp>
      <p:sp>
        <p:nvSpPr>
          <p:cNvPr id="88197" name="Rectangle 133"/>
          <p:cNvSpPr>
            <a:spLocks noChangeArrowheads="1"/>
          </p:cNvSpPr>
          <p:nvPr/>
        </p:nvSpPr>
        <p:spPr bwMode="auto">
          <a:xfrm>
            <a:off x="5892800" y="30480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É</a:t>
            </a:r>
          </a:p>
        </p:txBody>
      </p:sp>
      <p:sp>
        <p:nvSpPr>
          <p:cNvPr id="88199" name="Rectangle 135"/>
          <p:cNvSpPr>
            <a:spLocks noChangeArrowheads="1"/>
          </p:cNvSpPr>
          <p:nvPr/>
        </p:nvSpPr>
        <p:spPr bwMode="auto">
          <a:xfrm>
            <a:off x="6502400" y="304800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P</a:t>
            </a:r>
            <a:endParaRPr lang="en-US" sz="2400" b="1" dirty="0" smtClean="0">
              <a:solidFill>
                <a:srgbClr val="0000CC"/>
              </a:solidFill>
            </a:endParaRPr>
          </a:p>
        </p:txBody>
      </p:sp>
      <p:sp>
        <p:nvSpPr>
          <p:cNvPr id="88201" name="AutoShape 137"/>
          <p:cNvSpPr>
            <a:spLocks noChangeArrowheads="1"/>
          </p:cNvSpPr>
          <p:nvPr/>
        </p:nvSpPr>
        <p:spPr bwMode="auto">
          <a:xfrm>
            <a:off x="467020" y="4267200"/>
            <a:ext cx="11290871" cy="1195387"/>
          </a:xfrm>
          <a:prstGeom prst="wedgeEllipseCallout">
            <a:avLst>
              <a:gd name="adj1" fmla="val -1625"/>
              <a:gd name="adj2" fmla="val -70292"/>
            </a:avLst>
          </a:prstGeom>
          <a:gradFill rotWithShape="1">
            <a:gsLst>
              <a:gs pos="0">
                <a:srgbClr val="33CC33"/>
              </a:gs>
              <a:gs pos="100000">
                <a:srgbClr val="185E18"/>
              </a:gs>
            </a:gsLst>
            <a:path path="rect">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fontAlgn="base">
              <a:spcBef>
                <a:spcPct val="0"/>
              </a:spcBef>
              <a:spcAft>
                <a:spcPct val="0"/>
              </a:spcAft>
            </a:pPr>
            <a:r>
              <a:rPr lang="en-US" sz="3200" b="1" dirty="0" err="1" smtClean="0">
                <a:solidFill>
                  <a:srgbClr val="FF0000"/>
                </a:solidFill>
                <a:latin typeface="Times New Roman" pitchFamily="18" charset="0"/>
                <a:cs typeface="Times New Roman" pitchFamily="18" charset="0"/>
              </a:rPr>
              <a:t>Từ</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khóa</a:t>
            </a:r>
            <a:r>
              <a:rPr lang="en-US" sz="3200" b="1" dirty="0" smtClean="0">
                <a:solidFill>
                  <a:srgbClr val="FF0000"/>
                </a:solidFill>
                <a:latin typeface="Times New Roman" pitchFamily="18" charset="0"/>
                <a:cs typeface="Times New Roman" pitchFamily="18" charset="0"/>
              </a:rPr>
              <a:t>:</a:t>
            </a:r>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Một</a:t>
            </a:r>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đức</a:t>
            </a:r>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tính</a:t>
            </a:r>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cần</a:t>
            </a:r>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có</a:t>
            </a:r>
            <a:r>
              <a:rPr lang="en-US" sz="3200" dirty="0" smtClean="0">
                <a:solidFill>
                  <a:srgbClr val="FFFF00"/>
                </a:solidFill>
                <a:latin typeface="Times New Roman" pitchFamily="18" charset="0"/>
                <a:cs typeface="Times New Roman" pitchFamily="18" charset="0"/>
              </a:rPr>
              <a:t> </a:t>
            </a:r>
            <a:r>
              <a:rPr lang="en-US" sz="3200" dirty="0" err="1" smtClean="0">
                <a:solidFill>
                  <a:srgbClr val="FFFF00"/>
                </a:solidFill>
                <a:latin typeface="Times New Roman" pitchFamily="18" charset="0"/>
                <a:cs typeface="Times New Roman" pitchFamily="18" charset="0"/>
              </a:rPr>
              <a:t>của</a:t>
            </a:r>
            <a:r>
              <a:rPr lang="en-US" sz="3200" dirty="0" smtClean="0">
                <a:solidFill>
                  <a:srgbClr val="FFFF00"/>
                </a:solidFill>
                <a:latin typeface="Times New Roman" pitchFamily="18" charset="0"/>
                <a:cs typeface="Times New Roman" pitchFamily="18" charset="0"/>
              </a:rPr>
              <a:t> con </a:t>
            </a:r>
            <a:r>
              <a:rPr lang="en-US" sz="3200" dirty="0" err="1" smtClean="0">
                <a:solidFill>
                  <a:srgbClr val="FFFF00"/>
                </a:solidFill>
                <a:latin typeface="Times New Roman" pitchFamily="18" charset="0"/>
                <a:cs typeface="Times New Roman" pitchFamily="18" charset="0"/>
              </a:rPr>
              <a:t>người</a:t>
            </a:r>
            <a:endParaRPr lang="en-US" sz="3200" dirty="0" smtClean="0">
              <a:solidFill>
                <a:srgbClr val="FFFF00"/>
              </a:solidFill>
              <a:latin typeface="Times New Roman" pitchFamily="18" charset="0"/>
              <a:cs typeface="Times New Roman" pitchFamily="18" charset="0"/>
            </a:endParaRPr>
          </a:p>
        </p:txBody>
      </p:sp>
      <p:sp>
        <p:nvSpPr>
          <p:cNvPr id="88202" name="Rectangle 138"/>
          <p:cNvSpPr>
            <a:spLocks noChangeArrowheads="1"/>
          </p:cNvSpPr>
          <p:nvPr/>
        </p:nvSpPr>
        <p:spPr bwMode="auto">
          <a:xfrm>
            <a:off x="8946962" y="1314815"/>
            <a:ext cx="1727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dirty="0">
                <a:latin typeface=".VnTime" pitchFamily="34" charset="0"/>
              </a:rPr>
              <a:t>7</a:t>
            </a:r>
            <a:r>
              <a:rPr lang="en-US" sz="2000" dirty="0" smtClean="0">
                <a:latin typeface=".VnTime" pitchFamily="34" charset="0"/>
              </a:rPr>
              <a:t> </a:t>
            </a:r>
            <a:r>
              <a:rPr lang="en-US" sz="2000" dirty="0" err="1" smtClean="0">
                <a:latin typeface=".VnTime" pitchFamily="34" charset="0"/>
              </a:rPr>
              <a:t>ch</a:t>
            </a:r>
            <a:r>
              <a:rPr lang="en-US" sz="2000" dirty="0" smtClean="0">
                <a:latin typeface=".VnTime" pitchFamily="34" charset="0"/>
              </a:rPr>
              <a:t>÷ </a:t>
            </a:r>
            <a:r>
              <a:rPr lang="en-US" sz="2000" dirty="0" err="1" smtClean="0">
                <a:latin typeface=".VnTime" pitchFamily="34" charset="0"/>
              </a:rPr>
              <a:t>c¸i</a:t>
            </a:r>
            <a:endParaRPr lang="en-US" sz="2000" dirty="0" smtClean="0">
              <a:latin typeface=".VnTime" pitchFamily="34" charset="0"/>
            </a:endParaRPr>
          </a:p>
        </p:txBody>
      </p:sp>
      <p:sp>
        <p:nvSpPr>
          <p:cNvPr id="88203" name="Rectangle 139"/>
          <p:cNvSpPr>
            <a:spLocks noChangeArrowheads="1"/>
          </p:cNvSpPr>
          <p:nvPr/>
        </p:nvSpPr>
        <p:spPr bwMode="auto">
          <a:xfrm>
            <a:off x="8946962" y="1777571"/>
            <a:ext cx="1727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smtClean="0">
                <a:latin typeface=".VnTime" pitchFamily="34" charset="0"/>
              </a:rPr>
              <a:t>6 ch÷ c¸i</a:t>
            </a:r>
          </a:p>
        </p:txBody>
      </p:sp>
      <p:sp>
        <p:nvSpPr>
          <p:cNvPr id="88204" name="Rectangle 140"/>
          <p:cNvSpPr>
            <a:spLocks noChangeArrowheads="1"/>
          </p:cNvSpPr>
          <p:nvPr/>
        </p:nvSpPr>
        <p:spPr bwMode="auto">
          <a:xfrm>
            <a:off x="8946962" y="2209800"/>
            <a:ext cx="1727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smtClean="0">
                <a:latin typeface=".VnTime" pitchFamily="34" charset="0"/>
              </a:rPr>
              <a:t>7 ch÷ c¸i</a:t>
            </a:r>
          </a:p>
        </p:txBody>
      </p:sp>
      <p:sp>
        <p:nvSpPr>
          <p:cNvPr id="88205" name="Rectangle 141"/>
          <p:cNvSpPr>
            <a:spLocks noChangeArrowheads="1"/>
          </p:cNvSpPr>
          <p:nvPr/>
        </p:nvSpPr>
        <p:spPr bwMode="auto">
          <a:xfrm>
            <a:off x="8946962" y="2672559"/>
            <a:ext cx="1727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dirty="0">
                <a:latin typeface=".VnTime" pitchFamily="34" charset="0"/>
              </a:rPr>
              <a:t>6</a:t>
            </a:r>
            <a:r>
              <a:rPr lang="en-US" sz="2000" dirty="0" smtClean="0">
                <a:latin typeface=".VnTime" pitchFamily="34" charset="0"/>
              </a:rPr>
              <a:t> </a:t>
            </a:r>
            <a:r>
              <a:rPr lang="en-US" sz="2000" dirty="0" err="1" smtClean="0">
                <a:latin typeface=".VnTime" pitchFamily="34" charset="0"/>
              </a:rPr>
              <a:t>ch</a:t>
            </a:r>
            <a:r>
              <a:rPr lang="en-US" sz="2000" dirty="0" smtClean="0">
                <a:latin typeface=".VnTime" pitchFamily="34" charset="0"/>
              </a:rPr>
              <a:t>÷ </a:t>
            </a:r>
            <a:r>
              <a:rPr lang="en-US" sz="2000" dirty="0" err="1" smtClean="0">
                <a:latin typeface=".VnTime" pitchFamily="34" charset="0"/>
              </a:rPr>
              <a:t>c¸i</a:t>
            </a:r>
            <a:endParaRPr lang="en-US" sz="2000" dirty="0" smtClean="0">
              <a:latin typeface=".VnTime" pitchFamily="34" charset="0"/>
            </a:endParaRPr>
          </a:p>
        </p:txBody>
      </p:sp>
      <p:sp>
        <p:nvSpPr>
          <p:cNvPr id="88206" name="Rectangle 142"/>
          <p:cNvSpPr>
            <a:spLocks noChangeArrowheads="1"/>
          </p:cNvSpPr>
          <p:nvPr/>
        </p:nvSpPr>
        <p:spPr bwMode="auto">
          <a:xfrm>
            <a:off x="8946962" y="3124200"/>
            <a:ext cx="1727200" cy="304800"/>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dirty="0">
                <a:latin typeface=".VnTime" pitchFamily="34" charset="0"/>
              </a:rPr>
              <a:t>6</a:t>
            </a:r>
            <a:r>
              <a:rPr lang="en-US" sz="2000" dirty="0" smtClean="0">
                <a:latin typeface=".VnTime" pitchFamily="34" charset="0"/>
              </a:rPr>
              <a:t> </a:t>
            </a:r>
            <a:r>
              <a:rPr lang="en-US" sz="2000" dirty="0" err="1" smtClean="0">
                <a:latin typeface=".VnTime" pitchFamily="34" charset="0"/>
              </a:rPr>
              <a:t>ch</a:t>
            </a:r>
            <a:r>
              <a:rPr lang="en-US" sz="2000" dirty="0" smtClean="0">
                <a:latin typeface=".VnTime" pitchFamily="34" charset="0"/>
              </a:rPr>
              <a:t>÷ </a:t>
            </a:r>
            <a:r>
              <a:rPr lang="en-US" sz="2000" dirty="0" err="1" smtClean="0">
                <a:latin typeface=".VnTime" pitchFamily="34" charset="0"/>
              </a:rPr>
              <a:t>c¸i</a:t>
            </a:r>
            <a:endParaRPr lang="en-US" sz="2000" dirty="0" smtClean="0">
              <a:latin typeface=".VnTime" pitchFamily="34" charset="0"/>
            </a:endParaRPr>
          </a:p>
        </p:txBody>
      </p:sp>
      <p:sp>
        <p:nvSpPr>
          <p:cNvPr id="88209" name="Rectangle 145"/>
          <p:cNvSpPr>
            <a:spLocks noChangeArrowheads="1"/>
          </p:cNvSpPr>
          <p:nvPr/>
        </p:nvSpPr>
        <p:spPr bwMode="auto">
          <a:xfrm>
            <a:off x="10701872" y="1975644"/>
            <a:ext cx="609600" cy="1371600"/>
          </a:xfrm>
          <a:prstGeom prst="rect">
            <a:avLst/>
          </a:prstGeom>
          <a:gradFill rotWithShape="1">
            <a:gsLst>
              <a:gs pos="0">
                <a:schemeClr val="bg1"/>
              </a:gs>
              <a:gs pos="100000">
                <a:srgbClr val="FF0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000" b="1" dirty="0">
                <a:solidFill>
                  <a:srgbClr val="0000FF"/>
                </a:solidFill>
                <a:latin typeface=".VnTime" pitchFamily="34" charset="0"/>
              </a:rPr>
              <a:t>5</a:t>
            </a:r>
            <a:endParaRPr lang="en-US" sz="2000" b="1" dirty="0" smtClean="0">
              <a:solidFill>
                <a:srgbClr val="0000FF"/>
              </a:solidFill>
              <a:latin typeface=".VnTime" pitchFamily="34" charset="0"/>
            </a:endParaRPr>
          </a:p>
          <a:p>
            <a:pPr algn="ctr" fontAlgn="base">
              <a:spcBef>
                <a:spcPct val="0"/>
              </a:spcBef>
              <a:spcAft>
                <a:spcPct val="0"/>
              </a:spcAft>
            </a:pPr>
            <a:r>
              <a:rPr lang="en-US" sz="2000" b="1" dirty="0" smtClean="0">
                <a:solidFill>
                  <a:srgbClr val="0000FF"/>
                </a:solidFill>
                <a:latin typeface=".VnTime" pitchFamily="34" charset="0"/>
              </a:rPr>
              <a:t> </a:t>
            </a:r>
            <a:r>
              <a:rPr lang="en-US" sz="2000" b="1" dirty="0" err="1" smtClean="0">
                <a:solidFill>
                  <a:srgbClr val="0000FF"/>
                </a:solidFill>
                <a:latin typeface=".VnTime" pitchFamily="34" charset="0"/>
              </a:rPr>
              <a:t>ch</a:t>
            </a:r>
            <a:r>
              <a:rPr lang="en-US" sz="2000" b="1" dirty="0" smtClean="0">
                <a:solidFill>
                  <a:srgbClr val="0000FF"/>
                </a:solidFill>
                <a:latin typeface=".VnTime" pitchFamily="34" charset="0"/>
              </a:rPr>
              <a:t>÷</a:t>
            </a:r>
          </a:p>
          <a:p>
            <a:pPr algn="ctr" fontAlgn="base">
              <a:spcBef>
                <a:spcPct val="0"/>
              </a:spcBef>
              <a:spcAft>
                <a:spcPct val="0"/>
              </a:spcAft>
            </a:pPr>
            <a:r>
              <a:rPr lang="en-US" sz="2000" b="1" dirty="0" smtClean="0">
                <a:solidFill>
                  <a:srgbClr val="0000FF"/>
                </a:solidFill>
                <a:latin typeface=".VnTime" pitchFamily="34" charset="0"/>
              </a:rPr>
              <a:t> </a:t>
            </a:r>
            <a:r>
              <a:rPr lang="en-US" sz="2000" b="1" dirty="0" err="1" smtClean="0">
                <a:solidFill>
                  <a:srgbClr val="0000FF"/>
                </a:solidFill>
                <a:latin typeface=".VnTime" pitchFamily="34" charset="0"/>
              </a:rPr>
              <a:t>c¸i</a:t>
            </a:r>
            <a:endParaRPr lang="en-US" sz="2000" b="1" dirty="0" smtClean="0">
              <a:solidFill>
                <a:srgbClr val="0000FF"/>
              </a:solidFill>
              <a:latin typeface=".VnTime" pitchFamily="34" charset="0"/>
            </a:endParaRPr>
          </a:p>
        </p:txBody>
      </p:sp>
      <p:sp>
        <p:nvSpPr>
          <p:cNvPr id="155" name="Rectangle 84"/>
          <p:cNvSpPr>
            <a:spLocks noChangeArrowheads="1"/>
          </p:cNvSpPr>
          <p:nvPr/>
        </p:nvSpPr>
        <p:spPr bwMode="auto">
          <a:xfrm>
            <a:off x="7684655" y="2146086"/>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N</a:t>
            </a:r>
            <a:endParaRPr lang="en-US" sz="2400" b="1" dirty="0" smtClean="0">
              <a:solidFill>
                <a:srgbClr val="0000CC"/>
              </a:solidFill>
            </a:endParaRPr>
          </a:p>
        </p:txBody>
      </p:sp>
      <p:sp>
        <p:nvSpPr>
          <p:cNvPr id="156" name="Rectangle 85"/>
          <p:cNvSpPr>
            <a:spLocks noChangeArrowheads="1"/>
          </p:cNvSpPr>
          <p:nvPr/>
        </p:nvSpPr>
        <p:spPr bwMode="auto">
          <a:xfrm>
            <a:off x="7075055" y="2146086"/>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Ộ</a:t>
            </a:r>
            <a:endParaRPr lang="en-US" sz="2400" b="1" dirty="0" smtClean="0">
              <a:solidFill>
                <a:srgbClr val="0000CC"/>
              </a:solidFill>
            </a:endParaRPr>
          </a:p>
        </p:txBody>
      </p:sp>
      <p:sp>
        <p:nvSpPr>
          <p:cNvPr id="157" name="Rectangle 86"/>
          <p:cNvSpPr>
            <a:spLocks noChangeArrowheads="1"/>
          </p:cNvSpPr>
          <p:nvPr/>
        </p:nvSpPr>
        <p:spPr bwMode="auto">
          <a:xfrm>
            <a:off x="6470073" y="2139159"/>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Đ</a:t>
            </a:r>
            <a:endParaRPr lang="en-US" sz="2400" b="1" dirty="0" smtClean="0">
              <a:solidFill>
                <a:srgbClr val="0000CC"/>
              </a:solidFill>
            </a:endParaRPr>
          </a:p>
        </p:txBody>
      </p:sp>
      <p:sp>
        <p:nvSpPr>
          <p:cNvPr id="158" name="Rectangle 87"/>
          <p:cNvSpPr>
            <a:spLocks noChangeArrowheads="1"/>
          </p:cNvSpPr>
          <p:nvPr/>
        </p:nvSpPr>
        <p:spPr bwMode="auto">
          <a:xfrm>
            <a:off x="5860473" y="2139159"/>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O</a:t>
            </a:r>
            <a:endParaRPr lang="en-US" sz="2400" b="1" dirty="0" smtClean="0">
              <a:solidFill>
                <a:srgbClr val="0000CC"/>
              </a:solidFill>
            </a:endParaRPr>
          </a:p>
        </p:txBody>
      </p:sp>
      <p:sp>
        <p:nvSpPr>
          <p:cNvPr id="159" name="Rectangle 107"/>
          <p:cNvSpPr>
            <a:spLocks noChangeArrowheads="1"/>
          </p:cNvSpPr>
          <p:nvPr/>
        </p:nvSpPr>
        <p:spPr bwMode="auto">
          <a:xfrm>
            <a:off x="8295797" y="2146086"/>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a:solidFill>
                  <a:srgbClr val="0000CC"/>
                </a:solidFill>
              </a:rPr>
              <a:t>G</a:t>
            </a:r>
            <a:endParaRPr lang="en-US" sz="2400" b="1" dirty="0" smtClean="0">
              <a:solidFill>
                <a:srgbClr val="0000CC"/>
              </a:solidFill>
            </a:endParaRPr>
          </a:p>
        </p:txBody>
      </p:sp>
      <p:sp>
        <p:nvSpPr>
          <p:cNvPr id="167" name="Rectangle 79"/>
          <p:cNvSpPr>
            <a:spLocks noChangeArrowheads="1"/>
          </p:cNvSpPr>
          <p:nvPr/>
        </p:nvSpPr>
        <p:spPr bwMode="auto">
          <a:xfrm>
            <a:off x="3454400" y="1258025"/>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U</a:t>
            </a:r>
          </a:p>
        </p:txBody>
      </p:sp>
      <p:sp>
        <p:nvSpPr>
          <p:cNvPr id="168" name="Rectangle 79"/>
          <p:cNvSpPr>
            <a:spLocks noChangeArrowheads="1"/>
          </p:cNvSpPr>
          <p:nvPr/>
        </p:nvSpPr>
        <p:spPr bwMode="auto">
          <a:xfrm>
            <a:off x="4043225" y="1214873"/>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Ấ</a:t>
            </a:r>
          </a:p>
        </p:txBody>
      </p:sp>
      <p:sp>
        <p:nvSpPr>
          <p:cNvPr id="175" name="Rectangle 33"/>
          <p:cNvSpPr>
            <a:spLocks noChangeArrowheads="1"/>
          </p:cNvSpPr>
          <p:nvPr/>
        </p:nvSpPr>
        <p:spPr bwMode="auto">
          <a:xfrm>
            <a:off x="4064000" y="1219200"/>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charset="0"/>
            </a:endParaRPr>
          </a:p>
        </p:txBody>
      </p:sp>
      <p:sp>
        <p:nvSpPr>
          <p:cNvPr id="176" name="Rectangle 33"/>
          <p:cNvSpPr>
            <a:spLocks noChangeArrowheads="1"/>
          </p:cNvSpPr>
          <p:nvPr/>
        </p:nvSpPr>
        <p:spPr bwMode="auto">
          <a:xfrm>
            <a:off x="3468255" y="1230597"/>
            <a:ext cx="588825"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a:solidFill>
                <a:srgbClr val="000000"/>
              </a:solidFill>
              <a:latin typeface="Arial" charset="0"/>
            </a:endParaRPr>
          </a:p>
        </p:txBody>
      </p:sp>
      <p:sp>
        <p:nvSpPr>
          <p:cNvPr id="177" name="Rectangle 33"/>
          <p:cNvSpPr>
            <a:spLocks noChangeArrowheads="1"/>
          </p:cNvSpPr>
          <p:nvPr/>
        </p:nvSpPr>
        <p:spPr bwMode="auto">
          <a:xfrm>
            <a:off x="2849418" y="1230315"/>
            <a:ext cx="609600" cy="457200"/>
          </a:xfrm>
          <a:prstGeom prst="rect">
            <a:avLst/>
          </a:prstGeom>
          <a:gradFill rotWithShape="1">
            <a:gsLst>
              <a:gs pos="0">
                <a:schemeClr val="bg1"/>
              </a:gs>
              <a:gs pos="100000">
                <a:srgbClr val="0080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US" dirty="0">
              <a:solidFill>
                <a:srgbClr val="000000"/>
              </a:solidFill>
              <a:latin typeface="Arial" charset="0"/>
            </a:endParaRPr>
          </a:p>
        </p:txBody>
      </p:sp>
      <p:sp>
        <p:nvSpPr>
          <p:cNvPr id="180" name="Rectangle 135"/>
          <p:cNvSpPr>
            <a:spLocks noChangeArrowheads="1"/>
          </p:cNvSpPr>
          <p:nvPr/>
        </p:nvSpPr>
        <p:spPr bwMode="auto">
          <a:xfrm>
            <a:off x="2858654" y="1233054"/>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X</a:t>
            </a:r>
          </a:p>
        </p:txBody>
      </p:sp>
      <p:sp>
        <p:nvSpPr>
          <p:cNvPr id="181" name="Rectangle 135"/>
          <p:cNvSpPr>
            <a:spLocks noChangeArrowheads="1"/>
          </p:cNvSpPr>
          <p:nvPr/>
        </p:nvSpPr>
        <p:spPr bwMode="auto">
          <a:xfrm>
            <a:off x="3463635" y="1239982"/>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U</a:t>
            </a:r>
          </a:p>
        </p:txBody>
      </p:sp>
      <p:sp>
        <p:nvSpPr>
          <p:cNvPr id="182" name="Rectangle 135"/>
          <p:cNvSpPr>
            <a:spLocks noChangeArrowheads="1"/>
          </p:cNvSpPr>
          <p:nvPr/>
        </p:nvSpPr>
        <p:spPr bwMode="auto">
          <a:xfrm>
            <a:off x="4064000" y="1237820"/>
            <a:ext cx="609600" cy="457200"/>
          </a:xfrm>
          <a:prstGeom prst="rect">
            <a:avLst/>
          </a:prstGeom>
          <a:gradFill rotWithShape="1">
            <a:gsLst>
              <a:gs pos="0">
                <a:schemeClr val="bg1"/>
              </a:gs>
              <a:gs pos="100000">
                <a:srgbClr val="009900"/>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sz="2400" b="1" dirty="0" smtClean="0">
                <a:solidFill>
                  <a:srgbClr val="0000CC"/>
                </a:solidFill>
              </a:rPr>
              <a:t>Ấ</a:t>
            </a:r>
          </a:p>
        </p:txBody>
      </p:sp>
    </p:spTree>
    <p:extLst>
      <p:ext uri="{BB962C8B-B14F-4D97-AF65-F5344CB8AC3E}">
        <p14:creationId xmlns:p14="http://schemas.microsoft.com/office/powerpoint/2010/main" val="1900369389"/>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4" fill="hold" grpId="0" nodeType="withEffect">
                                  <p:stCondLst>
                                    <p:cond delay="0"/>
                                  </p:stCondLst>
                                  <p:childTnLst>
                                    <p:set>
                                      <p:cBhvr>
                                        <p:cTn id="6" dur="1" fill="hold">
                                          <p:stCondLst>
                                            <p:cond delay="0"/>
                                          </p:stCondLst>
                                        </p:cTn>
                                        <p:tgtEl>
                                          <p:spTgt spid="88093"/>
                                        </p:tgtEl>
                                        <p:attrNameLst>
                                          <p:attrName>style.visibility</p:attrName>
                                        </p:attrNameLst>
                                      </p:cBhvr>
                                      <p:to>
                                        <p:strVal val="visible"/>
                                      </p:to>
                                    </p:set>
                                    <p:animEffect transition="in" filter="wheel(4)">
                                      <p:cBhvr>
                                        <p:cTn id="7" dur="2000"/>
                                        <p:tgtEl>
                                          <p:spTgt spid="88093"/>
                                        </p:tgtEl>
                                      </p:cBhvr>
                                    </p:animEffect>
                                  </p:childTnLst>
                                </p:cTn>
                              </p:par>
                              <p:par>
                                <p:cTn id="8" presetID="21" presetClass="entr" presetSubtype="4" fill="hold" grpId="0" nodeType="withEffect">
                                  <p:stCondLst>
                                    <p:cond delay="0"/>
                                  </p:stCondLst>
                                  <p:childTnLst>
                                    <p:set>
                                      <p:cBhvr>
                                        <p:cTn id="9" dur="1" fill="hold">
                                          <p:stCondLst>
                                            <p:cond delay="0"/>
                                          </p:stCondLst>
                                        </p:cTn>
                                        <p:tgtEl>
                                          <p:spTgt spid="88094"/>
                                        </p:tgtEl>
                                        <p:attrNameLst>
                                          <p:attrName>style.visibility</p:attrName>
                                        </p:attrNameLst>
                                      </p:cBhvr>
                                      <p:to>
                                        <p:strVal val="visible"/>
                                      </p:to>
                                    </p:set>
                                    <p:animEffect transition="in" filter="wheel(4)">
                                      <p:cBhvr>
                                        <p:cTn id="10" dur="2000"/>
                                        <p:tgtEl>
                                          <p:spTgt spid="88094"/>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88095"/>
                                        </p:tgtEl>
                                        <p:attrNameLst>
                                          <p:attrName>style.visibility</p:attrName>
                                        </p:attrNameLst>
                                      </p:cBhvr>
                                      <p:to>
                                        <p:strVal val="visible"/>
                                      </p:to>
                                    </p:set>
                                    <p:animEffect transition="in" filter="wheel(4)">
                                      <p:cBhvr>
                                        <p:cTn id="13" dur="2000"/>
                                        <p:tgtEl>
                                          <p:spTgt spid="88095"/>
                                        </p:tgtEl>
                                      </p:cBhvr>
                                    </p:animEffect>
                                  </p:childTnLst>
                                </p:cTn>
                              </p:par>
                              <p:par>
                                <p:cTn id="14" presetID="21" presetClass="entr" presetSubtype="4" fill="hold" grpId="0" nodeType="withEffect">
                                  <p:stCondLst>
                                    <p:cond delay="0"/>
                                  </p:stCondLst>
                                  <p:childTnLst>
                                    <p:set>
                                      <p:cBhvr>
                                        <p:cTn id="15" dur="1" fill="hold">
                                          <p:stCondLst>
                                            <p:cond delay="0"/>
                                          </p:stCondLst>
                                        </p:cTn>
                                        <p:tgtEl>
                                          <p:spTgt spid="88096"/>
                                        </p:tgtEl>
                                        <p:attrNameLst>
                                          <p:attrName>style.visibility</p:attrName>
                                        </p:attrNameLst>
                                      </p:cBhvr>
                                      <p:to>
                                        <p:strVal val="visible"/>
                                      </p:to>
                                    </p:set>
                                    <p:animEffect transition="in" filter="wheel(4)">
                                      <p:cBhvr>
                                        <p:cTn id="16" dur="2000"/>
                                        <p:tgtEl>
                                          <p:spTgt spid="88096"/>
                                        </p:tgtEl>
                                      </p:cBhvr>
                                    </p:animEffect>
                                  </p:childTnLst>
                                </p:cTn>
                              </p:par>
                              <p:par>
                                <p:cTn id="17" presetID="21" presetClass="entr" presetSubtype="4" fill="hold" grpId="0" nodeType="withEffect">
                                  <p:stCondLst>
                                    <p:cond delay="0"/>
                                  </p:stCondLst>
                                  <p:childTnLst>
                                    <p:set>
                                      <p:cBhvr>
                                        <p:cTn id="18" dur="1" fill="hold">
                                          <p:stCondLst>
                                            <p:cond delay="0"/>
                                          </p:stCondLst>
                                        </p:cTn>
                                        <p:tgtEl>
                                          <p:spTgt spid="88097"/>
                                        </p:tgtEl>
                                        <p:attrNameLst>
                                          <p:attrName>style.visibility</p:attrName>
                                        </p:attrNameLst>
                                      </p:cBhvr>
                                      <p:to>
                                        <p:strVal val="visible"/>
                                      </p:to>
                                    </p:set>
                                    <p:animEffect transition="in" filter="wheel(4)">
                                      <p:cBhvr>
                                        <p:cTn id="19" dur="2000"/>
                                        <p:tgtEl>
                                          <p:spTgt spid="88097"/>
                                        </p:tgtEl>
                                      </p:cBhvr>
                                    </p:animEffect>
                                  </p:childTnLst>
                                </p:cTn>
                              </p:par>
                              <p:par>
                                <p:cTn id="20" presetID="21" presetClass="entr" presetSubtype="4" fill="hold" grpId="0" nodeType="withEffect">
                                  <p:stCondLst>
                                    <p:cond delay="0"/>
                                  </p:stCondLst>
                                  <p:childTnLst>
                                    <p:set>
                                      <p:cBhvr>
                                        <p:cTn id="21" dur="1" fill="hold">
                                          <p:stCondLst>
                                            <p:cond delay="0"/>
                                          </p:stCondLst>
                                        </p:cTn>
                                        <p:tgtEl>
                                          <p:spTgt spid="88098"/>
                                        </p:tgtEl>
                                        <p:attrNameLst>
                                          <p:attrName>style.visibility</p:attrName>
                                        </p:attrNameLst>
                                      </p:cBhvr>
                                      <p:to>
                                        <p:strVal val="visible"/>
                                      </p:to>
                                    </p:set>
                                    <p:animEffect transition="in" filter="wheel(4)">
                                      <p:cBhvr>
                                        <p:cTn id="22" dur="2000"/>
                                        <p:tgtEl>
                                          <p:spTgt spid="88098"/>
                                        </p:tgtEl>
                                      </p:cBhvr>
                                    </p:animEffect>
                                  </p:childTnLst>
                                </p:cTn>
                              </p:par>
                              <p:par>
                                <p:cTn id="23" presetID="21" presetClass="entr" presetSubtype="4" fill="hold" grpId="0" nodeType="withEffect">
                                  <p:stCondLst>
                                    <p:cond delay="0"/>
                                  </p:stCondLst>
                                  <p:childTnLst>
                                    <p:set>
                                      <p:cBhvr>
                                        <p:cTn id="24" dur="1" fill="hold">
                                          <p:stCondLst>
                                            <p:cond delay="0"/>
                                          </p:stCondLst>
                                        </p:cTn>
                                        <p:tgtEl>
                                          <p:spTgt spid="88099"/>
                                        </p:tgtEl>
                                        <p:attrNameLst>
                                          <p:attrName>style.visibility</p:attrName>
                                        </p:attrNameLst>
                                      </p:cBhvr>
                                      <p:to>
                                        <p:strVal val="visible"/>
                                      </p:to>
                                    </p:set>
                                    <p:animEffect transition="in" filter="wheel(4)">
                                      <p:cBhvr>
                                        <p:cTn id="25" dur="2000"/>
                                        <p:tgtEl>
                                          <p:spTgt spid="88099"/>
                                        </p:tgtEl>
                                      </p:cBhvr>
                                    </p:animEffect>
                                  </p:childTnLst>
                                </p:cTn>
                              </p:par>
                              <p:par>
                                <p:cTn id="26" presetID="21" presetClass="entr" presetSubtype="4" fill="hold" grpId="0" nodeType="withEffect">
                                  <p:stCondLst>
                                    <p:cond delay="0"/>
                                  </p:stCondLst>
                                  <p:childTnLst>
                                    <p:set>
                                      <p:cBhvr>
                                        <p:cTn id="27" dur="1" fill="hold">
                                          <p:stCondLst>
                                            <p:cond delay="0"/>
                                          </p:stCondLst>
                                        </p:cTn>
                                        <p:tgtEl>
                                          <p:spTgt spid="88100"/>
                                        </p:tgtEl>
                                        <p:attrNameLst>
                                          <p:attrName>style.visibility</p:attrName>
                                        </p:attrNameLst>
                                      </p:cBhvr>
                                      <p:to>
                                        <p:strVal val="visible"/>
                                      </p:to>
                                    </p:set>
                                    <p:animEffect transition="in" filter="wheel(4)">
                                      <p:cBhvr>
                                        <p:cTn id="28" dur="2000"/>
                                        <p:tgtEl>
                                          <p:spTgt spid="88100"/>
                                        </p:tgtEl>
                                      </p:cBhvr>
                                    </p:animEffect>
                                  </p:childTnLst>
                                </p:cTn>
                              </p:par>
                              <p:par>
                                <p:cTn id="29" presetID="21" presetClass="entr" presetSubtype="4" fill="hold" grpId="0" nodeType="withEffect">
                                  <p:stCondLst>
                                    <p:cond delay="0"/>
                                  </p:stCondLst>
                                  <p:childTnLst>
                                    <p:set>
                                      <p:cBhvr>
                                        <p:cTn id="30" dur="1" fill="hold">
                                          <p:stCondLst>
                                            <p:cond delay="0"/>
                                          </p:stCondLst>
                                        </p:cTn>
                                        <p:tgtEl>
                                          <p:spTgt spid="88101"/>
                                        </p:tgtEl>
                                        <p:attrNameLst>
                                          <p:attrName>style.visibility</p:attrName>
                                        </p:attrNameLst>
                                      </p:cBhvr>
                                      <p:to>
                                        <p:strVal val="visible"/>
                                      </p:to>
                                    </p:set>
                                    <p:animEffect transition="in" filter="wheel(4)">
                                      <p:cBhvr>
                                        <p:cTn id="31" dur="2000"/>
                                        <p:tgtEl>
                                          <p:spTgt spid="88101"/>
                                        </p:tgtEl>
                                      </p:cBhvr>
                                    </p:animEffect>
                                  </p:childTnLst>
                                </p:cTn>
                              </p:par>
                              <p:par>
                                <p:cTn id="32" presetID="21" presetClass="entr" presetSubtype="4" fill="hold" grpId="0" nodeType="withEffect">
                                  <p:stCondLst>
                                    <p:cond delay="0"/>
                                  </p:stCondLst>
                                  <p:childTnLst>
                                    <p:set>
                                      <p:cBhvr>
                                        <p:cTn id="33" dur="1" fill="hold">
                                          <p:stCondLst>
                                            <p:cond delay="0"/>
                                          </p:stCondLst>
                                        </p:cTn>
                                        <p:tgtEl>
                                          <p:spTgt spid="88102"/>
                                        </p:tgtEl>
                                        <p:attrNameLst>
                                          <p:attrName>style.visibility</p:attrName>
                                        </p:attrNameLst>
                                      </p:cBhvr>
                                      <p:to>
                                        <p:strVal val="visible"/>
                                      </p:to>
                                    </p:set>
                                    <p:animEffect transition="in" filter="wheel(4)">
                                      <p:cBhvr>
                                        <p:cTn id="34" dur="2000"/>
                                        <p:tgtEl>
                                          <p:spTgt spid="88102"/>
                                        </p:tgtEl>
                                      </p:cBhvr>
                                    </p:animEffect>
                                  </p:childTnLst>
                                </p:cTn>
                              </p:par>
                              <p:par>
                                <p:cTn id="35" presetID="21" presetClass="entr" presetSubtype="4" fill="hold" grpId="0" nodeType="withEffect">
                                  <p:stCondLst>
                                    <p:cond delay="0"/>
                                  </p:stCondLst>
                                  <p:childTnLst>
                                    <p:set>
                                      <p:cBhvr>
                                        <p:cTn id="36" dur="1" fill="hold">
                                          <p:stCondLst>
                                            <p:cond delay="0"/>
                                          </p:stCondLst>
                                        </p:cTn>
                                        <p:tgtEl>
                                          <p:spTgt spid="88103"/>
                                        </p:tgtEl>
                                        <p:attrNameLst>
                                          <p:attrName>style.visibility</p:attrName>
                                        </p:attrNameLst>
                                      </p:cBhvr>
                                      <p:to>
                                        <p:strVal val="visible"/>
                                      </p:to>
                                    </p:set>
                                    <p:animEffect transition="in" filter="wheel(4)">
                                      <p:cBhvr>
                                        <p:cTn id="37" dur="2000"/>
                                        <p:tgtEl>
                                          <p:spTgt spid="88103"/>
                                        </p:tgtEl>
                                      </p:cBhvr>
                                    </p:animEffect>
                                  </p:childTnLst>
                                </p:cTn>
                              </p:par>
                              <p:par>
                                <p:cTn id="38" presetID="21" presetClass="entr" presetSubtype="4" fill="hold" grpId="0" nodeType="withEffect">
                                  <p:stCondLst>
                                    <p:cond delay="0"/>
                                  </p:stCondLst>
                                  <p:childTnLst>
                                    <p:set>
                                      <p:cBhvr>
                                        <p:cTn id="39" dur="1" fill="hold">
                                          <p:stCondLst>
                                            <p:cond delay="0"/>
                                          </p:stCondLst>
                                        </p:cTn>
                                        <p:tgtEl>
                                          <p:spTgt spid="88104"/>
                                        </p:tgtEl>
                                        <p:attrNameLst>
                                          <p:attrName>style.visibility</p:attrName>
                                        </p:attrNameLst>
                                      </p:cBhvr>
                                      <p:to>
                                        <p:strVal val="visible"/>
                                      </p:to>
                                    </p:set>
                                    <p:animEffect transition="in" filter="wheel(4)">
                                      <p:cBhvr>
                                        <p:cTn id="40" dur="2000"/>
                                        <p:tgtEl>
                                          <p:spTgt spid="88104"/>
                                        </p:tgtEl>
                                      </p:cBhvr>
                                    </p:animEffect>
                                  </p:childTnLst>
                                </p:cTn>
                              </p:par>
                              <p:par>
                                <p:cTn id="41" presetID="21" presetClass="entr" presetSubtype="4" fill="hold" grpId="0" nodeType="withEffect">
                                  <p:stCondLst>
                                    <p:cond delay="0"/>
                                  </p:stCondLst>
                                  <p:childTnLst>
                                    <p:set>
                                      <p:cBhvr>
                                        <p:cTn id="42" dur="1" fill="hold">
                                          <p:stCondLst>
                                            <p:cond delay="0"/>
                                          </p:stCondLst>
                                        </p:cTn>
                                        <p:tgtEl>
                                          <p:spTgt spid="88105"/>
                                        </p:tgtEl>
                                        <p:attrNameLst>
                                          <p:attrName>style.visibility</p:attrName>
                                        </p:attrNameLst>
                                      </p:cBhvr>
                                      <p:to>
                                        <p:strVal val="visible"/>
                                      </p:to>
                                    </p:set>
                                    <p:animEffect transition="in" filter="wheel(4)">
                                      <p:cBhvr>
                                        <p:cTn id="43" dur="2000"/>
                                        <p:tgtEl>
                                          <p:spTgt spid="88105"/>
                                        </p:tgtEl>
                                      </p:cBhvr>
                                    </p:animEffect>
                                  </p:childTnLst>
                                </p:cTn>
                              </p:par>
                              <p:par>
                                <p:cTn id="44" presetID="21" presetClass="entr" presetSubtype="4" fill="hold" grpId="0" nodeType="withEffect">
                                  <p:stCondLst>
                                    <p:cond delay="0"/>
                                  </p:stCondLst>
                                  <p:childTnLst>
                                    <p:set>
                                      <p:cBhvr>
                                        <p:cTn id="45" dur="1" fill="hold">
                                          <p:stCondLst>
                                            <p:cond delay="0"/>
                                          </p:stCondLst>
                                        </p:cTn>
                                        <p:tgtEl>
                                          <p:spTgt spid="88106"/>
                                        </p:tgtEl>
                                        <p:attrNameLst>
                                          <p:attrName>style.visibility</p:attrName>
                                        </p:attrNameLst>
                                      </p:cBhvr>
                                      <p:to>
                                        <p:strVal val="visible"/>
                                      </p:to>
                                    </p:set>
                                    <p:animEffect transition="in" filter="wheel(4)">
                                      <p:cBhvr>
                                        <p:cTn id="46" dur="2000"/>
                                        <p:tgtEl>
                                          <p:spTgt spid="88106"/>
                                        </p:tgtEl>
                                      </p:cBhvr>
                                    </p:animEffect>
                                  </p:childTnLst>
                                </p:cTn>
                              </p:par>
                              <p:par>
                                <p:cTn id="47" presetID="21" presetClass="entr" presetSubtype="4" fill="hold" grpId="0" nodeType="withEffect">
                                  <p:stCondLst>
                                    <p:cond delay="0"/>
                                  </p:stCondLst>
                                  <p:childTnLst>
                                    <p:set>
                                      <p:cBhvr>
                                        <p:cTn id="48" dur="1" fill="hold">
                                          <p:stCondLst>
                                            <p:cond delay="0"/>
                                          </p:stCondLst>
                                        </p:cTn>
                                        <p:tgtEl>
                                          <p:spTgt spid="88107"/>
                                        </p:tgtEl>
                                        <p:attrNameLst>
                                          <p:attrName>style.visibility</p:attrName>
                                        </p:attrNameLst>
                                      </p:cBhvr>
                                      <p:to>
                                        <p:strVal val="visible"/>
                                      </p:to>
                                    </p:set>
                                    <p:animEffect transition="in" filter="wheel(4)">
                                      <p:cBhvr>
                                        <p:cTn id="49" dur="2000"/>
                                        <p:tgtEl>
                                          <p:spTgt spid="88107"/>
                                        </p:tgtEl>
                                      </p:cBhvr>
                                    </p:animEffect>
                                  </p:childTnLst>
                                </p:cTn>
                              </p:par>
                              <p:par>
                                <p:cTn id="50" presetID="21" presetClass="entr" presetSubtype="4" fill="hold" grpId="0" nodeType="withEffect">
                                  <p:stCondLst>
                                    <p:cond delay="0"/>
                                  </p:stCondLst>
                                  <p:childTnLst>
                                    <p:set>
                                      <p:cBhvr>
                                        <p:cTn id="51" dur="1" fill="hold">
                                          <p:stCondLst>
                                            <p:cond delay="0"/>
                                          </p:stCondLst>
                                        </p:cTn>
                                        <p:tgtEl>
                                          <p:spTgt spid="88108"/>
                                        </p:tgtEl>
                                        <p:attrNameLst>
                                          <p:attrName>style.visibility</p:attrName>
                                        </p:attrNameLst>
                                      </p:cBhvr>
                                      <p:to>
                                        <p:strVal val="visible"/>
                                      </p:to>
                                    </p:set>
                                    <p:animEffect transition="in" filter="wheel(4)">
                                      <p:cBhvr>
                                        <p:cTn id="52" dur="2000"/>
                                        <p:tgtEl>
                                          <p:spTgt spid="88108"/>
                                        </p:tgtEl>
                                      </p:cBhvr>
                                    </p:animEffect>
                                  </p:childTnLst>
                                </p:cTn>
                              </p:par>
                              <p:par>
                                <p:cTn id="53" presetID="21" presetClass="entr" presetSubtype="4" fill="hold" grpId="0" nodeType="withEffect">
                                  <p:stCondLst>
                                    <p:cond delay="0"/>
                                  </p:stCondLst>
                                  <p:childTnLst>
                                    <p:set>
                                      <p:cBhvr>
                                        <p:cTn id="54" dur="1" fill="hold">
                                          <p:stCondLst>
                                            <p:cond delay="0"/>
                                          </p:stCondLst>
                                        </p:cTn>
                                        <p:tgtEl>
                                          <p:spTgt spid="88109"/>
                                        </p:tgtEl>
                                        <p:attrNameLst>
                                          <p:attrName>style.visibility</p:attrName>
                                        </p:attrNameLst>
                                      </p:cBhvr>
                                      <p:to>
                                        <p:strVal val="visible"/>
                                      </p:to>
                                    </p:set>
                                    <p:animEffect transition="in" filter="wheel(4)">
                                      <p:cBhvr>
                                        <p:cTn id="55" dur="2000"/>
                                        <p:tgtEl>
                                          <p:spTgt spid="88109"/>
                                        </p:tgtEl>
                                      </p:cBhvr>
                                    </p:animEffect>
                                  </p:childTnLst>
                                </p:cTn>
                              </p:par>
                              <p:par>
                                <p:cTn id="56" presetID="21" presetClass="entr" presetSubtype="4" fill="hold" grpId="0" nodeType="withEffect">
                                  <p:stCondLst>
                                    <p:cond delay="0"/>
                                  </p:stCondLst>
                                  <p:childTnLst>
                                    <p:set>
                                      <p:cBhvr>
                                        <p:cTn id="57" dur="1" fill="hold">
                                          <p:stCondLst>
                                            <p:cond delay="0"/>
                                          </p:stCondLst>
                                        </p:cTn>
                                        <p:tgtEl>
                                          <p:spTgt spid="88110"/>
                                        </p:tgtEl>
                                        <p:attrNameLst>
                                          <p:attrName>style.visibility</p:attrName>
                                        </p:attrNameLst>
                                      </p:cBhvr>
                                      <p:to>
                                        <p:strVal val="visible"/>
                                      </p:to>
                                    </p:set>
                                    <p:animEffect transition="in" filter="wheel(4)">
                                      <p:cBhvr>
                                        <p:cTn id="58" dur="2000"/>
                                        <p:tgtEl>
                                          <p:spTgt spid="88110"/>
                                        </p:tgtEl>
                                      </p:cBhvr>
                                    </p:animEffect>
                                  </p:childTnLst>
                                </p:cTn>
                              </p:par>
                              <p:par>
                                <p:cTn id="59" presetID="21" presetClass="entr" presetSubtype="4" fill="hold" grpId="0" nodeType="withEffect">
                                  <p:stCondLst>
                                    <p:cond delay="0"/>
                                  </p:stCondLst>
                                  <p:childTnLst>
                                    <p:set>
                                      <p:cBhvr>
                                        <p:cTn id="60" dur="1" fill="hold">
                                          <p:stCondLst>
                                            <p:cond delay="0"/>
                                          </p:stCondLst>
                                        </p:cTn>
                                        <p:tgtEl>
                                          <p:spTgt spid="88111"/>
                                        </p:tgtEl>
                                        <p:attrNameLst>
                                          <p:attrName>style.visibility</p:attrName>
                                        </p:attrNameLst>
                                      </p:cBhvr>
                                      <p:to>
                                        <p:strVal val="visible"/>
                                      </p:to>
                                    </p:set>
                                    <p:animEffect transition="in" filter="wheel(4)">
                                      <p:cBhvr>
                                        <p:cTn id="61" dur="2000"/>
                                        <p:tgtEl>
                                          <p:spTgt spid="88111"/>
                                        </p:tgtEl>
                                      </p:cBhvr>
                                    </p:animEffect>
                                  </p:childTnLst>
                                </p:cTn>
                              </p:par>
                              <p:par>
                                <p:cTn id="62" presetID="21" presetClass="entr" presetSubtype="4" fill="hold" grpId="0" nodeType="withEffect">
                                  <p:stCondLst>
                                    <p:cond delay="0"/>
                                  </p:stCondLst>
                                  <p:childTnLst>
                                    <p:set>
                                      <p:cBhvr>
                                        <p:cTn id="63" dur="1" fill="hold">
                                          <p:stCondLst>
                                            <p:cond delay="0"/>
                                          </p:stCondLst>
                                        </p:cTn>
                                        <p:tgtEl>
                                          <p:spTgt spid="88112"/>
                                        </p:tgtEl>
                                        <p:attrNameLst>
                                          <p:attrName>style.visibility</p:attrName>
                                        </p:attrNameLst>
                                      </p:cBhvr>
                                      <p:to>
                                        <p:strVal val="visible"/>
                                      </p:to>
                                    </p:set>
                                    <p:animEffect transition="in" filter="wheel(4)">
                                      <p:cBhvr>
                                        <p:cTn id="64" dur="2000"/>
                                        <p:tgtEl>
                                          <p:spTgt spid="88112"/>
                                        </p:tgtEl>
                                      </p:cBhvr>
                                    </p:animEffect>
                                  </p:childTnLst>
                                </p:cTn>
                              </p:par>
                              <p:par>
                                <p:cTn id="65" presetID="21" presetClass="entr" presetSubtype="4" fill="hold" grpId="0" nodeType="withEffect">
                                  <p:stCondLst>
                                    <p:cond delay="0"/>
                                  </p:stCondLst>
                                  <p:childTnLst>
                                    <p:set>
                                      <p:cBhvr>
                                        <p:cTn id="66" dur="1" fill="hold">
                                          <p:stCondLst>
                                            <p:cond delay="0"/>
                                          </p:stCondLst>
                                        </p:cTn>
                                        <p:tgtEl>
                                          <p:spTgt spid="88113"/>
                                        </p:tgtEl>
                                        <p:attrNameLst>
                                          <p:attrName>style.visibility</p:attrName>
                                        </p:attrNameLst>
                                      </p:cBhvr>
                                      <p:to>
                                        <p:strVal val="visible"/>
                                      </p:to>
                                    </p:set>
                                    <p:animEffect transition="in" filter="wheel(4)">
                                      <p:cBhvr>
                                        <p:cTn id="67" dur="2000"/>
                                        <p:tgtEl>
                                          <p:spTgt spid="88113"/>
                                        </p:tgtEl>
                                      </p:cBhvr>
                                    </p:animEffect>
                                  </p:childTnLst>
                                </p:cTn>
                              </p:par>
                              <p:par>
                                <p:cTn id="68" presetID="21" presetClass="entr" presetSubtype="4" fill="hold" grpId="0" nodeType="withEffect">
                                  <p:stCondLst>
                                    <p:cond delay="0"/>
                                  </p:stCondLst>
                                  <p:childTnLst>
                                    <p:set>
                                      <p:cBhvr>
                                        <p:cTn id="69" dur="1" fill="hold">
                                          <p:stCondLst>
                                            <p:cond delay="0"/>
                                          </p:stCondLst>
                                        </p:cTn>
                                        <p:tgtEl>
                                          <p:spTgt spid="88114"/>
                                        </p:tgtEl>
                                        <p:attrNameLst>
                                          <p:attrName>style.visibility</p:attrName>
                                        </p:attrNameLst>
                                      </p:cBhvr>
                                      <p:to>
                                        <p:strVal val="visible"/>
                                      </p:to>
                                    </p:set>
                                    <p:animEffect transition="in" filter="wheel(4)">
                                      <p:cBhvr>
                                        <p:cTn id="70" dur="2000"/>
                                        <p:tgtEl>
                                          <p:spTgt spid="88114"/>
                                        </p:tgtEl>
                                      </p:cBhvr>
                                    </p:animEffect>
                                  </p:childTnLst>
                                </p:cTn>
                              </p:par>
                              <p:par>
                                <p:cTn id="71" presetID="21" presetClass="entr" presetSubtype="4" fill="hold" grpId="0" nodeType="withEffect">
                                  <p:stCondLst>
                                    <p:cond delay="0"/>
                                  </p:stCondLst>
                                  <p:childTnLst>
                                    <p:set>
                                      <p:cBhvr>
                                        <p:cTn id="72" dur="1" fill="hold">
                                          <p:stCondLst>
                                            <p:cond delay="0"/>
                                          </p:stCondLst>
                                        </p:cTn>
                                        <p:tgtEl>
                                          <p:spTgt spid="88119"/>
                                        </p:tgtEl>
                                        <p:attrNameLst>
                                          <p:attrName>style.visibility</p:attrName>
                                        </p:attrNameLst>
                                      </p:cBhvr>
                                      <p:to>
                                        <p:strVal val="visible"/>
                                      </p:to>
                                    </p:set>
                                    <p:animEffect transition="in" filter="wheel(4)">
                                      <p:cBhvr>
                                        <p:cTn id="73" dur="2000"/>
                                        <p:tgtEl>
                                          <p:spTgt spid="88119"/>
                                        </p:tgtEl>
                                      </p:cBhvr>
                                    </p:animEffect>
                                  </p:childTnLst>
                                </p:cTn>
                              </p:par>
                              <p:par>
                                <p:cTn id="74" presetID="21" presetClass="entr" presetSubtype="4" fill="hold" nodeType="withEffect">
                                  <p:stCondLst>
                                    <p:cond delay="0"/>
                                  </p:stCondLst>
                                  <p:childTnLst>
                                    <p:set>
                                      <p:cBhvr>
                                        <p:cTn id="75" dur="1" fill="hold">
                                          <p:stCondLst>
                                            <p:cond delay="0"/>
                                          </p:stCondLst>
                                        </p:cTn>
                                        <p:tgtEl>
                                          <p:spTgt spid="88120"/>
                                        </p:tgtEl>
                                        <p:attrNameLst>
                                          <p:attrName>style.visibility</p:attrName>
                                        </p:attrNameLst>
                                      </p:cBhvr>
                                      <p:to>
                                        <p:strVal val="visible"/>
                                      </p:to>
                                    </p:set>
                                    <p:animEffect transition="in" filter="wheel(4)">
                                      <p:cBhvr>
                                        <p:cTn id="76" dur="2000"/>
                                        <p:tgtEl>
                                          <p:spTgt spid="88120"/>
                                        </p:tgtEl>
                                      </p:cBhvr>
                                    </p:animEffect>
                                  </p:childTnLst>
                                </p:cTn>
                              </p:par>
                              <p:par>
                                <p:cTn id="77" presetID="21" presetClass="entr" presetSubtype="4" fill="hold" nodeType="withEffect">
                                  <p:stCondLst>
                                    <p:cond delay="0"/>
                                  </p:stCondLst>
                                  <p:childTnLst>
                                    <p:set>
                                      <p:cBhvr>
                                        <p:cTn id="78" dur="1" fill="hold">
                                          <p:stCondLst>
                                            <p:cond delay="0"/>
                                          </p:stCondLst>
                                        </p:cTn>
                                        <p:tgtEl>
                                          <p:spTgt spid="88121"/>
                                        </p:tgtEl>
                                        <p:attrNameLst>
                                          <p:attrName>style.visibility</p:attrName>
                                        </p:attrNameLst>
                                      </p:cBhvr>
                                      <p:to>
                                        <p:strVal val="visible"/>
                                      </p:to>
                                    </p:set>
                                    <p:animEffect transition="in" filter="wheel(4)">
                                      <p:cBhvr>
                                        <p:cTn id="79" dur="2000"/>
                                        <p:tgtEl>
                                          <p:spTgt spid="88121"/>
                                        </p:tgtEl>
                                      </p:cBhvr>
                                    </p:animEffect>
                                  </p:childTnLst>
                                </p:cTn>
                              </p:par>
                              <p:par>
                                <p:cTn id="80" presetID="21" presetClass="entr" presetSubtype="4" fill="hold" nodeType="withEffect">
                                  <p:stCondLst>
                                    <p:cond delay="0"/>
                                  </p:stCondLst>
                                  <p:childTnLst>
                                    <p:set>
                                      <p:cBhvr>
                                        <p:cTn id="81" dur="1" fill="hold">
                                          <p:stCondLst>
                                            <p:cond delay="0"/>
                                          </p:stCondLst>
                                        </p:cTn>
                                        <p:tgtEl>
                                          <p:spTgt spid="88122"/>
                                        </p:tgtEl>
                                        <p:attrNameLst>
                                          <p:attrName>style.visibility</p:attrName>
                                        </p:attrNameLst>
                                      </p:cBhvr>
                                      <p:to>
                                        <p:strVal val="visible"/>
                                      </p:to>
                                    </p:set>
                                    <p:animEffect transition="in" filter="wheel(4)">
                                      <p:cBhvr>
                                        <p:cTn id="82" dur="2000"/>
                                        <p:tgtEl>
                                          <p:spTgt spid="88122"/>
                                        </p:tgtEl>
                                      </p:cBhvr>
                                    </p:animEffect>
                                  </p:childTnLst>
                                </p:cTn>
                              </p:par>
                              <p:par>
                                <p:cTn id="83" presetID="21" presetClass="entr" presetSubtype="4" fill="hold" nodeType="withEffect">
                                  <p:stCondLst>
                                    <p:cond delay="0"/>
                                  </p:stCondLst>
                                  <p:childTnLst>
                                    <p:set>
                                      <p:cBhvr>
                                        <p:cTn id="84" dur="1" fill="hold">
                                          <p:stCondLst>
                                            <p:cond delay="0"/>
                                          </p:stCondLst>
                                        </p:cTn>
                                        <p:tgtEl>
                                          <p:spTgt spid="88123"/>
                                        </p:tgtEl>
                                        <p:attrNameLst>
                                          <p:attrName>style.visibility</p:attrName>
                                        </p:attrNameLst>
                                      </p:cBhvr>
                                      <p:to>
                                        <p:strVal val="visible"/>
                                      </p:to>
                                    </p:set>
                                    <p:animEffect transition="in" filter="wheel(4)">
                                      <p:cBhvr>
                                        <p:cTn id="85" dur="2000"/>
                                        <p:tgtEl>
                                          <p:spTgt spid="88123"/>
                                        </p:tgtEl>
                                      </p:cBhvr>
                                    </p:animEffect>
                                  </p:childTnLst>
                                </p:cTn>
                              </p:par>
                              <p:par>
                                <p:cTn id="86" presetID="21" presetClass="entr" presetSubtype="4" fill="hold" nodeType="withEffect">
                                  <p:stCondLst>
                                    <p:cond delay="0"/>
                                  </p:stCondLst>
                                  <p:childTnLst>
                                    <p:set>
                                      <p:cBhvr>
                                        <p:cTn id="87" dur="1" fill="hold">
                                          <p:stCondLst>
                                            <p:cond delay="0"/>
                                          </p:stCondLst>
                                        </p:cTn>
                                        <p:tgtEl>
                                          <p:spTgt spid="88124"/>
                                        </p:tgtEl>
                                        <p:attrNameLst>
                                          <p:attrName>style.visibility</p:attrName>
                                        </p:attrNameLst>
                                      </p:cBhvr>
                                      <p:to>
                                        <p:strVal val="visible"/>
                                      </p:to>
                                    </p:set>
                                    <p:animEffect transition="in" filter="wheel(4)">
                                      <p:cBhvr>
                                        <p:cTn id="88" dur="2000"/>
                                        <p:tgtEl>
                                          <p:spTgt spid="88124"/>
                                        </p:tgtEl>
                                      </p:cBhvr>
                                    </p:animEffect>
                                  </p:childTnLst>
                                </p:cTn>
                              </p:par>
                              <p:par>
                                <p:cTn id="89" presetID="21" presetClass="entr" presetSubtype="4" fill="hold" nodeType="withEffect">
                                  <p:stCondLst>
                                    <p:cond delay="0"/>
                                  </p:stCondLst>
                                  <p:childTnLst>
                                    <p:set>
                                      <p:cBhvr>
                                        <p:cTn id="90" dur="1" fill="hold">
                                          <p:stCondLst>
                                            <p:cond delay="0"/>
                                          </p:stCondLst>
                                        </p:cTn>
                                        <p:tgtEl>
                                          <p:spTgt spid="88182"/>
                                        </p:tgtEl>
                                        <p:attrNameLst>
                                          <p:attrName>style.visibility</p:attrName>
                                        </p:attrNameLst>
                                      </p:cBhvr>
                                      <p:to>
                                        <p:strVal val="visible"/>
                                      </p:to>
                                    </p:set>
                                    <p:animEffect transition="in" filter="wheel(4)">
                                      <p:cBhvr>
                                        <p:cTn id="91" dur="2000"/>
                                        <p:tgtEl>
                                          <p:spTgt spid="88182"/>
                                        </p:tgtEl>
                                      </p:cBhvr>
                                    </p:animEffect>
                                  </p:childTnLst>
                                </p:cTn>
                              </p:par>
                              <p:par>
                                <p:cTn id="92" presetID="21" presetClass="entr" presetSubtype="4" fill="hold" grpId="0" nodeType="withEffect">
                                  <p:stCondLst>
                                    <p:cond delay="0"/>
                                  </p:stCondLst>
                                  <p:childTnLst>
                                    <p:set>
                                      <p:cBhvr>
                                        <p:cTn id="93" dur="1" fill="hold">
                                          <p:stCondLst>
                                            <p:cond delay="0"/>
                                          </p:stCondLst>
                                        </p:cTn>
                                        <p:tgtEl>
                                          <p:spTgt spid="88202"/>
                                        </p:tgtEl>
                                        <p:attrNameLst>
                                          <p:attrName>style.visibility</p:attrName>
                                        </p:attrNameLst>
                                      </p:cBhvr>
                                      <p:to>
                                        <p:strVal val="visible"/>
                                      </p:to>
                                    </p:set>
                                    <p:animEffect transition="in" filter="wheel(4)">
                                      <p:cBhvr>
                                        <p:cTn id="94" dur="2000"/>
                                        <p:tgtEl>
                                          <p:spTgt spid="88202"/>
                                        </p:tgtEl>
                                      </p:cBhvr>
                                    </p:animEffect>
                                  </p:childTnLst>
                                </p:cTn>
                              </p:par>
                              <p:par>
                                <p:cTn id="95" presetID="21" presetClass="entr" presetSubtype="4" fill="hold" grpId="0" nodeType="withEffect">
                                  <p:stCondLst>
                                    <p:cond delay="0"/>
                                  </p:stCondLst>
                                  <p:childTnLst>
                                    <p:set>
                                      <p:cBhvr>
                                        <p:cTn id="96" dur="1" fill="hold">
                                          <p:stCondLst>
                                            <p:cond delay="0"/>
                                          </p:stCondLst>
                                        </p:cTn>
                                        <p:tgtEl>
                                          <p:spTgt spid="88203"/>
                                        </p:tgtEl>
                                        <p:attrNameLst>
                                          <p:attrName>style.visibility</p:attrName>
                                        </p:attrNameLst>
                                      </p:cBhvr>
                                      <p:to>
                                        <p:strVal val="visible"/>
                                      </p:to>
                                    </p:set>
                                    <p:animEffect transition="in" filter="wheel(4)">
                                      <p:cBhvr>
                                        <p:cTn id="97" dur="2000"/>
                                        <p:tgtEl>
                                          <p:spTgt spid="88203"/>
                                        </p:tgtEl>
                                      </p:cBhvr>
                                    </p:animEffect>
                                  </p:childTnLst>
                                </p:cTn>
                              </p:par>
                              <p:par>
                                <p:cTn id="98" presetID="21" presetClass="entr" presetSubtype="4" fill="hold" grpId="0" nodeType="withEffect">
                                  <p:stCondLst>
                                    <p:cond delay="0"/>
                                  </p:stCondLst>
                                  <p:childTnLst>
                                    <p:set>
                                      <p:cBhvr>
                                        <p:cTn id="99" dur="1" fill="hold">
                                          <p:stCondLst>
                                            <p:cond delay="0"/>
                                          </p:stCondLst>
                                        </p:cTn>
                                        <p:tgtEl>
                                          <p:spTgt spid="88204"/>
                                        </p:tgtEl>
                                        <p:attrNameLst>
                                          <p:attrName>style.visibility</p:attrName>
                                        </p:attrNameLst>
                                      </p:cBhvr>
                                      <p:to>
                                        <p:strVal val="visible"/>
                                      </p:to>
                                    </p:set>
                                    <p:animEffect transition="in" filter="wheel(4)">
                                      <p:cBhvr>
                                        <p:cTn id="100" dur="2000"/>
                                        <p:tgtEl>
                                          <p:spTgt spid="88204"/>
                                        </p:tgtEl>
                                      </p:cBhvr>
                                    </p:animEffect>
                                  </p:childTnLst>
                                </p:cTn>
                              </p:par>
                              <p:par>
                                <p:cTn id="101" presetID="21" presetClass="entr" presetSubtype="4" fill="hold" grpId="0" nodeType="withEffect">
                                  <p:stCondLst>
                                    <p:cond delay="0"/>
                                  </p:stCondLst>
                                  <p:childTnLst>
                                    <p:set>
                                      <p:cBhvr>
                                        <p:cTn id="102" dur="1" fill="hold">
                                          <p:stCondLst>
                                            <p:cond delay="0"/>
                                          </p:stCondLst>
                                        </p:cTn>
                                        <p:tgtEl>
                                          <p:spTgt spid="88205"/>
                                        </p:tgtEl>
                                        <p:attrNameLst>
                                          <p:attrName>style.visibility</p:attrName>
                                        </p:attrNameLst>
                                      </p:cBhvr>
                                      <p:to>
                                        <p:strVal val="visible"/>
                                      </p:to>
                                    </p:set>
                                    <p:animEffect transition="in" filter="wheel(4)">
                                      <p:cBhvr>
                                        <p:cTn id="103" dur="2000"/>
                                        <p:tgtEl>
                                          <p:spTgt spid="88205"/>
                                        </p:tgtEl>
                                      </p:cBhvr>
                                    </p:animEffect>
                                  </p:childTnLst>
                                </p:cTn>
                              </p:par>
                              <p:par>
                                <p:cTn id="104" presetID="21" presetClass="entr" presetSubtype="4" fill="hold" grpId="0" nodeType="withEffect">
                                  <p:stCondLst>
                                    <p:cond delay="0"/>
                                  </p:stCondLst>
                                  <p:childTnLst>
                                    <p:set>
                                      <p:cBhvr>
                                        <p:cTn id="105" dur="1" fill="hold">
                                          <p:stCondLst>
                                            <p:cond delay="0"/>
                                          </p:stCondLst>
                                        </p:cTn>
                                        <p:tgtEl>
                                          <p:spTgt spid="88206"/>
                                        </p:tgtEl>
                                        <p:attrNameLst>
                                          <p:attrName>style.visibility</p:attrName>
                                        </p:attrNameLst>
                                      </p:cBhvr>
                                      <p:to>
                                        <p:strVal val="visible"/>
                                      </p:to>
                                    </p:set>
                                    <p:animEffect transition="in" filter="wheel(4)">
                                      <p:cBhvr>
                                        <p:cTn id="106" dur="2000"/>
                                        <p:tgtEl>
                                          <p:spTgt spid="88206"/>
                                        </p:tgtEl>
                                      </p:cBhvr>
                                    </p:animEffect>
                                  </p:childTnLst>
                                </p:cTn>
                              </p:par>
                              <p:par>
                                <p:cTn id="107" presetID="21" presetClass="entr" presetSubtype="4" fill="hold" grpId="0" nodeType="withEffect">
                                  <p:stCondLst>
                                    <p:cond delay="0"/>
                                  </p:stCondLst>
                                  <p:childTnLst>
                                    <p:set>
                                      <p:cBhvr>
                                        <p:cTn id="108" dur="1" fill="hold">
                                          <p:stCondLst>
                                            <p:cond delay="0"/>
                                          </p:stCondLst>
                                        </p:cTn>
                                        <p:tgtEl>
                                          <p:spTgt spid="88209"/>
                                        </p:tgtEl>
                                        <p:attrNameLst>
                                          <p:attrName>style.visibility</p:attrName>
                                        </p:attrNameLst>
                                      </p:cBhvr>
                                      <p:to>
                                        <p:strVal val="visible"/>
                                      </p:to>
                                    </p:set>
                                    <p:animEffect transition="in" filter="wheel(4)">
                                      <p:cBhvr>
                                        <p:cTn id="109" dur="2000"/>
                                        <p:tgtEl>
                                          <p:spTgt spid="88209"/>
                                        </p:tgtEl>
                                      </p:cBhvr>
                                    </p:animEffect>
                                  </p:childTnLst>
                                </p:cTn>
                              </p:par>
                              <p:par>
                                <p:cTn id="110" presetID="21" presetClass="entr" presetSubtype="4" fill="hold" grpId="0" nodeType="withEffect">
                                  <p:stCondLst>
                                    <p:cond delay="0"/>
                                  </p:stCondLst>
                                  <p:childTnLst>
                                    <p:set>
                                      <p:cBhvr>
                                        <p:cTn id="111" dur="1" fill="hold">
                                          <p:stCondLst>
                                            <p:cond delay="0"/>
                                          </p:stCondLst>
                                        </p:cTn>
                                        <p:tgtEl>
                                          <p:spTgt spid="175"/>
                                        </p:tgtEl>
                                        <p:attrNameLst>
                                          <p:attrName>style.visibility</p:attrName>
                                        </p:attrNameLst>
                                      </p:cBhvr>
                                      <p:to>
                                        <p:strVal val="visible"/>
                                      </p:to>
                                    </p:set>
                                    <p:animEffect transition="in" filter="wheel(4)">
                                      <p:cBhvr>
                                        <p:cTn id="112" dur="2000"/>
                                        <p:tgtEl>
                                          <p:spTgt spid="175"/>
                                        </p:tgtEl>
                                      </p:cBhvr>
                                    </p:animEffect>
                                  </p:childTnLst>
                                </p:cTn>
                              </p:par>
                              <p:par>
                                <p:cTn id="113" presetID="21" presetClass="entr" presetSubtype="4" fill="hold" grpId="0" nodeType="withEffect">
                                  <p:stCondLst>
                                    <p:cond delay="0"/>
                                  </p:stCondLst>
                                  <p:childTnLst>
                                    <p:set>
                                      <p:cBhvr>
                                        <p:cTn id="114" dur="1" fill="hold">
                                          <p:stCondLst>
                                            <p:cond delay="0"/>
                                          </p:stCondLst>
                                        </p:cTn>
                                        <p:tgtEl>
                                          <p:spTgt spid="176"/>
                                        </p:tgtEl>
                                        <p:attrNameLst>
                                          <p:attrName>style.visibility</p:attrName>
                                        </p:attrNameLst>
                                      </p:cBhvr>
                                      <p:to>
                                        <p:strVal val="visible"/>
                                      </p:to>
                                    </p:set>
                                    <p:animEffect transition="in" filter="wheel(4)">
                                      <p:cBhvr>
                                        <p:cTn id="115" dur="2000"/>
                                        <p:tgtEl>
                                          <p:spTgt spid="176"/>
                                        </p:tgtEl>
                                      </p:cBhvr>
                                    </p:animEffect>
                                  </p:childTnLst>
                                </p:cTn>
                              </p:par>
                              <p:par>
                                <p:cTn id="116" presetID="21" presetClass="entr" presetSubtype="4" fill="hold" grpId="0" nodeType="withEffect">
                                  <p:stCondLst>
                                    <p:cond delay="0"/>
                                  </p:stCondLst>
                                  <p:childTnLst>
                                    <p:set>
                                      <p:cBhvr>
                                        <p:cTn id="117" dur="1" fill="hold">
                                          <p:stCondLst>
                                            <p:cond delay="0"/>
                                          </p:stCondLst>
                                        </p:cTn>
                                        <p:tgtEl>
                                          <p:spTgt spid="177"/>
                                        </p:tgtEl>
                                        <p:attrNameLst>
                                          <p:attrName>style.visibility</p:attrName>
                                        </p:attrNameLst>
                                      </p:cBhvr>
                                      <p:to>
                                        <p:strVal val="visible"/>
                                      </p:to>
                                    </p:set>
                                    <p:animEffect transition="in" filter="wheel(4)">
                                      <p:cBhvr>
                                        <p:cTn id="118" dur="2000"/>
                                        <p:tgtEl>
                                          <p:spTgt spid="17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9" restart="whenNotActive" fill="hold" evtFilter="cancelBubble" nodeType="interactiveSeq">
                <p:stCondLst>
                  <p:cond evt="onClick" delay="0">
                    <p:tgtEl>
                      <p:spTgt spid="88084"/>
                    </p:tgtEl>
                  </p:cond>
                </p:stCondLst>
                <p:endSync evt="end" delay="0">
                  <p:rtn val="all"/>
                </p:endSync>
                <p:childTnLst>
                  <p:par>
                    <p:cTn id="120" fill="hold" nodeType="clickPar">
                      <p:stCondLst>
                        <p:cond delay="0"/>
                      </p:stCondLst>
                      <p:childTnLst>
                        <p:par>
                          <p:cTn id="121" fill="hold" nodeType="withGroup">
                            <p:stCondLst>
                              <p:cond delay="0"/>
                            </p:stCondLst>
                            <p:childTnLst>
                              <p:par>
                                <p:cTn id="122" presetID="21" presetClass="entr" presetSubtype="4" fill="hold" grpId="0" nodeType="clickEffect">
                                  <p:stCondLst>
                                    <p:cond delay="0"/>
                                  </p:stCondLst>
                                  <p:childTnLst>
                                    <p:set>
                                      <p:cBhvr>
                                        <p:cTn id="123" dur="1" fill="hold">
                                          <p:stCondLst>
                                            <p:cond delay="0"/>
                                          </p:stCondLst>
                                        </p:cTn>
                                        <p:tgtEl>
                                          <p:spTgt spid="88168"/>
                                        </p:tgtEl>
                                        <p:attrNameLst>
                                          <p:attrName>style.visibility</p:attrName>
                                        </p:attrNameLst>
                                      </p:cBhvr>
                                      <p:to>
                                        <p:strVal val="visible"/>
                                      </p:to>
                                    </p:set>
                                    <p:animEffect transition="in" filter="wheel(4)">
                                      <p:cBhvr>
                                        <p:cTn id="124" dur="500"/>
                                        <p:tgtEl>
                                          <p:spTgt spid="88168"/>
                                        </p:tgtEl>
                                      </p:cBhvr>
                                    </p:animEffect>
                                  </p:childTnLst>
                                  <p:subTnLst>
                                    <p:audio>
                                      <p:cMediaNode>
                                        <p:cTn display="0" masterRel="sameClick">
                                          <p:stCondLst>
                                            <p:cond evt="begin" delay="0">
                                              <p:tn val="122"/>
                                            </p:cond>
                                          </p:stCondLst>
                                          <p:endCondLst>
                                            <p:cond evt="onStopAudio" delay="0">
                                              <p:tgtEl>
                                                <p:sldTgt/>
                                              </p:tgtEl>
                                            </p:cond>
                                          </p:endCondLst>
                                        </p:cTn>
                                        <p:tgtEl>
                                          <p:sndTgt r:embed="rId2" name="Chon.WAV"/>
                                        </p:tgtEl>
                                      </p:cMediaNode>
                                    </p:audio>
                                  </p:sub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180"/>
                                        </p:tgtEl>
                                        <p:attrNameLst>
                                          <p:attrName>style.visibility</p:attrName>
                                        </p:attrNameLst>
                                      </p:cBhvr>
                                      <p:to>
                                        <p:strVal val="visible"/>
                                      </p:to>
                                    </p:set>
                                    <p:animEffect transition="in" filter="fade">
                                      <p:cBhvr>
                                        <p:cTn id="129" dur="1000"/>
                                        <p:tgtEl>
                                          <p:spTgt spid="180"/>
                                        </p:tgtEl>
                                      </p:cBhvr>
                                    </p:animEffect>
                                    <p:anim calcmode="lin" valueType="num">
                                      <p:cBhvr>
                                        <p:cTn id="130" dur="1000" fill="hold"/>
                                        <p:tgtEl>
                                          <p:spTgt spid="180"/>
                                        </p:tgtEl>
                                        <p:attrNameLst>
                                          <p:attrName>ppt_x</p:attrName>
                                        </p:attrNameLst>
                                      </p:cBhvr>
                                      <p:tavLst>
                                        <p:tav tm="0">
                                          <p:val>
                                            <p:strVal val="#ppt_x"/>
                                          </p:val>
                                        </p:tav>
                                        <p:tav tm="100000">
                                          <p:val>
                                            <p:strVal val="#ppt_x"/>
                                          </p:val>
                                        </p:tav>
                                      </p:tavLst>
                                    </p:anim>
                                    <p:anim calcmode="lin" valueType="num">
                                      <p:cBhvr>
                                        <p:cTn id="131" dur="1000" fill="hold"/>
                                        <p:tgtEl>
                                          <p:spTgt spid="180"/>
                                        </p:tgtEl>
                                        <p:attrNameLst>
                                          <p:attrName>ppt_y</p:attrName>
                                        </p:attrNameLst>
                                      </p:cBhvr>
                                      <p:tavLst>
                                        <p:tav tm="0">
                                          <p:val>
                                            <p:strVal val="#ppt_y+.1"/>
                                          </p:val>
                                        </p:tav>
                                        <p:tav tm="100000">
                                          <p:val>
                                            <p:strVal val="#ppt_y"/>
                                          </p:val>
                                        </p:tav>
                                      </p:tavLst>
                                    </p:anim>
                                  </p:childTnLst>
                                </p:cTn>
                              </p:par>
                              <p:par>
                                <p:cTn id="132" presetID="2" presetClass="entr" presetSubtype="4" fill="hold" grpId="0" nodeType="withEffect">
                                  <p:stCondLst>
                                    <p:cond delay="0"/>
                                  </p:stCondLst>
                                  <p:childTnLst>
                                    <p:set>
                                      <p:cBhvr>
                                        <p:cTn id="133" dur="1" fill="hold">
                                          <p:stCondLst>
                                            <p:cond delay="0"/>
                                          </p:stCondLst>
                                        </p:cTn>
                                        <p:tgtEl>
                                          <p:spTgt spid="181"/>
                                        </p:tgtEl>
                                        <p:attrNameLst>
                                          <p:attrName>style.visibility</p:attrName>
                                        </p:attrNameLst>
                                      </p:cBhvr>
                                      <p:to>
                                        <p:strVal val="visible"/>
                                      </p:to>
                                    </p:set>
                                    <p:anim calcmode="lin" valueType="num">
                                      <p:cBhvr additive="base">
                                        <p:cTn id="134" dur="500" fill="hold"/>
                                        <p:tgtEl>
                                          <p:spTgt spid="181"/>
                                        </p:tgtEl>
                                        <p:attrNameLst>
                                          <p:attrName>ppt_x</p:attrName>
                                        </p:attrNameLst>
                                      </p:cBhvr>
                                      <p:tavLst>
                                        <p:tav tm="0">
                                          <p:val>
                                            <p:strVal val="#ppt_x"/>
                                          </p:val>
                                        </p:tav>
                                        <p:tav tm="100000">
                                          <p:val>
                                            <p:strVal val="#ppt_x"/>
                                          </p:val>
                                        </p:tav>
                                      </p:tavLst>
                                    </p:anim>
                                    <p:anim calcmode="lin" valueType="num">
                                      <p:cBhvr additive="base">
                                        <p:cTn id="135" dur="500" fill="hold"/>
                                        <p:tgtEl>
                                          <p:spTgt spid="181"/>
                                        </p:tgtEl>
                                        <p:attrNameLst>
                                          <p:attrName>ppt_y</p:attrName>
                                        </p:attrNameLst>
                                      </p:cBhvr>
                                      <p:tavLst>
                                        <p:tav tm="0">
                                          <p:val>
                                            <p:strVal val="1+#ppt_h/2"/>
                                          </p:val>
                                        </p:tav>
                                        <p:tav tm="100000">
                                          <p:val>
                                            <p:strVal val="#ppt_y"/>
                                          </p:val>
                                        </p:tav>
                                      </p:tavLst>
                                    </p:anim>
                                  </p:childTnLst>
                                </p:cTn>
                              </p:par>
                              <p:par>
                                <p:cTn id="136" presetID="2" presetClass="entr" presetSubtype="4" fill="hold" grpId="0" nodeType="withEffect">
                                  <p:stCondLst>
                                    <p:cond delay="0"/>
                                  </p:stCondLst>
                                  <p:childTnLst>
                                    <p:set>
                                      <p:cBhvr>
                                        <p:cTn id="137" dur="1" fill="hold">
                                          <p:stCondLst>
                                            <p:cond delay="0"/>
                                          </p:stCondLst>
                                        </p:cTn>
                                        <p:tgtEl>
                                          <p:spTgt spid="182"/>
                                        </p:tgtEl>
                                        <p:attrNameLst>
                                          <p:attrName>style.visibility</p:attrName>
                                        </p:attrNameLst>
                                      </p:cBhvr>
                                      <p:to>
                                        <p:strVal val="visible"/>
                                      </p:to>
                                    </p:set>
                                    <p:anim calcmode="lin" valueType="num">
                                      <p:cBhvr additive="base">
                                        <p:cTn id="138" dur="500" fill="hold"/>
                                        <p:tgtEl>
                                          <p:spTgt spid="182"/>
                                        </p:tgtEl>
                                        <p:attrNameLst>
                                          <p:attrName>ppt_x</p:attrName>
                                        </p:attrNameLst>
                                      </p:cBhvr>
                                      <p:tavLst>
                                        <p:tav tm="0">
                                          <p:val>
                                            <p:strVal val="#ppt_x"/>
                                          </p:val>
                                        </p:tav>
                                        <p:tav tm="100000">
                                          <p:val>
                                            <p:strVal val="#ppt_x"/>
                                          </p:val>
                                        </p:tav>
                                      </p:tavLst>
                                    </p:anim>
                                    <p:anim calcmode="lin" valueType="num">
                                      <p:cBhvr additive="base">
                                        <p:cTn id="139" dur="500" fill="hold"/>
                                        <p:tgtEl>
                                          <p:spTgt spid="182"/>
                                        </p:tgtEl>
                                        <p:attrNameLst>
                                          <p:attrName>ppt_y</p:attrName>
                                        </p:attrNameLst>
                                      </p:cBhvr>
                                      <p:tavLst>
                                        <p:tav tm="0">
                                          <p:val>
                                            <p:strVal val="1+#ppt_h/2"/>
                                          </p:val>
                                        </p:tav>
                                        <p:tav tm="100000">
                                          <p:val>
                                            <p:strVal val="#ppt_y"/>
                                          </p:val>
                                        </p:tav>
                                      </p:tavLst>
                                    </p:anim>
                                  </p:childTnLst>
                                </p:cTn>
                              </p:par>
                              <p:par>
                                <p:cTn id="140" presetID="53" presetClass="entr" presetSubtype="0" fill="hold" grpId="0" nodeType="withEffect">
                                  <p:stCondLst>
                                    <p:cond delay="0"/>
                                  </p:stCondLst>
                                  <p:childTnLst>
                                    <p:set>
                                      <p:cBhvr>
                                        <p:cTn id="141" dur="1" fill="hold">
                                          <p:stCondLst>
                                            <p:cond delay="0"/>
                                          </p:stCondLst>
                                        </p:cTn>
                                        <p:tgtEl>
                                          <p:spTgt spid="167"/>
                                        </p:tgtEl>
                                        <p:attrNameLst>
                                          <p:attrName>style.visibility</p:attrName>
                                        </p:attrNameLst>
                                      </p:cBhvr>
                                      <p:to>
                                        <p:strVal val="visible"/>
                                      </p:to>
                                    </p:set>
                                    <p:anim calcmode="lin" valueType="num">
                                      <p:cBhvr>
                                        <p:cTn id="142" dur="500" fill="hold"/>
                                        <p:tgtEl>
                                          <p:spTgt spid="167"/>
                                        </p:tgtEl>
                                        <p:attrNameLst>
                                          <p:attrName>ppt_w</p:attrName>
                                        </p:attrNameLst>
                                      </p:cBhvr>
                                      <p:tavLst>
                                        <p:tav tm="0">
                                          <p:val>
                                            <p:fltVal val="0"/>
                                          </p:val>
                                        </p:tav>
                                        <p:tav tm="100000">
                                          <p:val>
                                            <p:strVal val="#ppt_w"/>
                                          </p:val>
                                        </p:tav>
                                      </p:tavLst>
                                    </p:anim>
                                    <p:anim calcmode="lin" valueType="num">
                                      <p:cBhvr>
                                        <p:cTn id="143" dur="500" fill="hold"/>
                                        <p:tgtEl>
                                          <p:spTgt spid="167"/>
                                        </p:tgtEl>
                                        <p:attrNameLst>
                                          <p:attrName>ppt_h</p:attrName>
                                        </p:attrNameLst>
                                      </p:cBhvr>
                                      <p:tavLst>
                                        <p:tav tm="0">
                                          <p:val>
                                            <p:fltVal val="0"/>
                                          </p:val>
                                        </p:tav>
                                        <p:tav tm="100000">
                                          <p:val>
                                            <p:strVal val="#ppt_h"/>
                                          </p:val>
                                        </p:tav>
                                      </p:tavLst>
                                    </p:anim>
                                    <p:animEffect transition="in" filter="fade">
                                      <p:cBhvr>
                                        <p:cTn id="144" dur="500"/>
                                        <p:tgtEl>
                                          <p:spTgt spid="167"/>
                                        </p:tgtEl>
                                      </p:cBhvr>
                                    </p:animEffect>
                                  </p:childTnLst>
                                </p:cTn>
                              </p:par>
                              <p:par>
                                <p:cTn id="145" presetID="53" presetClass="entr" presetSubtype="0" fill="hold" grpId="0" nodeType="withEffect">
                                  <p:stCondLst>
                                    <p:cond delay="0"/>
                                  </p:stCondLst>
                                  <p:childTnLst>
                                    <p:set>
                                      <p:cBhvr>
                                        <p:cTn id="146" dur="1" fill="hold">
                                          <p:stCondLst>
                                            <p:cond delay="0"/>
                                          </p:stCondLst>
                                        </p:cTn>
                                        <p:tgtEl>
                                          <p:spTgt spid="168"/>
                                        </p:tgtEl>
                                        <p:attrNameLst>
                                          <p:attrName>style.visibility</p:attrName>
                                        </p:attrNameLst>
                                      </p:cBhvr>
                                      <p:to>
                                        <p:strVal val="visible"/>
                                      </p:to>
                                    </p:set>
                                    <p:anim calcmode="lin" valueType="num">
                                      <p:cBhvr>
                                        <p:cTn id="147" dur="500" fill="hold"/>
                                        <p:tgtEl>
                                          <p:spTgt spid="168"/>
                                        </p:tgtEl>
                                        <p:attrNameLst>
                                          <p:attrName>ppt_w</p:attrName>
                                        </p:attrNameLst>
                                      </p:cBhvr>
                                      <p:tavLst>
                                        <p:tav tm="0">
                                          <p:val>
                                            <p:fltVal val="0"/>
                                          </p:val>
                                        </p:tav>
                                        <p:tav tm="100000">
                                          <p:val>
                                            <p:strVal val="#ppt_w"/>
                                          </p:val>
                                        </p:tav>
                                      </p:tavLst>
                                    </p:anim>
                                    <p:anim calcmode="lin" valueType="num">
                                      <p:cBhvr>
                                        <p:cTn id="148" dur="500" fill="hold"/>
                                        <p:tgtEl>
                                          <p:spTgt spid="168"/>
                                        </p:tgtEl>
                                        <p:attrNameLst>
                                          <p:attrName>ppt_h</p:attrName>
                                        </p:attrNameLst>
                                      </p:cBhvr>
                                      <p:tavLst>
                                        <p:tav tm="0">
                                          <p:val>
                                            <p:fltVal val="0"/>
                                          </p:val>
                                        </p:tav>
                                        <p:tav tm="100000">
                                          <p:val>
                                            <p:strVal val="#ppt_h"/>
                                          </p:val>
                                        </p:tav>
                                      </p:tavLst>
                                    </p:anim>
                                    <p:animEffect transition="in" filter="fade">
                                      <p:cBhvr>
                                        <p:cTn id="149" dur="500"/>
                                        <p:tgtEl>
                                          <p:spTgt spid="168"/>
                                        </p:tgtEl>
                                      </p:cBhvr>
                                    </p:animEffect>
                                  </p:childTnLst>
                                </p:cTn>
                              </p:par>
                              <p:par>
                                <p:cTn id="150" presetID="53" presetClass="entr" presetSubtype="0" fill="hold" grpId="0" nodeType="withEffect">
                                  <p:stCondLst>
                                    <p:cond delay="0"/>
                                  </p:stCondLst>
                                  <p:childTnLst>
                                    <p:set>
                                      <p:cBhvr>
                                        <p:cTn id="151" dur="1" fill="hold">
                                          <p:stCondLst>
                                            <p:cond delay="0"/>
                                          </p:stCondLst>
                                        </p:cTn>
                                        <p:tgtEl>
                                          <p:spTgt spid="88164"/>
                                        </p:tgtEl>
                                        <p:attrNameLst>
                                          <p:attrName>style.visibility</p:attrName>
                                        </p:attrNameLst>
                                      </p:cBhvr>
                                      <p:to>
                                        <p:strVal val="visible"/>
                                      </p:to>
                                    </p:set>
                                    <p:anim calcmode="lin" valueType="num">
                                      <p:cBhvr>
                                        <p:cTn id="152" dur="500" fill="hold"/>
                                        <p:tgtEl>
                                          <p:spTgt spid="88164"/>
                                        </p:tgtEl>
                                        <p:attrNameLst>
                                          <p:attrName>ppt_w</p:attrName>
                                        </p:attrNameLst>
                                      </p:cBhvr>
                                      <p:tavLst>
                                        <p:tav tm="0">
                                          <p:val>
                                            <p:fltVal val="0"/>
                                          </p:val>
                                        </p:tav>
                                        <p:tav tm="100000">
                                          <p:val>
                                            <p:strVal val="#ppt_w"/>
                                          </p:val>
                                        </p:tav>
                                      </p:tavLst>
                                    </p:anim>
                                    <p:anim calcmode="lin" valueType="num">
                                      <p:cBhvr>
                                        <p:cTn id="153" dur="500" fill="hold"/>
                                        <p:tgtEl>
                                          <p:spTgt spid="88164"/>
                                        </p:tgtEl>
                                        <p:attrNameLst>
                                          <p:attrName>ppt_h</p:attrName>
                                        </p:attrNameLst>
                                      </p:cBhvr>
                                      <p:tavLst>
                                        <p:tav tm="0">
                                          <p:val>
                                            <p:fltVal val="0"/>
                                          </p:val>
                                        </p:tav>
                                        <p:tav tm="100000">
                                          <p:val>
                                            <p:strVal val="#ppt_h"/>
                                          </p:val>
                                        </p:tav>
                                      </p:tavLst>
                                    </p:anim>
                                    <p:animEffect transition="in" filter="fade">
                                      <p:cBhvr>
                                        <p:cTn id="154" dur="500"/>
                                        <p:tgtEl>
                                          <p:spTgt spid="88164"/>
                                        </p:tgtEl>
                                      </p:cBhvr>
                                    </p:animEffect>
                                  </p:childTnLst>
                                </p:cTn>
                              </p:par>
                              <p:par>
                                <p:cTn id="155" presetID="53" presetClass="entr" presetSubtype="0" fill="hold" grpId="0" nodeType="withEffect">
                                  <p:stCondLst>
                                    <p:cond delay="0"/>
                                  </p:stCondLst>
                                  <p:childTnLst>
                                    <p:set>
                                      <p:cBhvr>
                                        <p:cTn id="156" dur="1" fill="hold">
                                          <p:stCondLst>
                                            <p:cond delay="0"/>
                                          </p:stCondLst>
                                        </p:cTn>
                                        <p:tgtEl>
                                          <p:spTgt spid="88143"/>
                                        </p:tgtEl>
                                        <p:attrNameLst>
                                          <p:attrName>style.visibility</p:attrName>
                                        </p:attrNameLst>
                                      </p:cBhvr>
                                      <p:to>
                                        <p:strVal val="visible"/>
                                      </p:to>
                                    </p:set>
                                    <p:anim calcmode="lin" valueType="num">
                                      <p:cBhvr>
                                        <p:cTn id="157" dur="500" fill="hold"/>
                                        <p:tgtEl>
                                          <p:spTgt spid="88143"/>
                                        </p:tgtEl>
                                        <p:attrNameLst>
                                          <p:attrName>ppt_w</p:attrName>
                                        </p:attrNameLst>
                                      </p:cBhvr>
                                      <p:tavLst>
                                        <p:tav tm="0">
                                          <p:val>
                                            <p:fltVal val="0"/>
                                          </p:val>
                                        </p:tav>
                                        <p:tav tm="100000">
                                          <p:val>
                                            <p:strVal val="#ppt_w"/>
                                          </p:val>
                                        </p:tav>
                                      </p:tavLst>
                                    </p:anim>
                                    <p:anim calcmode="lin" valueType="num">
                                      <p:cBhvr>
                                        <p:cTn id="158" dur="500" fill="hold"/>
                                        <p:tgtEl>
                                          <p:spTgt spid="88143"/>
                                        </p:tgtEl>
                                        <p:attrNameLst>
                                          <p:attrName>ppt_h</p:attrName>
                                        </p:attrNameLst>
                                      </p:cBhvr>
                                      <p:tavLst>
                                        <p:tav tm="0">
                                          <p:val>
                                            <p:fltVal val="0"/>
                                          </p:val>
                                        </p:tav>
                                        <p:tav tm="100000">
                                          <p:val>
                                            <p:strVal val="#ppt_h"/>
                                          </p:val>
                                        </p:tav>
                                      </p:tavLst>
                                    </p:anim>
                                    <p:animEffect transition="in" filter="fade">
                                      <p:cBhvr>
                                        <p:cTn id="159" dur="500"/>
                                        <p:tgtEl>
                                          <p:spTgt spid="88143"/>
                                        </p:tgtEl>
                                      </p:cBhvr>
                                    </p:animEffect>
                                  </p:childTnLst>
                                </p:cTn>
                              </p:par>
                              <p:par>
                                <p:cTn id="160" presetID="53" presetClass="entr" presetSubtype="0" fill="hold" grpId="0" nodeType="withEffect">
                                  <p:stCondLst>
                                    <p:cond delay="0"/>
                                  </p:stCondLst>
                                  <p:childTnLst>
                                    <p:set>
                                      <p:cBhvr>
                                        <p:cTn id="161" dur="1" fill="hold">
                                          <p:stCondLst>
                                            <p:cond delay="0"/>
                                          </p:stCondLst>
                                        </p:cTn>
                                        <p:tgtEl>
                                          <p:spTgt spid="88142"/>
                                        </p:tgtEl>
                                        <p:attrNameLst>
                                          <p:attrName>style.visibility</p:attrName>
                                        </p:attrNameLst>
                                      </p:cBhvr>
                                      <p:to>
                                        <p:strVal val="visible"/>
                                      </p:to>
                                    </p:set>
                                    <p:anim calcmode="lin" valueType="num">
                                      <p:cBhvr>
                                        <p:cTn id="162" dur="500" fill="hold"/>
                                        <p:tgtEl>
                                          <p:spTgt spid="88142"/>
                                        </p:tgtEl>
                                        <p:attrNameLst>
                                          <p:attrName>ppt_w</p:attrName>
                                        </p:attrNameLst>
                                      </p:cBhvr>
                                      <p:tavLst>
                                        <p:tav tm="0">
                                          <p:val>
                                            <p:fltVal val="0"/>
                                          </p:val>
                                        </p:tav>
                                        <p:tav tm="100000">
                                          <p:val>
                                            <p:strVal val="#ppt_w"/>
                                          </p:val>
                                        </p:tav>
                                      </p:tavLst>
                                    </p:anim>
                                    <p:anim calcmode="lin" valueType="num">
                                      <p:cBhvr>
                                        <p:cTn id="163" dur="500" fill="hold"/>
                                        <p:tgtEl>
                                          <p:spTgt spid="88142"/>
                                        </p:tgtEl>
                                        <p:attrNameLst>
                                          <p:attrName>ppt_h</p:attrName>
                                        </p:attrNameLst>
                                      </p:cBhvr>
                                      <p:tavLst>
                                        <p:tav tm="0">
                                          <p:val>
                                            <p:fltVal val="0"/>
                                          </p:val>
                                        </p:tav>
                                        <p:tav tm="100000">
                                          <p:val>
                                            <p:strVal val="#ppt_h"/>
                                          </p:val>
                                        </p:tav>
                                      </p:tavLst>
                                    </p:anim>
                                    <p:animEffect transition="in" filter="fade">
                                      <p:cBhvr>
                                        <p:cTn id="164" dur="500"/>
                                        <p:tgtEl>
                                          <p:spTgt spid="88142"/>
                                        </p:tgtEl>
                                      </p:cBhvr>
                                    </p:animEffect>
                                  </p:childTnLst>
                                </p:cTn>
                              </p:par>
                              <p:par>
                                <p:cTn id="165" presetID="53" presetClass="entr" presetSubtype="0" fill="hold" grpId="0" nodeType="withEffect">
                                  <p:stCondLst>
                                    <p:cond delay="0"/>
                                  </p:stCondLst>
                                  <p:childTnLst>
                                    <p:set>
                                      <p:cBhvr>
                                        <p:cTn id="166" dur="1" fill="hold">
                                          <p:stCondLst>
                                            <p:cond delay="0"/>
                                          </p:stCondLst>
                                        </p:cTn>
                                        <p:tgtEl>
                                          <p:spTgt spid="88141"/>
                                        </p:tgtEl>
                                        <p:attrNameLst>
                                          <p:attrName>style.visibility</p:attrName>
                                        </p:attrNameLst>
                                      </p:cBhvr>
                                      <p:to>
                                        <p:strVal val="visible"/>
                                      </p:to>
                                    </p:set>
                                    <p:anim calcmode="lin" valueType="num">
                                      <p:cBhvr>
                                        <p:cTn id="167" dur="500" fill="hold"/>
                                        <p:tgtEl>
                                          <p:spTgt spid="88141"/>
                                        </p:tgtEl>
                                        <p:attrNameLst>
                                          <p:attrName>ppt_w</p:attrName>
                                        </p:attrNameLst>
                                      </p:cBhvr>
                                      <p:tavLst>
                                        <p:tav tm="0">
                                          <p:val>
                                            <p:fltVal val="0"/>
                                          </p:val>
                                        </p:tav>
                                        <p:tav tm="100000">
                                          <p:val>
                                            <p:strVal val="#ppt_w"/>
                                          </p:val>
                                        </p:tav>
                                      </p:tavLst>
                                    </p:anim>
                                    <p:anim calcmode="lin" valueType="num">
                                      <p:cBhvr>
                                        <p:cTn id="168" dur="500" fill="hold"/>
                                        <p:tgtEl>
                                          <p:spTgt spid="88141"/>
                                        </p:tgtEl>
                                        <p:attrNameLst>
                                          <p:attrName>ppt_h</p:attrName>
                                        </p:attrNameLst>
                                      </p:cBhvr>
                                      <p:tavLst>
                                        <p:tav tm="0">
                                          <p:val>
                                            <p:fltVal val="0"/>
                                          </p:val>
                                        </p:tav>
                                        <p:tav tm="100000">
                                          <p:val>
                                            <p:strVal val="#ppt_h"/>
                                          </p:val>
                                        </p:tav>
                                      </p:tavLst>
                                    </p:anim>
                                    <p:animEffect transition="in" filter="fade">
                                      <p:cBhvr>
                                        <p:cTn id="169" dur="500"/>
                                        <p:tgtEl>
                                          <p:spTgt spid="88141"/>
                                        </p:tgtEl>
                                      </p:cBhvr>
                                    </p:animEffect>
                                  </p:childTnLst>
                                </p:cTn>
                              </p:par>
                            </p:childTnLst>
                          </p:cTn>
                        </p:par>
                        <p:par>
                          <p:cTn id="170" fill="hold" nodeType="afterGroup">
                            <p:stCondLst>
                              <p:cond delay="1000"/>
                            </p:stCondLst>
                            <p:childTnLst>
                              <p:par>
                                <p:cTn id="171" presetID="2" presetClass="exit" presetSubtype="4" fill="hold" grpId="1" nodeType="afterEffect">
                                  <p:stCondLst>
                                    <p:cond delay="0"/>
                                  </p:stCondLst>
                                  <p:childTnLst>
                                    <p:anim calcmode="lin" valueType="num">
                                      <p:cBhvr additive="base">
                                        <p:cTn id="172" dur="3000"/>
                                        <p:tgtEl>
                                          <p:spTgt spid="88168"/>
                                        </p:tgtEl>
                                        <p:attrNameLst>
                                          <p:attrName>ppt_x</p:attrName>
                                        </p:attrNameLst>
                                      </p:cBhvr>
                                      <p:tavLst>
                                        <p:tav tm="0">
                                          <p:val>
                                            <p:strVal val="ppt_x"/>
                                          </p:val>
                                        </p:tav>
                                        <p:tav tm="100000">
                                          <p:val>
                                            <p:strVal val="ppt_x"/>
                                          </p:val>
                                        </p:tav>
                                      </p:tavLst>
                                    </p:anim>
                                    <p:anim calcmode="lin" valueType="num">
                                      <p:cBhvr additive="base">
                                        <p:cTn id="173" dur="3000"/>
                                        <p:tgtEl>
                                          <p:spTgt spid="88168"/>
                                        </p:tgtEl>
                                        <p:attrNameLst>
                                          <p:attrName>ppt_y</p:attrName>
                                        </p:attrNameLst>
                                      </p:cBhvr>
                                      <p:tavLst>
                                        <p:tav tm="0">
                                          <p:val>
                                            <p:strVal val="ppt_y"/>
                                          </p:val>
                                        </p:tav>
                                        <p:tav tm="100000">
                                          <p:val>
                                            <p:strVal val="1+ppt_h/2"/>
                                          </p:val>
                                        </p:tav>
                                      </p:tavLst>
                                    </p:anim>
                                    <p:set>
                                      <p:cBhvr>
                                        <p:cTn id="174" dur="1" fill="hold">
                                          <p:stCondLst>
                                            <p:cond delay="2999"/>
                                          </p:stCondLst>
                                        </p:cTn>
                                        <p:tgtEl>
                                          <p:spTgt spid="88168"/>
                                        </p:tgtEl>
                                        <p:attrNameLst>
                                          <p:attrName>style.visibility</p:attrName>
                                        </p:attrNameLst>
                                      </p:cBhvr>
                                      <p:to>
                                        <p:strVal val="hidden"/>
                                      </p:to>
                                    </p:set>
                                  </p:childTnLst>
                                </p:cTn>
                              </p:par>
                            </p:childTnLst>
                          </p:cTn>
                        </p:par>
                        <p:par>
                          <p:cTn id="175" fill="hold" nodeType="afterGroup">
                            <p:stCondLst>
                              <p:cond delay="4000"/>
                            </p:stCondLst>
                            <p:childTnLst>
                              <p:par>
                                <p:cTn id="176" presetID="5" presetClass="exit" presetSubtype="10" fill="hold" nodeType="afterEffect">
                                  <p:stCondLst>
                                    <p:cond delay="0"/>
                                  </p:stCondLst>
                                  <p:childTnLst>
                                    <p:animEffect transition="out" filter="checkerboard(across)">
                                      <p:cBhvr>
                                        <p:cTn id="177" dur="500"/>
                                        <p:tgtEl>
                                          <p:spTgt spid="88067"/>
                                        </p:tgtEl>
                                      </p:cBhvr>
                                    </p:animEffect>
                                    <p:set>
                                      <p:cBhvr>
                                        <p:cTn id="178" dur="1" fill="hold">
                                          <p:stCondLst>
                                            <p:cond delay="499"/>
                                          </p:stCondLst>
                                        </p:cTn>
                                        <p:tgtEl>
                                          <p:spTgt spid="88067"/>
                                        </p:tgtEl>
                                        <p:attrNameLst>
                                          <p:attrName>style.visibility</p:attrName>
                                        </p:attrNameLst>
                                      </p:cBhvr>
                                      <p:to>
                                        <p:strVal val="hidden"/>
                                      </p:to>
                                    </p:set>
                                  </p:childTnLst>
                                </p:cTn>
                              </p:par>
                            </p:childTnLst>
                          </p:cTn>
                        </p:par>
                      </p:childTnLst>
                    </p:cTn>
                  </p:par>
                </p:childTnLst>
              </p:cTn>
              <p:nextCondLst>
                <p:cond evt="onClick" delay="0">
                  <p:tgtEl>
                    <p:spTgt spid="88084"/>
                  </p:tgtEl>
                </p:cond>
              </p:nextCondLst>
            </p:seq>
            <p:seq concurrent="1" nextAc="seek">
              <p:cTn id="179" restart="whenNotActive" fill="hold" evtFilter="cancelBubble" nodeType="interactiveSeq">
                <p:stCondLst>
                  <p:cond evt="onClick" delay="0">
                    <p:tgtEl>
                      <p:spTgt spid="88085"/>
                    </p:tgtEl>
                  </p:cond>
                </p:stCondLst>
                <p:endSync evt="end" delay="0">
                  <p:rtn val="all"/>
                </p:endSync>
                <p:childTnLst>
                  <p:par>
                    <p:cTn id="180" fill="hold" nodeType="clickPar">
                      <p:stCondLst>
                        <p:cond delay="0"/>
                      </p:stCondLst>
                      <p:childTnLst>
                        <p:par>
                          <p:cTn id="181" fill="hold" nodeType="withGroup">
                            <p:stCondLst>
                              <p:cond delay="0"/>
                            </p:stCondLst>
                            <p:childTnLst>
                              <p:par>
                                <p:cTn id="182" presetID="20" presetClass="entr" presetSubtype="0" fill="hold" grpId="0" nodeType="clickEffect">
                                  <p:stCondLst>
                                    <p:cond delay="0"/>
                                  </p:stCondLst>
                                  <p:childTnLst>
                                    <p:set>
                                      <p:cBhvr>
                                        <p:cTn id="183" dur="1" fill="hold">
                                          <p:stCondLst>
                                            <p:cond delay="0"/>
                                          </p:stCondLst>
                                        </p:cTn>
                                        <p:tgtEl>
                                          <p:spTgt spid="88169"/>
                                        </p:tgtEl>
                                        <p:attrNameLst>
                                          <p:attrName>style.visibility</p:attrName>
                                        </p:attrNameLst>
                                      </p:cBhvr>
                                      <p:to>
                                        <p:strVal val="visible"/>
                                      </p:to>
                                    </p:set>
                                    <p:animEffect transition="in" filter="wedge">
                                      <p:cBhvr>
                                        <p:cTn id="184" dur="500"/>
                                        <p:tgtEl>
                                          <p:spTgt spid="88169"/>
                                        </p:tgtEl>
                                      </p:cBhvr>
                                    </p:animEffect>
                                  </p:childTnLst>
                                  <p:subTnLst>
                                    <p:audio>
                                      <p:cMediaNode>
                                        <p:cTn display="0" masterRel="sameClick">
                                          <p:stCondLst>
                                            <p:cond evt="begin" delay="0">
                                              <p:tn val="182"/>
                                            </p:cond>
                                          </p:stCondLst>
                                          <p:endCondLst>
                                            <p:cond evt="onStopAudio" delay="0">
                                              <p:tgtEl>
                                                <p:sldTgt/>
                                              </p:tgtEl>
                                            </p:cond>
                                          </p:endCondLst>
                                        </p:cTn>
                                        <p:tgtEl>
                                          <p:sndTgt r:embed="rId2" name="Chon.WAV"/>
                                        </p:tgtEl>
                                      </p:cMediaNode>
                                    </p:audio>
                                  </p:subTnLst>
                                </p:cTn>
                              </p:par>
                            </p:childTnLst>
                          </p:cTn>
                        </p:par>
                      </p:childTnLst>
                    </p:cTn>
                  </p:par>
                  <p:par>
                    <p:cTn id="185" fill="hold">
                      <p:stCondLst>
                        <p:cond delay="indefinite"/>
                      </p:stCondLst>
                      <p:childTnLst>
                        <p:par>
                          <p:cTn id="186" fill="hold">
                            <p:stCondLst>
                              <p:cond delay="0"/>
                            </p:stCondLst>
                            <p:childTnLst>
                              <p:par>
                                <p:cTn id="187" presetID="21" presetClass="entr" presetSubtype="4" fill="hold" grpId="0" nodeType="clickEffect">
                                  <p:stCondLst>
                                    <p:cond delay="0"/>
                                  </p:stCondLst>
                                  <p:childTnLst>
                                    <p:set>
                                      <p:cBhvr>
                                        <p:cTn id="188" dur="1" fill="hold">
                                          <p:stCondLst>
                                            <p:cond delay="0"/>
                                          </p:stCondLst>
                                        </p:cTn>
                                        <p:tgtEl>
                                          <p:spTgt spid="88170"/>
                                        </p:tgtEl>
                                        <p:attrNameLst>
                                          <p:attrName>style.visibility</p:attrName>
                                        </p:attrNameLst>
                                      </p:cBhvr>
                                      <p:to>
                                        <p:strVal val="visible"/>
                                      </p:to>
                                    </p:set>
                                    <p:animEffect transition="in" filter="wheel(4)">
                                      <p:cBhvr>
                                        <p:cTn id="189" dur="2000"/>
                                        <p:tgtEl>
                                          <p:spTgt spid="88170"/>
                                        </p:tgtEl>
                                      </p:cBhvr>
                                    </p:animEffect>
                                  </p:childTnLst>
                                </p:cTn>
                              </p:par>
                              <p:par>
                                <p:cTn id="190" presetID="21" presetClass="entr" presetSubtype="4" fill="hold" grpId="0" nodeType="withEffect">
                                  <p:stCondLst>
                                    <p:cond delay="0"/>
                                  </p:stCondLst>
                                  <p:childTnLst>
                                    <p:set>
                                      <p:cBhvr>
                                        <p:cTn id="191" dur="1" fill="hold">
                                          <p:stCondLst>
                                            <p:cond delay="0"/>
                                          </p:stCondLst>
                                        </p:cTn>
                                        <p:tgtEl>
                                          <p:spTgt spid="88172"/>
                                        </p:tgtEl>
                                        <p:attrNameLst>
                                          <p:attrName>style.visibility</p:attrName>
                                        </p:attrNameLst>
                                      </p:cBhvr>
                                      <p:to>
                                        <p:strVal val="visible"/>
                                      </p:to>
                                    </p:set>
                                    <p:animEffect transition="in" filter="wheel(4)">
                                      <p:cBhvr>
                                        <p:cTn id="192" dur="2000"/>
                                        <p:tgtEl>
                                          <p:spTgt spid="88172"/>
                                        </p:tgtEl>
                                      </p:cBhvr>
                                    </p:animEffect>
                                  </p:childTnLst>
                                </p:cTn>
                              </p:par>
                              <p:par>
                                <p:cTn id="193" presetID="21" presetClass="entr" presetSubtype="4" fill="hold" grpId="0" nodeType="withEffect">
                                  <p:stCondLst>
                                    <p:cond delay="0"/>
                                  </p:stCondLst>
                                  <p:childTnLst>
                                    <p:set>
                                      <p:cBhvr>
                                        <p:cTn id="194" dur="1" fill="hold">
                                          <p:stCondLst>
                                            <p:cond delay="0"/>
                                          </p:stCondLst>
                                        </p:cTn>
                                        <p:tgtEl>
                                          <p:spTgt spid="88173"/>
                                        </p:tgtEl>
                                        <p:attrNameLst>
                                          <p:attrName>style.visibility</p:attrName>
                                        </p:attrNameLst>
                                      </p:cBhvr>
                                      <p:to>
                                        <p:strVal val="visible"/>
                                      </p:to>
                                    </p:set>
                                    <p:animEffect transition="in" filter="wheel(4)">
                                      <p:cBhvr>
                                        <p:cTn id="195" dur="2000"/>
                                        <p:tgtEl>
                                          <p:spTgt spid="88173"/>
                                        </p:tgtEl>
                                      </p:cBhvr>
                                    </p:animEffect>
                                  </p:childTnLst>
                                </p:cTn>
                              </p:par>
                              <p:par>
                                <p:cTn id="196" presetID="21" presetClass="entr" presetSubtype="4" fill="hold" grpId="0" nodeType="withEffect">
                                  <p:stCondLst>
                                    <p:cond delay="0"/>
                                  </p:stCondLst>
                                  <p:childTnLst>
                                    <p:set>
                                      <p:cBhvr>
                                        <p:cTn id="197" dur="1" fill="hold">
                                          <p:stCondLst>
                                            <p:cond delay="0"/>
                                          </p:stCondLst>
                                        </p:cTn>
                                        <p:tgtEl>
                                          <p:spTgt spid="88145"/>
                                        </p:tgtEl>
                                        <p:attrNameLst>
                                          <p:attrName>style.visibility</p:attrName>
                                        </p:attrNameLst>
                                      </p:cBhvr>
                                      <p:to>
                                        <p:strVal val="visible"/>
                                      </p:to>
                                    </p:set>
                                    <p:animEffect transition="in" filter="wheel(4)">
                                      <p:cBhvr>
                                        <p:cTn id="198" dur="2000"/>
                                        <p:tgtEl>
                                          <p:spTgt spid="88145"/>
                                        </p:tgtEl>
                                      </p:cBhvr>
                                    </p:animEffect>
                                  </p:childTnLst>
                                </p:cTn>
                              </p:par>
                              <p:par>
                                <p:cTn id="199" presetID="21" presetClass="entr" presetSubtype="4" fill="hold" grpId="0" nodeType="withEffect">
                                  <p:stCondLst>
                                    <p:cond delay="0"/>
                                  </p:stCondLst>
                                  <p:childTnLst>
                                    <p:set>
                                      <p:cBhvr>
                                        <p:cTn id="200" dur="1" fill="hold">
                                          <p:stCondLst>
                                            <p:cond delay="0"/>
                                          </p:stCondLst>
                                        </p:cTn>
                                        <p:tgtEl>
                                          <p:spTgt spid="88146"/>
                                        </p:tgtEl>
                                        <p:attrNameLst>
                                          <p:attrName>style.visibility</p:attrName>
                                        </p:attrNameLst>
                                      </p:cBhvr>
                                      <p:to>
                                        <p:strVal val="visible"/>
                                      </p:to>
                                    </p:set>
                                    <p:animEffect transition="in" filter="wheel(4)">
                                      <p:cBhvr>
                                        <p:cTn id="201" dur="2000"/>
                                        <p:tgtEl>
                                          <p:spTgt spid="88146"/>
                                        </p:tgtEl>
                                      </p:cBhvr>
                                    </p:animEffect>
                                  </p:childTnLst>
                                </p:cTn>
                              </p:par>
                              <p:par>
                                <p:cTn id="202" presetID="12" presetClass="entr" presetSubtype="4" fill="hold" grpId="0" nodeType="withEffect">
                                  <p:stCondLst>
                                    <p:cond delay="0"/>
                                  </p:stCondLst>
                                  <p:childTnLst>
                                    <p:set>
                                      <p:cBhvr>
                                        <p:cTn id="203" dur="1" fill="hold">
                                          <p:stCondLst>
                                            <p:cond delay="0"/>
                                          </p:stCondLst>
                                        </p:cTn>
                                        <p:tgtEl>
                                          <p:spTgt spid="88144"/>
                                        </p:tgtEl>
                                        <p:attrNameLst>
                                          <p:attrName>style.visibility</p:attrName>
                                        </p:attrNameLst>
                                      </p:cBhvr>
                                      <p:to>
                                        <p:strVal val="visible"/>
                                      </p:to>
                                    </p:set>
                                    <p:anim calcmode="lin" valueType="num">
                                      <p:cBhvr additive="base">
                                        <p:cTn id="204" dur="500"/>
                                        <p:tgtEl>
                                          <p:spTgt spid="88144"/>
                                        </p:tgtEl>
                                        <p:attrNameLst>
                                          <p:attrName>ppt_y</p:attrName>
                                        </p:attrNameLst>
                                      </p:cBhvr>
                                      <p:tavLst>
                                        <p:tav tm="0">
                                          <p:val>
                                            <p:strVal val="#ppt_y+#ppt_h*1.125000"/>
                                          </p:val>
                                        </p:tav>
                                        <p:tav tm="100000">
                                          <p:val>
                                            <p:strVal val="#ppt_y"/>
                                          </p:val>
                                        </p:tav>
                                      </p:tavLst>
                                    </p:anim>
                                    <p:animEffect transition="in" filter="wipe(up)">
                                      <p:cBhvr>
                                        <p:cTn id="205" dur="500"/>
                                        <p:tgtEl>
                                          <p:spTgt spid="88144"/>
                                        </p:tgtEl>
                                      </p:cBhvr>
                                    </p:animEffect>
                                  </p:childTnLst>
                                </p:cTn>
                              </p:par>
                            </p:childTnLst>
                          </p:cTn>
                        </p:par>
                        <p:par>
                          <p:cTn id="206" fill="hold" nodeType="afterGroup">
                            <p:stCondLst>
                              <p:cond delay="2000"/>
                            </p:stCondLst>
                            <p:childTnLst>
                              <p:par>
                                <p:cTn id="207" presetID="3" presetClass="exit" presetSubtype="10" fill="hold" grpId="1" nodeType="afterEffect">
                                  <p:stCondLst>
                                    <p:cond delay="0"/>
                                  </p:stCondLst>
                                  <p:childTnLst>
                                    <p:animEffect transition="out" filter="blinds(horizontal)">
                                      <p:cBhvr>
                                        <p:cTn id="208" dur="500"/>
                                        <p:tgtEl>
                                          <p:spTgt spid="88169"/>
                                        </p:tgtEl>
                                      </p:cBhvr>
                                    </p:animEffect>
                                    <p:set>
                                      <p:cBhvr>
                                        <p:cTn id="209" dur="1" fill="hold">
                                          <p:stCondLst>
                                            <p:cond delay="499"/>
                                          </p:stCondLst>
                                        </p:cTn>
                                        <p:tgtEl>
                                          <p:spTgt spid="88169"/>
                                        </p:tgtEl>
                                        <p:attrNameLst>
                                          <p:attrName>style.visibility</p:attrName>
                                        </p:attrNameLst>
                                      </p:cBhvr>
                                      <p:to>
                                        <p:strVal val="hidden"/>
                                      </p:to>
                                    </p:set>
                                  </p:childTnLst>
                                </p:cTn>
                              </p:par>
                            </p:childTnLst>
                          </p:cTn>
                        </p:par>
                        <p:par>
                          <p:cTn id="210" fill="hold" nodeType="afterGroup">
                            <p:stCondLst>
                              <p:cond delay="2500"/>
                            </p:stCondLst>
                            <p:childTnLst>
                              <p:par>
                                <p:cTn id="211" presetID="2" presetClass="exit" presetSubtype="4" fill="hold" nodeType="afterEffect">
                                  <p:stCondLst>
                                    <p:cond delay="0"/>
                                  </p:stCondLst>
                                  <p:childTnLst>
                                    <p:anim calcmode="lin" valueType="num">
                                      <p:cBhvr additive="base">
                                        <p:cTn id="212" dur="500"/>
                                        <p:tgtEl>
                                          <p:spTgt spid="88068"/>
                                        </p:tgtEl>
                                        <p:attrNameLst>
                                          <p:attrName>ppt_x</p:attrName>
                                        </p:attrNameLst>
                                      </p:cBhvr>
                                      <p:tavLst>
                                        <p:tav tm="0">
                                          <p:val>
                                            <p:strVal val="ppt_x"/>
                                          </p:val>
                                        </p:tav>
                                        <p:tav tm="100000">
                                          <p:val>
                                            <p:strVal val="ppt_x"/>
                                          </p:val>
                                        </p:tav>
                                      </p:tavLst>
                                    </p:anim>
                                    <p:anim calcmode="lin" valueType="num">
                                      <p:cBhvr additive="base">
                                        <p:cTn id="213" dur="500"/>
                                        <p:tgtEl>
                                          <p:spTgt spid="88068"/>
                                        </p:tgtEl>
                                        <p:attrNameLst>
                                          <p:attrName>ppt_y</p:attrName>
                                        </p:attrNameLst>
                                      </p:cBhvr>
                                      <p:tavLst>
                                        <p:tav tm="0">
                                          <p:val>
                                            <p:strVal val="ppt_y"/>
                                          </p:val>
                                        </p:tav>
                                        <p:tav tm="100000">
                                          <p:val>
                                            <p:strVal val="1+ppt_h/2"/>
                                          </p:val>
                                        </p:tav>
                                      </p:tavLst>
                                    </p:anim>
                                    <p:set>
                                      <p:cBhvr>
                                        <p:cTn id="214" dur="1" fill="hold">
                                          <p:stCondLst>
                                            <p:cond delay="499"/>
                                          </p:stCondLst>
                                        </p:cTn>
                                        <p:tgtEl>
                                          <p:spTgt spid="88068"/>
                                        </p:tgtEl>
                                        <p:attrNameLst>
                                          <p:attrName>style.visibility</p:attrName>
                                        </p:attrNameLst>
                                      </p:cBhvr>
                                      <p:to>
                                        <p:strVal val="hidden"/>
                                      </p:to>
                                    </p:set>
                                  </p:childTnLst>
                                </p:cTn>
                              </p:par>
                            </p:childTnLst>
                          </p:cTn>
                        </p:par>
                      </p:childTnLst>
                    </p:cTn>
                  </p:par>
                </p:childTnLst>
              </p:cTn>
              <p:nextCondLst>
                <p:cond evt="onClick" delay="0">
                  <p:tgtEl>
                    <p:spTgt spid="88085"/>
                  </p:tgtEl>
                </p:cond>
              </p:nextCondLst>
            </p:seq>
            <p:seq concurrent="1" nextAc="seek">
              <p:cTn id="215" restart="whenNotActive" fill="hold" evtFilter="cancelBubble" nodeType="interactiveSeq">
                <p:stCondLst>
                  <p:cond evt="onClick" delay="0">
                    <p:tgtEl>
                      <p:spTgt spid="88086"/>
                    </p:tgtEl>
                  </p:cond>
                </p:stCondLst>
                <p:endSync evt="end" delay="0">
                  <p:rtn val="all"/>
                </p:endSync>
                <p:childTnLst>
                  <p:par>
                    <p:cTn id="216" fill="hold" nodeType="clickPar">
                      <p:stCondLst>
                        <p:cond delay="0"/>
                      </p:stCondLst>
                      <p:childTnLst>
                        <p:par>
                          <p:cTn id="217" fill="hold" nodeType="withGroup">
                            <p:stCondLst>
                              <p:cond delay="0"/>
                            </p:stCondLst>
                            <p:childTnLst>
                              <p:par>
                                <p:cTn id="218" presetID="21" presetClass="entr" presetSubtype="4" fill="hold" grpId="0" nodeType="clickEffect">
                                  <p:stCondLst>
                                    <p:cond delay="0"/>
                                  </p:stCondLst>
                                  <p:childTnLst>
                                    <p:set>
                                      <p:cBhvr>
                                        <p:cTn id="219" dur="1" fill="hold">
                                          <p:stCondLst>
                                            <p:cond delay="0"/>
                                          </p:stCondLst>
                                        </p:cTn>
                                        <p:tgtEl>
                                          <p:spTgt spid="88175"/>
                                        </p:tgtEl>
                                        <p:attrNameLst>
                                          <p:attrName>style.visibility</p:attrName>
                                        </p:attrNameLst>
                                      </p:cBhvr>
                                      <p:to>
                                        <p:strVal val="visible"/>
                                      </p:to>
                                    </p:set>
                                    <p:animEffect transition="in" filter="wheel(4)">
                                      <p:cBhvr>
                                        <p:cTn id="220" dur="500"/>
                                        <p:tgtEl>
                                          <p:spTgt spid="88175"/>
                                        </p:tgtEl>
                                      </p:cBhvr>
                                    </p:animEffect>
                                  </p:childTnLst>
                                  <p:subTnLst>
                                    <p:audio>
                                      <p:cMediaNode>
                                        <p:cTn display="0" masterRel="sameClick">
                                          <p:stCondLst>
                                            <p:cond evt="begin" delay="0">
                                              <p:tn val="218"/>
                                            </p:cond>
                                          </p:stCondLst>
                                          <p:endCondLst>
                                            <p:cond evt="onStopAudio" delay="0">
                                              <p:tgtEl>
                                                <p:sldTgt/>
                                              </p:tgtEl>
                                            </p:cond>
                                          </p:endCondLst>
                                        </p:cTn>
                                        <p:tgtEl>
                                          <p:sndTgt r:embed="rId2" name="Chon.WAV"/>
                                        </p:tgtEl>
                                      </p:cMediaNode>
                                    </p:audio>
                                  </p:subTnLst>
                                </p:cTn>
                              </p:par>
                            </p:childTnLst>
                          </p:cTn>
                        </p:par>
                      </p:childTnLst>
                    </p:cTn>
                  </p:par>
                  <p:par>
                    <p:cTn id="221" fill="hold">
                      <p:stCondLst>
                        <p:cond delay="indefinite"/>
                      </p:stCondLst>
                      <p:childTnLst>
                        <p:par>
                          <p:cTn id="222" fill="hold">
                            <p:stCondLst>
                              <p:cond delay="0"/>
                            </p:stCondLst>
                            <p:childTnLst>
                              <p:par>
                                <p:cTn id="223" presetID="20" presetClass="entr" presetSubtype="0" fill="hold" grpId="0" nodeType="clickEffect">
                                  <p:stCondLst>
                                    <p:cond delay="0"/>
                                  </p:stCondLst>
                                  <p:childTnLst>
                                    <p:set>
                                      <p:cBhvr>
                                        <p:cTn id="224" dur="1" fill="hold">
                                          <p:stCondLst>
                                            <p:cond delay="0"/>
                                          </p:stCondLst>
                                        </p:cTn>
                                        <p:tgtEl>
                                          <p:spTgt spid="88147"/>
                                        </p:tgtEl>
                                        <p:attrNameLst>
                                          <p:attrName>style.visibility</p:attrName>
                                        </p:attrNameLst>
                                      </p:cBhvr>
                                      <p:to>
                                        <p:strVal val="visible"/>
                                      </p:to>
                                    </p:set>
                                    <p:animEffect transition="in" filter="wedge">
                                      <p:cBhvr>
                                        <p:cTn id="225" dur="2000"/>
                                        <p:tgtEl>
                                          <p:spTgt spid="88147"/>
                                        </p:tgtEl>
                                      </p:cBhvr>
                                    </p:animEffect>
                                  </p:childTnLst>
                                </p:cTn>
                              </p:par>
                              <p:par>
                                <p:cTn id="226" presetID="20" presetClass="entr" presetSubtype="0" fill="hold" grpId="0" nodeType="withEffect">
                                  <p:stCondLst>
                                    <p:cond delay="0"/>
                                  </p:stCondLst>
                                  <p:childTnLst>
                                    <p:set>
                                      <p:cBhvr>
                                        <p:cTn id="227" dur="1" fill="hold">
                                          <p:stCondLst>
                                            <p:cond delay="0"/>
                                          </p:stCondLst>
                                        </p:cTn>
                                        <p:tgtEl>
                                          <p:spTgt spid="88174"/>
                                        </p:tgtEl>
                                        <p:attrNameLst>
                                          <p:attrName>style.visibility</p:attrName>
                                        </p:attrNameLst>
                                      </p:cBhvr>
                                      <p:to>
                                        <p:strVal val="visible"/>
                                      </p:to>
                                    </p:set>
                                    <p:animEffect transition="in" filter="wedge">
                                      <p:cBhvr>
                                        <p:cTn id="228" dur="2000"/>
                                        <p:tgtEl>
                                          <p:spTgt spid="88174"/>
                                        </p:tgtEl>
                                      </p:cBhvr>
                                    </p:animEffect>
                                  </p:childTnLst>
                                </p:cTn>
                              </p:par>
                              <p:par>
                                <p:cTn id="229" presetID="20" presetClass="entr" presetSubtype="0" fill="hold" grpId="0" nodeType="withEffect">
                                  <p:stCondLst>
                                    <p:cond delay="0"/>
                                  </p:stCondLst>
                                  <p:childTnLst>
                                    <p:set>
                                      <p:cBhvr>
                                        <p:cTn id="230" dur="1" fill="hold">
                                          <p:stCondLst>
                                            <p:cond delay="0"/>
                                          </p:stCondLst>
                                        </p:cTn>
                                        <p:tgtEl>
                                          <p:spTgt spid="158"/>
                                        </p:tgtEl>
                                        <p:attrNameLst>
                                          <p:attrName>style.visibility</p:attrName>
                                        </p:attrNameLst>
                                      </p:cBhvr>
                                      <p:to>
                                        <p:strVal val="visible"/>
                                      </p:to>
                                    </p:set>
                                    <p:animEffect transition="in" filter="wedge">
                                      <p:cBhvr>
                                        <p:cTn id="231" dur="2000"/>
                                        <p:tgtEl>
                                          <p:spTgt spid="158"/>
                                        </p:tgtEl>
                                      </p:cBhvr>
                                    </p:animEffect>
                                  </p:childTnLst>
                                </p:cTn>
                              </p:par>
                              <p:par>
                                <p:cTn id="232" presetID="20" presetClass="entr" presetSubtype="0" fill="hold" grpId="0" nodeType="withEffect">
                                  <p:stCondLst>
                                    <p:cond delay="0"/>
                                  </p:stCondLst>
                                  <p:childTnLst>
                                    <p:set>
                                      <p:cBhvr>
                                        <p:cTn id="233" dur="1" fill="hold">
                                          <p:stCondLst>
                                            <p:cond delay="0"/>
                                          </p:stCondLst>
                                        </p:cTn>
                                        <p:tgtEl>
                                          <p:spTgt spid="157"/>
                                        </p:tgtEl>
                                        <p:attrNameLst>
                                          <p:attrName>style.visibility</p:attrName>
                                        </p:attrNameLst>
                                      </p:cBhvr>
                                      <p:to>
                                        <p:strVal val="visible"/>
                                      </p:to>
                                    </p:set>
                                    <p:animEffect transition="in" filter="wedge">
                                      <p:cBhvr>
                                        <p:cTn id="234" dur="2000"/>
                                        <p:tgtEl>
                                          <p:spTgt spid="157"/>
                                        </p:tgtEl>
                                      </p:cBhvr>
                                    </p:animEffect>
                                  </p:childTnLst>
                                </p:cTn>
                              </p:par>
                              <p:par>
                                <p:cTn id="235" presetID="20" presetClass="entr" presetSubtype="0" fill="hold" grpId="0" nodeType="withEffect">
                                  <p:stCondLst>
                                    <p:cond delay="0"/>
                                  </p:stCondLst>
                                  <p:childTnLst>
                                    <p:set>
                                      <p:cBhvr>
                                        <p:cTn id="236" dur="1" fill="hold">
                                          <p:stCondLst>
                                            <p:cond delay="0"/>
                                          </p:stCondLst>
                                        </p:cTn>
                                        <p:tgtEl>
                                          <p:spTgt spid="156"/>
                                        </p:tgtEl>
                                        <p:attrNameLst>
                                          <p:attrName>style.visibility</p:attrName>
                                        </p:attrNameLst>
                                      </p:cBhvr>
                                      <p:to>
                                        <p:strVal val="visible"/>
                                      </p:to>
                                    </p:set>
                                    <p:animEffect transition="in" filter="wedge">
                                      <p:cBhvr>
                                        <p:cTn id="237" dur="2000"/>
                                        <p:tgtEl>
                                          <p:spTgt spid="156"/>
                                        </p:tgtEl>
                                      </p:cBhvr>
                                    </p:animEffect>
                                  </p:childTnLst>
                                </p:cTn>
                              </p:par>
                              <p:par>
                                <p:cTn id="238" presetID="20" presetClass="entr" presetSubtype="0" fill="hold" grpId="0" nodeType="withEffect">
                                  <p:stCondLst>
                                    <p:cond delay="0"/>
                                  </p:stCondLst>
                                  <p:childTnLst>
                                    <p:set>
                                      <p:cBhvr>
                                        <p:cTn id="239" dur="1" fill="hold">
                                          <p:stCondLst>
                                            <p:cond delay="0"/>
                                          </p:stCondLst>
                                        </p:cTn>
                                        <p:tgtEl>
                                          <p:spTgt spid="155"/>
                                        </p:tgtEl>
                                        <p:attrNameLst>
                                          <p:attrName>style.visibility</p:attrName>
                                        </p:attrNameLst>
                                      </p:cBhvr>
                                      <p:to>
                                        <p:strVal val="visible"/>
                                      </p:to>
                                    </p:set>
                                    <p:animEffect transition="in" filter="wedge">
                                      <p:cBhvr>
                                        <p:cTn id="240" dur="2000"/>
                                        <p:tgtEl>
                                          <p:spTgt spid="155"/>
                                        </p:tgtEl>
                                      </p:cBhvr>
                                    </p:animEffect>
                                  </p:childTnLst>
                                </p:cTn>
                              </p:par>
                              <p:par>
                                <p:cTn id="241" presetID="20" presetClass="entr" presetSubtype="0" fill="hold" grpId="0" nodeType="withEffect">
                                  <p:stCondLst>
                                    <p:cond delay="0"/>
                                  </p:stCondLst>
                                  <p:childTnLst>
                                    <p:set>
                                      <p:cBhvr>
                                        <p:cTn id="242" dur="1" fill="hold">
                                          <p:stCondLst>
                                            <p:cond delay="0"/>
                                          </p:stCondLst>
                                        </p:cTn>
                                        <p:tgtEl>
                                          <p:spTgt spid="159"/>
                                        </p:tgtEl>
                                        <p:attrNameLst>
                                          <p:attrName>style.visibility</p:attrName>
                                        </p:attrNameLst>
                                      </p:cBhvr>
                                      <p:to>
                                        <p:strVal val="visible"/>
                                      </p:to>
                                    </p:set>
                                    <p:animEffect transition="in" filter="wedge">
                                      <p:cBhvr>
                                        <p:cTn id="243" dur="2000"/>
                                        <p:tgtEl>
                                          <p:spTgt spid="159"/>
                                        </p:tgtEl>
                                      </p:cBhvr>
                                    </p:animEffect>
                                  </p:childTnLst>
                                </p:cTn>
                              </p:par>
                            </p:childTnLst>
                          </p:cTn>
                        </p:par>
                        <p:par>
                          <p:cTn id="244" fill="hold" nodeType="afterGroup">
                            <p:stCondLst>
                              <p:cond delay="2000"/>
                            </p:stCondLst>
                            <p:childTnLst>
                              <p:par>
                                <p:cTn id="245" presetID="2" presetClass="exit" presetSubtype="4" fill="hold" grpId="1" nodeType="afterEffect">
                                  <p:stCondLst>
                                    <p:cond delay="0"/>
                                  </p:stCondLst>
                                  <p:childTnLst>
                                    <p:anim calcmode="lin" valueType="num">
                                      <p:cBhvr additive="base">
                                        <p:cTn id="246" dur="500"/>
                                        <p:tgtEl>
                                          <p:spTgt spid="88175"/>
                                        </p:tgtEl>
                                        <p:attrNameLst>
                                          <p:attrName>ppt_x</p:attrName>
                                        </p:attrNameLst>
                                      </p:cBhvr>
                                      <p:tavLst>
                                        <p:tav tm="0">
                                          <p:val>
                                            <p:strVal val="ppt_x"/>
                                          </p:val>
                                        </p:tav>
                                        <p:tav tm="100000">
                                          <p:val>
                                            <p:strVal val="ppt_x"/>
                                          </p:val>
                                        </p:tav>
                                      </p:tavLst>
                                    </p:anim>
                                    <p:anim calcmode="lin" valueType="num">
                                      <p:cBhvr additive="base">
                                        <p:cTn id="247" dur="500"/>
                                        <p:tgtEl>
                                          <p:spTgt spid="88175"/>
                                        </p:tgtEl>
                                        <p:attrNameLst>
                                          <p:attrName>ppt_y</p:attrName>
                                        </p:attrNameLst>
                                      </p:cBhvr>
                                      <p:tavLst>
                                        <p:tav tm="0">
                                          <p:val>
                                            <p:strVal val="ppt_y"/>
                                          </p:val>
                                        </p:tav>
                                        <p:tav tm="100000">
                                          <p:val>
                                            <p:strVal val="1+ppt_h/2"/>
                                          </p:val>
                                        </p:tav>
                                      </p:tavLst>
                                    </p:anim>
                                    <p:set>
                                      <p:cBhvr>
                                        <p:cTn id="248" dur="1" fill="hold">
                                          <p:stCondLst>
                                            <p:cond delay="499"/>
                                          </p:stCondLst>
                                        </p:cTn>
                                        <p:tgtEl>
                                          <p:spTgt spid="88175"/>
                                        </p:tgtEl>
                                        <p:attrNameLst>
                                          <p:attrName>style.visibility</p:attrName>
                                        </p:attrNameLst>
                                      </p:cBhvr>
                                      <p:to>
                                        <p:strVal val="hidden"/>
                                      </p:to>
                                    </p:set>
                                  </p:childTnLst>
                                </p:cTn>
                              </p:par>
                            </p:childTnLst>
                          </p:cTn>
                        </p:par>
                        <p:par>
                          <p:cTn id="249" fill="hold" nodeType="afterGroup">
                            <p:stCondLst>
                              <p:cond delay="2500"/>
                            </p:stCondLst>
                            <p:childTnLst>
                              <p:par>
                                <p:cTn id="250" presetID="21" presetClass="exit" presetSubtype="4" fill="hold" nodeType="afterEffect">
                                  <p:stCondLst>
                                    <p:cond delay="0"/>
                                  </p:stCondLst>
                                  <p:childTnLst>
                                    <p:animEffect transition="out" filter="wheel(4)">
                                      <p:cBhvr>
                                        <p:cTn id="251" dur="500"/>
                                        <p:tgtEl>
                                          <p:spTgt spid="88069"/>
                                        </p:tgtEl>
                                      </p:cBhvr>
                                    </p:animEffect>
                                    <p:set>
                                      <p:cBhvr>
                                        <p:cTn id="252" dur="1" fill="hold">
                                          <p:stCondLst>
                                            <p:cond delay="499"/>
                                          </p:stCondLst>
                                        </p:cTn>
                                        <p:tgtEl>
                                          <p:spTgt spid="88069"/>
                                        </p:tgtEl>
                                        <p:attrNameLst>
                                          <p:attrName>style.visibility</p:attrName>
                                        </p:attrNameLst>
                                      </p:cBhvr>
                                      <p:to>
                                        <p:strVal val="hidden"/>
                                      </p:to>
                                    </p:set>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grpId="2" nodeType="clickEffect">
                                  <p:stCondLst>
                                    <p:cond delay="0"/>
                                  </p:stCondLst>
                                  <p:childTnLst>
                                    <p:animEffect transition="out" filter="fade">
                                      <p:cBhvr>
                                        <p:cTn id="256" dur="500"/>
                                        <p:tgtEl>
                                          <p:spTgt spid="88175"/>
                                        </p:tgtEl>
                                      </p:cBhvr>
                                    </p:animEffect>
                                    <p:set>
                                      <p:cBhvr>
                                        <p:cTn id="257" dur="1" fill="hold">
                                          <p:stCondLst>
                                            <p:cond delay="499"/>
                                          </p:stCondLst>
                                        </p:cTn>
                                        <p:tgtEl>
                                          <p:spTgt spid="88175"/>
                                        </p:tgtEl>
                                        <p:attrNameLst>
                                          <p:attrName>style.visibility</p:attrName>
                                        </p:attrNameLst>
                                      </p:cBhvr>
                                      <p:to>
                                        <p:strVal val="hidden"/>
                                      </p:to>
                                    </p:set>
                                  </p:childTnLst>
                                </p:cTn>
                              </p:par>
                            </p:childTnLst>
                          </p:cTn>
                        </p:par>
                      </p:childTnLst>
                    </p:cTn>
                  </p:par>
                </p:childTnLst>
              </p:cTn>
              <p:nextCondLst>
                <p:cond evt="onClick" delay="0">
                  <p:tgtEl>
                    <p:spTgt spid="88086"/>
                  </p:tgtEl>
                </p:cond>
              </p:nextCondLst>
            </p:seq>
            <p:seq concurrent="1" nextAc="seek">
              <p:cTn id="258" restart="whenNotActive" fill="hold" evtFilter="cancelBubble" nodeType="interactiveSeq">
                <p:stCondLst>
                  <p:cond evt="onClick" delay="0">
                    <p:tgtEl>
                      <p:spTgt spid="88087"/>
                    </p:tgtEl>
                  </p:cond>
                </p:stCondLst>
                <p:endSync evt="end" delay="0">
                  <p:rtn val="all"/>
                </p:endSync>
                <p:childTnLst>
                  <p:par>
                    <p:cTn id="259" fill="hold" nodeType="clickPar">
                      <p:stCondLst>
                        <p:cond delay="0"/>
                      </p:stCondLst>
                      <p:childTnLst>
                        <p:par>
                          <p:cTn id="260" fill="hold" nodeType="withGroup">
                            <p:stCondLst>
                              <p:cond delay="0"/>
                            </p:stCondLst>
                            <p:childTnLst>
                              <p:par>
                                <p:cTn id="261" presetID="2" presetClass="entr" presetSubtype="4" fill="hold" grpId="0" nodeType="clickEffect">
                                  <p:stCondLst>
                                    <p:cond delay="0"/>
                                  </p:stCondLst>
                                  <p:childTnLst>
                                    <p:set>
                                      <p:cBhvr>
                                        <p:cTn id="262" dur="1" fill="hold">
                                          <p:stCondLst>
                                            <p:cond delay="0"/>
                                          </p:stCondLst>
                                        </p:cTn>
                                        <p:tgtEl>
                                          <p:spTgt spid="88183"/>
                                        </p:tgtEl>
                                        <p:attrNameLst>
                                          <p:attrName>style.visibility</p:attrName>
                                        </p:attrNameLst>
                                      </p:cBhvr>
                                      <p:to>
                                        <p:strVal val="visible"/>
                                      </p:to>
                                    </p:set>
                                    <p:anim calcmode="lin" valueType="num">
                                      <p:cBhvr additive="base">
                                        <p:cTn id="263" dur="500" fill="hold"/>
                                        <p:tgtEl>
                                          <p:spTgt spid="88183"/>
                                        </p:tgtEl>
                                        <p:attrNameLst>
                                          <p:attrName>ppt_x</p:attrName>
                                        </p:attrNameLst>
                                      </p:cBhvr>
                                      <p:tavLst>
                                        <p:tav tm="0">
                                          <p:val>
                                            <p:strVal val="#ppt_x"/>
                                          </p:val>
                                        </p:tav>
                                        <p:tav tm="100000">
                                          <p:val>
                                            <p:strVal val="#ppt_x"/>
                                          </p:val>
                                        </p:tav>
                                      </p:tavLst>
                                    </p:anim>
                                    <p:anim calcmode="lin" valueType="num">
                                      <p:cBhvr additive="base">
                                        <p:cTn id="264" dur="500" fill="hold"/>
                                        <p:tgtEl>
                                          <p:spTgt spid="881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61"/>
                                            </p:cond>
                                          </p:stCondLst>
                                          <p:endCondLst>
                                            <p:cond evt="onStopAudio" delay="0">
                                              <p:tgtEl>
                                                <p:sldTgt/>
                                              </p:tgtEl>
                                            </p:cond>
                                          </p:endCondLst>
                                        </p:cTn>
                                        <p:tgtEl>
                                          <p:sndTgt r:embed="rId2" name="Chon.WAV"/>
                                        </p:tgtEl>
                                      </p:cMediaNode>
                                    </p:audio>
                                  </p:subTnLst>
                                </p:cTn>
                              </p:par>
                            </p:childTnLst>
                          </p:cTn>
                        </p:par>
                      </p:childTnLst>
                    </p:cTn>
                  </p:par>
                  <p:par>
                    <p:cTn id="265" fill="hold" nodeType="clickPar">
                      <p:stCondLst>
                        <p:cond delay="indefinite"/>
                      </p:stCondLst>
                      <p:childTnLst>
                        <p:par>
                          <p:cTn id="266" fill="hold" nodeType="withGroup">
                            <p:stCondLst>
                              <p:cond delay="0"/>
                            </p:stCondLst>
                            <p:childTnLst>
                              <p:par>
                                <p:cTn id="267" presetID="21" presetClass="entr" presetSubtype="4" fill="hold" grpId="0" nodeType="clickEffect">
                                  <p:stCondLst>
                                    <p:cond delay="0"/>
                                  </p:stCondLst>
                                  <p:childTnLst>
                                    <p:set>
                                      <p:cBhvr>
                                        <p:cTn id="268" dur="1" fill="hold">
                                          <p:stCondLst>
                                            <p:cond delay="0"/>
                                          </p:stCondLst>
                                        </p:cTn>
                                        <p:tgtEl>
                                          <p:spTgt spid="88185"/>
                                        </p:tgtEl>
                                        <p:attrNameLst>
                                          <p:attrName>style.visibility</p:attrName>
                                        </p:attrNameLst>
                                      </p:cBhvr>
                                      <p:to>
                                        <p:strVal val="visible"/>
                                      </p:to>
                                    </p:set>
                                    <p:animEffect transition="in" filter="wheel(4)">
                                      <p:cBhvr>
                                        <p:cTn id="269" dur="500"/>
                                        <p:tgtEl>
                                          <p:spTgt spid="88185"/>
                                        </p:tgtEl>
                                      </p:cBhvr>
                                    </p:animEffect>
                                  </p:childTnLst>
                                </p:cTn>
                              </p:par>
                              <p:par>
                                <p:cTn id="270" presetID="21" presetClass="entr" presetSubtype="4" fill="hold" grpId="0" nodeType="withEffect">
                                  <p:stCondLst>
                                    <p:cond delay="0"/>
                                  </p:stCondLst>
                                  <p:childTnLst>
                                    <p:set>
                                      <p:cBhvr>
                                        <p:cTn id="271" dur="1" fill="hold">
                                          <p:stCondLst>
                                            <p:cond delay="0"/>
                                          </p:stCondLst>
                                        </p:cTn>
                                        <p:tgtEl>
                                          <p:spTgt spid="88184"/>
                                        </p:tgtEl>
                                        <p:attrNameLst>
                                          <p:attrName>style.visibility</p:attrName>
                                        </p:attrNameLst>
                                      </p:cBhvr>
                                      <p:to>
                                        <p:strVal val="visible"/>
                                      </p:to>
                                    </p:set>
                                    <p:animEffect transition="in" filter="wheel(4)">
                                      <p:cBhvr>
                                        <p:cTn id="272" dur="500"/>
                                        <p:tgtEl>
                                          <p:spTgt spid="88184"/>
                                        </p:tgtEl>
                                      </p:cBhvr>
                                    </p:animEffect>
                                  </p:childTnLst>
                                </p:cTn>
                              </p:par>
                              <p:par>
                                <p:cTn id="273" presetID="21" presetClass="entr" presetSubtype="4" fill="hold" grpId="0" nodeType="withEffect">
                                  <p:stCondLst>
                                    <p:cond delay="0"/>
                                  </p:stCondLst>
                                  <p:childTnLst>
                                    <p:set>
                                      <p:cBhvr>
                                        <p:cTn id="274" dur="1" fill="hold">
                                          <p:stCondLst>
                                            <p:cond delay="0"/>
                                          </p:stCondLst>
                                        </p:cTn>
                                        <p:tgtEl>
                                          <p:spTgt spid="88176"/>
                                        </p:tgtEl>
                                        <p:attrNameLst>
                                          <p:attrName>style.visibility</p:attrName>
                                        </p:attrNameLst>
                                      </p:cBhvr>
                                      <p:to>
                                        <p:strVal val="visible"/>
                                      </p:to>
                                    </p:set>
                                    <p:animEffect transition="in" filter="wheel(4)">
                                      <p:cBhvr>
                                        <p:cTn id="275" dur="500"/>
                                        <p:tgtEl>
                                          <p:spTgt spid="88176"/>
                                        </p:tgtEl>
                                      </p:cBhvr>
                                    </p:animEffect>
                                  </p:childTnLst>
                                </p:cTn>
                              </p:par>
                              <p:par>
                                <p:cTn id="276" presetID="21" presetClass="entr" presetSubtype="4" fill="hold" grpId="0" nodeType="withEffect">
                                  <p:stCondLst>
                                    <p:cond delay="0"/>
                                  </p:stCondLst>
                                  <p:childTnLst>
                                    <p:set>
                                      <p:cBhvr>
                                        <p:cTn id="277" dur="1" fill="hold">
                                          <p:stCondLst>
                                            <p:cond delay="0"/>
                                          </p:stCondLst>
                                        </p:cTn>
                                        <p:tgtEl>
                                          <p:spTgt spid="88177"/>
                                        </p:tgtEl>
                                        <p:attrNameLst>
                                          <p:attrName>style.visibility</p:attrName>
                                        </p:attrNameLst>
                                      </p:cBhvr>
                                      <p:to>
                                        <p:strVal val="visible"/>
                                      </p:to>
                                    </p:set>
                                    <p:animEffect transition="in" filter="wheel(4)">
                                      <p:cBhvr>
                                        <p:cTn id="278" dur="500"/>
                                        <p:tgtEl>
                                          <p:spTgt spid="88177"/>
                                        </p:tgtEl>
                                      </p:cBhvr>
                                    </p:animEffect>
                                  </p:childTnLst>
                                </p:cTn>
                              </p:par>
                              <p:par>
                                <p:cTn id="279" presetID="21" presetClass="entr" presetSubtype="4" fill="hold" grpId="0" nodeType="withEffect">
                                  <p:stCondLst>
                                    <p:cond delay="0"/>
                                  </p:stCondLst>
                                  <p:childTnLst>
                                    <p:set>
                                      <p:cBhvr>
                                        <p:cTn id="280" dur="1" fill="hold">
                                          <p:stCondLst>
                                            <p:cond delay="0"/>
                                          </p:stCondLst>
                                        </p:cTn>
                                        <p:tgtEl>
                                          <p:spTgt spid="88178"/>
                                        </p:tgtEl>
                                        <p:attrNameLst>
                                          <p:attrName>style.visibility</p:attrName>
                                        </p:attrNameLst>
                                      </p:cBhvr>
                                      <p:to>
                                        <p:strVal val="visible"/>
                                      </p:to>
                                    </p:set>
                                    <p:animEffect transition="in" filter="wheel(4)">
                                      <p:cBhvr>
                                        <p:cTn id="281" dur="500"/>
                                        <p:tgtEl>
                                          <p:spTgt spid="88178"/>
                                        </p:tgtEl>
                                      </p:cBhvr>
                                    </p:animEffect>
                                  </p:childTnLst>
                                </p:cTn>
                              </p:par>
                              <p:par>
                                <p:cTn id="282" presetID="21" presetClass="entr" presetSubtype="4" fill="hold" grpId="0" nodeType="withEffect">
                                  <p:stCondLst>
                                    <p:cond delay="0"/>
                                  </p:stCondLst>
                                  <p:childTnLst>
                                    <p:set>
                                      <p:cBhvr>
                                        <p:cTn id="283" dur="1" fill="hold">
                                          <p:stCondLst>
                                            <p:cond delay="0"/>
                                          </p:stCondLst>
                                        </p:cTn>
                                        <p:tgtEl>
                                          <p:spTgt spid="88180"/>
                                        </p:tgtEl>
                                        <p:attrNameLst>
                                          <p:attrName>style.visibility</p:attrName>
                                        </p:attrNameLst>
                                      </p:cBhvr>
                                      <p:to>
                                        <p:strVal val="visible"/>
                                      </p:to>
                                    </p:set>
                                    <p:animEffect transition="in" filter="wheel(4)">
                                      <p:cBhvr>
                                        <p:cTn id="284" dur="500"/>
                                        <p:tgtEl>
                                          <p:spTgt spid="88180"/>
                                        </p:tgtEl>
                                      </p:cBhvr>
                                    </p:animEffect>
                                  </p:childTnLst>
                                </p:cTn>
                              </p:par>
                            </p:childTnLst>
                          </p:cTn>
                        </p:par>
                        <p:par>
                          <p:cTn id="285" fill="hold" nodeType="afterGroup">
                            <p:stCondLst>
                              <p:cond delay="500"/>
                            </p:stCondLst>
                            <p:childTnLst>
                              <p:par>
                                <p:cTn id="286" presetID="2" presetClass="exit" presetSubtype="4" fill="hold" grpId="1" nodeType="afterEffect">
                                  <p:stCondLst>
                                    <p:cond delay="0"/>
                                  </p:stCondLst>
                                  <p:childTnLst>
                                    <p:anim calcmode="lin" valueType="num">
                                      <p:cBhvr additive="base">
                                        <p:cTn id="287" dur="500"/>
                                        <p:tgtEl>
                                          <p:spTgt spid="88183"/>
                                        </p:tgtEl>
                                        <p:attrNameLst>
                                          <p:attrName>ppt_x</p:attrName>
                                        </p:attrNameLst>
                                      </p:cBhvr>
                                      <p:tavLst>
                                        <p:tav tm="0">
                                          <p:val>
                                            <p:strVal val="ppt_x"/>
                                          </p:val>
                                        </p:tav>
                                        <p:tav tm="100000">
                                          <p:val>
                                            <p:strVal val="ppt_x"/>
                                          </p:val>
                                        </p:tav>
                                      </p:tavLst>
                                    </p:anim>
                                    <p:anim calcmode="lin" valueType="num">
                                      <p:cBhvr additive="base">
                                        <p:cTn id="288" dur="500"/>
                                        <p:tgtEl>
                                          <p:spTgt spid="88183"/>
                                        </p:tgtEl>
                                        <p:attrNameLst>
                                          <p:attrName>ppt_y</p:attrName>
                                        </p:attrNameLst>
                                      </p:cBhvr>
                                      <p:tavLst>
                                        <p:tav tm="0">
                                          <p:val>
                                            <p:strVal val="ppt_y"/>
                                          </p:val>
                                        </p:tav>
                                        <p:tav tm="100000">
                                          <p:val>
                                            <p:strVal val="1+ppt_h/2"/>
                                          </p:val>
                                        </p:tav>
                                      </p:tavLst>
                                    </p:anim>
                                    <p:set>
                                      <p:cBhvr>
                                        <p:cTn id="289" dur="1" fill="hold">
                                          <p:stCondLst>
                                            <p:cond delay="499"/>
                                          </p:stCondLst>
                                        </p:cTn>
                                        <p:tgtEl>
                                          <p:spTgt spid="88183"/>
                                        </p:tgtEl>
                                        <p:attrNameLst>
                                          <p:attrName>style.visibility</p:attrName>
                                        </p:attrNameLst>
                                      </p:cBhvr>
                                      <p:to>
                                        <p:strVal val="hidden"/>
                                      </p:to>
                                    </p:set>
                                  </p:childTnLst>
                                </p:cTn>
                              </p:par>
                            </p:childTnLst>
                          </p:cTn>
                        </p:par>
                        <p:par>
                          <p:cTn id="290" fill="hold" nodeType="afterGroup">
                            <p:stCondLst>
                              <p:cond delay="1000"/>
                            </p:stCondLst>
                            <p:childTnLst>
                              <p:par>
                                <p:cTn id="291" presetID="8" presetClass="exit" presetSubtype="16" fill="hold" nodeType="afterEffect">
                                  <p:stCondLst>
                                    <p:cond delay="0"/>
                                  </p:stCondLst>
                                  <p:childTnLst>
                                    <p:animEffect transition="out" filter="diamond(in)">
                                      <p:cBhvr>
                                        <p:cTn id="292" dur="500"/>
                                        <p:tgtEl>
                                          <p:spTgt spid="88070"/>
                                        </p:tgtEl>
                                      </p:cBhvr>
                                    </p:animEffect>
                                    <p:set>
                                      <p:cBhvr>
                                        <p:cTn id="293" dur="1" fill="hold">
                                          <p:stCondLst>
                                            <p:cond delay="499"/>
                                          </p:stCondLst>
                                        </p:cTn>
                                        <p:tgtEl>
                                          <p:spTgt spid="88070"/>
                                        </p:tgtEl>
                                        <p:attrNameLst>
                                          <p:attrName>style.visibility</p:attrName>
                                        </p:attrNameLst>
                                      </p:cBhvr>
                                      <p:to>
                                        <p:strVal val="hidden"/>
                                      </p:to>
                                    </p:set>
                                  </p:childTnLst>
                                </p:cTn>
                              </p:par>
                            </p:childTnLst>
                          </p:cTn>
                        </p:par>
                      </p:childTnLst>
                    </p:cTn>
                  </p:par>
                </p:childTnLst>
              </p:cTn>
              <p:nextCondLst>
                <p:cond evt="onClick" delay="0">
                  <p:tgtEl>
                    <p:spTgt spid="88087"/>
                  </p:tgtEl>
                </p:cond>
              </p:nextCondLst>
            </p:seq>
            <p:seq concurrent="1" nextAc="seek">
              <p:cTn id="294" restart="whenNotActive" fill="hold" evtFilter="cancelBubble" nodeType="interactiveSeq">
                <p:stCondLst>
                  <p:cond evt="onClick" delay="0">
                    <p:tgtEl>
                      <p:spTgt spid="88088"/>
                    </p:tgtEl>
                  </p:cond>
                </p:stCondLst>
                <p:endSync evt="end" delay="0">
                  <p:rtn val="all"/>
                </p:endSync>
                <p:childTnLst>
                  <p:par>
                    <p:cTn id="295" fill="hold" nodeType="clickPar">
                      <p:stCondLst>
                        <p:cond delay="0"/>
                      </p:stCondLst>
                      <p:childTnLst>
                        <p:par>
                          <p:cTn id="296" fill="hold" nodeType="withGroup">
                            <p:stCondLst>
                              <p:cond delay="0"/>
                            </p:stCondLst>
                            <p:childTnLst>
                              <p:par>
                                <p:cTn id="297" presetID="8" presetClass="entr" presetSubtype="16" fill="hold" grpId="0" nodeType="clickEffect">
                                  <p:stCondLst>
                                    <p:cond delay="0"/>
                                  </p:stCondLst>
                                  <p:childTnLst>
                                    <p:set>
                                      <p:cBhvr>
                                        <p:cTn id="298" dur="1" fill="hold">
                                          <p:stCondLst>
                                            <p:cond delay="0"/>
                                          </p:stCondLst>
                                        </p:cTn>
                                        <p:tgtEl>
                                          <p:spTgt spid="88196"/>
                                        </p:tgtEl>
                                        <p:attrNameLst>
                                          <p:attrName>style.visibility</p:attrName>
                                        </p:attrNameLst>
                                      </p:cBhvr>
                                      <p:to>
                                        <p:strVal val="visible"/>
                                      </p:to>
                                    </p:set>
                                    <p:animEffect transition="in" filter="diamond(in)">
                                      <p:cBhvr>
                                        <p:cTn id="299" dur="500"/>
                                        <p:tgtEl>
                                          <p:spTgt spid="88196"/>
                                        </p:tgtEl>
                                      </p:cBhvr>
                                    </p:animEffect>
                                  </p:childTnLst>
                                  <p:subTnLst>
                                    <p:audio>
                                      <p:cMediaNode>
                                        <p:cTn display="0" masterRel="sameClick">
                                          <p:stCondLst>
                                            <p:cond evt="begin" delay="0">
                                              <p:tn val="297"/>
                                            </p:cond>
                                          </p:stCondLst>
                                          <p:endCondLst>
                                            <p:cond evt="onStopAudio" delay="0">
                                              <p:tgtEl>
                                                <p:sldTgt/>
                                              </p:tgtEl>
                                            </p:cond>
                                          </p:endCondLst>
                                        </p:cTn>
                                        <p:tgtEl>
                                          <p:sndTgt r:embed="rId2" name="Chon.WAV"/>
                                        </p:tgtEl>
                                      </p:cMediaNode>
                                    </p:audio>
                                  </p:subTnLst>
                                </p:cTn>
                              </p:par>
                            </p:childTnLst>
                          </p:cTn>
                        </p:par>
                      </p:childTnLst>
                    </p:cTn>
                  </p:par>
                  <p:par>
                    <p:cTn id="300" fill="hold">
                      <p:stCondLst>
                        <p:cond delay="indefinite"/>
                      </p:stCondLst>
                      <p:childTnLst>
                        <p:par>
                          <p:cTn id="301" fill="hold">
                            <p:stCondLst>
                              <p:cond delay="0"/>
                            </p:stCondLst>
                            <p:childTnLst>
                              <p:par>
                                <p:cTn id="302" presetID="55" presetClass="entr" presetSubtype="0" fill="hold" grpId="0" nodeType="clickEffect">
                                  <p:stCondLst>
                                    <p:cond delay="0"/>
                                  </p:stCondLst>
                                  <p:childTnLst>
                                    <p:set>
                                      <p:cBhvr>
                                        <p:cTn id="303" dur="1" fill="hold">
                                          <p:stCondLst>
                                            <p:cond delay="0"/>
                                          </p:stCondLst>
                                        </p:cTn>
                                        <p:tgtEl>
                                          <p:spTgt spid="88154"/>
                                        </p:tgtEl>
                                        <p:attrNameLst>
                                          <p:attrName>style.visibility</p:attrName>
                                        </p:attrNameLst>
                                      </p:cBhvr>
                                      <p:to>
                                        <p:strVal val="visible"/>
                                      </p:to>
                                    </p:set>
                                    <p:anim calcmode="lin" valueType="num">
                                      <p:cBhvr>
                                        <p:cTn id="304" dur="1000" fill="hold"/>
                                        <p:tgtEl>
                                          <p:spTgt spid="88154"/>
                                        </p:tgtEl>
                                        <p:attrNameLst>
                                          <p:attrName>ppt_w</p:attrName>
                                        </p:attrNameLst>
                                      </p:cBhvr>
                                      <p:tavLst>
                                        <p:tav tm="0">
                                          <p:val>
                                            <p:strVal val="#ppt_w*0.70"/>
                                          </p:val>
                                        </p:tav>
                                        <p:tav tm="100000">
                                          <p:val>
                                            <p:strVal val="#ppt_w"/>
                                          </p:val>
                                        </p:tav>
                                      </p:tavLst>
                                    </p:anim>
                                    <p:anim calcmode="lin" valueType="num">
                                      <p:cBhvr>
                                        <p:cTn id="305" dur="1000" fill="hold"/>
                                        <p:tgtEl>
                                          <p:spTgt spid="88154"/>
                                        </p:tgtEl>
                                        <p:attrNameLst>
                                          <p:attrName>ppt_h</p:attrName>
                                        </p:attrNameLst>
                                      </p:cBhvr>
                                      <p:tavLst>
                                        <p:tav tm="0">
                                          <p:val>
                                            <p:strVal val="#ppt_h"/>
                                          </p:val>
                                        </p:tav>
                                        <p:tav tm="100000">
                                          <p:val>
                                            <p:strVal val="#ppt_h"/>
                                          </p:val>
                                        </p:tav>
                                      </p:tavLst>
                                    </p:anim>
                                    <p:animEffect transition="in" filter="fade">
                                      <p:cBhvr>
                                        <p:cTn id="306" dur="1000"/>
                                        <p:tgtEl>
                                          <p:spTgt spid="88154"/>
                                        </p:tgtEl>
                                      </p:cBhvr>
                                    </p:animEffect>
                                  </p:childTnLst>
                                </p:cTn>
                              </p:par>
                              <p:par>
                                <p:cTn id="307" presetID="55" presetClass="entr" presetSubtype="0" fill="hold" grpId="0" nodeType="withEffect">
                                  <p:stCondLst>
                                    <p:cond delay="0"/>
                                  </p:stCondLst>
                                  <p:childTnLst>
                                    <p:set>
                                      <p:cBhvr>
                                        <p:cTn id="308" dur="1" fill="hold">
                                          <p:stCondLst>
                                            <p:cond delay="0"/>
                                          </p:stCondLst>
                                        </p:cTn>
                                        <p:tgtEl>
                                          <p:spTgt spid="88155"/>
                                        </p:tgtEl>
                                        <p:attrNameLst>
                                          <p:attrName>style.visibility</p:attrName>
                                        </p:attrNameLst>
                                      </p:cBhvr>
                                      <p:to>
                                        <p:strVal val="visible"/>
                                      </p:to>
                                    </p:set>
                                    <p:anim calcmode="lin" valueType="num">
                                      <p:cBhvr>
                                        <p:cTn id="309" dur="1000" fill="hold"/>
                                        <p:tgtEl>
                                          <p:spTgt spid="88155"/>
                                        </p:tgtEl>
                                        <p:attrNameLst>
                                          <p:attrName>ppt_w</p:attrName>
                                        </p:attrNameLst>
                                      </p:cBhvr>
                                      <p:tavLst>
                                        <p:tav tm="0">
                                          <p:val>
                                            <p:strVal val="#ppt_w*0.70"/>
                                          </p:val>
                                        </p:tav>
                                        <p:tav tm="100000">
                                          <p:val>
                                            <p:strVal val="#ppt_w"/>
                                          </p:val>
                                        </p:tav>
                                      </p:tavLst>
                                    </p:anim>
                                    <p:anim calcmode="lin" valueType="num">
                                      <p:cBhvr>
                                        <p:cTn id="310" dur="1000" fill="hold"/>
                                        <p:tgtEl>
                                          <p:spTgt spid="88155"/>
                                        </p:tgtEl>
                                        <p:attrNameLst>
                                          <p:attrName>ppt_h</p:attrName>
                                        </p:attrNameLst>
                                      </p:cBhvr>
                                      <p:tavLst>
                                        <p:tav tm="0">
                                          <p:val>
                                            <p:strVal val="#ppt_h"/>
                                          </p:val>
                                        </p:tav>
                                        <p:tav tm="100000">
                                          <p:val>
                                            <p:strVal val="#ppt_h"/>
                                          </p:val>
                                        </p:tav>
                                      </p:tavLst>
                                    </p:anim>
                                    <p:animEffect transition="in" filter="fade">
                                      <p:cBhvr>
                                        <p:cTn id="311" dur="1000"/>
                                        <p:tgtEl>
                                          <p:spTgt spid="88155"/>
                                        </p:tgtEl>
                                      </p:cBhvr>
                                    </p:animEffect>
                                  </p:childTnLst>
                                </p:cTn>
                              </p:par>
                              <p:par>
                                <p:cTn id="312" presetID="55" presetClass="entr" presetSubtype="0" fill="hold" nodeType="withEffect">
                                  <p:stCondLst>
                                    <p:cond delay="0"/>
                                  </p:stCondLst>
                                  <p:childTnLst>
                                    <p:set>
                                      <p:cBhvr>
                                        <p:cTn id="313" dur="1" fill="hold">
                                          <p:stCondLst>
                                            <p:cond delay="0"/>
                                          </p:stCondLst>
                                        </p:cTn>
                                        <p:tgtEl>
                                          <p:spTgt spid="88156"/>
                                        </p:tgtEl>
                                        <p:attrNameLst>
                                          <p:attrName>style.visibility</p:attrName>
                                        </p:attrNameLst>
                                      </p:cBhvr>
                                      <p:to>
                                        <p:strVal val="visible"/>
                                      </p:to>
                                    </p:set>
                                    <p:anim calcmode="lin" valueType="num">
                                      <p:cBhvr>
                                        <p:cTn id="314" dur="1000" fill="hold"/>
                                        <p:tgtEl>
                                          <p:spTgt spid="88156"/>
                                        </p:tgtEl>
                                        <p:attrNameLst>
                                          <p:attrName>ppt_w</p:attrName>
                                        </p:attrNameLst>
                                      </p:cBhvr>
                                      <p:tavLst>
                                        <p:tav tm="0">
                                          <p:val>
                                            <p:strVal val="#ppt_w*0.70"/>
                                          </p:val>
                                        </p:tav>
                                        <p:tav tm="100000">
                                          <p:val>
                                            <p:strVal val="#ppt_w"/>
                                          </p:val>
                                        </p:tav>
                                      </p:tavLst>
                                    </p:anim>
                                    <p:anim calcmode="lin" valueType="num">
                                      <p:cBhvr>
                                        <p:cTn id="315" dur="1000" fill="hold"/>
                                        <p:tgtEl>
                                          <p:spTgt spid="88156"/>
                                        </p:tgtEl>
                                        <p:attrNameLst>
                                          <p:attrName>ppt_h</p:attrName>
                                        </p:attrNameLst>
                                      </p:cBhvr>
                                      <p:tavLst>
                                        <p:tav tm="0">
                                          <p:val>
                                            <p:strVal val="#ppt_h"/>
                                          </p:val>
                                        </p:tav>
                                        <p:tav tm="100000">
                                          <p:val>
                                            <p:strVal val="#ppt_h"/>
                                          </p:val>
                                        </p:tav>
                                      </p:tavLst>
                                    </p:anim>
                                    <p:animEffect transition="in" filter="fade">
                                      <p:cBhvr>
                                        <p:cTn id="316" dur="1000"/>
                                        <p:tgtEl>
                                          <p:spTgt spid="88156"/>
                                        </p:tgtEl>
                                      </p:cBhvr>
                                    </p:animEffect>
                                  </p:childTnLst>
                                </p:cTn>
                              </p:par>
                              <p:par>
                                <p:cTn id="317" presetID="55" presetClass="entr" presetSubtype="0" fill="hold" nodeType="withEffect">
                                  <p:stCondLst>
                                    <p:cond delay="0"/>
                                  </p:stCondLst>
                                  <p:childTnLst>
                                    <p:set>
                                      <p:cBhvr>
                                        <p:cTn id="318" dur="1" fill="hold">
                                          <p:stCondLst>
                                            <p:cond delay="0"/>
                                          </p:stCondLst>
                                        </p:cTn>
                                        <p:tgtEl>
                                          <p:spTgt spid="88157"/>
                                        </p:tgtEl>
                                        <p:attrNameLst>
                                          <p:attrName>style.visibility</p:attrName>
                                        </p:attrNameLst>
                                      </p:cBhvr>
                                      <p:to>
                                        <p:strVal val="visible"/>
                                      </p:to>
                                    </p:set>
                                    <p:anim calcmode="lin" valueType="num">
                                      <p:cBhvr>
                                        <p:cTn id="319" dur="1000" fill="hold"/>
                                        <p:tgtEl>
                                          <p:spTgt spid="88157"/>
                                        </p:tgtEl>
                                        <p:attrNameLst>
                                          <p:attrName>ppt_w</p:attrName>
                                        </p:attrNameLst>
                                      </p:cBhvr>
                                      <p:tavLst>
                                        <p:tav tm="0">
                                          <p:val>
                                            <p:strVal val="#ppt_w*0.70"/>
                                          </p:val>
                                        </p:tav>
                                        <p:tav tm="100000">
                                          <p:val>
                                            <p:strVal val="#ppt_w"/>
                                          </p:val>
                                        </p:tav>
                                      </p:tavLst>
                                    </p:anim>
                                    <p:anim calcmode="lin" valueType="num">
                                      <p:cBhvr>
                                        <p:cTn id="320" dur="1000" fill="hold"/>
                                        <p:tgtEl>
                                          <p:spTgt spid="88157"/>
                                        </p:tgtEl>
                                        <p:attrNameLst>
                                          <p:attrName>ppt_h</p:attrName>
                                        </p:attrNameLst>
                                      </p:cBhvr>
                                      <p:tavLst>
                                        <p:tav tm="0">
                                          <p:val>
                                            <p:strVal val="#ppt_h"/>
                                          </p:val>
                                        </p:tav>
                                        <p:tav tm="100000">
                                          <p:val>
                                            <p:strVal val="#ppt_h"/>
                                          </p:val>
                                        </p:tav>
                                      </p:tavLst>
                                    </p:anim>
                                    <p:animEffect transition="in" filter="fade">
                                      <p:cBhvr>
                                        <p:cTn id="321" dur="1000"/>
                                        <p:tgtEl>
                                          <p:spTgt spid="88157"/>
                                        </p:tgtEl>
                                      </p:cBhvr>
                                    </p:animEffect>
                                  </p:childTnLst>
                                </p:cTn>
                              </p:par>
                              <p:par>
                                <p:cTn id="322" presetID="55" presetClass="entr" presetSubtype="0" fill="hold" nodeType="withEffect">
                                  <p:stCondLst>
                                    <p:cond delay="0"/>
                                  </p:stCondLst>
                                  <p:childTnLst>
                                    <p:set>
                                      <p:cBhvr>
                                        <p:cTn id="323" dur="1" fill="hold">
                                          <p:stCondLst>
                                            <p:cond delay="0"/>
                                          </p:stCondLst>
                                        </p:cTn>
                                        <p:tgtEl>
                                          <p:spTgt spid="88197"/>
                                        </p:tgtEl>
                                        <p:attrNameLst>
                                          <p:attrName>style.visibility</p:attrName>
                                        </p:attrNameLst>
                                      </p:cBhvr>
                                      <p:to>
                                        <p:strVal val="visible"/>
                                      </p:to>
                                    </p:set>
                                    <p:anim calcmode="lin" valueType="num">
                                      <p:cBhvr>
                                        <p:cTn id="324" dur="1000" fill="hold"/>
                                        <p:tgtEl>
                                          <p:spTgt spid="88197"/>
                                        </p:tgtEl>
                                        <p:attrNameLst>
                                          <p:attrName>ppt_w</p:attrName>
                                        </p:attrNameLst>
                                      </p:cBhvr>
                                      <p:tavLst>
                                        <p:tav tm="0">
                                          <p:val>
                                            <p:strVal val="#ppt_w*0.70"/>
                                          </p:val>
                                        </p:tav>
                                        <p:tav tm="100000">
                                          <p:val>
                                            <p:strVal val="#ppt_w"/>
                                          </p:val>
                                        </p:tav>
                                      </p:tavLst>
                                    </p:anim>
                                    <p:anim calcmode="lin" valueType="num">
                                      <p:cBhvr>
                                        <p:cTn id="325" dur="1000" fill="hold"/>
                                        <p:tgtEl>
                                          <p:spTgt spid="88197"/>
                                        </p:tgtEl>
                                        <p:attrNameLst>
                                          <p:attrName>ppt_h</p:attrName>
                                        </p:attrNameLst>
                                      </p:cBhvr>
                                      <p:tavLst>
                                        <p:tav tm="0">
                                          <p:val>
                                            <p:strVal val="#ppt_h"/>
                                          </p:val>
                                        </p:tav>
                                        <p:tav tm="100000">
                                          <p:val>
                                            <p:strVal val="#ppt_h"/>
                                          </p:val>
                                        </p:tav>
                                      </p:tavLst>
                                    </p:anim>
                                    <p:animEffect transition="in" filter="fade">
                                      <p:cBhvr>
                                        <p:cTn id="326" dur="1000"/>
                                        <p:tgtEl>
                                          <p:spTgt spid="88197"/>
                                        </p:tgtEl>
                                      </p:cBhvr>
                                    </p:animEffect>
                                  </p:childTnLst>
                                </p:cTn>
                              </p:par>
                              <p:par>
                                <p:cTn id="327" presetID="55" presetClass="entr" presetSubtype="0" fill="hold" nodeType="withEffect">
                                  <p:stCondLst>
                                    <p:cond delay="0"/>
                                  </p:stCondLst>
                                  <p:childTnLst>
                                    <p:set>
                                      <p:cBhvr>
                                        <p:cTn id="328" dur="1" fill="hold">
                                          <p:stCondLst>
                                            <p:cond delay="0"/>
                                          </p:stCondLst>
                                        </p:cTn>
                                        <p:tgtEl>
                                          <p:spTgt spid="88199"/>
                                        </p:tgtEl>
                                        <p:attrNameLst>
                                          <p:attrName>style.visibility</p:attrName>
                                        </p:attrNameLst>
                                      </p:cBhvr>
                                      <p:to>
                                        <p:strVal val="visible"/>
                                      </p:to>
                                    </p:set>
                                    <p:anim calcmode="lin" valueType="num">
                                      <p:cBhvr>
                                        <p:cTn id="329" dur="1000" fill="hold"/>
                                        <p:tgtEl>
                                          <p:spTgt spid="88199"/>
                                        </p:tgtEl>
                                        <p:attrNameLst>
                                          <p:attrName>ppt_w</p:attrName>
                                        </p:attrNameLst>
                                      </p:cBhvr>
                                      <p:tavLst>
                                        <p:tav tm="0">
                                          <p:val>
                                            <p:strVal val="#ppt_w*0.70"/>
                                          </p:val>
                                        </p:tav>
                                        <p:tav tm="100000">
                                          <p:val>
                                            <p:strVal val="#ppt_w"/>
                                          </p:val>
                                        </p:tav>
                                      </p:tavLst>
                                    </p:anim>
                                    <p:anim calcmode="lin" valueType="num">
                                      <p:cBhvr>
                                        <p:cTn id="330" dur="1000" fill="hold"/>
                                        <p:tgtEl>
                                          <p:spTgt spid="88199"/>
                                        </p:tgtEl>
                                        <p:attrNameLst>
                                          <p:attrName>ppt_h</p:attrName>
                                        </p:attrNameLst>
                                      </p:cBhvr>
                                      <p:tavLst>
                                        <p:tav tm="0">
                                          <p:val>
                                            <p:strVal val="#ppt_h"/>
                                          </p:val>
                                        </p:tav>
                                        <p:tav tm="100000">
                                          <p:val>
                                            <p:strVal val="#ppt_h"/>
                                          </p:val>
                                        </p:tav>
                                      </p:tavLst>
                                    </p:anim>
                                    <p:animEffect transition="in" filter="fade">
                                      <p:cBhvr>
                                        <p:cTn id="331" dur="1000"/>
                                        <p:tgtEl>
                                          <p:spTgt spid="88199"/>
                                        </p:tgtEl>
                                      </p:cBhvr>
                                    </p:animEffect>
                                  </p:childTnLst>
                                </p:cTn>
                              </p:par>
                            </p:childTnLst>
                          </p:cTn>
                        </p:par>
                        <p:par>
                          <p:cTn id="332" fill="hold" nodeType="afterGroup">
                            <p:stCondLst>
                              <p:cond delay="1000"/>
                            </p:stCondLst>
                            <p:childTnLst>
                              <p:par>
                                <p:cTn id="333" presetID="4" presetClass="exit" presetSubtype="16" fill="hold" nodeType="afterEffect">
                                  <p:stCondLst>
                                    <p:cond delay="0"/>
                                  </p:stCondLst>
                                  <p:childTnLst>
                                    <p:animEffect transition="out" filter="box(in)">
                                      <p:cBhvr>
                                        <p:cTn id="334" dur="500"/>
                                        <p:tgtEl>
                                          <p:spTgt spid="88196"/>
                                        </p:tgtEl>
                                      </p:cBhvr>
                                    </p:animEffect>
                                    <p:set>
                                      <p:cBhvr>
                                        <p:cTn id="335" dur="1" fill="hold">
                                          <p:stCondLst>
                                            <p:cond delay="499"/>
                                          </p:stCondLst>
                                        </p:cTn>
                                        <p:tgtEl>
                                          <p:spTgt spid="88196"/>
                                        </p:tgtEl>
                                        <p:attrNameLst>
                                          <p:attrName>style.visibility</p:attrName>
                                        </p:attrNameLst>
                                      </p:cBhvr>
                                      <p:to>
                                        <p:strVal val="hidden"/>
                                      </p:to>
                                    </p:set>
                                  </p:childTnLst>
                                </p:cTn>
                              </p:par>
                              <p:par>
                                <p:cTn id="336" presetID="21" presetClass="exit" presetSubtype="4" fill="hold" nodeType="withEffect">
                                  <p:stCondLst>
                                    <p:cond delay="0"/>
                                  </p:stCondLst>
                                  <p:childTnLst>
                                    <p:animEffect transition="out" filter="wheel(4)">
                                      <p:cBhvr>
                                        <p:cTn id="337" dur="500"/>
                                        <p:tgtEl>
                                          <p:spTgt spid="88071"/>
                                        </p:tgtEl>
                                      </p:cBhvr>
                                    </p:animEffect>
                                    <p:set>
                                      <p:cBhvr>
                                        <p:cTn id="338" dur="1" fill="hold">
                                          <p:stCondLst>
                                            <p:cond delay="499"/>
                                          </p:stCondLst>
                                        </p:cTn>
                                        <p:tgtEl>
                                          <p:spTgt spid="88071"/>
                                        </p:tgtEl>
                                        <p:attrNameLst>
                                          <p:attrName>style.visibility</p:attrName>
                                        </p:attrNameLst>
                                      </p:cBhvr>
                                      <p:to>
                                        <p:strVal val="hidden"/>
                                      </p:to>
                                    </p:set>
                                  </p:childTnLst>
                                </p:cTn>
                              </p:par>
                            </p:childTnLst>
                          </p:cTn>
                        </p:par>
                      </p:childTnLst>
                    </p:cTn>
                  </p:par>
                </p:childTnLst>
              </p:cTn>
              <p:nextCondLst>
                <p:cond evt="onClick" delay="0">
                  <p:tgtEl>
                    <p:spTgt spid="88088"/>
                  </p:tgtEl>
                </p:cond>
              </p:nextCondLst>
            </p:seq>
            <p:seq concurrent="1" nextAc="seek">
              <p:cTn id="339" restart="whenNotActive" fill="hold" evtFilter="cancelBubble" nodeType="interactiveSeq">
                <p:stCondLst>
                  <p:cond evt="onClick" delay="0">
                    <p:tgtEl>
                      <p:spTgt spid="88167"/>
                    </p:tgtEl>
                  </p:cond>
                </p:stCondLst>
                <p:endSync evt="end" delay="0">
                  <p:rtn val="all"/>
                </p:endSync>
                <p:childTnLst>
                  <p:par>
                    <p:cTn id="340" fill="hold" nodeType="clickPar">
                      <p:stCondLst>
                        <p:cond delay="0"/>
                      </p:stCondLst>
                      <p:childTnLst>
                        <p:par>
                          <p:cTn id="341" fill="hold" nodeType="withGroup">
                            <p:stCondLst>
                              <p:cond delay="0"/>
                            </p:stCondLst>
                            <p:childTnLst>
                              <p:par>
                                <p:cTn id="342" presetID="20" presetClass="entr" presetSubtype="0" fill="hold" grpId="0" nodeType="clickEffect">
                                  <p:stCondLst>
                                    <p:cond delay="0"/>
                                  </p:stCondLst>
                                  <p:childTnLst>
                                    <p:set>
                                      <p:cBhvr>
                                        <p:cTn id="343" dur="1" fill="hold">
                                          <p:stCondLst>
                                            <p:cond delay="0"/>
                                          </p:stCondLst>
                                        </p:cTn>
                                        <p:tgtEl>
                                          <p:spTgt spid="88201"/>
                                        </p:tgtEl>
                                        <p:attrNameLst>
                                          <p:attrName>style.visibility</p:attrName>
                                        </p:attrNameLst>
                                      </p:cBhvr>
                                      <p:to>
                                        <p:strVal val="visible"/>
                                      </p:to>
                                    </p:set>
                                    <p:animEffect transition="in" filter="wedge">
                                      <p:cBhvr>
                                        <p:cTn id="344" dur="500"/>
                                        <p:tgtEl>
                                          <p:spTgt spid="88201"/>
                                        </p:tgtEl>
                                      </p:cBhvr>
                                    </p:animEffect>
                                  </p:childTnLst>
                                  <p:subTnLst>
                                    <p:audio>
                                      <p:cMediaNode>
                                        <p:cTn display="0" masterRel="sameClick">
                                          <p:stCondLst>
                                            <p:cond evt="begin" delay="0">
                                              <p:tn val="342"/>
                                            </p:cond>
                                          </p:stCondLst>
                                          <p:endCondLst>
                                            <p:cond evt="onStopAudio" delay="0">
                                              <p:tgtEl>
                                                <p:sldTgt/>
                                              </p:tgtEl>
                                            </p:cond>
                                          </p:endCondLst>
                                        </p:cTn>
                                        <p:tgtEl>
                                          <p:sndTgt r:embed="rId2" name="Chon.WAV"/>
                                        </p:tgtEl>
                                      </p:cMediaNode>
                                    </p:audio>
                                  </p:subTnLst>
                                </p:cTn>
                              </p:par>
                            </p:childTnLst>
                          </p:cTn>
                        </p:par>
                      </p:childTnLst>
                    </p:cTn>
                  </p:par>
                  <p:par>
                    <p:cTn id="345" fill="hold" nodeType="clickPar">
                      <p:stCondLst>
                        <p:cond delay="indefinite"/>
                      </p:stCondLst>
                      <p:childTnLst>
                        <p:par>
                          <p:cTn id="346" fill="hold" nodeType="withGroup">
                            <p:stCondLst>
                              <p:cond delay="0"/>
                            </p:stCondLst>
                            <p:childTnLst>
                              <p:par>
                                <p:cTn id="347" presetID="2" presetClass="entr" presetSubtype="4" fill="hold" grpId="1" nodeType="clickEffect">
                                  <p:stCondLst>
                                    <p:cond delay="0"/>
                                  </p:stCondLst>
                                  <p:childTnLst>
                                    <p:set>
                                      <p:cBhvr>
                                        <p:cTn id="348" dur="1" fill="hold">
                                          <p:stCondLst>
                                            <p:cond delay="0"/>
                                          </p:stCondLst>
                                        </p:cTn>
                                        <p:tgtEl>
                                          <p:spTgt spid="88164"/>
                                        </p:tgtEl>
                                        <p:attrNameLst>
                                          <p:attrName>style.visibility</p:attrName>
                                        </p:attrNameLst>
                                      </p:cBhvr>
                                      <p:to>
                                        <p:strVal val="visible"/>
                                      </p:to>
                                    </p:set>
                                    <p:anim calcmode="lin" valueType="num">
                                      <p:cBhvr additive="base">
                                        <p:cTn id="349" dur="500" fill="hold"/>
                                        <p:tgtEl>
                                          <p:spTgt spid="88164"/>
                                        </p:tgtEl>
                                        <p:attrNameLst>
                                          <p:attrName>ppt_x</p:attrName>
                                        </p:attrNameLst>
                                      </p:cBhvr>
                                      <p:tavLst>
                                        <p:tav tm="0">
                                          <p:val>
                                            <p:strVal val="#ppt_x"/>
                                          </p:val>
                                        </p:tav>
                                        <p:tav tm="100000">
                                          <p:val>
                                            <p:strVal val="#ppt_x"/>
                                          </p:val>
                                        </p:tav>
                                      </p:tavLst>
                                    </p:anim>
                                    <p:anim calcmode="lin" valueType="num">
                                      <p:cBhvr additive="base">
                                        <p:cTn id="350" dur="500" fill="hold"/>
                                        <p:tgtEl>
                                          <p:spTgt spid="88164"/>
                                        </p:tgtEl>
                                        <p:attrNameLst>
                                          <p:attrName>ppt_y</p:attrName>
                                        </p:attrNameLst>
                                      </p:cBhvr>
                                      <p:tavLst>
                                        <p:tav tm="0">
                                          <p:val>
                                            <p:strVal val="1+#ppt_h/2"/>
                                          </p:val>
                                        </p:tav>
                                        <p:tav tm="100000">
                                          <p:val>
                                            <p:strVal val="#ppt_y"/>
                                          </p:val>
                                        </p:tav>
                                      </p:tavLst>
                                    </p:anim>
                                  </p:childTnLst>
                                </p:cTn>
                              </p:par>
                              <p:par>
                                <p:cTn id="351" presetID="2" presetClass="entr" presetSubtype="4" fill="hold" grpId="1" nodeType="withEffect">
                                  <p:stCondLst>
                                    <p:cond delay="0"/>
                                  </p:stCondLst>
                                  <p:childTnLst>
                                    <p:set>
                                      <p:cBhvr>
                                        <p:cTn id="352" dur="1" fill="hold">
                                          <p:stCondLst>
                                            <p:cond delay="0"/>
                                          </p:stCondLst>
                                        </p:cTn>
                                        <p:tgtEl>
                                          <p:spTgt spid="88145"/>
                                        </p:tgtEl>
                                        <p:attrNameLst>
                                          <p:attrName>style.visibility</p:attrName>
                                        </p:attrNameLst>
                                      </p:cBhvr>
                                      <p:to>
                                        <p:strVal val="visible"/>
                                      </p:to>
                                    </p:set>
                                    <p:anim calcmode="lin" valueType="num">
                                      <p:cBhvr additive="base">
                                        <p:cTn id="353" dur="500" fill="hold"/>
                                        <p:tgtEl>
                                          <p:spTgt spid="88145"/>
                                        </p:tgtEl>
                                        <p:attrNameLst>
                                          <p:attrName>ppt_x</p:attrName>
                                        </p:attrNameLst>
                                      </p:cBhvr>
                                      <p:tavLst>
                                        <p:tav tm="0">
                                          <p:val>
                                            <p:strVal val="#ppt_x"/>
                                          </p:val>
                                        </p:tav>
                                        <p:tav tm="100000">
                                          <p:val>
                                            <p:strVal val="#ppt_x"/>
                                          </p:val>
                                        </p:tav>
                                      </p:tavLst>
                                    </p:anim>
                                    <p:anim calcmode="lin" valueType="num">
                                      <p:cBhvr additive="base">
                                        <p:cTn id="354" dur="500" fill="hold"/>
                                        <p:tgtEl>
                                          <p:spTgt spid="88145"/>
                                        </p:tgtEl>
                                        <p:attrNameLst>
                                          <p:attrName>ppt_y</p:attrName>
                                        </p:attrNameLst>
                                      </p:cBhvr>
                                      <p:tavLst>
                                        <p:tav tm="0">
                                          <p:val>
                                            <p:strVal val="1+#ppt_h/2"/>
                                          </p:val>
                                        </p:tav>
                                        <p:tav tm="100000">
                                          <p:val>
                                            <p:strVal val="#ppt_y"/>
                                          </p:val>
                                        </p:tav>
                                      </p:tavLst>
                                    </p:anim>
                                  </p:childTnLst>
                                </p:cTn>
                              </p:par>
                              <p:par>
                                <p:cTn id="355" presetID="2" presetClass="entr" presetSubtype="4" fill="hold" grpId="1" nodeType="withEffect">
                                  <p:stCondLst>
                                    <p:cond delay="0"/>
                                  </p:stCondLst>
                                  <p:childTnLst>
                                    <p:set>
                                      <p:cBhvr>
                                        <p:cTn id="356" dur="1" fill="hold">
                                          <p:stCondLst>
                                            <p:cond delay="0"/>
                                          </p:stCondLst>
                                        </p:cTn>
                                        <p:tgtEl>
                                          <p:spTgt spid="88147"/>
                                        </p:tgtEl>
                                        <p:attrNameLst>
                                          <p:attrName>style.visibility</p:attrName>
                                        </p:attrNameLst>
                                      </p:cBhvr>
                                      <p:to>
                                        <p:strVal val="visible"/>
                                      </p:to>
                                    </p:set>
                                    <p:anim calcmode="lin" valueType="num">
                                      <p:cBhvr additive="base">
                                        <p:cTn id="357" dur="500" fill="hold"/>
                                        <p:tgtEl>
                                          <p:spTgt spid="88147"/>
                                        </p:tgtEl>
                                        <p:attrNameLst>
                                          <p:attrName>ppt_x</p:attrName>
                                        </p:attrNameLst>
                                      </p:cBhvr>
                                      <p:tavLst>
                                        <p:tav tm="0">
                                          <p:val>
                                            <p:strVal val="#ppt_x"/>
                                          </p:val>
                                        </p:tav>
                                        <p:tav tm="100000">
                                          <p:val>
                                            <p:strVal val="#ppt_x"/>
                                          </p:val>
                                        </p:tav>
                                      </p:tavLst>
                                    </p:anim>
                                    <p:anim calcmode="lin" valueType="num">
                                      <p:cBhvr additive="base">
                                        <p:cTn id="358" dur="500" fill="hold"/>
                                        <p:tgtEl>
                                          <p:spTgt spid="88147"/>
                                        </p:tgtEl>
                                        <p:attrNameLst>
                                          <p:attrName>ppt_y</p:attrName>
                                        </p:attrNameLst>
                                      </p:cBhvr>
                                      <p:tavLst>
                                        <p:tav tm="0">
                                          <p:val>
                                            <p:strVal val="1+#ppt_h/2"/>
                                          </p:val>
                                        </p:tav>
                                        <p:tav tm="100000">
                                          <p:val>
                                            <p:strVal val="#ppt_y"/>
                                          </p:val>
                                        </p:tav>
                                      </p:tavLst>
                                    </p:anim>
                                  </p:childTnLst>
                                </p:cTn>
                              </p:par>
                              <p:par>
                                <p:cTn id="359" presetID="2" presetClass="entr" presetSubtype="4" fill="hold" grpId="1" nodeType="withEffect">
                                  <p:stCondLst>
                                    <p:cond delay="0"/>
                                  </p:stCondLst>
                                  <p:childTnLst>
                                    <p:set>
                                      <p:cBhvr>
                                        <p:cTn id="360" dur="1" fill="hold">
                                          <p:stCondLst>
                                            <p:cond delay="0"/>
                                          </p:stCondLst>
                                        </p:cTn>
                                        <p:tgtEl>
                                          <p:spTgt spid="88177"/>
                                        </p:tgtEl>
                                        <p:attrNameLst>
                                          <p:attrName>style.visibility</p:attrName>
                                        </p:attrNameLst>
                                      </p:cBhvr>
                                      <p:to>
                                        <p:strVal val="visible"/>
                                      </p:to>
                                    </p:set>
                                    <p:anim calcmode="lin" valueType="num">
                                      <p:cBhvr additive="base">
                                        <p:cTn id="361" dur="500" fill="hold"/>
                                        <p:tgtEl>
                                          <p:spTgt spid="88177"/>
                                        </p:tgtEl>
                                        <p:attrNameLst>
                                          <p:attrName>ppt_x</p:attrName>
                                        </p:attrNameLst>
                                      </p:cBhvr>
                                      <p:tavLst>
                                        <p:tav tm="0">
                                          <p:val>
                                            <p:strVal val="#ppt_x"/>
                                          </p:val>
                                        </p:tav>
                                        <p:tav tm="100000">
                                          <p:val>
                                            <p:strVal val="#ppt_x"/>
                                          </p:val>
                                        </p:tav>
                                      </p:tavLst>
                                    </p:anim>
                                    <p:anim calcmode="lin" valueType="num">
                                      <p:cBhvr additive="base">
                                        <p:cTn id="362" dur="500" fill="hold"/>
                                        <p:tgtEl>
                                          <p:spTgt spid="88177"/>
                                        </p:tgtEl>
                                        <p:attrNameLst>
                                          <p:attrName>ppt_y</p:attrName>
                                        </p:attrNameLst>
                                      </p:cBhvr>
                                      <p:tavLst>
                                        <p:tav tm="0">
                                          <p:val>
                                            <p:strVal val="1+#ppt_h/2"/>
                                          </p:val>
                                        </p:tav>
                                        <p:tav tm="100000">
                                          <p:val>
                                            <p:strVal val="#ppt_y"/>
                                          </p:val>
                                        </p:tav>
                                      </p:tavLst>
                                    </p:anim>
                                  </p:childTnLst>
                                </p:cTn>
                              </p:par>
                              <p:par>
                                <p:cTn id="363" presetID="2" presetClass="entr" presetSubtype="4" fill="hold" grpId="0" nodeType="withEffect">
                                  <p:stCondLst>
                                    <p:cond delay="0"/>
                                  </p:stCondLst>
                                  <p:childTnLst>
                                    <p:set>
                                      <p:cBhvr>
                                        <p:cTn id="364" dur="1" fill="hold">
                                          <p:stCondLst>
                                            <p:cond delay="0"/>
                                          </p:stCondLst>
                                        </p:cTn>
                                        <p:tgtEl>
                                          <p:spTgt spid="88156"/>
                                        </p:tgtEl>
                                        <p:attrNameLst>
                                          <p:attrName>style.visibility</p:attrName>
                                        </p:attrNameLst>
                                      </p:cBhvr>
                                      <p:to>
                                        <p:strVal val="visible"/>
                                      </p:to>
                                    </p:set>
                                    <p:anim calcmode="lin" valueType="num">
                                      <p:cBhvr additive="base">
                                        <p:cTn id="365" dur="500" fill="hold"/>
                                        <p:tgtEl>
                                          <p:spTgt spid="88156"/>
                                        </p:tgtEl>
                                        <p:attrNameLst>
                                          <p:attrName>ppt_x</p:attrName>
                                        </p:attrNameLst>
                                      </p:cBhvr>
                                      <p:tavLst>
                                        <p:tav tm="0">
                                          <p:val>
                                            <p:strVal val="#ppt_x"/>
                                          </p:val>
                                        </p:tav>
                                        <p:tav tm="100000">
                                          <p:val>
                                            <p:strVal val="#ppt_x"/>
                                          </p:val>
                                        </p:tav>
                                      </p:tavLst>
                                    </p:anim>
                                    <p:anim calcmode="lin" valueType="num">
                                      <p:cBhvr additive="base">
                                        <p:cTn id="366" dur="500" fill="hold"/>
                                        <p:tgtEl>
                                          <p:spTgt spid="88156"/>
                                        </p:tgtEl>
                                        <p:attrNameLst>
                                          <p:attrName>ppt_y</p:attrName>
                                        </p:attrNameLst>
                                      </p:cBhvr>
                                      <p:tavLst>
                                        <p:tav tm="0">
                                          <p:val>
                                            <p:strVal val="1+#ppt_h/2"/>
                                          </p:val>
                                        </p:tav>
                                        <p:tav tm="100000">
                                          <p:val>
                                            <p:strVal val="#ppt_y"/>
                                          </p:val>
                                        </p:tav>
                                      </p:tavLst>
                                    </p:anim>
                                  </p:childTnLst>
                                </p:cTn>
                              </p:par>
                            </p:childTnLst>
                          </p:cTn>
                        </p:par>
                        <p:par>
                          <p:cTn id="367" fill="hold" nodeType="afterGroup">
                            <p:stCondLst>
                              <p:cond delay="500"/>
                            </p:stCondLst>
                            <p:childTnLst>
                              <p:par>
                                <p:cTn id="368" presetID="2" presetClass="exit" presetSubtype="4" fill="hold" grpId="1" nodeType="afterEffect">
                                  <p:stCondLst>
                                    <p:cond delay="0"/>
                                  </p:stCondLst>
                                  <p:childTnLst>
                                    <p:anim calcmode="lin" valueType="num">
                                      <p:cBhvr additive="base">
                                        <p:cTn id="369" dur="500"/>
                                        <p:tgtEl>
                                          <p:spTgt spid="88201"/>
                                        </p:tgtEl>
                                        <p:attrNameLst>
                                          <p:attrName>ppt_x</p:attrName>
                                        </p:attrNameLst>
                                      </p:cBhvr>
                                      <p:tavLst>
                                        <p:tav tm="0">
                                          <p:val>
                                            <p:strVal val="ppt_x"/>
                                          </p:val>
                                        </p:tav>
                                        <p:tav tm="100000">
                                          <p:val>
                                            <p:strVal val="ppt_x"/>
                                          </p:val>
                                        </p:tav>
                                      </p:tavLst>
                                    </p:anim>
                                    <p:anim calcmode="lin" valueType="num">
                                      <p:cBhvr additive="base">
                                        <p:cTn id="370" dur="500"/>
                                        <p:tgtEl>
                                          <p:spTgt spid="88201"/>
                                        </p:tgtEl>
                                        <p:attrNameLst>
                                          <p:attrName>ppt_y</p:attrName>
                                        </p:attrNameLst>
                                      </p:cBhvr>
                                      <p:tavLst>
                                        <p:tav tm="0">
                                          <p:val>
                                            <p:strVal val="ppt_y"/>
                                          </p:val>
                                        </p:tav>
                                        <p:tav tm="100000">
                                          <p:val>
                                            <p:strVal val="1+ppt_h/2"/>
                                          </p:val>
                                        </p:tav>
                                      </p:tavLst>
                                    </p:anim>
                                    <p:set>
                                      <p:cBhvr>
                                        <p:cTn id="371" dur="1" fill="hold">
                                          <p:stCondLst>
                                            <p:cond delay="499"/>
                                          </p:stCondLst>
                                        </p:cTn>
                                        <p:tgtEl>
                                          <p:spTgt spid="88201"/>
                                        </p:tgtEl>
                                        <p:attrNameLst>
                                          <p:attrName>style.visibility</p:attrName>
                                        </p:attrNameLst>
                                      </p:cBhvr>
                                      <p:to>
                                        <p:strVal val="hidden"/>
                                      </p:to>
                                    </p:set>
                                  </p:childTnLst>
                                </p:cTn>
                              </p:par>
                              <p:par>
                                <p:cTn id="372" presetID="2" presetClass="exit" presetSubtype="4" fill="hold" nodeType="withEffect">
                                  <p:stCondLst>
                                    <p:cond delay="0"/>
                                  </p:stCondLst>
                                  <p:childTnLst>
                                    <p:anim calcmode="lin" valueType="num">
                                      <p:cBhvr additive="base">
                                        <p:cTn id="373" dur="500"/>
                                        <p:tgtEl>
                                          <p:spTgt spid="88074"/>
                                        </p:tgtEl>
                                        <p:attrNameLst>
                                          <p:attrName>ppt_x</p:attrName>
                                        </p:attrNameLst>
                                      </p:cBhvr>
                                      <p:tavLst>
                                        <p:tav tm="0">
                                          <p:val>
                                            <p:strVal val="ppt_x"/>
                                          </p:val>
                                        </p:tav>
                                        <p:tav tm="100000">
                                          <p:val>
                                            <p:strVal val="ppt_x"/>
                                          </p:val>
                                        </p:tav>
                                      </p:tavLst>
                                    </p:anim>
                                    <p:anim calcmode="lin" valueType="num">
                                      <p:cBhvr additive="base">
                                        <p:cTn id="374" dur="500"/>
                                        <p:tgtEl>
                                          <p:spTgt spid="88074"/>
                                        </p:tgtEl>
                                        <p:attrNameLst>
                                          <p:attrName>ppt_y</p:attrName>
                                        </p:attrNameLst>
                                      </p:cBhvr>
                                      <p:tavLst>
                                        <p:tav tm="0">
                                          <p:val>
                                            <p:strVal val="ppt_y"/>
                                          </p:val>
                                        </p:tav>
                                        <p:tav tm="100000">
                                          <p:val>
                                            <p:strVal val="1+ppt_h/2"/>
                                          </p:val>
                                        </p:tav>
                                      </p:tavLst>
                                    </p:anim>
                                    <p:set>
                                      <p:cBhvr>
                                        <p:cTn id="375" dur="1" fill="hold">
                                          <p:stCondLst>
                                            <p:cond delay="499"/>
                                          </p:stCondLst>
                                        </p:cTn>
                                        <p:tgtEl>
                                          <p:spTgt spid="88074"/>
                                        </p:tgtEl>
                                        <p:attrNameLst>
                                          <p:attrName>style.visibility</p:attrName>
                                        </p:attrNameLst>
                                      </p:cBhvr>
                                      <p:to>
                                        <p:strVal val="hidden"/>
                                      </p:to>
                                    </p:set>
                                  </p:childTnLst>
                                </p:cTn>
                              </p:par>
                            </p:childTnLst>
                          </p:cTn>
                        </p:par>
                      </p:childTnLst>
                    </p:cTn>
                  </p:par>
                </p:childTnLst>
              </p:cTn>
              <p:nextCondLst>
                <p:cond evt="onClick" delay="0">
                  <p:tgtEl>
                    <p:spTgt spid="88167"/>
                  </p:tgtEl>
                </p:cond>
              </p:nextCondLst>
            </p:seq>
          </p:childTnLst>
        </p:cTn>
      </p:par>
    </p:tnLst>
    <p:bldLst>
      <p:bldP spid="88093" grpId="0" animBg="1"/>
      <p:bldP spid="88094" grpId="0" animBg="1"/>
      <p:bldP spid="88095" grpId="0" animBg="1"/>
      <p:bldP spid="88096" grpId="0" animBg="1"/>
      <p:bldP spid="88097" grpId="0" animBg="1"/>
      <p:bldP spid="88098" grpId="0" animBg="1"/>
      <p:bldP spid="88099" grpId="0" animBg="1"/>
      <p:bldP spid="88100" grpId="0" animBg="1"/>
      <p:bldP spid="88101" grpId="0" animBg="1"/>
      <p:bldP spid="88102" grpId="0" animBg="1"/>
      <p:bldP spid="88103" grpId="0" animBg="1"/>
      <p:bldP spid="88104" grpId="0" animBg="1"/>
      <p:bldP spid="88105" grpId="0" animBg="1"/>
      <p:bldP spid="88106" grpId="0" animBg="1"/>
      <p:bldP spid="88107" grpId="0" animBg="1"/>
      <p:bldP spid="88108" grpId="0" animBg="1"/>
      <p:bldP spid="88109" grpId="0" animBg="1"/>
      <p:bldP spid="88110" grpId="0" animBg="1"/>
      <p:bldP spid="88111" grpId="0" animBg="1"/>
      <p:bldP spid="88112" grpId="0" animBg="1"/>
      <p:bldP spid="88113" grpId="0" animBg="1"/>
      <p:bldP spid="88114" grpId="0" animBg="1"/>
      <p:bldP spid="88119" grpId="0" animBg="1"/>
      <p:bldP spid="88141" grpId="0" animBg="1"/>
      <p:bldP spid="88142" grpId="0" animBg="1"/>
      <p:bldP spid="88143" grpId="0" animBg="1"/>
      <p:bldP spid="88144" grpId="0" animBg="1"/>
      <p:bldP spid="88145" grpId="0" animBg="1"/>
      <p:bldP spid="88145" grpId="1" animBg="1"/>
      <p:bldP spid="88146" grpId="0" animBg="1"/>
      <p:bldP spid="88147" grpId="0" animBg="1"/>
      <p:bldP spid="88147" grpId="1" animBg="1"/>
      <p:bldP spid="88154" grpId="0" animBg="1"/>
      <p:bldP spid="88155" grpId="0" animBg="1"/>
      <p:bldP spid="88156" grpId="0" animBg="1"/>
      <p:bldP spid="88164" grpId="0" animBg="1"/>
      <p:bldP spid="88164" grpId="1" animBg="1"/>
      <p:bldP spid="88168" grpId="0" animBg="1"/>
      <p:bldP spid="88168" grpId="1" animBg="1"/>
      <p:bldP spid="88169" grpId="0" animBg="1"/>
      <p:bldP spid="88169" grpId="1" animBg="1"/>
      <p:bldP spid="88170" grpId="0" animBg="1"/>
      <p:bldP spid="88172" grpId="0" animBg="1"/>
      <p:bldP spid="88173" grpId="0" animBg="1"/>
      <p:bldP spid="88174" grpId="0" animBg="1"/>
      <p:bldP spid="88175" grpId="0" animBg="1"/>
      <p:bldP spid="88175" grpId="1" animBg="1"/>
      <p:bldP spid="88175" grpId="2" animBg="1"/>
      <p:bldP spid="88176" grpId="0" animBg="1"/>
      <p:bldP spid="88177" grpId="0" animBg="1"/>
      <p:bldP spid="88177" grpId="1" animBg="1"/>
      <p:bldP spid="88178" grpId="0" animBg="1"/>
      <p:bldP spid="88180" grpId="0" animBg="1"/>
      <p:bldP spid="88183" grpId="0" animBg="1"/>
      <p:bldP spid="88183" grpId="1" animBg="1"/>
      <p:bldP spid="88184" grpId="0" animBg="1"/>
      <p:bldP spid="88185" grpId="0" animBg="1"/>
      <p:bldP spid="88196" grpId="0" animBg="1"/>
      <p:bldP spid="88201" grpId="0" animBg="1"/>
      <p:bldP spid="88201" grpId="1" animBg="1"/>
      <p:bldP spid="88202" grpId="0" animBg="1"/>
      <p:bldP spid="88203" grpId="0" animBg="1"/>
      <p:bldP spid="88204" grpId="0" animBg="1"/>
      <p:bldP spid="88205" grpId="0" animBg="1"/>
      <p:bldP spid="88206" grpId="0" animBg="1"/>
      <p:bldP spid="88209" grpId="0" animBg="1"/>
      <p:bldP spid="155" grpId="0" animBg="1"/>
      <p:bldP spid="156" grpId="0" animBg="1"/>
      <p:bldP spid="157" grpId="0" animBg="1"/>
      <p:bldP spid="158" grpId="0" animBg="1"/>
      <p:bldP spid="159" grpId="0" animBg="1"/>
      <p:bldP spid="167" grpId="0" animBg="1"/>
      <p:bldP spid="168" grpId="0" animBg="1"/>
      <p:bldP spid="175" grpId="0" animBg="1"/>
      <p:bldP spid="176" grpId="0" animBg="1"/>
      <p:bldP spid="177" grpId="0" animBg="1"/>
      <p:bldP spid="180" grpId="0" animBg="1"/>
      <p:bldP spid="181" grpId="0" animBg="1"/>
      <p:bldP spid="18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a:spLocks noChangeArrowheads="1"/>
          </p:cNvSpPr>
          <p:nvPr/>
        </p:nvSpPr>
        <p:spPr bwMode="auto">
          <a:xfrm>
            <a:off x="1893674" y="-2783"/>
            <a:ext cx="4594306" cy="683418"/>
          </a:xfrm>
          <a:prstGeom prst="rect">
            <a:avLst/>
          </a:prstGeom>
          <a:solidFill>
            <a:srgbClr val="92D050"/>
          </a:solidFill>
          <a:ln w="9525">
            <a:solidFill>
              <a:schemeClr val="accent2">
                <a:lumMod val="60000"/>
                <a:lumOff val="40000"/>
              </a:schemeClr>
            </a:solidFill>
            <a:miter lim="800000"/>
            <a:headEnd/>
            <a:tailEnd/>
          </a:ln>
          <a:extLst/>
        </p:spPr>
        <p:txBody>
          <a:bodyPr anchor="ctr"/>
          <a:lstStyle>
            <a:lvl1pPr eaLnBrk="0" hangingPunct="0">
              <a:defRPr kumimoji="1" sz="2400">
                <a:solidFill>
                  <a:schemeClr val="tx1"/>
                </a:solidFill>
                <a:latin typeface="Times New Roman" panose="02020603050405020304" pitchFamily="18" charset="0"/>
              </a:defRPr>
            </a:lvl1pPr>
            <a:lvl2pPr marL="742950" indent="-285750" eaLnBrk="0" hangingPunct="0">
              <a:defRPr kumimoji="1" sz="2400">
                <a:solidFill>
                  <a:schemeClr val="tx1"/>
                </a:solidFill>
                <a:latin typeface="Times New Roman" panose="02020603050405020304" pitchFamily="18" charset="0"/>
              </a:defRPr>
            </a:lvl2pPr>
            <a:lvl3pPr marL="1143000" indent="-228600" eaLnBrk="0" hangingPunct="0">
              <a:defRPr kumimoji="1" sz="2400">
                <a:solidFill>
                  <a:schemeClr val="tx1"/>
                </a:solidFill>
                <a:latin typeface="Times New Roman" panose="02020603050405020304" pitchFamily="18" charset="0"/>
              </a:defRPr>
            </a:lvl3pPr>
            <a:lvl4pPr marL="1600200" indent="-228600" eaLnBrk="0" hangingPunct="0">
              <a:defRPr kumimoji="1" sz="2400">
                <a:solidFill>
                  <a:schemeClr val="tx1"/>
                </a:solidFill>
                <a:latin typeface="Times New Roman" panose="02020603050405020304" pitchFamily="18" charset="0"/>
              </a:defRPr>
            </a:lvl4pPr>
            <a:lvl5pPr marL="2057400" indent="-228600" eaLnBrk="0" hangingPunct="0">
              <a:defRPr kumimoji="1"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kumimoji="1"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kumimoji="1"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kumimoji="1"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kumimoji="1" sz="2400">
                <a:solidFill>
                  <a:schemeClr val="tx1"/>
                </a:solidFill>
                <a:latin typeface="Times New Roman" panose="02020603050405020304" pitchFamily="18" charset="0"/>
              </a:defRPr>
            </a:lvl9pPr>
          </a:lstStyle>
          <a:p>
            <a:pPr eaLnBrk="1" fontAlgn="base" hangingPunct="1">
              <a:spcBef>
                <a:spcPct val="0"/>
              </a:spcBef>
              <a:spcAft>
                <a:spcPct val="0"/>
              </a:spcAft>
              <a:defRPr/>
            </a:pPr>
            <a:r>
              <a:rPr kumimoji="0" lang="en-US" altLang="en-US" kern="0" dirty="0" smtClean="0">
                <a:solidFill>
                  <a:srgbClr val="0000FF"/>
                </a:solidFill>
                <a:cs typeface="Times New Roman" pitchFamily="18" charset="0"/>
              </a:rPr>
              <a:t> </a:t>
            </a:r>
            <a:r>
              <a:rPr kumimoji="0" lang="en-US" altLang="en-US" b="1" kern="0" dirty="0" err="1" smtClean="0">
                <a:solidFill>
                  <a:srgbClr val="0000FF"/>
                </a:solidFill>
                <a:cs typeface="Times New Roman" pitchFamily="18" charset="0"/>
              </a:rPr>
              <a:t>Trò</a:t>
            </a:r>
            <a:r>
              <a:rPr kumimoji="0" lang="en-US" altLang="en-US" b="1" kern="0" dirty="0" smtClean="0">
                <a:solidFill>
                  <a:srgbClr val="0000FF"/>
                </a:solidFill>
                <a:cs typeface="Times New Roman" pitchFamily="18" charset="0"/>
              </a:rPr>
              <a:t> </a:t>
            </a:r>
            <a:r>
              <a:rPr kumimoji="0" lang="en-US" altLang="en-US" b="1" kern="0" dirty="0" err="1" smtClean="0">
                <a:solidFill>
                  <a:srgbClr val="0000FF"/>
                </a:solidFill>
                <a:cs typeface="Times New Roman" pitchFamily="18" charset="0"/>
              </a:rPr>
              <a:t>chơi</a:t>
            </a:r>
            <a:r>
              <a:rPr kumimoji="0" lang="en-US" altLang="en-US" b="1" kern="0" dirty="0" smtClean="0">
                <a:solidFill>
                  <a:srgbClr val="0000FF"/>
                </a:solidFill>
                <a:cs typeface="Times New Roman" pitchFamily="18" charset="0"/>
              </a:rPr>
              <a:t>: AI </a:t>
            </a:r>
            <a:r>
              <a:rPr kumimoji="0" lang="en-US" altLang="en-US" b="1" kern="0" dirty="0" err="1" smtClean="0">
                <a:solidFill>
                  <a:srgbClr val="0000FF"/>
                </a:solidFill>
                <a:cs typeface="Times New Roman" pitchFamily="18" charset="0"/>
              </a:rPr>
              <a:t>NHANH</a:t>
            </a:r>
            <a:r>
              <a:rPr kumimoji="0" lang="en-US" altLang="en-US" b="1" kern="0" dirty="0" smtClean="0">
                <a:solidFill>
                  <a:srgbClr val="0000FF"/>
                </a:solidFill>
                <a:cs typeface="Times New Roman" pitchFamily="18" charset="0"/>
              </a:rPr>
              <a:t> </a:t>
            </a:r>
            <a:r>
              <a:rPr kumimoji="0" lang="en-US" altLang="en-US" b="1" kern="0" dirty="0" err="1" smtClean="0">
                <a:solidFill>
                  <a:srgbClr val="0000FF"/>
                </a:solidFill>
                <a:cs typeface="Times New Roman" pitchFamily="18" charset="0"/>
              </a:rPr>
              <a:t>HƠN</a:t>
            </a:r>
            <a:endParaRPr kumimoji="0" lang="en-US" altLang="en-US" kern="0" dirty="0" smtClean="0">
              <a:solidFill>
                <a:srgbClr val="FFFFFF"/>
              </a:solidFill>
              <a:cs typeface="Times New Roman" pitchFamily="18" charset="0"/>
            </a:endParaRPr>
          </a:p>
        </p:txBody>
      </p:sp>
      <p:sp>
        <p:nvSpPr>
          <p:cNvPr id="34" name="Rectangle 33"/>
          <p:cNvSpPr/>
          <p:nvPr/>
        </p:nvSpPr>
        <p:spPr>
          <a:xfrm>
            <a:off x="665004" y="3031821"/>
            <a:ext cx="10199356" cy="830997"/>
          </a:xfrm>
          <a:prstGeom prst="rect">
            <a:avLst/>
          </a:prstGeom>
          <a:ln w="57150">
            <a:solidFill>
              <a:schemeClr val="tx1"/>
            </a:solidFill>
          </a:ln>
        </p:spPr>
        <p:txBody>
          <a:bodyPr wrap="square">
            <a:spAutoFit/>
          </a:bodyPr>
          <a:lstStyle/>
          <a:p>
            <a:pPr defTabSz="457200"/>
            <a:r>
              <a:rPr lang="vi-VN" sz="2400" dirty="0">
                <a:solidFill>
                  <a:srgbClr val="C00000"/>
                </a:solidFill>
                <a:latin typeface="+mj-lt"/>
                <a:ea typeface="Times New Roman" panose="02020603050405020304" pitchFamily="18" charset="0"/>
                <a:cs typeface="#9Slide05 Pattaya" panose="00000500000000000000" pitchFamily="2" charset="-34"/>
              </a:rPr>
              <a:t>Nhóm </a:t>
            </a:r>
            <a:r>
              <a:rPr lang="en-US" sz="2400" dirty="0">
                <a:solidFill>
                  <a:srgbClr val="C00000"/>
                </a:solidFill>
                <a:latin typeface="+mj-lt"/>
                <a:ea typeface="Times New Roman" panose="02020603050405020304" pitchFamily="18" charset="0"/>
                <a:cs typeface="#9Slide05 Pattaya" panose="00000500000000000000" pitchFamily="2" charset="-34"/>
              </a:rPr>
              <a:t>1</a:t>
            </a:r>
            <a:r>
              <a:rPr lang="en-US" sz="2400" dirty="0" smtClean="0">
                <a:solidFill>
                  <a:srgbClr val="C00000"/>
                </a:solidFill>
                <a:latin typeface="+mj-lt"/>
                <a:ea typeface="Times New Roman" panose="02020603050405020304" pitchFamily="18" charset="0"/>
                <a:cs typeface="#9Slide05 Pattaya" panose="00000500000000000000" pitchFamily="2" charset="-34"/>
              </a:rPr>
              <a:t> </a:t>
            </a:r>
            <a:r>
              <a:rPr lang="vi-VN" sz="2400" dirty="0">
                <a:solidFill>
                  <a:srgbClr val="C00000"/>
                </a:solidFill>
                <a:latin typeface="+mj-lt"/>
                <a:ea typeface="Times New Roman" panose="02020603050405020304" pitchFamily="18" charset="0"/>
                <a:cs typeface="#9Slide05 Pattaya" panose="00000500000000000000" pitchFamily="2" charset="-34"/>
              </a:rPr>
              <a:t>: </a:t>
            </a:r>
            <a:r>
              <a:rPr lang="en-US" sz="2400" dirty="0" err="1">
                <a:solidFill>
                  <a:srgbClr val="000000"/>
                </a:solidFill>
                <a:latin typeface="+mj-lt"/>
              </a:rPr>
              <a:t>Biểu</a:t>
            </a:r>
            <a:r>
              <a:rPr lang="en-US" sz="2400" dirty="0">
                <a:solidFill>
                  <a:srgbClr val="000000"/>
                </a:solidFill>
                <a:latin typeface="+mj-lt"/>
              </a:rPr>
              <a:t> </a:t>
            </a:r>
            <a:r>
              <a:rPr lang="en-US" sz="2400" dirty="0" err="1">
                <a:solidFill>
                  <a:srgbClr val="000000"/>
                </a:solidFill>
                <a:latin typeface="+mj-lt"/>
              </a:rPr>
              <a:t>hiện</a:t>
            </a:r>
            <a:r>
              <a:rPr lang="en-US" sz="2400" dirty="0">
                <a:solidFill>
                  <a:srgbClr val="000000"/>
                </a:solidFill>
                <a:latin typeface="+mj-lt"/>
              </a:rPr>
              <a:t> </a:t>
            </a:r>
            <a:r>
              <a:rPr lang="en-US" sz="2400" dirty="0" err="1">
                <a:solidFill>
                  <a:srgbClr val="000000"/>
                </a:solidFill>
                <a:latin typeface="+mj-lt"/>
              </a:rPr>
              <a:t>của</a:t>
            </a:r>
            <a:r>
              <a:rPr lang="en-US" sz="2400" dirty="0">
                <a:solidFill>
                  <a:srgbClr val="000000"/>
                </a:solidFill>
                <a:latin typeface="+mj-lt"/>
              </a:rPr>
              <a:t> </a:t>
            </a:r>
            <a:r>
              <a:rPr lang="en-US" sz="2400" dirty="0" err="1">
                <a:solidFill>
                  <a:srgbClr val="000000"/>
                </a:solidFill>
                <a:latin typeface="+mj-lt"/>
              </a:rPr>
              <a:t>tự</a:t>
            </a:r>
            <a:r>
              <a:rPr lang="en-US" sz="2400" dirty="0">
                <a:solidFill>
                  <a:srgbClr val="000000"/>
                </a:solidFill>
                <a:latin typeface="+mj-lt"/>
              </a:rPr>
              <a:t> </a:t>
            </a:r>
            <a:r>
              <a:rPr lang="en-US" sz="2400" dirty="0" err="1">
                <a:solidFill>
                  <a:srgbClr val="000000"/>
                </a:solidFill>
                <a:latin typeface="+mj-lt"/>
              </a:rPr>
              <a:t>lập</a:t>
            </a:r>
            <a:r>
              <a:rPr lang="en-US" sz="2400" dirty="0">
                <a:solidFill>
                  <a:srgbClr val="000000"/>
                </a:solidFill>
                <a:latin typeface="+mj-lt"/>
              </a:rPr>
              <a:t> </a:t>
            </a:r>
            <a:r>
              <a:rPr lang="en-US" sz="2400" dirty="0" err="1">
                <a:solidFill>
                  <a:srgbClr val="000000"/>
                </a:solidFill>
                <a:latin typeface="+mj-lt"/>
              </a:rPr>
              <a:t>và</a:t>
            </a:r>
            <a:r>
              <a:rPr lang="en-US" sz="2400" dirty="0">
                <a:solidFill>
                  <a:srgbClr val="000000"/>
                </a:solidFill>
                <a:latin typeface="+mj-lt"/>
              </a:rPr>
              <a:t> </a:t>
            </a:r>
            <a:r>
              <a:rPr lang="en-US" sz="2400" dirty="0" err="1">
                <a:solidFill>
                  <a:srgbClr val="000000"/>
                </a:solidFill>
                <a:latin typeface="+mj-lt"/>
              </a:rPr>
              <a:t>trái</a:t>
            </a:r>
            <a:r>
              <a:rPr lang="en-US" sz="2400" dirty="0">
                <a:solidFill>
                  <a:srgbClr val="000000"/>
                </a:solidFill>
                <a:latin typeface="+mj-lt"/>
              </a:rPr>
              <a:t> </a:t>
            </a:r>
            <a:r>
              <a:rPr lang="en-US" sz="2400" dirty="0" err="1">
                <a:solidFill>
                  <a:srgbClr val="000000"/>
                </a:solidFill>
                <a:latin typeface="+mj-lt"/>
              </a:rPr>
              <a:t>với</a:t>
            </a:r>
            <a:r>
              <a:rPr lang="en-US" sz="2400" dirty="0">
                <a:solidFill>
                  <a:srgbClr val="000000"/>
                </a:solidFill>
                <a:latin typeface="+mj-lt"/>
              </a:rPr>
              <a:t> </a:t>
            </a:r>
            <a:r>
              <a:rPr lang="en-US" sz="2400" dirty="0" err="1">
                <a:solidFill>
                  <a:srgbClr val="000000"/>
                </a:solidFill>
                <a:latin typeface="+mj-lt"/>
              </a:rPr>
              <a:t>tự</a:t>
            </a:r>
            <a:r>
              <a:rPr lang="en-US" sz="2400" dirty="0">
                <a:solidFill>
                  <a:srgbClr val="000000"/>
                </a:solidFill>
                <a:latin typeface="+mj-lt"/>
              </a:rPr>
              <a:t> </a:t>
            </a:r>
            <a:r>
              <a:rPr lang="en-US" sz="2400" dirty="0" err="1">
                <a:solidFill>
                  <a:srgbClr val="000000"/>
                </a:solidFill>
                <a:latin typeface="+mj-lt"/>
              </a:rPr>
              <a:t>lập</a:t>
            </a:r>
            <a:r>
              <a:rPr lang="en-US" sz="2400" dirty="0">
                <a:solidFill>
                  <a:srgbClr val="000000"/>
                </a:solidFill>
                <a:latin typeface="+mj-lt"/>
              </a:rPr>
              <a:t> </a:t>
            </a:r>
            <a:r>
              <a:rPr lang="en-US" sz="2400" dirty="0" err="1">
                <a:solidFill>
                  <a:srgbClr val="000000"/>
                </a:solidFill>
                <a:latin typeface="+mj-lt"/>
              </a:rPr>
              <a:t>trong</a:t>
            </a:r>
            <a:r>
              <a:rPr lang="en-US" sz="2400" dirty="0">
                <a:solidFill>
                  <a:srgbClr val="000000"/>
                </a:solidFill>
                <a:latin typeface="+mj-lt"/>
              </a:rPr>
              <a:t> </a:t>
            </a:r>
            <a:r>
              <a:rPr lang="en-US" sz="2400" dirty="0" err="1" smtClean="0">
                <a:solidFill>
                  <a:srgbClr val="000000"/>
                </a:solidFill>
                <a:latin typeface="+mj-lt"/>
              </a:rPr>
              <a:t>học</a:t>
            </a:r>
            <a:r>
              <a:rPr lang="en-US" sz="2400" dirty="0" smtClean="0">
                <a:solidFill>
                  <a:srgbClr val="000000"/>
                </a:solidFill>
                <a:latin typeface="+mj-lt"/>
              </a:rPr>
              <a:t> </a:t>
            </a:r>
            <a:r>
              <a:rPr lang="en-US" sz="2400" dirty="0" err="1" smtClean="0">
                <a:solidFill>
                  <a:srgbClr val="000000"/>
                </a:solidFill>
                <a:latin typeface="+mj-lt"/>
              </a:rPr>
              <a:t>tập</a:t>
            </a:r>
            <a:r>
              <a:rPr lang="en-US" sz="2400" dirty="0" smtClean="0">
                <a:solidFill>
                  <a:srgbClr val="000000"/>
                </a:solidFill>
                <a:latin typeface="+mj-lt"/>
              </a:rPr>
              <a:t>.</a:t>
            </a:r>
            <a:endParaRPr lang="en-US" sz="2400" dirty="0">
              <a:solidFill>
                <a:srgbClr val="000000"/>
              </a:solidFill>
              <a:latin typeface="+mj-lt"/>
            </a:endParaRPr>
          </a:p>
          <a:p>
            <a:pPr defTabSz="457200"/>
            <a:r>
              <a:rPr lang="vi-VN" sz="2400" dirty="0">
                <a:solidFill>
                  <a:srgbClr val="C00000"/>
                </a:solidFill>
                <a:latin typeface="+mj-lt"/>
                <a:ea typeface="Times New Roman" panose="02020603050405020304" pitchFamily="18" charset="0"/>
                <a:cs typeface="#9Slide05 Pattaya" panose="00000500000000000000" pitchFamily="2" charset="-34"/>
              </a:rPr>
              <a:t>Nhóm </a:t>
            </a:r>
            <a:r>
              <a:rPr lang="en-US" sz="2400" dirty="0">
                <a:solidFill>
                  <a:srgbClr val="C00000"/>
                </a:solidFill>
                <a:latin typeface="+mj-lt"/>
                <a:ea typeface="Times New Roman" panose="02020603050405020304" pitchFamily="18" charset="0"/>
                <a:cs typeface="#9Slide05 Pattaya" panose="00000500000000000000" pitchFamily="2" charset="-34"/>
              </a:rPr>
              <a:t>2 </a:t>
            </a:r>
            <a:r>
              <a:rPr lang="vi-VN" sz="2400" dirty="0">
                <a:solidFill>
                  <a:srgbClr val="C00000"/>
                </a:solidFill>
                <a:latin typeface="+mj-lt"/>
                <a:ea typeface="Times New Roman" panose="02020603050405020304" pitchFamily="18" charset="0"/>
                <a:cs typeface="#9Slide05 Pattaya" panose="00000500000000000000" pitchFamily="2" charset="-34"/>
              </a:rPr>
              <a:t>:</a:t>
            </a:r>
            <a:r>
              <a:rPr lang="en-US" sz="2400" dirty="0">
                <a:solidFill>
                  <a:srgbClr val="C00000"/>
                </a:solidFill>
                <a:latin typeface="+mj-lt"/>
                <a:ea typeface="Times New Roman" panose="02020603050405020304" pitchFamily="18" charset="0"/>
                <a:cs typeface="#9Slide05 Pattaya" panose="00000500000000000000" pitchFamily="2" charset="-34"/>
              </a:rPr>
              <a:t> </a:t>
            </a:r>
            <a:r>
              <a:rPr lang="en-US" sz="2400" dirty="0" err="1">
                <a:solidFill>
                  <a:srgbClr val="000000"/>
                </a:solidFill>
                <a:latin typeface="+mj-lt"/>
              </a:rPr>
              <a:t>Biểu</a:t>
            </a:r>
            <a:r>
              <a:rPr lang="en-US" sz="2400" dirty="0">
                <a:solidFill>
                  <a:srgbClr val="000000"/>
                </a:solidFill>
                <a:latin typeface="+mj-lt"/>
              </a:rPr>
              <a:t> </a:t>
            </a:r>
            <a:r>
              <a:rPr lang="en-US" sz="2400" dirty="0" err="1">
                <a:solidFill>
                  <a:srgbClr val="000000"/>
                </a:solidFill>
                <a:latin typeface="+mj-lt"/>
              </a:rPr>
              <a:t>hiện</a:t>
            </a:r>
            <a:r>
              <a:rPr lang="en-US" sz="2400" dirty="0">
                <a:solidFill>
                  <a:srgbClr val="000000"/>
                </a:solidFill>
                <a:latin typeface="+mj-lt"/>
              </a:rPr>
              <a:t> </a:t>
            </a:r>
            <a:r>
              <a:rPr lang="en-US" sz="2400" dirty="0" err="1">
                <a:solidFill>
                  <a:srgbClr val="000000"/>
                </a:solidFill>
                <a:latin typeface="+mj-lt"/>
              </a:rPr>
              <a:t>của</a:t>
            </a:r>
            <a:r>
              <a:rPr lang="en-US" sz="2400" dirty="0">
                <a:solidFill>
                  <a:srgbClr val="000000"/>
                </a:solidFill>
                <a:latin typeface="+mj-lt"/>
              </a:rPr>
              <a:t> </a:t>
            </a:r>
            <a:r>
              <a:rPr lang="en-US" sz="2400" dirty="0" err="1">
                <a:solidFill>
                  <a:srgbClr val="000000"/>
                </a:solidFill>
                <a:latin typeface="+mj-lt"/>
              </a:rPr>
              <a:t>tự</a:t>
            </a:r>
            <a:r>
              <a:rPr lang="en-US" sz="2400" dirty="0">
                <a:solidFill>
                  <a:srgbClr val="000000"/>
                </a:solidFill>
                <a:latin typeface="+mj-lt"/>
              </a:rPr>
              <a:t> </a:t>
            </a:r>
            <a:r>
              <a:rPr lang="en-US" sz="2400" dirty="0" err="1">
                <a:solidFill>
                  <a:srgbClr val="000000"/>
                </a:solidFill>
                <a:latin typeface="+mj-lt"/>
              </a:rPr>
              <a:t>lập</a:t>
            </a:r>
            <a:r>
              <a:rPr lang="en-US" sz="2400" dirty="0">
                <a:solidFill>
                  <a:srgbClr val="000000"/>
                </a:solidFill>
                <a:latin typeface="+mj-lt"/>
              </a:rPr>
              <a:t> </a:t>
            </a:r>
            <a:r>
              <a:rPr lang="en-US" sz="2400" dirty="0" err="1">
                <a:solidFill>
                  <a:srgbClr val="000000"/>
                </a:solidFill>
                <a:latin typeface="+mj-lt"/>
              </a:rPr>
              <a:t>và</a:t>
            </a:r>
            <a:r>
              <a:rPr lang="en-US" sz="2400" dirty="0">
                <a:solidFill>
                  <a:srgbClr val="000000"/>
                </a:solidFill>
                <a:latin typeface="+mj-lt"/>
              </a:rPr>
              <a:t> </a:t>
            </a:r>
            <a:r>
              <a:rPr lang="en-US" sz="2400" dirty="0" err="1">
                <a:solidFill>
                  <a:srgbClr val="000000"/>
                </a:solidFill>
                <a:latin typeface="+mj-lt"/>
              </a:rPr>
              <a:t>trái</a:t>
            </a:r>
            <a:r>
              <a:rPr lang="en-US" sz="2400" dirty="0">
                <a:solidFill>
                  <a:srgbClr val="000000"/>
                </a:solidFill>
                <a:latin typeface="+mj-lt"/>
              </a:rPr>
              <a:t> </a:t>
            </a:r>
            <a:r>
              <a:rPr lang="en-US" sz="2400" dirty="0" err="1">
                <a:solidFill>
                  <a:srgbClr val="000000"/>
                </a:solidFill>
                <a:latin typeface="+mj-lt"/>
              </a:rPr>
              <a:t>với</a:t>
            </a:r>
            <a:r>
              <a:rPr lang="en-US" sz="2400" dirty="0">
                <a:solidFill>
                  <a:srgbClr val="000000"/>
                </a:solidFill>
                <a:latin typeface="+mj-lt"/>
              </a:rPr>
              <a:t> </a:t>
            </a:r>
            <a:r>
              <a:rPr lang="en-US" sz="2400" dirty="0" err="1">
                <a:solidFill>
                  <a:srgbClr val="000000"/>
                </a:solidFill>
                <a:latin typeface="+mj-lt"/>
              </a:rPr>
              <a:t>tự</a:t>
            </a:r>
            <a:r>
              <a:rPr lang="en-US" sz="2400" dirty="0">
                <a:solidFill>
                  <a:srgbClr val="000000"/>
                </a:solidFill>
                <a:latin typeface="+mj-lt"/>
              </a:rPr>
              <a:t> </a:t>
            </a:r>
            <a:r>
              <a:rPr lang="en-US" sz="2400" dirty="0" err="1">
                <a:solidFill>
                  <a:srgbClr val="000000"/>
                </a:solidFill>
                <a:latin typeface="+mj-lt"/>
              </a:rPr>
              <a:t>lập</a:t>
            </a:r>
            <a:r>
              <a:rPr lang="en-US" sz="2400" dirty="0">
                <a:solidFill>
                  <a:srgbClr val="000000"/>
                </a:solidFill>
                <a:latin typeface="+mj-lt"/>
              </a:rPr>
              <a:t> </a:t>
            </a:r>
            <a:r>
              <a:rPr lang="en-US" sz="2400" dirty="0" err="1">
                <a:solidFill>
                  <a:srgbClr val="000000"/>
                </a:solidFill>
                <a:latin typeface="+mj-lt"/>
              </a:rPr>
              <a:t>trong</a:t>
            </a:r>
            <a:r>
              <a:rPr lang="en-US" sz="2400" dirty="0">
                <a:solidFill>
                  <a:srgbClr val="000000"/>
                </a:solidFill>
                <a:latin typeface="+mj-lt"/>
              </a:rPr>
              <a:t> </a:t>
            </a:r>
            <a:r>
              <a:rPr lang="en-US" sz="2400" dirty="0" err="1" smtClean="0">
                <a:solidFill>
                  <a:srgbClr val="000000"/>
                </a:solidFill>
                <a:latin typeface="+mj-lt"/>
              </a:rPr>
              <a:t>sinh</a:t>
            </a:r>
            <a:r>
              <a:rPr lang="en-US" sz="2400" dirty="0" smtClean="0">
                <a:solidFill>
                  <a:srgbClr val="000000"/>
                </a:solidFill>
                <a:latin typeface="+mj-lt"/>
              </a:rPr>
              <a:t> </a:t>
            </a:r>
            <a:r>
              <a:rPr lang="en-US" sz="2400" dirty="0" err="1" smtClean="0">
                <a:solidFill>
                  <a:srgbClr val="000000"/>
                </a:solidFill>
                <a:latin typeface="+mj-lt"/>
              </a:rPr>
              <a:t>hoạt</a:t>
            </a:r>
            <a:r>
              <a:rPr lang="en-US" sz="2400" dirty="0" smtClean="0">
                <a:solidFill>
                  <a:srgbClr val="000000"/>
                </a:solidFill>
                <a:latin typeface="+mj-lt"/>
              </a:rPr>
              <a:t> </a:t>
            </a:r>
            <a:r>
              <a:rPr lang="en-US" sz="2400" dirty="0" err="1" smtClean="0">
                <a:solidFill>
                  <a:srgbClr val="000000"/>
                </a:solidFill>
                <a:latin typeface="+mj-lt"/>
              </a:rPr>
              <a:t>hằng</a:t>
            </a:r>
            <a:r>
              <a:rPr lang="en-US" sz="2400" dirty="0" smtClean="0">
                <a:solidFill>
                  <a:srgbClr val="000000"/>
                </a:solidFill>
                <a:latin typeface="+mj-lt"/>
              </a:rPr>
              <a:t> </a:t>
            </a:r>
            <a:r>
              <a:rPr lang="en-US" sz="2400" dirty="0" err="1" smtClean="0">
                <a:solidFill>
                  <a:srgbClr val="000000"/>
                </a:solidFill>
                <a:latin typeface="+mj-lt"/>
              </a:rPr>
              <a:t>ngày</a:t>
            </a:r>
            <a:r>
              <a:rPr lang="en-US" sz="2400" dirty="0" smtClean="0">
                <a:solidFill>
                  <a:srgbClr val="000000"/>
                </a:solidFill>
                <a:latin typeface="+mj-lt"/>
              </a:rPr>
              <a:t>.</a:t>
            </a:r>
            <a:endParaRPr lang="en-US" sz="2400" dirty="0">
              <a:solidFill>
                <a:srgbClr val="000000"/>
              </a:solidFill>
              <a:latin typeface="+mj-lt"/>
            </a:endParaRPr>
          </a:p>
        </p:txBody>
      </p:sp>
      <p:pic>
        <p:nvPicPr>
          <p:cNvPr id="42" name="图片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2647" y="5530580"/>
            <a:ext cx="923705" cy="1010995"/>
          </a:xfrm>
          <a:prstGeom prst="rect">
            <a:avLst/>
          </a:prstGeom>
        </p:spPr>
      </p:pic>
      <p:pic>
        <p:nvPicPr>
          <p:cNvPr id="4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71500" y="5626738"/>
            <a:ext cx="897692" cy="797460"/>
          </a:xfrm>
          <a:prstGeom prst="rect">
            <a:avLst/>
          </a:prstGeom>
        </p:spPr>
      </p:pic>
      <p:pic>
        <p:nvPicPr>
          <p:cNvPr id="44" name="图片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785" y="5901611"/>
            <a:ext cx="1036645" cy="956389"/>
          </a:xfrm>
          <a:prstGeom prst="rect">
            <a:avLst/>
          </a:prstGeom>
        </p:spPr>
      </p:pic>
      <p:sp>
        <p:nvSpPr>
          <p:cNvPr id="2" name="TextBox 1"/>
          <p:cNvSpPr txBox="1"/>
          <p:nvPr/>
        </p:nvSpPr>
        <p:spPr>
          <a:xfrm>
            <a:off x="665018" y="942108"/>
            <a:ext cx="11042073" cy="1569660"/>
          </a:xfrm>
          <a:prstGeom prst="rect">
            <a:avLst/>
          </a:prstGeom>
          <a:noFill/>
        </p:spPr>
        <p:txBody>
          <a:bodyPr wrap="square" rtlCol="0">
            <a:spAutoFit/>
          </a:bodyPr>
          <a:lstStyle/>
          <a:p>
            <a:pPr algn="just"/>
            <a:r>
              <a:rPr lang="en-US" sz="2400" b="1" u="sng" dirty="0" err="1" smtClean="0">
                <a:solidFill>
                  <a:srgbClr val="FF0000"/>
                </a:solidFill>
                <a:latin typeface="Times New Roman" pitchFamily="18" charset="0"/>
                <a:cs typeface="Times New Roman" pitchFamily="18" charset="0"/>
              </a:rPr>
              <a:t>Luật</a:t>
            </a:r>
            <a:r>
              <a:rPr lang="en-US" sz="2400" b="1" u="sng" dirty="0" smtClean="0">
                <a:solidFill>
                  <a:srgbClr val="FF0000"/>
                </a:solidFill>
                <a:latin typeface="Times New Roman" pitchFamily="18" charset="0"/>
                <a:cs typeface="Times New Roman" pitchFamily="18" charset="0"/>
              </a:rPr>
              <a:t> </a:t>
            </a:r>
            <a:r>
              <a:rPr lang="en-US" sz="2400" b="1" u="sng" dirty="0" err="1" smtClean="0">
                <a:solidFill>
                  <a:srgbClr val="FF0000"/>
                </a:solidFill>
                <a:latin typeface="Times New Roman" pitchFamily="18" charset="0"/>
                <a:cs typeface="Times New Roman" pitchFamily="18" charset="0"/>
              </a:rPr>
              <a:t>chơi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nhóm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sẽ</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thảo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luận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gian</a:t>
            </a:r>
            <a:r>
              <a:rPr lang="en-US" sz="2400" dirty="0" smtClean="0">
                <a:solidFill>
                  <a:srgbClr val="FF0000"/>
                </a:solidFill>
                <a:latin typeface="Times New Roman" pitchFamily="18" charset="0"/>
                <a:cs typeface="Times New Roman" pitchFamily="18" charset="0"/>
              </a:rPr>
              <a:t> 5 </a:t>
            </a:r>
            <a:r>
              <a:rPr lang="en-US" sz="2400" dirty="0" err="1" smtClean="0">
                <a:solidFill>
                  <a:srgbClr val="FF0000"/>
                </a:solidFill>
                <a:latin typeface="Times New Roman" pitchFamily="18" charset="0"/>
                <a:cs typeface="Times New Roman" pitchFamily="18" charset="0"/>
              </a:rPr>
              <a:t>phút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để</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tìm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những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biểu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lập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trái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với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tự</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lập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học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tập</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và</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sinh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hoạt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hằng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ngày</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Sau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đó</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thời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gian</a:t>
            </a:r>
            <a:r>
              <a:rPr lang="en-US" sz="2400" dirty="0" smtClean="0">
                <a:solidFill>
                  <a:srgbClr val="FF0000"/>
                </a:solidFill>
                <a:latin typeface="Times New Roman" pitchFamily="18" charset="0"/>
                <a:cs typeface="Times New Roman" pitchFamily="18" charset="0"/>
              </a:rPr>
              <a:t> 1 </a:t>
            </a:r>
            <a:r>
              <a:rPr lang="en-US" sz="2400" dirty="0" err="1" smtClean="0">
                <a:solidFill>
                  <a:srgbClr val="FF0000"/>
                </a:solidFill>
                <a:latin typeface="Times New Roman" pitchFamily="18" charset="0"/>
                <a:cs typeface="Times New Roman" pitchFamily="18" charset="0"/>
              </a:rPr>
              <a:t>phút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lần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lượt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các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bạn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trong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nhóm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sẽ</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lên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bảng</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ghi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kết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quả</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của</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nhóm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mình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mỗi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bạn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chỉ</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được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ghi</a:t>
            </a:r>
            <a:r>
              <a:rPr lang="en-US" sz="2400" dirty="0" smtClean="0">
                <a:solidFill>
                  <a:srgbClr val="FF0000"/>
                </a:solidFill>
                <a:latin typeface="Times New Roman" pitchFamily="18" charset="0"/>
                <a:cs typeface="Times New Roman" pitchFamily="18" charset="0"/>
              </a:rPr>
              <a:t> 1 </a:t>
            </a:r>
            <a:r>
              <a:rPr lang="en-US" sz="2400" dirty="0" err="1" smtClean="0">
                <a:solidFill>
                  <a:srgbClr val="FF0000"/>
                </a:solidFill>
                <a:latin typeface="Times New Roman" pitchFamily="18" charset="0"/>
                <a:cs typeface="Times New Roman" pitchFamily="18" charset="0"/>
              </a:rPr>
              <a:t>biểu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Nhóm</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nào</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ghi</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được</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nhiều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biểu</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hiện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nhất</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sẽ</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giành</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chiến</a:t>
            </a:r>
            <a:r>
              <a:rPr lang="en-US" sz="2400" dirty="0" smtClean="0">
                <a:solidFill>
                  <a:srgbClr val="FF0000"/>
                </a:solidFill>
                <a:latin typeface="Times New Roman" pitchFamily="18" charset="0"/>
                <a:cs typeface="Times New Roman" pitchFamily="18" charset="0"/>
              </a:rPr>
              <a:t> </a:t>
            </a:r>
            <a:r>
              <a:rPr lang="en-US" sz="2400" dirty="0" err="1" smtClean="0">
                <a:solidFill>
                  <a:srgbClr val="FF0000"/>
                </a:solidFill>
                <a:latin typeface="Times New Roman" pitchFamily="18" charset="0"/>
                <a:cs typeface="Times New Roman" pitchFamily="18" charset="0"/>
              </a:rPr>
              <a:t>thắng</a:t>
            </a:r>
            <a:r>
              <a:rPr lang="en-US" sz="2400" dirty="0" smtClean="0">
                <a:solidFill>
                  <a:srgbClr val="FF0000"/>
                </a:solidFill>
                <a:latin typeface="Times New Roman" pitchFamily="18" charset="0"/>
                <a:cs typeface="Times New Roman" pitchFamily="18" charset="0"/>
              </a:rPr>
              <a:t>.</a:t>
            </a:r>
            <a:endParaRPr lang="en-US" sz="24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7987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par>
                                <p:cTn id="8" presetID="6"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Effect transition="in" filter="circle(in)">
                                      <p:cBhvr>
                                        <p:cTn id="10" dur="2000"/>
                                        <p:tgtEl>
                                          <p:spTgt spid="42"/>
                                        </p:tgtEl>
                                      </p:cBhvr>
                                    </p:animEffect>
                                  </p:childTnLst>
                                </p:cTn>
                              </p:par>
                              <p:par>
                                <p:cTn id="11" presetID="6" presetClass="entr" presetSubtype="16"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animEffect transition="in" filter="circle(in)">
                                      <p:cBhvr>
                                        <p:cTn id="13" dur="2000"/>
                                        <p:tgtEl>
                                          <p:spTgt spid="44"/>
                                        </p:tgtEl>
                                      </p:cBhvr>
                                    </p:animEffect>
                                  </p:childTnLst>
                                </p:cTn>
                              </p:par>
                              <p:par>
                                <p:cTn id="14" presetID="6" presetClass="entr" presetSubtype="16" fill="hold" nodeType="withEffect">
                                  <p:stCondLst>
                                    <p:cond delay="0"/>
                                  </p:stCondLst>
                                  <p:childTnLst>
                                    <p:set>
                                      <p:cBhvr>
                                        <p:cTn id="15" dur="1" fill="hold">
                                          <p:stCondLst>
                                            <p:cond delay="0"/>
                                          </p:stCondLst>
                                        </p:cTn>
                                        <p:tgtEl>
                                          <p:spTgt spid="43"/>
                                        </p:tgtEl>
                                        <p:attrNameLst>
                                          <p:attrName>style.visibility</p:attrName>
                                        </p:attrNameLst>
                                      </p:cBhvr>
                                      <p:to>
                                        <p:strVal val="visible"/>
                                      </p:to>
                                    </p:set>
                                    <p:animEffect transition="in" filter="circle(in)">
                                      <p:cBhvr>
                                        <p:cTn id="16" dur="2000"/>
                                        <p:tgtEl>
                                          <p:spTgt spid="43"/>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4"/>
                                        </p:tgtEl>
                                        <p:attrNameLst>
                                          <p:attrName>style.visibility</p:attrName>
                                        </p:attrNameLst>
                                      </p:cBhvr>
                                      <p:to>
                                        <p:strVal val="visible"/>
                                      </p:to>
                                    </p:set>
                                    <p:anim calcmode="lin" valueType="num">
                                      <p:cBhvr additive="base">
                                        <p:cTn id="27" dur="500" fill="hold"/>
                                        <p:tgtEl>
                                          <p:spTgt spid="34"/>
                                        </p:tgtEl>
                                        <p:attrNameLst>
                                          <p:attrName>ppt_x</p:attrName>
                                        </p:attrNameLst>
                                      </p:cBhvr>
                                      <p:tavLst>
                                        <p:tav tm="0">
                                          <p:val>
                                            <p:strVal val="#ppt_x"/>
                                          </p:val>
                                        </p:tav>
                                        <p:tav tm="100000">
                                          <p:val>
                                            <p:strVal val="#ppt_x"/>
                                          </p:val>
                                        </p:tav>
                                      </p:tavLst>
                                    </p:anim>
                                    <p:anim calcmode="lin" valueType="num">
                                      <p:cBhvr additive="base">
                                        <p:cTn id="28"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4" grpId="0" animBg="1"/>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Text Box 7"/>
          <p:cNvSpPr txBox="1">
            <a:spLocks noChangeArrowheads="1"/>
          </p:cNvSpPr>
          <p:nvPr/>
        </p:nvSpPr>
        <p:spPr bwMode="auto">
          <a:xfrm>
            <a:off x="2514600" y="457201"/>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2800">
              <a:solidFill>
                <a:srgbClr val="000000"/>
              </a:solidFill>
              <a:latin typeface="Tiffany-Heavy" pitchFamily="2" charset="0"/>
            </a:endParaRPr>
          </a:p>
        </p:txBody>
      </p:sp>
      <p:sp>
        <p:nvSpPr>
          <p:cNvPr id="19466" name="Text Box 10"/>
          <p:cNvSpPr txBox="1">
            <a:spLocks noChangeArrowheads="1"/>
          </p:cNvSpPr>
          <p:nvPr/>
        </p:nvSpPr>
        <p:spPr bwMode="auto">
          <a:xfrm>
            <a:off x="27993" y="193537"/>
            <a:ext cx="12164008" cy="523220"/>
          </a:xfrm>
          <a:prstGeom prst="rect">
            <a:avLst/>
          </a:prstGeom>
          <a:solidFill>
            <a:srgbClr val="FFCCFF"/>
          </a:solidFill>
          <a:ln>
            <a:no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800" b="1" dirty="0" smtClean="0">
                <a:solidFill>
                  <a:srgbClr val="0000FF"/>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Những</a:t>
            </a:r>
            <a:r>
              <a:rPr lang="en-US" altLang="en-US" sz="2600" b="1" dirty="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biểu</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hiện</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về</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tự</a:t>
            </a:r>
            <a:r>
              <a:rPr lang="en-US" altLang="en-US" sz="2600" b="1" dirty="0" smtClean="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lập</a:t>
            </a:r>
            <a:r>
              <a:rPr lang="en-US" altLang="en-US" sz="2600" b="1" dirty="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và</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trái</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với</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tự</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lập</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trong</a:t>
            </a:r>
            <a:r>
              <a:rPr lang="en-US" altLang="en-US" sz="2600" b="1" dirty="0" smtClean="0">
                <a:solidFill>
                  <a:srgbClr val="FF0000"/>
                </a:solidFill>
                <a:latin typeface="Times New Roman" panose="02020603050405020304" pitchFamily="18" charset="0"/>
              </a:rPr>
              <a:t> </a:t>
            </a:r>
            <a:r>
              <a:rPr lang="en-US" altLang="en-US" sz="2600" b="1" dirty="0" err="1">
                <a:solidFill>
                  <a:srgbClr val="FF0000"/>
                </a:solidFill>
                <a:latin typeface="Times New Roman" panose="02020603050405020304" pitchFamily="18" charset="0"/>
              </a:rPr>
              <a:t>học</a:t>
            </a:r>
            <a:r>
              <a:rPr lang="en-US" altLang="en-US" sz="2600" b="1" dirty="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tập</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và</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sinh</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hoạt</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hằng</a:t>
            </a:r>
            <a:r>
              <a:rPr lang="en-US" altLang="en-US" sz="2600" b="1" dirty="0" smtClean="0">
                <a:solidFill>
                  <a:srgbClr val="FF0000"/>
                </a:solidFill>
                <a:latin typeface="Times New Roman" panose="02020603050405020304" pitchFamily="18" charset="0"/>
              </a:rPr>
              <a:t> </a:t>
            </a:r>
            <a:r>
              <a:rPr lang="en-US" altLang="en-US" sz="2600" b="1" dirty="0" err="1" smtClean="0">
                <a:solidFill>
                  <a:srgbClr val="FF0000"/>
                </a:solidFill>
                <a:latin typeface="Times New Roman" panose="02020603050405020304" pitchFamily="18" charset="0"/>
              </a:rPr>
              <a:t>ngày</a:t>
            </a:r>
            <a:r>
              <a:rPr lang="en-US" altLang="en-US" sz="2600" b="1" dirty="0">
                <a:solidFill>
                  <a:srgbClr val="FF0000"/>
                </a:solidFill>
                <a:latin typeface="Times New Roman" panose="02020603050405020304" pitchFamily="18" charset="0"/>
              </a:rPr>
              <a:t>:</a:t>
            </a:r>
          </a:p>
        </p:txBody>
      </p:sp>
      <p:graphicFrame>
        <p:nvGraphicFramePr>
          <p:cNvPr id="3" name="Table 2"/>
          <p:cNvGraphicFramePr>
            <a:graphicFrameLocks noGrp="1"/>
          </p:cNvGraphicFramePr>
          <p:nvPr>
            <p:extLst>
              <p:ext uri="{D42A27DB-BD31-4B8C-83A1-F6EECF244321}">
                <p14:modId xmlns:p14="http://schemas.microsoft.com/office/powerpoint/2010/main" val="2003211708"/>
              </p:ext>
            </p:extLst>
          </p:nvPr>
        </p:nvGraphicFramePr>
        <p:xfrm>
          <a:off x="387928" y="982911"/>
          <a:ext cx="11610108" cy="5244245"/>
        </p:xfrm>
        <a:graphic>
          <a:graphicData uri="http://schemas.openxmlformats.org/drawingml/2006/table">
            <a:tbl>
              <a:tblPr firstRow="1" bandRow="1">
                <a:tableStyleId>{ED083AE6-46FA-4A59-8FB0-9F97EB10719F}</a:tableStyleId>
              </a:tblPr>
              <a:tblGrid>
                <a:gridCol w="2902527">
                  <a:extLst>
                    <a:ext uri="{9D8B030D-6E8A-4147-A177-3AD203B41FA5}">
                      <a16:colId xmlns:a16="http://schemas.microsoft.com/office/drawing/2014/main" val="20000"/>
                    </a:ext>
                  </a:extLst>
                </a:gridCol>
                <a:gridCol w="2902527">
                  <a:extLst>
                    <a:ext uri="{9D8B030D-6E8A-4147-A177-3AD203B41FA5}">
                      <a16:colId xmlns:a16="http://schemas.microsoft.com/office/drawing/2014/main" val="20001"/>
                    </a:ext>
                  </a:extLst>
                </a:gridCol>
                <a:gridCol w="2902527">
                  <a:extLst>
                    <a:ext uri="{9D8B030D-6E8A-4147-A177-3AD203B41FA5}">
                      <a16:colId xmlns:a16="http://schemas.microsoft.com/office/drawing/2014/main" val="20002"/>
                    </a:ext>
                  </a:extLst>
                </a:gridCol>
                <a:gridCol w="2902527">
                  <a:extLst>
                    <a:ext uri="{9D8B030D-6E8A-4147-A177-3AD203B41FA5}">
                      <a16:colId xmlns:a16="http://schemas.microsoft.com/office/drawing/2014/main" val="20003"/>
                    </a:ext>
                  </a:extLst>
                </a:gridCol>
              </a:tblGrid>
              <a:tr h="370840">
                <a:tc gridSpan="2">
                  <a:txBody>
                    <a:bodyPr/>
                    <a:lstStyle/>
                    <a:p>
                      <a:pPr algn="ctr"/>
                      <a:r>
                        <a:rPr lang="en-US" sz="2400" dirty="0" err="1" smtClean="0">
                          <a:latin typeface="Times New Roman" pitchFamily="18" charset="0"/>
                          <a:cs typeface="Times New Roman" pitchFamily="18" charset="0"/>
                        </a:rPr>
                        <a:t>Học</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tập</a:t>
                      </a:r>
                      <a:endParaRPr lang="en-US" sz="2400" dirty="0">
                        <a:solidFill>
                          <a:sysClr val="windowText" lastClr="000000"/>
                        </a:solidFill>
                        <a:latin typeface="Times New Roman" pitchFamily="18" charset="0"/>
                        <a:cs typeface="Times New Roman" pitchFamily="18" charset="0"/>
                      </a:endParaRPr>
                    </a:p>
                  </a:txBody>
                  <a:tcPr>
                    <a:solidFill>
                      <a:srgbClr val="FFFF00"/>
                    </a:solidFill>
                  </a:tcPr>
                </a:tc>
                <a:tc hMerge="1">
                  <a:txBody>
                    <a:bodyPr/>
                    <a:lstStyle/>
                    <a:p>
                      <a:endParaRPr lang="en-US" dirty="0"/>
                    </a:p>
                  </a:txBody>
                  <a:tcPr/>
                </a:tc>
                <a:tc gridSpan="2">
                  <a:txBody>
                    <a:bodyPr/>
                    <a:lstStyle/>
                    <a:p>
                      <a:pPr algn="ctr"/>
                      <a:r>
                        <a:rPr lang="en-US" sz="2400" dirty="0" err="1" smtClean="0">
                          <a:latin typeface="Times New Roman" pitchFamily="18" charset="0"/>
                          <a:cs typeface="Times New Roman" pitchFamily="18" charset="0"/>
                        </a:rPr>
                        <a:t>Sinh</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hoạt</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hằng</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ngày</a:t>
                      </a:r>
                      <a:endParaRPr lang="en-US" sz="2400" dirty="0">
                        <a:solidFill>
                          <a:sysClr val="windowText" lastClr="000000"/>
                        </a:solidFill>
                        <a:latin typeface="Times New Roman" pitchFamily="18" charset="0"/>
                        <a:cs typeface="Times New Roman" pitchFamily="18" charset="0"/>
                      </a:endParaRPr>
                    </a:p>
                  </a:txBody>
                  <a:tcPr>
                    <a:solidFill>
                      <a:srgbClr val="FFFF00"/>
                    </a:solidFill>
                  </a:tcPr>
                </a:tc>
                <a:tc hMerge="1">
                  <a:txBody>
                    <a:bodyPr/>
                    <a:lstStyle/>
                    <a:p>
                      <a:endParaRPr lang="en-US" dirty="0"/>
                    </a:p>
                  </a:txBody>
                  <a:tcPr/>
                </a:tc>
                <a:extLst>
                  <a:ext uri="{0D108BD9-81ED-4DB2-BD59-A6C34878D82A}">
                    <a16:rowId xmlns:a16="http://schemas.microsoft.com/office/drawing/2014/main" val="10000"/>
                  </a:ext>
                </a:extLst>
              </a:tr>
              <a:tr h="370840">
                <a:tc>
                  <a:txBody>
                    <a:bodyPr/>
                    <a:lstStyle/>
                    <a:p>
                      <a:pPr algn="ctr"/>
                      <a:r>
                        <a:rPr lang="en-US" sz="2400" dirty="0" err="1" smtClean="0">
                          <a:latin typeface="Times New Roman" pitchFamily="18" charset="0"/>
                          <a:cs typeface="Times New Roman" pitchFamily="18" charset="0"/>
                        </a:rPr>
                        <a:t>Tự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lập</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Trái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với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lập</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Tự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lập</a:t>
                      </a:r>
                      <a:endParaRPr lang="en-US" sz="2400" dirty="0">
                        <a:latin typeface="Times New Roman" pitchFamily="18" charset="0"/>
                        <a:cs typeface="Times New Roman" pitchFamily="18" charset="0"/>
                      </a:endParaRPr>
                    </a:p>
                  </a:txBody>
                  <a:tcPr/>
                </a:tc>
                <a:tc>
                  <a:txBody>
                    <a:bodyPr/>
                    <a:lstStyle/>
                    <a:p>
                      <a:pPr algn="ctr"/>
                      <a:r>
                        <a:rPr lang="en-US" sz="2400" dirty="0" err="1" smtClean="0">
                          <a:latin typeface="Times New Roman" pitchFamily="18" charset="0"/>
                          <a:cs typeface="Times New Roman" pitchFamily="18" charset="0"/>
                        </a:rPr>
                        <a:t>Trái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với</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tự</a:t>
                      </a:r>
                      <a:r>
                        <a:rPr lang="en-US" sz="2400" baseline="0" dirty="0" smtClean="0">
                          <a:latin typeface="Times New Roman" pitchFamily="18" charset="0"/>
                          <a:cs typeface="Times New Roman" pitchFamily="18" charset="0"/>
                        </a:rPr>
                        <a:t> </a:t>
                      </a:r>
                      <a:r>
                        <a:rPr lang="en-US" sz="2400" baseline="0" dirty="0" err="1" smtClean="0">
                          <a:latin typeface="Times New Roman" pitchFamily="18" charset="0"/>
                          <a:cs typeface="Times New Roman" pitchFamily="18" charset="0"/>
                        </a:rPr>
                        <a:t>lập</a:t>
                      </a:r>
                      <a:endParaRPr lang="en-US" sz="2400" dirty="0">
                        <a:latin typeface="Times New Roman" pitchFamily="18" charset="0"/>
                        <a:cs typeface="Times New Roman" pitchFamily="18" charset="0"/>
                      </a:endParaRPr>
                    </a:p>
                  </a:txBody>
                  <a:tcPr/>
                </a:tc>
                <a:extLst>
                  <a:ext uri="{0D108BD9-81ED-4DB2-BD59-A6C34878D82A}">
                    <a16:rowId xmlns:a16="http://schemas.microsoft.com/office/drawing/2014/main" val="10001"/>
                  </a:ext>
                </a:extLst>
              </a:tr>
              <a:tr h="4329845">
                <a:tc>
                  <a:txBody>
                    <a:bodyPr/>
                    <a:lstStyle/>
                    <a:p>
                      <a:endParaRPr lang="en-US" dirty="0"/>
                    </a:p>
                  </a:txBody>
                  <a:tcPr/>
                </a:tc>
                <a:tc>
                  <a:txBody>
                    <a:bodyPr/>
                    <a:lstStyle/>
                    <a:p>
                      <a:endParaRPr lang="en-US" dirty="0"/>
                    </a:p>
                  </a:txBody>
                  <a:tcPr/>
                </a:tc>
                <a:tc>
                  <a:txBody>
                    <a:bodyPr/>
                    <a:lstStyle/>
                    <a:p>
                      <a:pPr marL="285750" indent="-285750">
                        <a:buFontTx/>
                        <a:buChar char="-"/>
                      </a:pPr>
                      <a:endParaRPr lang="en-US" sz="2400" b="1" dirty="0">
                        <a:solidFill>
                          <a:schemeClr val="accent2">
                            <a:lumMod val="75000"/>
                          </a:schemeClr>
                        </a:solidFill>
                        <a:latin typeface="Times New Roman" pitchFamily="18" charset="0"/>
                        <a:cs typeface="Times New Roman" pitchFamily="18" charset="0"/>
                      </a:endParaRPr>
                    </a:p>
                  </a:txBody>
                  <a:tcPr/>
                </a:tc>
                <a:tc>
                  <a:txBody>
                    <a:bodyPr/>
                    <a:lstStyle/>
                    <a:p>
                      <a:pPr marL="285750" indent="-285750">
                        <a:buFontTx/>
                        <a:buChar char="-"/>
                      </a:pPr>
                      <a:endParaRPr lang="en-US" sz="2400" b="1" dirty="0">
                        <a:solidFill>
                          <a:srgbClr val="0070C0"/>
                        </a:solidFill>
                        <a:latin typeface="Times New Roman" pitchFamily="18" charset="0"/>
                        <a:cs typeface="Times New Roman" pitchFamily="18" charset="0"/>
                      </a:endParaRPr>
                    </a:p>
                  </a:txBody>
                  <a:tcPr/>
                </a:tc>
                <a:extLst>
                  <a:ext uri="{0D108BD9-81ED-4DB2-BD59-A6C34878D82A}">
                    <a16:rowId xmlns:a16="http://schemas.microsoft.com/office/drawing/2014/main" val="10002"/>
                  </a:ext>
                </a:extLst>
              </a:tr>
            </a:tbl>
          </a:graphicData>
        </a:graphic>
      </p:graphicFrame>
      <p:sp>
        <p:nvSpPr>
          <p:cNvPr id="10" name="Text Box 20"/>
          <p:cNvSpPr txBox="1">
            <a:spLocks noChangeArrowheads="1"/>
          </p:cNvSpPr>
          <p:nvPr/>
        </p:nvSpPr>
        <p:spPr bwMode="auto">
          <a:xfrm>
            <a:off x="484909" y="1982003"/>
            <a:ext cx="2646218"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pPr>
            <a:r>
              <a:rPr lang="en-US" altLang="en-US" sz="1800" dirty="0">
                <a:solidFill>
                  <a:srgbClr val="000000"/>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mình</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xe</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đạp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và</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làm</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chuẩn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bị</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đồ</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dùng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học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tập</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trước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khi</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đến</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lớp</a:t>
            </a:r>
            <a:r>
              <a:rPr lang="en-US" altLang="en-US" sz="2400" b="1" dirty="0">
                <a:solidFill>
                  <a:srgbClr val="000099"/>
                </a:solidFill>
                <a:latin typeface="Times New Roman" panose="02020603050405020304" pitchFamily="18" charset="0"/>
              </a:rPr>
              <a:t>.</a:t>
            </a:r>
          </a:p>
          <a:p>
            <a:pPr algn="just" eaLnBrk="1" fontAlgn="base" hangingPunct="1">
              <a:spcBef>
                <a:spcPct val="0"/>
              </a:spcBef>
              <a:spcAft>
                <a:spcPct val="0"/>
              </a:spcAft>
            </a:pPr>
            <a:r>
              <a:rPr lang="en-US" altLang="en-US" sz="2400" b="1" dirty="0">
                <a:solidFill>
                  <a:srgbClr val="000099"/>
                </a:solidFill>
                <a:latin typeface="Times New Roman" panose="02020603050405020304" pitchFamily="18" charset="0"/>
              </a:rPr>
              <a:t>-</a:t>
            </a:r>
            <a:r>
              <a:rPr lang="en-US" altLang="en-US" sz="2400" b="1" dirty="0" err="1">
                <a:solidFill>
                  <a:srgbClr val="000099"/>
                </a:solidFill>
                <a:latin typeface="Times New Roman" panose="02020603050405020304" pitchFamily="18" charset="0"/>
              </a:rPr>
              <a:t>Tự</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giác</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giơ</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tay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phát</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biểu</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xây</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dựng</a:t>
            </a:r>
            <a:r>
              <a:rPr lang="en-US" altLang="en-US" sz="2400" b="1" dirty="0">
                <a:solidFill>
                  <a:srgbClr val="000099"/>
                </a:solidFill>
                <a:latin typeface="Times New Roman" panose="02020603050405020304" pitchFamily="18" charset="0"/>
              </a:rPr>
              <a:t> </a:t>
            </a:r>
            <a:r>
              <a:rPr lang="en-US" altLang="en-US" sz="2400" b="1" dirty="0" err="1">
                <a:solidFill>
                  <a:srgbClr val="000099"/>
                </a:solidFill>
                <a:latin typeface="Times New Roman" panose="02020603050405020304" pitchFamily="18" charset="0"/>
              </a:rPr>
              <a:t>bài</a:t>
            </a:r>
            <a:r>
              <a:rPr lang="en-US" altLang="en-US" sz="2400" b="1" dirty="0">
                <a:solidFill>
                  <a:srgbClr val="000099"/>
                </a:solidFill>
                <a:latin typeface="Times New Roman" panose="02020603050405020304" pitchFamily="18" charset="0"/>
              </a:rPr>
              <a:t>…</a:t>
            </a:r>
          </a:p>
        </p:txBody>
      </p:sp>
      <p:sp>
        <p:nvSpPr>
          <p:cNvPr id="5" name="TextBox 4"/>
          <p:cNvSpPr txBox="1"/>
          <p:nvPr/>
        </p:nvSpPr>
        <p:spPr>
          <a:xfrm>
            <a:off x="3408219" y="1982003"/>
            <a:ext cx="2701778" cy="1569660"/>
          </a:xfrm>
          <a:prstGeom prst="rect">
            <a:avLst/>
          </a:prstGeom>
          <a:noFill/>
        </p:spPr>
        <p:txBody>
          <a:bodyPr wrap="square" rtlCol="0">
            <a:spAutoFit/>
          </a:bodyPr>
          <a:lstStyle/>
          <a:p>
            <a:pPr marL="285750" indent="-285750">
              <a:buFontTx/>
              <a:buChar char="-"/>
            </a:pPr>
            <a:r>
              <a:rPr lang="en-US" sz="2400" b="1" dirty="0" err="1" smtClean="0">
                <a:solidFill>
                  <a:srgbClr val="0070C0"/>
                </a:solidFill>
                <a:latin typeface="Times New Roman" pitchFamily="18" charset="0"/>
                <a:cs typeface="Times New Roman" pitchFamily="18" charset="0"/>
              </a:rPr>
              <a:t>Không</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tự</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giác</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học</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bài</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làm</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bài</a:t>
            </a:r>
            <a:endParaRPr lang="en-US" sz="2400" b="1" dirty="0" smtClean="0">
              <a:solidFill>
                <a:srgbClr val="0070C0"/>
              </a:solidFill>
              <a:latin typeface="Times New Roman" pitchFamily="18" charset="0"/>
              <a:cs typeface="Times New Roman" pitchFamily="18" charset="0"/>
            </a:endParaRPr>
          </a:p>
          <a:p>
            <a:pPr marL="285750" indent="-285750">
              <a:buFontTx/>
              <a:buChar char="-"/>
            </a:pPr>
            <a:r>
              <a:rPr lang="en-US" sz="2400" b="1" dirty="0" err="1" smtClean="0">
                <a:solidFill>
                  <a:srgbClr val="0070C0"/>
                </a:solidFill>
                <a:latin typeface="Times New Roman" pitchFamily="18" charset="0"/>
                <a:cs typeface="Times New Roman" pitchFamily="18" charset="0"/>
              </a:rPr>
              <a:t>Lười</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học</a:t>
            </a:r>
            <a:endParaRPr lang="en-US" sz="2400" b="1" dirty="0" smtClean="0">
              <a:solidFill>
                <a:srgbClr val="0070C0"/>
              </a:solidFill>
              <a:latin typeface="Times New Roman" pitchFamily="18" charset="0"/>
              <a:cs typeface="Times New Roman" pitchFamily="18" charset="0"/>
            </a:endParaRPr>
          </a:p>
          <a:p>
            <a:pPr marL="285750" indent="-285750">
              <a:buFontTx/>
              <a:buChar char="-"/>
            </a:pPr>
            <a:r>
              <a:rPr lang="en-US" sz="2400" b="1" dirty="0" err="1" smtClean="0">
                <a:solidFill>
                  <a:srgbClr val="0070C0"/>
                </a:solidFill>
                <a:latin typeface="Times New Roman" pitchFamily="18" charset="0"/>
                <a:cs typeface="Times New Roman" pitchFamily="18" charset="0"/>
              </a:rPr>
              <a:t>Lười</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suy</a:t>
            </a:r>
            <a:r>
              <a:rPr lang="en-US" sz="2400" b="1" dirty="0" smtClean="0">
                <a:solidFill>
                  <a:srgbClr val="0070C0"/>
                </a:solidFill>
                <a:latin typeface="Times New Roman" pitchFamily="18" charset="0"/>
                <a:cs typeface="Times New Roman" pitchFamily="18" charset="0"/>
              </a:rPr>
              <a:t> </a:t>
            </a:r>
            <a:r>
              <a:rPr lang="en-US" sz="2400" b="1" dirty="0" err="1" smtClean="0">
                <a:solidFill>
                  <a:srgbClr val="0070C0"/>
                </a:solidFill>
                <a:latin typeface="Times New Roman" pitchFamily="18" charset="0"/>
                <a:cs typeface="Times New Roman" pitchFamily="18" charset="0"/>
              </a:rPr>
              <a:t>nghĩ</a:t>
            </a:r>
            <a:endParaRPr lang="en-US" sz="2400" b="1" dirty="0">
              <a:solidFill>
                <a:srgbClr val="0070C0"/>
              </a:solidFill>
              <a:latin typeface="Times New Roman" pitchFamily="18" charset="0"/>
              <a:cs typeface="Times New Roman" pitchFamily="18" charset="0"/>
            </a:endParaRPr>
          </a:p>
        </p:txBody>
      </p:sp>
      <p:sp>
        <p:nvSpPr>
          <p:cNvPr id="4" name="TextBox 3"/>
          <p:cNvSpPr txBox="1"/>
          <p:nvPr/>
        </p:nvSpPr>
        <p:spPr>
          <a:xfrm>
            <a:off x="6345382" y="2036599"/>
            <a:ext cx="2479963" cy="4154984"/>
          </a:xfrm>
          <a:prstGeom prst="rect">
            <a:avLst/>
          </a:prstGeom>
          <a:noFill/>
        </p:spPr>
        <p:txBody>
          <a:bodyPr wrap="square" rtlCol="0">
            <a:spAutoFit/>
          </a:bodyPr>
          <a:lstStyle/>
          <a:p>
            <a:pPr marL="285750" indent="-285750">
              <a:buFontTx/>
              <a:buChar char="-"/>
            </a:pPr>
            <a:r>
              <a:rPr lang="en-US" sz="2400" b="1" dirty="0" err="1">
                <a:solidFill>
                  <a:schemeClr val="accent2">
                    <a:lumMod val="75000"/>
                  </a:schemeClr>
                </a:solidFill>
                <a:latin typeface="Times New Roman" pitchFamily="18" charset="0"/>
                <a:cs typeface="Times New Roman" pitchFamily="18" charset="0"/>
              </a:rPr>
              <a:t>Tự</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nấu</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cơm</a:t>
            </a:r>
            <a:endParaRPr lang="en-US" sz="2400" b="1" dirty="0">
              <a:solidFill>
                <a:schemeClr val="accent2">
                  <a:lumMod val="75000"/>
                </a:schemeClr>
              </a:solidFill>
              <a:latin typeface="Times New Roman" pitchFamily="18" charset="0"/>
              <a:cs typeface="Times New Roman" pitchFamily="18" charset="0"/>
            </a:endParaRPr>
          </a:p>
          <a:p>
            <a:pPr marL="285750" indent="-285750">
              <a:buFontTx/>
              <a:buChar char="-"/>
            </a:pPr>
            <a:r>
              <a:rPr lang="en-US" sz="2400" b="1" dirty="0" err="1">
                <a:solidFill>
                  <a:schemeClr val="accent2">
                    <a:lumMod val="75000"/>
                  </a:schemeClr>
                </a:solidFill>
                <a:latin typeface="Times New Roman" pitchFamily="18" charset="0"/>
                <a:cs typeface="Times New Roman" pitchFamily="18" charset="0"/>
              </a:rPr>
              <a:t>Tự</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giặt</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quần</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áo</a:t>
            </a:r>
            <a:endParaRPr lang="en-US" sz="2400" b="1" dirty="0">
              <a:solidFill>
                <a:schemeClr val="accent2">
                  <a:lumMod val="75000"/>
                </a:schemeClr>
              </a:solidFill>
              <a:latin typeface="Times New Roman" pitchFamily="18" charset="0"/>
              <a:cs typeface="Times New Roman" pitchFamily="18" charset="0"/>
            </a:endParaRPr>
          </a:p>
          <a:p>
            <a:pPr marL="285750" indent="-285750">
              <a:buFontTx/>
              <a:buChar char="-"/>
            </a:pPr>
            <a:r>
              <a:rPr lang="en-US" sz="2400" b="1" dirty="0" err="1">
                <a:solidFill>
                  <a:schemeClr val="accent2">
                    <a:lumMod val="75000"/>
                  </a:schemeClr>
                </a:solidFill>
                <a:latin typeface="Times New Roman" pitchFamily="18" charset="0"/>
                <a:cs typeface="Times New Roman" pitchFamily="18" charset="0"/>
              </a:rPr>
              <a:t>Tự</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làm</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việc</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nhà</a:t>
            </a:r>
            <a:endParaRPr lang="en-US" sz="2400" b="1" dirty="0">
              <a:solidFill>
                <a:schemeClr val="accent2">
                  <a:lumMod val="75000"/>
                </a:schemeClr>
              </a:solidFill>
              <a:latin typeface="Times New Roman" pitchFamily="18" charset="0"/>
              <a:cs typeface="Times New Roman" pitchFamily="18" charset="0"/>
            </a:endParaRPr>
          </a:p>
          <a:p>
            <a:pPr marL="342900" indent="-342900">
              <a:buFontTx/>
              <a:buChar char="-"/>
            </a:pPr>
            <a:r>
              <a:rPr lang="en-US" sz="2400" b="1" dirty="0" err="1" smtClean="0">
                <a:solidFill>
                  <a:schemeClr val="accent2">
                    <a:lumMod val="75000"/>
                  </a:schemeClr>
                </a:solidFill>
                <a:latin typeface="Times New Roman" pitchFamily="18" charset="0"/>
                <a:cs typeface="Times New Roman" pitchFamily="18" charset="0"/>
              </a:rPr>
              <a:t>Chấp</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hành</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tốt</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luật</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lệ</a:t>
            </a:r>
            <a:r>
              <a:rPr lang="en-US" sz="2400" b="1" dirty="0">
                <a:solidFill>
                  <a:schemeClr val="accent2">
                    <a:lumMod val="75000"/>
                  </a:schemeClr>
                </a:solidFill>
                <a:latin typeface="Times New Roman" pitchFamily="18" charset="0"/>
                <a:cs typeface="Times New Roman" pitchFamily="18" charset="0"/>
              </a:rPr>
              <a:t> </a:t>
            </a:r>
            <a:r>
              <a:rPr lang="en-US" sz="2400" b="1" dirty="0" err="1">
                <a:solidFill>
                  <a:schemeClr val="accent2">
                    <a:lumMod val="75000"/>
                  </a:schemeClr>
                </a:solidFill>
                <a:latin typeface="Times New Roman" pitchFamily="18" charset="0"/>
                <a:cs typeface="Times New Roman" pitchFamily="18" charset="0"/>
              </a:rPr>
              <a:t>giao</a:t>
            </a:r>
            <a:r>
              <a:rPr lang="en-US" sz="2400" b="1" dirty="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thông</a:t>
            </a:r>
            <a:endParaRPr lang="en-US" sz="2400" b="1" dirty="0" smtClean="0">
              <a:solidFill>
                <a:schemeClr val="accent2">
                  <a:lumMod val="75000"/>
                </a:schemeClr>
              </a:solidFill>
              <a:latin typeface="Times New Roman" pitchFamily="18" charset="0"/>
              <a:cs typeface="Times New Roman" pitchFamily="18" charset="0"/>
            </a:endParaRPr>
          </a:p>
          <a:p>
            <a:pPr marL="342900" indent="-342900">
              <a:buFontTx/>
              <a:buChar char="-"/>
            </a:pPr>
            <a:r>
              <a:rPr lang="en-US" sz="2400" b="1" dirty="0" err="1" smtClean="0">
                <a:solidFill>
                  <a:schemeClr val="accent2">
                    <a:lumMod val="75000"/>
                  </a:schemeClr>
                </a:solidFill>
                <a:latin typeface="Times New Roman" pitchFamily="18" charset="0"/>
                <a:cs typeface="Times New Roman" pitchFamily="18" charset="0"/>
              </a:rPr>
              <a:t>Luyện</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tập</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thể</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dục</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thể</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thao</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đều</a:t>
            </a:r>
            <a:r>
              <a:rPr lang="en-US" sz="2400" b="1" dirty="0" smtClean="0">
                <a:solidFill>
                  <a:schemeClr val="accent2">
                    <a:lumMod val="75000"/>
                  </a:schemeClr>
                </a:solidFill>
                <a:latin typeface="Times New Roman" pitchFamily="18" charset="0"/>
                <a:cs typeface="Times New Roman" pitchFamily="18" charset="0"/>
              </a:rPr>
              <a:t> </a:t>
            </a:r>
            <a:r>
              <a:rPr lang="en-US" sz="2400" b="1" dirty="0" err="1" smtClean="0">
                <a:solidFill>
                  <a:schemeClr val="accent2">
                    <a:lumMod val="75000"/>
                  </a:schemeClr>
                </a:solidFill>
                <a:latin typeface="Times New Roman" pitchFamily="18" charset="0"/>
                <a:cs typeface="Times New Roman" pitchFamily="18" charset="0"/>
              </a:rPr>
              <a:t>đặn</a:t>
            </a:r>
            <a:r>
              <a:rPr lang="en-US" sz="2400" b="1" dirty="0" smtClean="0">
                <a:solidFill>
                  <a:schemeClr val="accent2">
                    <a:lumMod val="75000"/>
                  </a:schemeClr>
                </a:solidFill>
                <a:latin typeface="Times New Roman" pitchFamily="18" charset="0"/>
                <a:cs typeface="Times New Roman" pitchFamily="18" charset="0"/>
              </a:rPr>
              <a:t>…</a:t>
            </a:r>
            <a:endParaRPr lang="en-US" sz="2400" b="1" dirty="0">
              <a:solidFill>
                <a:schemeClr val="accent2">
                  <a:lumMod val="75000"/>
                </a:schemeClr>
              </a:solidFill>
              <a:latin typeface="Times New Roman" pitchFamily="18" charset="0"/>
              <a:cs typeface="Times New Roman" pitchFamily="18" charset="0"/>
            </a:endParaRPr>
          </a:p>
        </p:txBody>
      </p:sp>
      <p:sp>
        <p:nvSpPr>
          <p:cNvPr id="6" name="TextBox 5"/>
          <p:cNvSpPr txBox="1"/>
          <p:nvPr/>
        </p:nvSpPr>
        <p:spPr>
          <a:xfrm>
            <a:off x="9199419" y="2105882"/>
            <a:ext cx="2715490" cy="2308324"/>
          </a:xfrm>
          <a:prstGeom prst="rect">
            <a:avLst/>
          </a:prstGeom>
          <a:noFill/>
        </p:spPr>
        <p:txBody>
          <a:bodyPr wrap="square" rtlCol="0">
            <a:spAutoFit/>
          </a:bodyPr>
          <a:lstStyle/>
          <a:p>
            <a:pPr marL="285750" indent="-285750">
              <a:buFontTx/>
              <a:buChar char="-"/>
            </a:pPr>
            <a:r>
              <a:rPr lang="en-US" sz="2400" b="1" dirty="0" err="1">
                <a:solidFill>
                  <a:srgbClr val="0070C0"/>
                </a:solidFill>
                <a:latin typeface="Times New Roman" pitchFamily="18" charset="0"/>
                <a:cs typeface="Times New Roman" pitchFamily="18" charset="0"/>
              </a:rPr>
              <a:t>Bố</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mẹ</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nhắc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thì</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mới</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làm</a:t>
            </a:r>
            <a:endParaRPr lang="en-US" sz="2400" b="1" dirty="0">
              <a:solidFill>
                <a:srgbClr val="0070C0"/>
              </a:solidFill>
              <a:latin typeface="Times New Roman" pitchFamily="18" charset="0"/>
              <a:cs typeface="Times New Roman" pitchFamily="18" charset="0"/>
            </a:endParaRPr>
          </a:p>
          <a:p>
            <a:pPr marL="285750" indent="-285750">
              <a:buFontTx/>
              <a:buChar char="-"/>
            </a:pPr>
            <a:r>
              <a:rPr lang="en-US" sz="2400" b="1" dirty="0" err="1">
                <a:solidFill>
                  <a:srgbClr val="0070C0"/>
                </a:solidFill>
                <a:latin typeface="Times New Roman" pitchFamily="18" charset="0"/>
                <a:cs typeface="Times New Roman" pitchFamily="18" charset="0"/>
              </a:rPr>
              <a:t>Không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biết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nấu</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cơm</a:t>
            </a:r>
            <a:endParaRPr lang="en-US" sz="2400" b="1" dirty="0">
              <a:solidFill>
                <a:srgbClr val="0070C0"/>
              </a:solidFill>
              <a:latin typeface="Times New Roman" pitchFamily="18" charset="0"/>
              <a:cs typeface="Times New Roman" pitchFamily="18" charset="0"/>
            </a:endParaRPr>
          </a:p>
          <a:p>
            <a:pPr marL="285750" indent="-285750">
              <a:buFontTx/>
              <a:buChar char="-"/>
            </a:pPr>
            <a:r>
              <a:rPr lang="en-US" sz="2400" b="1" dirty="0" err="1">
                <a:solidFill>
                  <a:srgbClr val="0070C0"/>
                </a:solidFill>
                <a:latin typeface="Times New Roman" pitchFamily="18" charset="0"/>
                <a:cs typeface="Times New Roman" pitchFamily="18" charset="0"/>
              </a:rPr>
              <a:t>Không</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biết</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làm</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việc</a:t>
            </a:r>
            <a:r>
              <a:rPr lang="en-US" sz="2400" b="1" dirty="0">
                <a:solidFill>
                  <a:srgbClr val="0070C0"/>
                </a:solidFill>
                <a:latin typeface="Times New Roman" pitchFamily="18" charset="0"/>
                <a:cs typeface="Times New Roman" pitchFamily="18" charset="0"/>
              </a:rPr>
              <a:t> </a:t>
            </a:r>
            <a:r>
              <a:rPr lang="en-US" sz="2400" b="1" dirty="0" err="1">
                <a:solidFill>
                  <a:srgbClr val="0070C0"/>
                </a:solidFill>
                <a:latin typeface="Times New Roman" pitchFamily="18" charset="0"/>
                <a:cs typeface="Times New Roman" pitchFamily="18" charset="0"/>
              </a:rPr>
              <a:t>nhà</a:t>
            </a:r>
            <a:r>
              <a:rPr lang="en-US" sz="2400" b="1" dirty="0">
                <a:solidFill>
                  <a:srgbClr val="0070C0"/>
                </a:solidFill>
                <a:latin typeface="Times New Roman" pitchFamily="18" charset="0"/>
                <a:cs typeface="Times New Roman" pitchFamily="18" charset="0"/>
              </a:rPr>
              <a:t>…</a:t>
            </a:r>
          </a:p>
        </p:txBody>
      </p:sp>
    </p:spTree>
    <p:extLst>
      <p:ext uri="{BB962C8B-B14F-4D97-AF65-F5344CB8AC3E}">
        <p14:creationId xmlns:p14="http://schemas.microsoft.com/office/powerpoint/2010/main" val="22411628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19466">
                                            <p:txEl>
                                              <p:pRg st="0" end="0"/>
                                            </p:txEl>
                                          </p:spTgt>
                                        </p:tgtEl>
                                        <p:attrNameLst>
                                          <p:attrName>style.visibility</p:attrName>
                                        </p:attrNameLst>
                                      </p:cBhvr>
                                      <p:to>
                                        <p:strVal val="visible"/>
                                      </p:to>
                                    </p:set>
                                    <p:animEffect transition="in" filter="box(in)">
                                      <p:cBhvr>
                                        <p:cTn id="7" dur="500"/>
                                        <p:tgtEl>
                                          <p:spTgt spid="1946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fill="hold"/>
                                        <p:tgtEl>
                                          <p:spTgt spid="10"/>
                                        </p:tgtEl>
                                        <p:attrNameLst>
                                          <p:attrName>ppt_x</p:attrName>
                                        </p:attrNameLst>
                                      </p:cBhvr>
                                      <p:tavLst>
                                        <p:tav tm="0">
                                          <p:val>
                                            <p:strVal val="#ppt_x"/>
                                          </p:val>
                                        </p:tav>
                                        <p:tav tm="100000">
                                          <p:val>
                                            <p:strVal val="#ppt_x"/>
                                          </p:val>
                                        </p:tav>
                                      </p:tavLst>
                                    </p:anim>
                                    <p:anim calcmode="lin" valueType="num">
                                      <p:cBhvr additive="base">
                                        <p:cTn id="19"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down)">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5" grpId="0"/>
      <p:bldP spid="4"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10"/>
          <p:cNvSpPr/>
          <p:nvPr/>
        </p:nvSpPr>
        <p:spPr>
          <a:xfrm>
            <a:off x="6097588" y="0"/>
            <a:ext cx="5867400" cy="6858000"/>
          </a:xfrm>
          <a:custGeom>
            <a:avLst/>
            <a:gdLst>
              <a:gd name="connsiteX0" fmla="*/ 2689538 w 6096000"/>
              <a:gd name="connsiteY0" fmla="*/ 0 h 6858000"/>
              <a:gd name="connsiteX1" fmla="*/ 6096000 w 6096000"/>
              <a:gd name="connsiteY1" fmla="*/ 3429000 h 6858000"/>
              <a:gd name="connsiteX2" fmla="*/ 2689538 w 6096000"/>
              <a:gd name="connsiteY2" fmla="*/ 6858000 h 6858000"/>
              <a:gd name="connsiteX3" fmla="*/ 60946 w 6096000"/>
              <a:gd name="connsiteY3" fmla="*/ 5610162 h 6858000"/>
              <a:gd name="connsiteX4" fmla="*/ 0 w 6096000"/>
              <a:gd name="connsiteY4" fmla="*/ 5528120 h 6858000"/>
              <a:gd name="connsiteX5" fmla="*/ 135153 w 6096000"/>
              <a:gd name="connsiteY5" fmla="*/ 5346186 h 6858000"/>
              <a:gd name="connsiteX6" fmla="*/ 716923 w 6096000"/>
              <a:gd name="connsiteY6" fmla="*/ 3429000 h 6858000"/>
              <a:gd name="connsiteX7" fmla="*/ 135153 w 6096000"/>
              <a:gd name="connsiteY7" fmla="*/ 1511814 h 6858000"/>
              <a:gd name="connsiteX8" fmla="*/ 0 w 6096000"/>
              <a:gd name="connsiteY8" fmla="*/ 1329880 h 6858000"/>
              <a:gd name="connsiteX9" fmla="*/ 60946 w 6096000"/>
              <a:gd name="connsiteY9" fmla="*/ 1247838 h 6858000"/>
              <a:gd name="connsiteX10" fmla="*/ 2689538 w 6096000"/>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0" h="6858000">
                <a:moveTo>
                  <a:pt x="2689538" y="0"/>
                </a:moveTo>
                <a:cubicBezTo>
                  <a:pt x="4570875" y="0"/>
                  <a:pt x="6096000" y="1535216"/>
                  <a:pt x="6096000" y="3429000"/>
                </a:cubicBezTo>
                <a:cubicBezTo>
                  <a:pt x="6096000" y="5322784"/>
                  <a:pt x="4570875" y="6858000"/>
                  <a:pt x="2689538" y="6858000"/>
                </a:cubicBezTo>
                <a:cubicBezTo>
                  <a:pt x="1631286" y="6858000"/>
                  <a:pt x="685742" y="6372248"/>
                  <a:pt x="60946" y="5610162"/>
                </a:cubicBezTo>
                <a:lnTo>
                  <a:pt x="0" y="5528120"/>
                </a:lnTo>
                <a:lnTo>
                  <a:pt x="135153" y="5346186"/>
                </a:lnTo>
                <a:cubicBezTo>
                  <a:pt x="502453" y="4798915"/>
                  <a:pt x="716923" y="4139169"/>
                  <a:pt x="716923" y="3429000"/>
                </a:cubicBezTo>
                <a:cubicBezTo>
                  <a:pt x="716923" y="2718831"/>
                  <a:pt x="502453" y="2059086"/>
                  <a:pt x="135153" y="1511814"/>
                </a:cubicBezTo>
                <a:lnTo>
                  <a:pt x="0" y="1329880"/>
                </a:lnTo>
                <a:lnTo>
                  <a:pt x="60946" y="1247838"/>
                </a:lnTo>
                <a:cubicBezTo>
                  <a:pt x="685742" y="485752"/>
                  <a:pt x="1631286" y="0"/>
                  <a:pt x="2689538" y="0"/>
                </a:cubicBezTo>
                <a:close/>
              </a:path>
            </a:pathLst>
          </a:custGeom>
          <a:solidFill>
            <a:srgbClr val="40708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sp>
        <p:nvSpPr>
          <p:cNvPr id="4" name="任意多边形 11"/>
          <p:cNvSpPr/>
          <p:nvPr/>
        </p:nvSpPr>
        <p:spPr>
          <a:xfrm>
            <a:off x="228600" y="0"/>
            <a:ext cx="5867400" cy="6858000"/>
          </a:xfrm>
          <a:custGeom>
            <a:avLst/>
            <a:gdLst>
              <a:gd name="connsiteX0" fmla="*/ 3406462 w 6096001"/>
              <a:gd name="connsiteY0" fmla="*/ 0 h 6858000"/>
              <a:gd name="connsiteX1" fmla="*/ 6035054 w 6096001"/>
              <a:gd name="connsiteY1" fmla="*/ 1247838 h 6858000"/>
              <a:gd name="connsiteX2" fmla="*/ 6096001 w 6096001"/>
              <a:gd name="connsiteY2" fmla="*/ 1329880 h 6858000"/>
              <a:gd name="connsiteX3" fmla="*/ 5960847 w 6096001"/>
              <a:gd name="connsiteY3" fmla="*/ 1511814 h 6858000"/>
              <a:gd name="connsiteX4" fmla="*/ 5379077 w 6096001"/>
              <a:gd name="connsiteY4" fmla="*/ 3429000 h 6858000"/>
              <a:gd name="connsiteX5" fmla="*/ 5960847 w 6096001"/>
              <a:gd name="connsiteY5" fmla="*/ 5346186 h 6858000"/>
              <a:gd name="connsiteX6" fmla="*/ 6096001 w 6096001"/>
              <a:gd name="connsiteY6" fmla="*/ 5528120 h 6858000"/>
              <a:gd name="connsiteX7" fmla="*/ 6035054 w 6096001"/>
              <a:gd name="connsiteY7" fmla="*/ 5610162 h 6858000"/>
              <a:gd name="connsiteX8" fmla="*/ 3406462 w 6096001"/>
              <a:gd name="connsiteY8" fmla="*/ 6858000 h 6858000"/>
              <a:gd name="connsiteX9" fmla="*/ 0 w 6096001"/>
              <a:gd name="connsiteY9" fmla="*/ 3429000 h 6858000"/>
              <a:gd name="connsiteX10" fmla="*/ 3406462 w 6096001"/>
              <a:gd name="connsiteY10"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96001" h="6858000">
                <a:moveTo>
                  <a:pt x="3406462" y="0"/>
                </a:moveTo>
                <a:cubicBezTo>
                  <a:pt x="4464714" y="0"/>
                  <a:pt x="5410259" y="485752"/>
                  <a:pt x="6035054" y="1247838"/>
                </a:cubicBezTo>
                <a:lnTo>
                  <a:pt x="6096001" y="1329880"/>
                </a:lnTo>
                <a:lnTo>
                  <a:pt x="5960847" y="1511814"/>
                </a:lnTo>
                <a:cubicBezTo>
                  <a:pt x="5593548" y="2059086"/>
                  <a:pt x="5379077" y="2718831"/>
                  <a:pt x="5379077" y="3429000"/>
                </a:cubicBezTo>
                <a:cubicBezTo>
                  <a:pt x="5379077" y="4139169"/>
                  <a:pt x="5593548" y="4798915"/>
                  <a:pt x="5960847" y="5346186"/>
                </a:cubicBezTo>
                <a:lnTo>
                  <a:pt x="6096001" y="5528120"/>
                </a:lnTo>
                <a:lnTo>
                  <a:pt x="6035054" y="5610162"/>
                </a:lnTo>
                <a:cubicBezTo>
                  <a:pt x="5410259" y="6372248"/>
                  <a:pt x="4464714" y="6858000"/>
                  <a:pt x="3406462" y="6858000"/>
                </a:cubicBezTo>
                <a:cubicBezTo>
                  <a:pt x="1525125" y="6858000"/>
                  <a:pt x="0" y="5322784"/>
                  <a:pt x="0" y="3429000"/>
                </a:cubicBezTo>
                <a:cubicBezTo>
                  <a:pt x="0" y="1535216"/>
                  <a:pt x="1525125" y="0"/>
                  <a:pt x="3406462" y="0"/>
                </a:cubicBezTo>
                <a:close/>
              </a:path>
            </a:pathLst>
          </a:custGeom>
          <a:solidFill>
            <a:srgbClr val="F6CF8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prstClr val="white"/>
              </a:solidFill>
            </a:endParaRPr>
          </a:p>
        </p:txBody>
      </p:sp>
      <p:pic>
        <p:nvPicPr>
          <p:cNvPr id="75780" name="图片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2476500"/>
            <a:ext cx="3298825" cy="408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14"/>
          <p:cNvSpPr txBox="1"/>
          <p:nvPr/>
        </p:nvSpPr>
        <p:spPr>
          <a:xfrm>
            <a:off x="228600" y="1769603"/>
            <a:ext cx="5504365" cy="646331"/>
          </a:xfrm>
          <a:prstGeom prst="rect">
            <a:avLst/>
          </a:prstGeom>
          <a:solidFill>
            <a:schemeClr val="accent4">
              <a:lumMod val="40000"/>
              <a:lumOff val="60000"/>
            </a:schemeClr>
          </a:solidFill>
        </p:spPr>
        <p:txBody>
          <a:bodyPr wrap="square">
            <a:spAutoFit/>
          </a:bodyPr>
          <a:lstStyle/>
          <a:p>
            <a:pPr algn="ctr">
              <a:defRPr/>
            </a:pPr>
            <a:r>
              <a:rPr lang="en-US" altLang="zh-CN" sz="3600" b="1" i="1" spc="300" dirty="0">
                <a:solidFill>
                  <a:prstClr val="white"/>
                </a:solidFill>
                <a:latin typeface="Times New Roman" pitchFamily="18" charset="0"/>
                <a:ea typeface="方正综艺简体" panose="02010601030101010101" pitchFamily="2" charset="-122"/>
                <a:cs typeface="Times New Roman" pitchFamily="18" charset="0"/>
              </a:rPr>
              <a:t>*</a:t>
            </a:r>
            <a:r>
              <a:rPr lang="en-US" altLang="zh-CN" sz="3600" b="1" i="1" spc="300" dirty="0" smtClean="0">
                <a:solidFill>
                  <a:prstClr val="white"/>
                </a:solidFill>
                <a:latin typeface="Times New Roman" pitchFamily="18" charset="0"/>
                <a:ea typeface="方正综艺简体" panose="02010601030101010101" pitchFamily="2" charset="-122"/>
                <a:cs typeface="Times New Roman" pitchFamily="18" charset="0"/>
              </a:rPr>
              <a:t> </a:t>
            </a:r>
            <a:r>
              <a:rPr lang="en-US" altLang="zh-CN" sz="3600" b="1" i="1" spc="300" dirty="0" err="1">
                <a:solidFill>
                  <a:prstClr val="white"/>
                </a:solidFill>
                <a:latin typeface="Times New Roman" pitchFamily="18" charset="0"/>
                <a:ea typeface="方正综艺简体" panose="02010601030101010101" pitchFamily="2" charset="-122"/>
                <a:cs typeface="Times New Roman" pitchFamily="18" charset="0"/>
              </a:rPr>
              <a:t>Vận</a:t>
            </a:r>
            <a:r>
              <a:rPr lang="en-US" altLang="zh-CN" sz="3600" b="1" i="1" spc="300" dirty="0">
                <a:solidFill>
                  <a:prstClr val="white"/>
                </a:solidFill>
                <a:latin typeface="Times New Roman" pitchFamily="18" charset="0"/>
                <a:ea typeface="方正综艺简体" panose="02010601030101010101" pitchFamily="2" charset="-122"/>
                <a:cs typeface="Times New Roman" pitchFamily="18" charset="0"/>
              </a:rPr>
              <a:t> </a:t>
            </a:r>
            <a:r>
              <a:rPr lang="en-US" altLang="zh-CN" sz="3600" b="1" i="1" spc="300" dirty="0" err="1">
                <a:solidFill>
                  <a:prstClr val="white"/>
                </a:solidFill>
                <a:latin typeface="Times New Roman" pitchFamily="18" charset="0"/>
                <a:ea typeface="方正综艺简体" panose="02010601030101010101" pitchFamily="2" charset="-122"/>
                <a:cs typeface="Times New Roman" pitchFamily="18" charset="0"/>
              </a:rPr>
              <a:t>dụng</a:t>
            </a:r>
            <a:endParaRPr lang="zh-CN" altLang="en-US" sz="3600" b="1" i="1" spc="300" dirty="0">
              <a:solidFill>
                <a:prstClr val="white"/>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5920189" y="100468"/>
            <a:ext cx="1055387" cy="1056365"/>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8478" y="390471"/>
            <a:ext cx="610625" cy="611191"/>
          </a:xfrm>
          <a:prstGeom prst="star5">
            <a:avLst>
              <a:gd name="adj" fmla="val 23926"/>
              <a:gd name="hf" fmla="val 105146"/>
              <a:gd name="vf" fmla="val 110557"/>
            </a:avLst>
          </a:prstGeom>
          <a:blipFill dpi="0" rotWithShape="1">
            <a:blip r:embed="rId4">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pic>
        <p:nvPicPr>
          <p:cNvPr id="9"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0" y="4311650"/>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412870" y="-86466"/>
            <a:ext cx="2687293" cy="2562966"/>
          </a:xfrm>
          <a:prstGeom prst="rect">
            <a:avLst/>
          </a:prstGeom>
        </p:spPr>
      </p:pic>
    </p:spTree>
    <p:extLst>
      <p:ext uri="{BB962C8B-B14F-4D97-AF65-F5344CB8AC3E}">
        <p14:creationId xmlns:p14="http://schemas.microsoft.com/office/powerpoint/2010/main" val="2527313761"/>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par>
                          <p:cTn id="21" fill="hold">
                            <p:stCondLst>
                              <p:cond delay="8500"/>
                            </p:stCondLst>
                            <p:childTnLst>
                              <p:par>
                                <p:cTn id="22" presetID="37" presetClass="entr" presetSubtype="0" fill="hold" nodeType="after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900" decel="100000" fill="hold"/>
                                        <p:tgtEl>
                                          <p:spTgt spid="9"/>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2362200" y="5181601"/>
            <a:ext cx="5334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vi-VN" altLang="en-US" sz="1800">
              <a:solidFill>
                <a:srgbClr val="000000"/>
              </a:solidFill>
              <a:latin typeface="Times New Roman" panose="02020603050405020304" pitchFamily="18" charset="0"/>
            </a:endParaRPr>
          </a:p>
        </p:txBody>
      </p:sp>
      <p:sp>
        <p:nvSpPr>
          <p:cNvPr id="23566" name="Text Box 14"/>
          <p:cNvSpPr txBox="1">
            <a:spLocks noChangeArrowheads="1"/>
          </p:cNvSpPr>
          <p:nvPr/>
        </p:nvSpPr>
        <p:spPr bwMode="auto">
          <a:xfrm>
            <a:off x="135149" y="1494063"/>
            <a:ext cx="12025222" cy="954107"/>
          </a:xfrm>
          <a:prstGeom prst="rect">
            <a:avLst/>
          </a:prstGeom>
          <a:solidFill>
            <a:srgbClr val="FFE79B"/>
          </a:solidFill>
          <a:ln w="57150">
            <a:solidFill>
              <a:srgbClr val="FF0000"/>
            </a:solidFill>
          </a:ln>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sz="2800" dirty="0">
                <a:solidFill>
                  <a:srgbClr val="000000"/>
                </a:solidFill>
              </a:rPr>
              <a:t>X</a:t>
            </a:r>
            <a:r>
              <a:rPr lang="vi-VN" sz="2800" dirty="0" smtClean="0">
                <a:solidFill>
                  <a:srgbClr val="000000"/>
                </a:solidFill>
              </a:rPr>
              <a:t>ây </a:t>
            </a:r>
            <a:r>
              <a:rPr lang="vi-VN" sz="2800" dirty="0">
                <a:solidFill>
                  <a:srgbClr val="000000"/>
                </a:solidFill>
              </a:rPr>
              <a:t>dựng phiếu học tập thể hiện kết quả rèn luyện tính tự lập của bản thân và thực hiện kế hoạch </a:t>
            </a:r>
            <a:endParaRPr lang="en-US" altLang="en-US" sz="2800" dirty="0">
              <a:solidFill>
                <a:srgbClr val="000000"/>
              </a:solidFill>
              <a:latin typeface="Times New Roman" panose="02020603050405020304" pitchFamily="18" charset="0"/>
              <a:cs typeface="Times New Roman" panose="02020603050405020304" pitchFamily="18" charset="0"/>
            </a:endParaRPr>
          </a:p>
        </p:txBody>
      </p:sp>
      <p:graphicFrame>
        <p:nvGraphicFramePr>
          <p:cNvPr id="29701" name="Group 5"/>
          <p:cNvGraphicFramePr>
            <a:graphicFrameLocks noGrp="1"/>
          </p:cNvGraphicFramePr>
          <p:nvPr>
            <p:extLst>
              <p:ext uri="{D42A27DB-BD31-4B8C-83A1-F6EECF244321}">
                <p14:modId xmlns:p14="http://schemas.microsoft.com/office/powerpoint/2010/main" val="3406306254"/>
              </p:ext>
            </p:extLst>
          </p:nvPr>
        </p:nvGraphicFramePr>
        <p:xfrm>
          <a:off x="60385" y="2895600"/>
          <a:ext cx="12068355" cy="3724150"/>
        </p:xfrm>
        <a:graphic>
          <a:graphicData uri="http://schemas.openxmlformats.org/drawingml/2006/table">
            <a:tbl>
              <a:tblPr/>
              <a:tblGrid>
                <a:gridCol w="648420">
                  <a:extLst>
                    <a:ext uri="{9D8B030D-6E8A-4147-A177-3AD203B41FA5}">
                      <a16:colId xmlns:a16="http://schemas.microsoft.com/office/drawing/2014/main" val="20000"/>
                    </a:ext>
                  </a:extLst>
                </a:gridCol>
                <a:gridCol w="2293665">
                  <a:extLst>
                    <a:ext uri="{9D8B030D-6E8A-4147-A177-3AD203B41FA5}">
                      <a16:colId xmlns:a16="http://schemas.microsoft.com/office/drawing/2014/main" val="20001"/>
                    </a:ext>
                  </a:extLst>
                </a:gridCol>
                <a:gridCol w="3771371">
                  <a:extLst>
                    <a:ext uri="{9D8B030D-6E8A-4147-A177-3AD203B41FA5}">
                      <a16:colId xmlns:a16="http://schemas.microsoft.com/office/drawing/2014/main" val="20002"/>
                    </a:ext>
                  </a:extLst>
                </a:gridCol>
                <a:gridCol w="1933713">
                  <a:extLst>
                    <a:ext uri="{9D8B030D-6E8A-4147-A177-3AD203B41FA5}">
                      <a16:colId xmlns:a16="http://schemas.microsoft.com/office/drawing/2014/main" val="20003"/>
                    </a:ext>
                  </a:extLst>
                </a:gridCol>
                <a:gridCol w="2002628">
                  <a:extLst>
                    <a:ext uri="{9D8B030D-6E8A-4147-A177-3AD203B41FA5}">
                      <a16:colId xmlns:a16="http://schemas.microsoft.com/office/drawing/2014/main" val="20004"/>
                    </a:ext>
                  </a:extLst>
                </a:gridCol>
                <a:gridCol w="1418558">
                  <a:extLst>
                    <a:ext uri="{9D8B030D-6E8A-4147-A177-3AD203B41FA5}">
                      <a16:colId xmlns:a16="http://schemas.microsoft.com/office/drawing/2014/main" val="20005"/>
                    </a:ext>
                  </a:extLst>
                </a:gridCol>
              </a:tblGrid>
              <a:tr h="701866">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Các</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lĩnh</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vực</a:t>
                      </a:r>
                      <a:endParaRPr kumimoji="0" lang="en-US" sz="24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Những</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biểu</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hiện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thiếu</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tự</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lập</a:t>
                      </a:r>
                      <a:endParaRPr kumimoji="0" lang="en-US" sz="24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Biện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pháp</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thực</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hiện</a:t>
                      </a:r>
                      <a:endParaRPr kumimoji="0" lang="en-US" sz="24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Thời</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gian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tiến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hành</a:t>
                      </a:r>
                      <a:endParaRPr kumimoji="0" lang="en-US" sz="24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1" i="0" u="none" strike="noStrike" cap="none" normalizeH="0" baseline="0" dirty="0" err="1" smtClean="0">
                          <a:ln>
                            <a:noFill/>
                          </a:ln>
                          <a:solidFill>
                            <a:schemeClr val="tx1"/>
                          </a:solidFill>
                          <a:effectLst/>
                          <a:latin typeface="Times New Roman" pitchFamily="18" charset="0"/>
                        </a:rPr>
                        <a:t>Dự</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kiến</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kết</a:t>
                      </a:r>
                      <a:r>
                        <a:rPr kumimoji="0" lang="en-US" sz="2400" b="1" i="0" u="none" strike="noStrike" cap="none" normalizeH="0" baseline="0" dirty="0" smtClean="0">
                          <a:ln>
                            <a:noFill/>
                          </a:ln>
                          <a:solidFill>
                            <a:schemeClr val="tx1"/>
                          </a:solidFill>
                          <a:effectLst/>
                          <a:latin typeface="Times New Roman" pitchFamily="18" charset="0"/>
                        </a:rPr>
                        <a:t> </a:t>
                      </a:r>
                      <a:r>
                        <a:rPr kumimoji="0" lang="en-US" sz="2400" b="1" i="0" u="none" strike="noStrike" cap="none" normalizeH="0" baseline="0" dirty="0" err="1" smtClean="0">
                          <a:ln>
                            <a:noFill/>
                          </a:ln>
                          <a:solidFill>
                            <a:schemeClr val="tx1"/>
                          </a:solidFill>
                          <a:effectLst/>
                          <a:latin typeface="Times New Roman" pitchFamily="18" charset="0"/>
                        </a:rPr>
                        <a:t>quả</a:t>
                      </a:r>
                      <a:endParaRPr kumimoji="0" lang="en-US" sz="2400" b="1"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BBF7E7"/>
                    </a:solidFill>
                  </a:tcPr>
                </a:tc>
                <a:extLst>
                  <a:ext uri="{0D108BD9-81ED-4DB2-BD59-A6C34878D82A}">
                    <a16:rowId xmlns:a16="http://schemas.microsoft.com/office/drawing/2014/main" val="10000"/>
                  </a:ext>
                </a:extLst>
              </a:tr>
              <a:tr h="6040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1</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rPr>
                        <a:t>Học</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tập</a:t>
                      </a:r>
                      <a:endParaRPr kumimoji="0" lang="en-US" sz="24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5FE8A"/>
                    </a:solidFill>
                  </a:tcPr>
                </a:tc>
                <a:extLst>
                  <a:ext uri="{0D108BD9-81ED-4DB2-BD59-A6C34878D82A}">
                    <a16:rowId xmlns:a16="http://schemas.microsoft.com/office/drawing/2014/main" val="10001"/>
                  </a:ext>
                </a:extLst>
              </a:tr>
              <a:tr h="65116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2</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Times New Roman" pitchFamily="18" charset="0"/>
                        </a:rPr>
                        <a:t>Lao </a:t>
                      </a:r>
                      <a:r>
                        <a:rPr kumimoji="0" lang="en-US" sz="2400" b="0" i="0" u="none" strike="noStrike" cap="none" normalizeH="0" baseline="0" dirty="0" err="1" smtClean="0">
                          <a:ln>
                            <a:noFill/>
                          </a:ln>
                          <a:solidFill>
                            <a:schemeClr val="tx1"/>
                          </a:solidFill>
                          <a:effectLst/>
                          <a:latin typeface="Times New Roman" pitchFamily="18" charset="0"/>
                        </a:rPr>
                        <a:t>động</a:t>
                      </a:r>
                      <a:endParaRPr kumimoji="0" lang="en-US" sz="24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2"/>
                  </a:ext>
                </a:extLst>
              </a:tr>
              <a:tr h="4017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3</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rPr>
                        <a:t>Hoạt</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động</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tập</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thể</a:t>
                      </a:r>
                      <a:endParaRPr kumimoji="0" lang="en-US" sz="24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E79B"/>
                    </a:solidFill>
                  </a:tcPr>
                </a:tc>
                <a:extLst>
                  <a:ext uri="{0D108BD9-81ED-4DB2-BD59-A6C34878D82A}">
                    <a16:rowId xmlns:a16="http://schemas.microsoft.com/office/drawing/2014/main" val="10003"/>
                  </a:ext>
                </a:extLst>
              </a:tr>
              <a:tr h="39634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smtClean="0">
                          <a:ln>
                            <a:noFill/>
                          </a:ln>
                          <a:solidFill>
                            <a:schemeClr val="tx1"/>
                          </a:solidFill>
                          <a:effectLst/>
                          <a:latin typeface="Arial" charset="0"/>
                        </a:rPr>
                        <a:t>4</a:t>
                      </a:r>
                    </a:p>
                  </a:txBody>
                  <a:tcPr marT="45732" marB="4573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400" b="0" i="0" u="none" strike="noStrike" cap="none" normalizeH="0" baseline="0" dirty="0" err="1" smtClean="0">
                          <a:ln>
                            <a:noFill/>
                          </a:ln>
                          <a:solidFill>
                            <a:schemeClr val="tx1"/>
                          </a:solidFill>
                          <a:effectLst/>
                          <a:latin typeface="Times New Roman" pitchFamily="18" charset="0"/>
                        </a:rPr>
                        <a:t>Sinh</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hoạt</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cá</a:t>
                      </a:r>
                      <a:r>
                        <a:rPr kumimoji="0" lang="en-US" sz="2400" b="0" i="0" u="none" strike="noStrike" cap="none" normalizeH="0" baseline="0" dirty="0" smtClean="0">
                          <a:ln>
                            <a:noFill/>
                          </a:ln>
                          <a:solidFill>
                            <a:schemeClr val="tx1"/>
                          </a:solidFill>
                          <a:effectLst/>
                          <a:latin typeface="Times New Roman" pitchFamily="18" charset="0"/>
                        </a:rPr>
                        <a:t> </a:t>
                      </a:r>
                      <a:r>
                        <a:rPr kumimoji="0" lang="en-US" sz="2400" b="0" i="0" u="none" strike="noStrike" cap="none" normalizeH="0" baseline="0" dirty="0" err="1" smtClean="0">
                          <a:ln>
                            <a:noFill/>
                          </a:ln>
                          <a:solidFill>
                            <a:schemeClr val="tx1"/>
                          </a:solidFill>
                          <a:effectLst/>
                          <a:latin typeface="Times New Roman" pitchFamily="18" charset="0"/>
                        </a:rPr>
                        <a:t>nhân</a:t>
                      </a:r>
                      <a:endParaRPr kumimoji="0" lang="en-US" sz="2400" b="0" i="0" u="none" strike="noStrike" cap="none" normalizeH="0" baseline="0" dirty="0" smtClean="0">
                        <a:ln>
                          <a:noFill/>
                        </a:ln>
                        <a:solidFill>
                          <a:schemeClr val="tx1"/>
                        </a:solidFill>
                        <a:effectLst/>
                        <a:latin typeface="Times New Roman" pitchFamily="18"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vi-VN" sz="2400" b="0" i="0" u="none" strike="noStrike" cap="none" normalizeH="0" baseline="0" dirty="0" smtClean="0">
                        <a:ln>
                          <a:noFill/>
                        </a:ln>
                        <a:solidFill>
                          <a:schemeClr val="tx1"/>
                        </a:solidFill>
                        <a:effectLst/>
                        <a:latin typeface="Arial" charset="0"/>
                      </a:endParaRPr>
                    </a:p>
                  </a:txBody>
                  <a:tcPr marT="45732" marB="4573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D3F652"/>
                    </a:solidFill>
                  </a:tcPr>
                </a:tc>
                <a:extLst>
                  <a:ext uri="{0D108BD9-81ED-4DB2-BD59-A6C34878D82A}">
                    <a16:rowId xmlns:a16="http://schemas.microsoft.com/office/drawing/2014/main" val="10004"/>
                  </a:ext>
                </a:extLst>
              </a:tr>
            </a:tbl>
          </a:graphicData>
        </a:graphic>
      </p:graphicFrame>
      <p:sp>
        <p:nvSpPr>
          <p:cNvPr id="6" name="AutoShape 3"/>
          <p:cNvSpPr>
            <a:spLocks noChangeArrowheads="1"/>
          </p:cNvSpPr>
          <p:nvPr/>
        </p:nvSpPr>
        <p:spPr bwMode="gray">
          <a:xfrm>
            <a:off x="2930884" y="425"/>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7" name="Picture 6" descr="58PIC58PIC58PIC58PICHsaGKG559akDq_PIC2018.png"/>
          <p:cNvPicPr>
            <a:picLocks noChangeAspect="1"/>
          </p:cNvPicPr>
          <p:nvPr/>
        </p:nvPicPr>
        <p:blipFill>
          <a:blip r:embed="rId2" cstate="print"/>
          <a:srcRect l="7143" t="16071" r="5357" b="14286"/>
          <a:stretch>
            <a:fillRect/>
          </a:stretch>
        </p:blipFill>
        <p:spPr>
          <a:xfrm>
            <a:off x="4509231" y="656108"/>
            <a:ext cx="2221756" cy="756521"/>
          </a:xfrm>
          <a:prstGeom prst="rect">
            <a:avLst/>
          </a:prstGeom>
        </p:spPr>
      </p:pic>
      <p:sp>
        <p:nvSpPr>
          <p:cNvPr id="8" name="Rectangle 1"/>
          <p:cNvSpPr>
            <a:spLocks noChangeArrowheads="1"/>
          </p:cNvSpPr>
          <p:nvPr/>
        </p:nvSpPr>
        <p:spPr bwMode="auto">
          <a:xfrm>
            <a:off x="4830792" y="757370"/>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1</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4069147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dissolve">
                                      <p:cBhvr>
                                        <p:cTn id="15" dur="500"/>
                                        <p:tgtEl>
                                          <p:spTgt spid="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23566"/>
                                        </p:tgtEl>
                                        <p:attrNameLst>
                                          <p:attrName>style.visibility</p:attrName>
                                        </p:attrNameLst>
                                      </p:cBhvr>
                                      <p:to>
                                        <p:strVal val="visible"/>
                                      </p:to>
                                    </p:set>
                                    <p:animEffect transition="in" filter="blinds(horizontal)">
                                      <p:cBhvr>
                                        <p:cTn id="18" dur="500"/>
                                        <p:tgtEl>
                                          <p:spTgt spid="2356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9701"/>
                                        </p:tgtEl>
                                        <p:attrNameLst>
                                          <p:attrName>style.visibility</p:attrName>
                                        </p:attrNameLst>
                                      </p:cBhvr>
                                      <p:to>
                                        <p:strVal val="visible"/>
                                      </p:to>
                                    </p:set>
                                    <p:animEffect transition="in" filter="barn(inVertical)">
                                      <p:cBhvr>
                                        <p:cTn id="23" dur="500"/>
                                        <p:tgtEl>
                                          <p:spTgt spid="297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6" grpId="0" animBg="1"/>
      <p:bldP spid="6"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2858PICdbgea5Gz679dY_PIC2018.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24103" y="405048"/>
            <a:ext cx="2164572" cy="295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8" descr="6fc417983c9675ce1b60e983870aeb8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088" y="72749"/>
            <a:ext cx="2771373" cy="19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图片 1"/>
          <p:cNvPicPr>
            <a:picLocks noChangeAspect="1"/>
          </p:cNvPicPr>
          <p:nvPr/>
        </p:nvPicPr>
        <p:blipFill rotWithShape="1">
          <a:blip r:embed="rId5" cstate="print">
            <a:extLst>
              <a:ext uri="{28A0092B-C50C-407E-A947-70E740481C1C}">
                <a14:useLocalDpi xmlns:a14="http://schemas.microsoft.com/office/drawing/2010/main" val="0"/>
              </a:ext>
            </a:extLst>
          </a:blip>
          <a:srcRect l="32760" r="8347"/>
          <a:stretch>
            <a:fillRect/>
          </a:stretch>
        </p:blipFill>
        <p:spPr>
          <a:xfrm flipH="1">
            <a:off x="8329868" y="4274344"/>
            <a:ext cx="2687293" cy="1437189"/>
          </a:xfrm>
          <a:prstGeom prst="rect">
            <a:avLst/>
          </a:prstGeom>
        </p:spPr>
      </p:pic>
      <p:sp>
        <p:nvSpPr>
          <p:cNvPr id="7" name="AutoShape 3"/>
          <p:cNvSpPr>
            <a:spLocks noChangeArrowheads="1"/>
          </p:cNvSpPr>
          <p:nvPr/>
        </p:nvSpPr>
        <p:spPr bwMode="gray">
          <a:xfrm>
            <a:off x="3479360" y="195942"/>
            <a:ext cx="5378450" cy="574675"/>
          </a:xfrm>
          <a:prstGeom prst="roundRect">
            <a:avLst>
              <a:gd name="adj" fmla="val 50000"/>
            </a:avLst>
          </a:prstGeom>
          <a:solidFill>
            <a:srgbClr val="FF0000"/>
          </a:solidFill>
          <a:ln>
            <a:noFill/>
          </a:ln>
          <a:effectLst>
            <a:outerShdw dist="63500" dir="3187806" algn="ctr" rotWithShape="0">
              <a:srgbClr val="001D3A"/>
            </a:outerShdw>
          </a:effectLst>
          <a:extLst>
            <a:ext uri="{91240B29-F687-4F45-9708-019B960494DF}">
              <a14:hiddenLine xmlns:a14="http://schemas.microsoft.com/office/drawing/2010/main" w="38100" algn="ctr">
                <a:solidFill>
                  <a:srgbClr val="000000"/>
                </a:solidFill>
                <a:round/>
                <a:headEnd/>
                <a:tailEnd/>
              </a14:hiddenLine>
            </a:ext>
          </a:extLst>
        </p:spPr>
        <p:txBody>
          <a:bodyPr wrap="none" anchor="ctr"/>
          <a:lstStyle>
            <a:lvl1pPr>
              <a:defRPr sz="3200">
                <a:solidFill>
                  <a:schemeClr val="tx1"/>
                </a:solidFill>
                <a:latin typeface="Arial" panose="020B0604020202020204" pitchFamily="34" charset="0"/>
                <a:cs typeface="Arial" panose="020B0604020202020204" pitchFamily="34" charset="0"/>
              </a:defRPr>
            </a:lvl1pPr>
            <a:lvl2pPr marL="742950" indent="-285750">
              <a:defRPr sz="3200">
                <a:solidFill>
                  <a:schemeClr val="tx1"/>
                </a:solidFill>
                <a:latin typeface="Arial" panose="020B0604020202020204" pitchFamily="34" charset="0"/>
                <a:cs typeface="Arial" panose="020B0604020202020204" pitchFamily="34" charset="0"/>
              </a:defRPr>
            </a:lvl2pPr>
            <a:lvl3pPr marL="1143000" indent="-228600">
              <a:defRPr sz="3200">
                <a:solidFill>
                  <a:schemeClr val="tx1"/>
                </a:solidFill>
                <a:latin typeface="Arial" panose="020B0604020202020204" pitchFamily="34" charset="0"/>
                <a:cs typeface="Arial" panose="020B0604020202020204" pitchFamily="34" charset="0"/>
              </a:defRPr>
            </a:lvl3pPr>
            <a:lvl4pPr marL="1600200" indent="-228600">
              <a:defRPr sz="3200">
                <a:solidFill>
                  <a:schemeClr val="tx1"/>
                </a:solidFill>
                <a:latin typeface="Arial" panose="020B0604020202020204" pitchFamily="34" charset="0"/>
                <a:cs typeface="Arial" panose="020B0604020202020204" pitchFamily="34" charset="0"/>
              </a:defRPr>
            </a:lvl4pPr>
            <a:lvl5pPr marL="2057400" indent="-228600">
              <a:defRPr sz="3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3200">
                <a:solidFill>
                  <a:schemeClr val="tx1"/>
                </a:solidFill>
                <a:latin typeface="Arial" panose="020B0604020202020204" pitchFamily="34" charset="0"/>
                <a:cs typeface="Arial" panose="020B0604020202020204" pitchFamily="34" charset="0"/>
              </a:defRPr>
            </a:lvl9pPr>
          </a:lstStyle>
          <a:p>
            <a:pPr algn="ctr" fontAlgn="base">
              <a:spcBef>
                <a:spcPct val="20000"/>
              </a:spcBef>
              <a:spcAft>
                <a:spcPct val="20000"/>
              </a:spcAft>
            </a:pPr>
            <a:r>
              <a:rPr lang="en-US" altLang="en-US" b="1" dirty="0" smtClean="0">
                <a:solidFill>
                  <a:srgbClr val="FFFF00"/>
                </a:solidFill>
                <a:latin typeface="Times New Roman" panose="02020603050405020304" pitchFamily="18" charset="0"/>
                <a:cs typeface="Times New Roman" panose="02020603050405020304" pitchFamily="18" charset="0"/>
              </a:rPr>
              <a:t>HOẠT ĐỘNG DỰ ÁN</a:t>
            </a:r>
          </a:p>
        </p:txBody>
      </p:sp>
      <p:pic>
        <p:nvPicPr>
          <p:cNvPr id="11" name="Picture 10" descr="Kết quả hình ảnh cho giấy nhớ đáng yêu"/>
          <p:cNvPicPr>
            <a:picLocks noChangeAspect="1" noChangeArrowheads="1"/>
          </p:cNvPicPr>
          <p:nvPr/>
        </p:nvPicPr>
        <p:blipFill>
          <a:blip r:embed="rId6" cstate="print"/>
          <a:srcRect/>
          <a:stretch>
            <a:fillRect/>
          </a:stretch>
        </p:blipFill>
        <p:spPr bwMode="auto">
          <a:xfrm>
            <a:off x="8096467" y="2410093"/>
            <a:ext cx="2620370" cy="1684324"/>
          </a:xfrm>
          <a:prstGeom prst="rect">
            <a:avLst/>
          </a:prstGeom>
          <a:ln>
            <a:noFill/>
          </a:ln>
          <a:effectLst>
            <a:softEdge rad="112500"/>
          </a:effectLst>
        </p:spPr>
      </p:pic>
      <p:sp>
        <p:nvSpPr>
          <p:cNvPr id="13" name="Right Brace 12"/>
          <p:cNvSpPr/>
          <p:nvPr/>
        </p:nvSpPr>
        <p:spPr>
          <a:xfrm>
            <a:off x="5294436" y="2052261"/>
            <a:ext cx="586853" cy="4788880"/>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defTabSz="457200"/>
            <a:endParaRPr lang="en-US">
              <a:solidFill>
                <a:srgbClr val="5F5F5F"/>
              </a:solidFill>
            </a:endParaRPr>
          </a:p>
        </p:txBody>
      </p:sp>
      <p:sp>
        <p:nvSpPr>
          <p:cNvPr id="14" name="Rectangle 1"/>
          <p:cNvSpPr>
            <a:spLocks noChangeArrowheads="1"/>
          </p:cNvSpPr>
          <p:nvPr/>
        </p:nvSpPr>
        <p:spPr bwMode="auto">
          <a:xfrm>
            <a:off x="5759431" y="2236592"/>
            <a:ext cx="2003945"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Ghi</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giấy</a:t>
            </a:r>
            <a:r>
              <a:rPr lang="en-US" sz="3000" dirty="0">
                <a:solidFill>
                  <a:srgbClr val="5F5F5F"/>
                </a:solidFill>
                <a:latin typeface="Times New Roman" pitchFamily="18" charset="0"/>
                <a:ea typeface="Calibri" pitchFamily="34" charset="0"/>
                <a:cs typeface="Times New Roman" pitchFamily="18" charset="0"/>
              </a:rPr>
              <a:t> note</a:t>
            </a:r>
          </a:p>
        </p:txBody>
      </p:sp>
      <p:sp>
        <p:nvSpPr>
          <p:cNvPr id="15" name="Rectangle 1"/>
          <p:cNvSpPr>
            <a:spLocks noChangeArrowheads="1"/>
          </p:cNvSpPr>
          <p:nvPr/>
        </p:nvSpPr>
        <p:spPr bwMode="auto">
          <a:xfrm>
            <a:off x="5990360" y="3702567"/>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Dán</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vào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sổ</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tay</a:t>
            </a:r>
            <a:endParaRPr lang="en-US" sz="3000" dirty="0">
              <a:solidFill>
                <a:srgbClr val="5F5F5F"/>
              </a:solidFill>
              <a:latin typeface="Times New Roman" pitchFamily="18" charset="0"/>
              <a:ea typeface="Calibri" pitchFamily="34" charset="0"/>
              <a:cs typeface="Times New Roman" pitchFamily="18" charset="0"/>
            </a:endParaRPr>
          </a:p>
        </p:txBody>
      </p:sp>
      <p:sp>
        <p:nvSpPr>
          <p:cNvPr id="17" name="Rectangle 1"/>
          <p:cNvSpPr>
            <a:spLocks noChangeArrowheads="1"/>
          </p:cNvSpPr>
          <p:nvPr/>
        </p:nvSpPr>
        <p:spPr bwMode="auto">
          <a:xfrm>
            <a:off x="5900057" y="5203702"/>
            <a:ext cx="2056262" cy="101566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dirty="0">
                <a:solidFill>
                  <a:srgbClr val="5F5F5F"/>
                </a:solidFill>
                <a:latin typeface="Times New Roman" pitchFamily="18" charset="0"/>
                <a:ea typeface="Calibri" pitchFamily="34" charset="0"/>
                <a:cs typeface="Times New Roman" pitchFamily="18" charset="0"/>
                <a:sym typeface="Wingdings" pitchFamily="2" charset="2"/>
              </a:rPr>
              <a:t> </a:t>
            </a:r>
            <a:r>
              <a:rPr lang="en-US" sz="3000" dirty="0" err="1">
                <a:solidFill>
                  <a:srgbClr val="5F5F5F"/>
                </a:solidFill>
                <a:latin typeface="Times New Roman" pitchFamily="18" charset="0"/>
                <a:ea typeface="Calibri" pitchFamily="34" charset="0"/>
                <a:cs typeface="Times New Roman" pitchFamily="18" charset="0"/>
              </a:rPr>
              <a:t>Chia</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sẻ</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cho</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cả</a:t>
            </a:r>
            <a:r>
              <a:rPr lang="en-US" sz="3000" dirty="0">
                <a:solidFill>
                  <a:srgbClr val="5F5F5F"/>
                </a:solidFill>
                <a:latin typeface="Times New Roman" pitchFamily="18" charset="0"/>
                <a:ea typeface="Calibri" pitchFamily="34" charset="0"/>
                <a:cs typeface="Times New Roman" pitchFamily="18" charset="0"/>
              </a:rPr>
              <a:t> </a:t>
            </a:r>
            <a:r>
              <a:rPr lang="en-US" sz="3000" dirty="0" err="1">
                <a:solidFill>
                  <a:srgbClr val="5F5F5F"/>
                </a:solidFill>
                <a:latin typeface="Times New Roman" pitchFamily="18" charset="0"/>
                <a:ea typeface="Calibri" pitchFamily="34" charset="0"/>
                <a:cs typeface="Times New Roman" pitchFamily="18" charset="0"/>
              </a:rPr>
              <a:t>lớp</a:t>
            </a:r>
            <a:endParaRPr lang="en-US" sz="3000" dirty="0">
              <a:solidFill>
                <a:srgbClr val="5F5F5F"/>
              </a:solidFill>
              <a:latin typeface="Times New Roman" pitchFamily="18" charset="0"/>
              <a:ea typeface="Calibri" pitchFamily="34" charset="0"/>
              <a:cs typeface="Times New Roman" pitchFamily="18" charset="0"/>
            </a:endParaRPr>
          </a:p>
        </p:txBody>
      </p:sp>
      <p:sp>
        <p:nvSpPr>
          <p:cNvPr id="20" name="Rectangle 1"/>
          <p:cNvSpPr>
            <a:spLocks noChangeArrowheads="1"/>
          </p:cNvSpPr>
          <p:nvPr/>
        </p:nvSpPr>
        <p:spPr bwMode="auto">
          <a:xfrm>
            <a:off x="326066" y="2856095"/>
            <a:ext cx="5112281" cy="35394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Font typeface="Wingdings" pitchFamily="2" charset="2"/>
              <a:buChar char="v"/>
            </a:pPr>
            <a:r>
              <a:rPr lang="vi-VN" sz="2800" dirty="0">
                <a:solidFill>
                  <a:srgbClr val="0000FF"/>
                </a:solidFill>
                <a:latin typeface="Times New Roman" pitchFamily="18" charset="0"/>
                <a:cs typeface="Times New Roman" pitchFamily="18" charset="0"/>
              </a:rPr>
              <a:t>Sắp tới kì nghỉ hè, bố mẹ dự định cho em về quê ngoại một tháng sống cùng với ông bà. Em hãy thiết kế một cuốn sổ tay để nhắc bản thân trong sinh hoạt và học tập. (Nội dung chính của sổ tay: thời gian, nội dung nhắc nhở, cách thực hiện, tự đánh giá)</a:t>
            </a:r>
            <a:endParaRPr lang="en-US" sz="2800" dirty="0">
              <a:solidFill>
                <a:srgbClr val="0000FF"/>
              </a:solidFill>
              <a:latin typeface="Times New Roman" pitchFamily="18" charset="0"/>
              <a:ea typeface="Calibri" pitchFamily="34" charset="0"/>
              <a:cs typeface="Times New Roman" pitchFamily="18" charset="0"/>
            </a:endParaRPr>
          </a:p>
        </p:txBody>
      </p:sp>
      <p:pic>
        <p:nvPicPr>
          <p:cNvPr id="21" name="Picture 20" descr="58PIC58PIC58PIC58PICHsaGKG559akDq_PIC2018.png"/>
          <p:cNvPicPr>
            <a:picLocks noChangeAspect="1"/>
          </p:cNvPicPr>
          <p:nvPr/>
        </p:nvPicPr>
        <p:blipFill>
          <a:blip r:embed="rId7" cstate="print"/>
          <a:srcRect l="7143" t="16071" r="5357" b="14286"/>
          <a:stretch>
            <a:fillRect/>
          </a:stretch>
        </p:blipFill>
        <p:spPr>
          <a:xfrm>
            <a:off x="4476984" y="922380"/>
            <a:ext cx="2221756" cy="959043"/>
          </a:xfrm>
          <a:prstGeom prst="rect">
            <a:avLst/>
          </a:prstGeom>
        </p:spPr>
      </p:pic>
      <p:sp>
        <p:nvSpPr>
          <p:cNvPr id="22" name="Rectangle 1"/>
          <p:cNvSpPr>
            <a:spLocks noChangeArrowheads="1"/>
          </p:cNvSpPr>
          <p:nvPr/>
        </p:nvSpPr>
        <p:spPr bwMode="auto">
          <a:xfrm>
            <a:off x="4830792" y="1119796"/>
            <a:ext cx="1578634" cy="55399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ctr" eaLnBrk="0" fontAlgn="base" hangingPunct="0">
              <a:spcBef>
                <a:spcPct val="0"/>
              </a:spcBef>
              <a:spcAft>
                <a:spcPct val="0"/>
              </a:spcAft>
            </a:pP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Dự</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a:t>
            </a:r>
            <a:r>
              <a:rPr lang="en-US" sz="3000" b="1" dirty="0" err="1">
                <a:solidFill>
                  <a:srgbClr val="FF0000"/>
                </a:solidFill>
                <a:latin typeface="Times New Roman" pitchFamily="18" charset="0"/>
                <a:ea typeface="Calibri" pitchFamily="34" charset="0"/>
                <a:cs typeface="Times New Roman" pitchFamily="18" charset="0"/>
                <a:sym typeface="Wingdings" pitchFamily="2" charset="2"/>
              </a:rPr>
              <a:t>án</a:t>
            </a:r>
            <a:r>
              <a:rPr lang="en-US" sz="3000" b="1" dirty="0">
                <a:solidFill>
                  <a:srgbClr val="FF0000"/>
                </a:solidFill>
                <a:latin typeface="Times New Roman" pitchFamily="18" charset="0"/>
                <a:ea typeface="Calibri" pitchFamily="34" charset="0"/>
                <a:cs typeface="Times New Roman" pitchFamily="18" charset="0"/>
                <a:sym typeface="Wingdings" pitchFamily="2" charset="2"/>
              </a:rPr>
              <a:t> 2</a:t>
            </a:r>
            <a:endParaRPr lang="en-US" sz="3000" b="1" dirty="0">
              <a:solidFill>
                <a:srgbClr val="FF0000"/>
              </a:solidFill>
              <a:latin typeface="Times New Roman" pitchFamily="18" charset="0"/>
              <a:ea typeface="Calibri" pitchFamily="34" charset="0"/>
              <a:cs typeface="Times New Roman" pitchFamily="18" charset="0"/>
            </a:endParaRPr>
          </a:p>
        </p:txBody>
      </p:sp>
    </p:spTree>
    <p:extLst>
      <p:ext uri="{BB962C8B-B14F-4D97-AF65-F5344CB8AC3E}">
        <p14:creationId xmlns:p14="http://schemas.microsoft.com/office/powerpoint/2010/main" val="3760245906"/>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dissolve">
                                      <p:cBhvr>
                                        <p:cTn id="13" dur="500"/>
                                        <p:tgtEl>
                                          <p:spTgt spid="22"/>
                                        </p:tgtEl>
                                      </p:cBhvr>
                                    </p:animEffect>
                                  </p:childTnLst>
                                </p:cTn>
                              </p:par>
                            </p:childTnLst>
                          </p:cTn>
                        </p:par>
                        <p:par>
                          <p:cTn id="14" fill="hold">
                            <p:stCondLst>
                              <p:cond delay="500"/>
                            </p:stCondLst>
                            <p:childTnLst>
                              <p:par>
                                <p:cTn id="15" presetID="37"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900" decel="100000" fill="hold"/>
                                        <p:tgtEl>
                                          <p:spTgt spid="5"/>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21" presetID="9"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dissolv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Horizontal)">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dissolve">
                                      <p:cBhvr>
                                        <p:cTn id="33" dur="500"/>
                                        <p:tgtEl>
                                          <p:spTgt spid="14"/>
                                        </p:tgtEl>
                                      </p:cBhvr>
                                    </p:animEffect>
                                  </p:childTnLst>
                                </p:cTn>
                              </p:par>
                              <p:par>
                                <p:cTn id="34" presetID="9"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dissolv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dissolve">
                                      <p:cBhvr>
                                        <p:cTn id="41" dur="5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dissolve">
                                      <p:cBhvr>
                                        <p:cTn id="46" dur="500"/>
                                        <p:tgtEl>
                                          <p:spTgt spid="17"/>
                                        </p:tgtEl>
                                      </p:cBhvr>
                                    </p:animEffect>
                                  </p:childTnLst>
                                </p:cTn>
                              </p:par>
                              <p:par>
                                <p:cTn id="47" presetID="22" presetClass="entr" presetSubtype="4" fill="hold" nodeType="withEffect">
                                  <p:stCondLst>
                                    <p:cond delay="0"/>
                                  </p:stCondLst>
                                  <p:childTnLst>
                                    <p:set>
                                      <p:cBhvr>
                                        <p:cTn id="48" dur="1" fill="hold">
                                          <p:stCondLst>
                                            <p:cond delay="0"/>
                                          </p:stCondLst>
                                        </p:cTn>
                                        <p:tgtEl>
                                          <p:spTgt spid="6"/>
                                        </p:tgtEl>
                                        <p:attrNameLst>
                                          <p:attrName>style.visibility</p:attrName>
                                        </p:attrNameLst>
                                      </p:cBhvr>
                                      <p:to>
                                        <p:strVal val="visible"/>
                                      </p:to>
                                    </p:set>
                                    <p:animEffect transition="in" filter="wipe(down)">
                                      <p:cBhvr>
                                        <p:cTn id="4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5" grpId="0"/>
      <p:bldP spid="17" grpId="0"/>
      <p:bldP spid="20" grpId="0"/>
      <p:bldP spid="2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401748"/>
            <a:ext cx="5195456" cy="523220"/>
          </a:xfrm>
          <a:prstGeom prst="rect">
            <a:avLst/>
          </a:prstGeom>
          <a:noFill/>
        </p:spPr>
        <p:txBody>
          <a:bodyPr wrap="square" rtlCol="0">
            <a:spAutoFit/>
          </a:bodyPr>
          <a:lstStyle/>
          <a:p>
            <a:r>
              <a:rPr lang="en-US" sz="2800" b="1" dirty="0" smtClean="0">
                <a:solidFill>
                  <a:srgbClr val="333399"/>
                </a:solidFill>
                <a:latin typeface="Times New Roman" pitchFamily="18" charset="0"/>
                <a:cs typeface="Times New Roman" pitchFamily="18" charset="0"/>
              </a:rPr>
              <a:t>1.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và</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biểu</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hiện</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của</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endParaRPr lang="en-US" sz="2800" b="1" dirty="0">
              <a:solidFill>
                <a:srgbClr val="333399"/>
              </a:solidFill>
              <a:latin typeface="Times New Roman" pitchFamily="18" charset="0"/>
              <a:cs typeface="Times New Roman" pitchFamily="18" charset="0"/>
            </a:endParaRPr>
          </a:p>
        </p:txBody>
      </p:sp>
      <p:sp>
        <p:nvSpPr>
          <p:cNvPr id="13" name="TextBox 12"/>
          <p:cNvSpPr txBox="1"/>
          <p:nvPr/>
        </p:nvSpPr>
        <p:spPr>
          <a:xfrm>
            <a:off x="387927" y="914365"/>
            <a:ext cx="4738255" cy="523220"/>
          </a:xfrm>
          <a:prstGeom prst="rect">
            <a:avLst/>
          </a:prstGeom>
          <a:noFill/>
        </p:spPr>
        <p:txBody>
          <a:bodyPr wrap="square" rtlCol="0">
            <a:spAutoFit/>
          </a:bodyPr>
          <a:lstStyle/>
          <a:p>
            <a:r>
              <a:rPr lang="en-US" sz="2800" dirty="0">
                <a:solidFill>
                  <a:srgbClr val="000000"/>
                </a:solidFill>
                <a:latin typeface="Times New Roman" pitchFamily="18" charset="0"/>
                <a:cs typeface="Times New Roman" pitchFamily="18" charset="0"/>
              </a:rPr>
              <a: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Thế</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469" y="5735781"/>
            <a:ext cx="2720542" cy="112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9583" y="2216714"/>
            <a:ext cx="3929175" cy="523220"/>
          </a:xfrm>
          <a:prstGeom prst="rect">
            <a:avLst/>
          </a:prstGeom>
          <a:noFill/>
        </p:spPr>
        <p:txBody>
          <a:bodyPr wrap="square" rtlCol="0">
            <a:spAutoFit/>
          </a:bodyPr>
          <a:lstStyle/>
          <a:p>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Biểu</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hiện</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của</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sp>
        <p:nvSpPr>
          <p:cNvPr id="9" name="TextBox 8"/>
          <p:cNvSpPr txBox="1"/>
          <p:nvPr/>
        </p:nvSpPr>
        <p:spPr>
          <a:xfrm>
            <a:off x="872837" y="2715460"/>
            <a:ext cx="5333996" cy="1539139"/>
          </a:xfrm>
          <a:prstGeom prst="rect">
            <a:avLst/>
          </a:prstGeom>
          <a:noFill/>
        </p:spPr>
        <p:txBody>
          <a:bodyPr wrap="square" rtlCol="0">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Là</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sự</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tự</a:t>
            </a:r>
            <a:r>
              <a:rPr lang="en-US" sz="2800" b="1" dirty="0">
                <a:solidFill>
                  <a:srgbClr val="0070C0"/>
                </a:solidFill>
                <a:latin typeface="Times New Roman" pitchFamily="18" charset="0"/>
                <a:ea typeface="Arial" panose="020B0604020202020204" pitchFamily="34" charset="0"/>
                <a:cs typeface="Times New Roman" pitchFamily="18" charset="0"/>
              </a:rPr>
              <a:t> tin, </a:t>
            </a:r>
            <a:r>
              <a:rPr lang="en-US" sz="2800" b="1" dirty="0" err="1">
                <a:solidFill>
                  <a:srgbClr val="0070C0"/>
                </a:solidFill>
                <a:latin typeface="Times New Roman" pitchFamily="18" charset="0"/>
                <a:ea typeface="Arial" panose="020B0604020202020204" pitchFamily="34" charset="0"/>
                <a:cs typeface="Times New Roman" pitchFamily="18" charset="0"/>
              </a:rPr>
              <a:t>bản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lĩnh</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cá</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nhân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dám</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đương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đầu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với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những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khó</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khăn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thách</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
        <p:nvSpPr>
          <p:cNvPr id="3" name="Rectangle 2"/>
          <p:cNvSpPr/>
          <p:nvPr/>
        </p:nvSpPr>
        <p:spPr>
          <a:xfrm>
            <a:off x="872837" y="4200594"/>
            <a:ext cx="5333996" cy="1083374"/>
          </a:xfrm>
          <a:prstGeom prst="rect">
            <a:avLst/>
          </a:prstGeom>
        </p:spPr>
        <p:txBody>
          <a:bodyPr wrap="square">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Có</a:t>
            </a:r>
            <a:r>
              <a:rPr lang="en-US" sz="2800" b="1" dirty="0">
                <a:solidFill>
                  <a:srgbClr val="0070C0"/>
                </a:solidFill>
                <a:latin typeface="Times New Roman" pitchFamily="18" charset="0"/>
                <a:ea typeface="Arial" panose="020B0604020202020204" pitchFamily="34" charset="0"/>
                <a:cs typeface="Times New Roman" pitchFamily="18" charset="0"/>
              </a:rPr>
              <a:t> ý </a:t>
            </a:r>
            <a:r>
              <a:rPr lang="en-US" sz="2800" b="1" dirty="0" err="1">
                <a:solidFill>
                  <a:srgbClr val="0070C0"/>
                </a:solidFill>
                <a:latin typeface="Times New Roman" pitchFamily="18" charset="0"/>
                <a:ea typeface="Arial" panose="020B0604020202020204" pitchFamily="34" charset="0"/>
                <a:cs typeface="Times New Roman" pitchFamily="18" charset="0"/>
              </a:rPr>
              <a:t>chí</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nỗ</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lực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phấn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đấu</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vươn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lên</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trong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cuộc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sống</a:t>
            </a:r>
            <a:r>
              <a:rPr lang="en-US" sz="2800" b="1" dirty="0" smtClean="0">
                <a:solidFill>
                  <a:srgbClr val="0070C0"/>
                </a:solidFill>
                <a:latin typeface="Times New Roman" pitchFamily="18" charset="0"/>
                <a:ea typeface="Arial" panose="020B0604020202020204" pitchFamily="34" charset="0"/>
                <a:cs typeface="Times New Roman" pitchFamily="18" charset="0"/>
              </a:rPr>
              <a:t>.</a:t>
            </a:r>
            <a:endParaRPr lang="en-US" sz="2800" b="1" dirty="0">
              <a:solidFill>
                <a:srgbClr val="0070C0"/>
              </a:solidFill>
              <a:latin typeface="Times New Roman" pitchFamily="18" charset="0"/>
              <a:ea typeface="Arial" panose="020B0604020202020204" pitchFamily="34" charset="0"/>
              <a:cs typeface="Times New Roman" pitchFamily="18" charset="0"/>
            </a:endParaRPr>
          </a:p>
        </p:txBody>
      </p:sp>
      <p:sp>
        <p:nvSpPr>
          <p:cNvPr id="11" name="Rectangle 10"/>
          <p:cNvSpPr/>
          <p:nvPr/>
        </p:nvSpPr>
        <p:spPr>
          <a:xfrm>
            <a:off x="886693" y="5207230"/>
            <a:ext cx="5444836" cy="1083374"/>
          </a:xfrm>
          <a:prstGeom prst="rect">
            <a:avLst/>
          </a:prstGeom>
        </p:spPr>
        <p:txBody>
          <a:bodyPr wrap="square">
            <a:spAutoFit/>
          </a:bodyPr>
          <a:lstStyle/>
          <a:p>
            <a:pPr algn="just" defTabSz="457200">
              <a:lnSpc>
                <a:spcPct val="115000"/>
              </a:lnSpc>
              <a:spcAft>
                <a:spcPts val="1000"/>
              </a:spcAft>
            </a:pP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Không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trông</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chờ</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dựa</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dẫm</a:t>
            </a:r>
            <a:r>
              <a:rPr lang="en-US" sz="2800" b="1" dirty="0">
                <a:solidFill>
                  <a:srgbClr val="0070C0"/>
                </a:solidFill>
                <a:latin typeface="Times New Roman" pitchFamily="18" charset="0"/>
                <a:ea typeface="Arial" panose="020B0604020202020204" pitchFamily="34" charset="0"/>
                <a:cs typeface="Times New Roman" pitchFamily="18" charset="0"/>
              </a:rPr>
              <a:t>, ỷ </a:t>
            </a:r>
            <a:r>
              <a:rPr lang="en-US" sz="2800" b="1" dirty="0" err="1">
                <a:solidFill>
                  <a:srgbClr val="0070C0"/>
                </a:solidFill>
                <a:latin typeface="Times New Roman" pitchFamily="18" charset="0"/>
                <a:ea typeface="Arial" panose="020B0604020202020204" pitchFamily="34" charset="0"/>
                <a:cs typeface="Times New Roman" pitchFamily="18" charset="0"/>
              </a:rPr>
              <a:t>lại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phụ</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thuộc</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vào</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người</a:t>
            </a:r>
            <a:r>
              <a:rPr lang="en-US" sz="2800" b="1" dirty="0">
                <a:solidFill>
                  <a:srgbClr val="0070C0"/>
                </a:solidFill>
                <a:latin typeface="Times New Roman" pitchFamily="18" charset="0"/>
                <a:ea typeface="Arial" panose="020B0604020202020204" pitchFamily="34" charset="0"/>
                <a:cs typeface="Times New Roman" pitchFamily="18" charset="0"/>
              </a:rPr>
              <a:t> </a:t>
            </a:r>
            <a:r>
              <a:rPr lang="en-US" sz="2800" b="1" dirty="0" err="1">
                <a:solidFill>
                  <a:srgbClr val="0070C0"/>
                </a:solidFill>
                <a:latin typeface="Times New Roman" pitchFamily="18" charset="0"/>
                <a:ea typeface="Arial" panose="020B0604020202020204" pitchFamily="34" charset="0"/>
                <a:cs typeface="Times New Roman" pitchFamily="18" charset="0"/>
              </a:rPr>
              <a:t>khác</a:t>
            </a:r>
            <a:r>
              <a:rPr lang="en-US" sz="2800" b="1" dirty="0">
                <a:solidFill>
                  <a:srgbClr val="0070C0"/>
                </a:solidFill>
                <a:latin typeface="Times New Roman" pitchFamily="18" charset="0"/>
                <a:ea typeface="Arial" panose="020B0604020202020204" pitchFamily="34" charset="0"/>
                <a:cs typeface="Times New Roman" pitchFamily="18" charset="0"/>
              </a:rPr>
              <a:t>.</a:t>
            </a:r>
          </a:p>
        </p:txBody>
      </p:sp>
      <p:sp>
        <p:nvSpPr>
          <p:cNvPr id="17" name="TextBox 16"/>
          <p:cNvSpPr txBox="1"/>
          <p:nvPr/>
        </p:nvSpPr>
        <p:spPr>
          <a:xfrm>
            <a:off x="795233" y="1310180"/>
            <a:ext cx="5536302" cy="954107"/>
          </a:xfrm>
          <a:prstGeom prst="rect">
            <a:avLst/>
          </a:prstGeom>
          <a:noFill/>
        </p:spPr>
        <p:txBody>
          <a:bodyPr wrap="square" rtlCol="0">
            <a:spAutoFit/>
          </a:bodyPr>
          <a:lstStyle/>
          <a:p>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Tự</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lập</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tự</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làm</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lấy</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công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việc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mình</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trong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cuộc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sống</a:t>
            </a:r>
            <a:endParaRPr lang="en-US" sz="2800" b="1"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1182953168"/>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7893" name="Picture 5" descr="BACK036"/>
          <p:cNvPicPr>
            <a:picLocks noChangeAspect="1" noChangeArrowheads="1"/>
          </p:cNvPicPr>
          <p:nvPr/>
        </p:nvPicPr>
        <p:blipFill>
          <a:blip r:embed="rId2" cstate="print">
            <a:lum bright="-10000" contrast="44000"/>
            <a:extLst>
              <a:ext uri="{28A0092B-C50C-407E-A947-70E740481C1C}">
                <a14:useLocalDpi xmlns:a14="http://schemas.microsoft.com/office/drawing/2010/main" val="0"/>
              </a:ext>
            </a:extLst>
          </a:blip>
          <a:srcRect/>
          <a:stretch>
            <a:fillRect/>
          </a:stretch>
        </p:blipFill>
        <p:spPr bwMode="auto">
          <a:xfrm rot="848399">
            <a:off x="2606134" y="1056751"/>
            <a:ext cx="7362515" cy="547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
          <p:cNvGrpSpPr>
            <a:grpSpLocks/>
          </p:cNvGrpSpPr>
          <p:nvPr/>
        </p:nvGrpSpPr>
        <p:grpSpPr bwMode="auto">
          <a:xfrm>
            <a:off x="161731" y="-146595"/>
            <a:ext cx="4419600" cy="2576513"/>
            <a:chOff x="0" y="57"/>
            <a:chExt cx="2688" cy="1769"/>
          </a:xfrm>
        </p:grpSpPr>
        <p:pic>
          <p:nvPicPr>
            <p:cNvPr id="10250" name="Picture 7" descr="BACK03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57"/>
              <a:ext cx="2688" cy="1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Text Box 8"/>
            <p:cNvSpPr txBox="1">
              <a:spLocks noChangeArrowheads="1"/>
            </p:cNvSpPr>
            <p:nvPr/>
          </p:nvSpPr>
          <p:spPr bwMode="auto">
            <a:xfrm>
              <a:off x="518" y="971"/>
              <a:ext cx="1644" cy="401"/>
            </a:xfrm>
            <a:prstGeom prst="rect">
              <a:avLst/>
            </a:prstGeom>
            <a:solidFill>
              <a:srgbClr val="FFFF00">
                <a:alpha val="70195"/>
              </a:srgbClr>
            </a:solidFill>
            <a:ln w="57150">
              <a:solidFill>
                <a:srgbClr val="FF0000"/>
              </a:solidFill>
              <a:miter lim="800000"/>
              <a:headEnd/>
              <a:tailEnd/>
            </a:ln>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eaLnBrk="1" fontAlgn="base" hangingPunct="1">
                <a:spcBef>
                  <a:spcPct val="0"/>
                </a:spcBef>
                <a:spcAft>
                  <a:spcPct val="0"/>
                </a:spcAft>
              </a:pPr>
              <a:r>
                <a:rPr lang="en-US" altLang="en-US" sz="3200">
                  <a:solidFill>
                    <a:srgbClr val="FF3300"/>
                  </a:solidFill>
                  <a:latin typeface="Times New Roman" panose="02020603050405020304" pitchFamily="18" charset="0"/>
                </a:rPr>
                <a:t>Bài tập về nhà</a:t>
              </a:r>
            </a:p>
          </p:txBody>
        </p:sp>
      </p:grpSp>
      <p:sp>
        <p:nvSpPr>
          <p:cNvPr id="37899" name="Text Box 11"/>
          <p:cNvSpPr txBox="1">
            <a:spLocks noChangeArrowheads="1"/>
          </p:cNvSpPr>
          <p:nvPr/>
        </p:nvSpPr>
        <p:spPr bwMode="auto">
          <a:xfrm>
            <a:off x="4185297" y="2615925"/>
            <a:ext cx="565849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marL="514350" indent="-514350" defTabSz="457200">
              <a:buFontTx/>
              <a:buAutoNum type="arabicPeriod"/>
            </a:pPr>
            <a:r>
              <a:rPr lang="en-US" sz="2800" dirty="0" err="1" smtClean="0">
                <a:solidFill>
                  <a:srgbClr val="0000FF"/>
                </a:solidFill>
                <a:latin typeface="Times New Roman" panose="02020603050405020304" pitchFamily="18" charset="0"/>
                <a:cs typeface="Times New Roman" panose="02020603050405020304" pitchFamily="18" charset="0"/>
              </a:rPr>
              <a:t>Hoàn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thiện</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sơ</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đồ</a:t>
            </a:r>
            <a:r>
              <a:rPr lang="en-US" sz="2800" dirty="0" smtClean="0">
                <a:solidFill>
                  <a:srgbClr val="0000FF"/>
                </a:solidFill>
                <a:latin typeface="Times New Roman" panose="02020603050405020304" pitchFamily="18" charset="0"/>
                <a:cs typeface="Times New Roman" panose="02020603050405020304" pitchFamily="18" charset="0"/>
              </a:rPr>
              <a:t> </a:t>
            </a:r>
            <a:r>
              <a:rPr lang="vi-VN" sz="2800" dirty="0" smtClean="0">
                <a:solidFill>
                  <a:srgbClr val="0000FF"/>
                </a:solidFill>
                <a:latin typeface="Times New Roman" panose="02020603050405020304" pitchFamily="18" charset="0"/>
                <a:cs typeface="Times New Roman" panose="02020603050405020304" pitchFamily="18" charset="0"/>
              </a:rPr>
              <a:t>nội </a:t>
            </a:r>
            <a:r>
              <a:rPr lang="vi-VN" sz="2800" dirty="0">
                <a:solidFill>
                  <a:srgbClr val="0000FF"/>
                </a:solidFill>
                <a:latin typeface="Times New Roman" panose="02020603050405020304" pitchFamily="18" charset="0"/>
                <a:cs typeface="Times New Roman" panose="02020603050405020304" pitchFamily="18" charset="0"/>
              </a:rPr>
              <a:t>dung </a:t>
            </a:r>
            <a:r>
              <a:rPr lang="vi-VN" sz="2800" dirty="0" smtClean="0">
                <a:solidFill>
                  <a:srgbClr val="0000FF"/>
                </a:solidFill>
                <a:latin typeface="Times New Roman" panose="02020603050405020304" pitchFamily="18" charset="0"/>
                <a:cs typeface="Times New Roman" panose="02020603050405020304" pitchFamily="18" charset="0"/>
              </a:rPr>
              <a:t>chính</a:t>
            </a:r>
            <a:endParaRPr lang="en-US" sz="2800" dirty="0" smtClean="0">
              <a:solidFill>
                <a:srgbClr val="0000FF"/>
              </a:solidFill>
              <a:latin typeface="Times New Roman" panose="02020603050405020304" pitchFamily="18" charset="0"/>
              <a:cs typeface="Times New Roman" panose="02020603050405020304" pitchFamily="18" charset="0"/>
            </a:endParaRPr>
          </a:p>
          <a:p>
            <a:pPr marL="0" indent="0" defTabSz="457200"/>
            <a:r>
              <a:rPr lang="en-US" sz="2800" dirty="0" err="1">
                <a:solidFill>
                  <a:srgbClr val="0000FF"/>
                </a:solidFill>
                <a:latin typeface="Times New Roman" panose="02020603050405020304" pitchFamily="18" charset="0"/>
                <a:cs typeface="Times New Roman" panose="02020603050405020304" pitchFamily="18" charset="0"/>
              </a:rPr>
              <a:t>c</a:t>
            </a:r>
            <a:r>
              <a:rPr lang="en-US" sz="2800" dirty="0" err="1" smtClean="0">
                <a:solidFill>
                  <a:srgbClr val="0000FF"/>
                </a:solidFill>
                <a:latin typeface="Times New Roman" panose="02020603050405020304" pitchFamily="18" charset="0"/>
                <a:cs typeface="Times New Roman" panose="02020603050405020304" pitchFamily="18" charset="0"/>
              </a:rPr>
              <a:t>ủa</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bài</a:t>
            </a:r>
            <a:r>
              <a:rPr lang="en-US" sz="2800" dirty="0" smtClean="0">
                <a:solidFill>
                  <a:srgbClr val="0000FF"/>
                </a:solidFill>
                <a:latin typeface="Times New Roman" panose="02020603050405020304" pitchFamily="18" charset="0"/>
                <a:cs typeface="Times New Roman" panose="02020603050405020304" pitchFamily="18" charset="0"/>
              </a:rPr>
              <a:t> </a:t>
            </a:r>
            <a:r>
              <a:rPr lang="en-US" sz="2800" dirty="0" err="1" smtClean="0">
                <a:solidFill>
                  <a:srgbClr val="0000FF"/>
                </a:solidFill>
                <a:latin typeface="Times New Roman" panose="02020603050405020304" pitchFamily="18" charset="0"/>
                <a:cs typeface="Times New Roman" panose="02020603050405020304" pitchFamily="18" charset="0"/>
              </a:rPr>
              <a:t>học</a:t>
            </a:r>
            <a:r>
              <a:rPr lang="vi-VN" sz="2800" dirty="0" smtClean="0">
                <a:solidFill>
                  <a:srgbClr val="0000FF"/>
                </a:solidFill>
                <a:latin typeface="Times New Roman" panose="02020603050405020304" pitchFamily="18" charset="0"/>
                <a:cs typeface="Times New Roman" panose="02020603050405020304" pitchFamily="18" charset="0"/>
              </a:rPr>
              <a:t> </a:t>
            </a:r>
            <a:r>
              <a:rPr lang="en-US" sz="2800" dirty="0" smtClean="0">
                <a:solidFill>
                  <a:srgbClr val="0000FF"/>
                </a:solidFill>
                <a:latin typeface="Times New Roman" panose="02020603050405020304" pitchFamily="18" charset="0"/>
                <a:cs typeface="Times New Roman" panose="02020603050405020304" pitchFamily="18" charset="0"/>
              </a:rPr>
              <a:t> </a:t>
            </a:r>
            <a:endParaRPr lang="ru-RU" sz="2800" dirty="0">
              <a:solidFill>
                <a:srgbClr val="0000FF"/>
              </a:solidFill>
              <a:latin typeface="Times New Roman" panose="02020603050405020304" pitchFamily="18" charset="0"/>
              <a:cs typeface="Times New Roman" panose="02020603050405020304" pitchFamily="18" charset="0"/>
            </a:endParaRPr>
          </a:p>
        </p:txBody>
      </p:sp>
      <p:sp>
        <p:nvSpPr>
          <p:cNvPr id="37901" name="Text Box 13"/>
          <p:cNvSpPr txBox="1">
            <a:spLocks noChangeArrowheads="1"/>
          </p:cNvSpPr>
          <p:nvPr/>
        </p:nvSpPr>
        <p:spPr bwMode="auto">
          <a:xfrm>
            <a:off x="4202502" y="3560708"/>
            <a:ext cx="54585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rPr>
              <a:t>2</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Chuẩn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bị</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phần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tiếp</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theo</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của</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bài</a:t>
            </a:r>
            <a:endParaRPr lang="ru-RU" sz="2800" dirty="0">
              <a:solidFill>
                <a:srgbClr val="0000FF"/>
              </a:solidFill>
              <a:latin typeface="Times New Roman" panose="02020603050405020304" pitchFamily="18" charset="0"/>
            </a:endParaRPr>
          </a:p>
        </p:txBody>
      </p:sp>
      <p:pic>
        <p:nvPicPr>
          <p:cNvPr id="13" name="Picture 12" descr="22858PICdbgea5Gz679dY_PIC2018.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27428" y="2269440"/>
            <a:ext cx="2164572" cy="3977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图片 8" descr="6fc417983c9675ce1b60e983870aeb8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06284" y="4914777"/>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图片 1"/>
          <p:cNvPicPr>
            <a:picLocks noChangeAspect="1"/>
          </p:cNvPicPr>
          <p:nvPr/>
        </p:nvPicPr>
        <p:blipFill rotWithShape="1">
          <a:blip r:embed="rId6" cstate="print">
            <a:extLst>
              <a:ext uri="{28A0092B-C50C-407E-A947-70E740481C1C}">
                <a14:useLocalDpi xmlns:a14="http://schemas.microsoft.com/office/drawing/2010/main" val="0"/>
              </a:ext>
            </a:extLst>
          </a:blip>
          <a:srcRect l="32760" r="8347"/>
          <a:stretch>
            <a:fillRect/>
          </a:stretch>
        </p:blipFill>
        <p:spPr>
          <a:xfrm flipH="1">
            <a:off x="24380" y="2775942"/>
            <a:ext cx="2687293" cy="1548203"/>
          </a:xfrm>
          <a:prstGeom prst="rect">
            <a:avLst/>
          </a:prstGeom>
        </p:spPr>
      </p:pic>
      <p:sp>
        <p:nvSpPr>
          <p:cNvPr id="16" name="Text Box 13"/>
          <p:cNvSpPr txBox="1">
            <a:spLocks noChangeArrowheads="1"/>
          </p:cNvSpPr>
          <p:nvPr/>
        </p:nvSpPr>
        <p:spPr bwMode="auto">
          <a:xfrm>
            <a:off x="4188642" y="4114903"/>
            <a:ext cx="44614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panose="020B0604020202020204" pitchFamily="34" charset="0"/>
              </a:defRPr>
            </a:lvl1pPr>
            <a:lvl2pPr marL="742950" indent="-285750" eaLnBrk="0" hangingPunct="0">
              <a:defRPr sz="2400" b="1">
                <a:solidFill>
                  <a:schemeClr val="tx1"/>
                </a:solidFill>
                <a:latin typeface="Arial" panose="020B0604020202020204" pitchFamily="34" charset="0"/>
              </a:defRPr>
            </a:lvl2pPr>
            <a:lvl3pPr marL="1143000" indent="-228600" eaLnBrk="0" hangingPunct="0">
              <a:defRPr sz="2400" b="1">
                <a:solidFill>
                  <a:schemeClr val="tx1"/>
                </a:solidFill>
                <a:latin typeface="Arial" panose="020B0604020202020204" pitchFamily="34" charset="0"/>
              </a:defRPr>
            </a:lvl3pPr>
            <a:lvl4pPr marL="1600200" indent="-228600" eaLnBrk="0" hangingPunct="0">
              <a:defRPr sz="2400" b="1">
                <a:solidFill>
                  <a:schemeClr val="tx1"/>
                </a:solidFill>
                <a:latin typeface="Arial" panose="020B0604020202020204" pitchFamily="34" charset="0"/>
              </a:defRPr>
            </a:lvl4pPr>
            <a:lvl5pPr marL="2057400" indent="-228600" eaLnBrk="0" hangingPunct="0">
              <a:defRPr sz="2400" b="1">
                <a:solidFill>
                  <a:schemeClr val="tx1"/>
                </a:solidFill>
                <a:latin typeface="Arial" panose="020B0604020202020204" pitchFamily="34" charset="0"/>
              </a:defRPr>
            </a:lvl5pPr>
            <a:lvl6pPr marL="2514600" indent="-228600" eaLnBrk="0" fontAlgn="base" hangingPunct="0">
              <a:spcBef>
                <a:spcPct val="0"/>
              </a:spcBef>
              <a:spcAft>
                <a:spcPct val="0"/>
              </a:spcAft>
              <a:defRPr sz="2400" b="1">
                <a:solidFill>
                  <a:schemeClr val="tx1"/>
                </a:solidFill>
                <a:latin typeface="Arial" panose="020B0604020202020204" pitchFamily="34" charset="0"/>
              </a:defRPr>
            </a:lvl6pPr>
            <a:lvl7pPr marL="2971800" indent="-228600" eaLnBrk="0" fontAlgn="base" hangingPunct="0">
              <a:spcBef>
                <a:spcPct val="0"/>
              </a:spcBef>
              <a:spcAft>
                <a:spcPct val="0"/>
              </a:spcAft>
              <a:defRPr sz="2400" b="1">
                <a:solidFill>
                  <a:schemeClr val="tx1"/>
                </a:solidFill>
                <a:latin typeface="Arial" panose="020B0604020202020204" pitchFamily="34" charset="0"/>
              </a:defRPr>
            </a:lvl7pPr>
            <a:lvl8pPr marL="3429000" indent="-228600" eaLnBrk="0" fontAlgn="base" hangingPunct="0">
              <a:spcBef>
                <a:spcPct val="0"/>
              </a:spcBef>
              <a:spcAft>
                <a:spcPct val="0"/>
              </a:spcAft>
              <a:defRPr sz="2400" b="1">
                <a:solidFill>
                  <a:schemeClr val="tx1"/>
                </a:solidFill>
                <a:latin typeface="Arial" panose="020B0604020202020204" pitchFamily="34" charset="0"/>
              </a:defRPr>
            </a:lvl8pPr>
            <a:lvl9pPr marL="3886200" indent="-228600" eaLnBrk="0" fontAlgn="base" hangingPunct="0">
              <a:spcBef>
                <a:spcPct val="0"/>
              </a:spcBef>
              <a:spcAft>
                <a:spcPct val="0"/>
              </a:spcAft>
              <a:defRPr sz="2400" b="1">
                <a:solidFill>
                  <a:schemeClr val="tx1"/>
                </a:solidFill>
                <a:latin typeface="Arial" panose="020B0604020202020204" pitchFamily="34" charset="0"/>
              </a:defRPr>
            </a:lvl9pPr>
          </a:lstStyle>
          <a:p>
            <a:pPr defTabSz="457200"/>
            <a:r>
              <a:rPr lang="en-US" sz="2800" dirty="0">
                <a:solidFill>
                  <a:srgbClr val="0000FF"/>
                </a:solidFill>
                <a:latin typeface="Times New Roman" panose="02020603050405020304" pitchFamily="18" charset="0"/>
              </a:rPr>
              <a:t>3</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Hoàn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thành</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bài</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vận</a:t>
            </a:r>
            <a:r>
              <a:rPr lang="en-US" sz="2800" dirty="0" smtClean="0">
                <a:solidFill>
                  <a:srgbClr val="0000FF"/>
                </a:solidFill>
                <a:latin typeface="Times New Roman" panose="02020603050405020304" pitchFamily="18" charset="0"/>
              </a:rPr>
              <a:t> </a:t>
            </a:r>
            <a:r>
              <a:rPr lang="en-US" sz="2800" dirty="0" err="1" smtClean="0">
                <a:solidFill>
                  <a:srgbClr val="0000FF"/>
                </a:solidFill>
                <a:latin typeface="Times New Roman" panose="02020603050405020304" pitchFamily="18" charset="0"/>
              </a:rPr>
              <a:t>dụng</a:t>
            </a:r>
            <a:endParaRPr lang="ru-RU" sz="2800"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4174399605"/>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37893"/>
                                        </p:tgtEl>
                                        <p:attrNameLst>
                                          <p:attrName>style.visibility</p:attrName>
                                        </p:attrNameLst>
                                      </p:cBhvr>
                                      <p:to>
                                        <p:strVal val="visible"/>
                                      </p:to>
                                    </p:set>
                                    <p:animEffect transition="in" filter="dissolve">
                                      <p:cBhvr>
                                        <p:cTn id="11" dur="500"/>
                                        <p:tgtEl>
                                          <p:spTgt spid="37893"/>
                                        </p:tgtEl>
                                      </p:cBhvr>
                                    </p:animEffect>
                                  </p:childTnLst>
                                </p:cTn>
                              </p:par>
                            </p:childTnLst>
                          </p:cTn>
                        </p:par>
                        <p:par>
                          <p:cTn id="12" fill="hold" nodeType="afterGroup">
                            <p:stCondLst>
                              <p:cond delay="1000"/>
                            </p:stCondLst>
                            <p:childTnLst>
                              <p:par>
                                <p:cTn id="13" presetID="42" presetClass="entr" presetSubtype="0" fill="hold" nodeType="afterEffect">
                                  <p:stCondLst>
                                    <p:cond delay="0"/>
                                  </p:stCondLst>
                                  <p:childTnLst>
                                    <p:set>
                                      <p:cBhvr>
                                        <p:cTn id="14" dur="1" fill="hold">
                                          <p:stCondLst>
                                            <p:cond delay="0"/>
                                          </p:stCondLst>
                                        </p:cTn>
                                        <p:tgtEl>
                                          <p:spTgt spid="37899">
                                            <p:txEl>
                                              <p:pRg st="0" end="0"/>
                                            </p:txEl>
                                          </p:spTgt>
                                        </p:tgtEl>
                                        <p:attrNameLst>
                                          <p:attrName>style.visibility</p:attrName>
                                        </p:attrNameLst>
                                      </p:cBhvr>
                                      <p:to>
                                        <p:strVal val="visible"/>
                                      </p:to>
                                    </p:set>
                                    <p:animEffect transition="in" filter="fade">
                                      <p:cBhvr>
                                        <p:cTn id="15" dur="1000"/>
                                        <p:tgtEl>
                                          <p:spTgt spid="37899">
                                            <p:txEl>
                                              <p:pRg st="0" end="0"/>
                                            </p:txEl>
                                          </p:spTgt>
                                        </p:tgtEl>
                                      </p:cBhvr>
                                    </p:animEffect>
                                    <p:anim calcmode="lin" valueType="num">
                                      <p:cBhvr>
                                        <p:cTn id="16" dur="1000" fill="hold"/>
                                        <p:tgtEl>
                                          <p:spTgt spid="37899">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7899">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37899">
                                            <p:txEl>
                                              <p:pRg st="1" end="1"/>
                                            </p:txEl>
                                          </p:spTgt>
                                        </p:tgtEl>
                                        <p:attrNameLst>
                                          <p:attrName>style.visibility</p:attrName>
                                        </p:attrNameLst>
                                      </p:cBhvr>
                                      <p:to>
                                        <p:strVal val="visible"/>
                                      </p:to>
                                    </p:set>
                                    <p:animEffect transition="in" filter="fade">
                                      <p:cBhvr>
                                        <p:cTn id="21" dur="1000"/>
                                        <p:tgtEl>
                                          <p:spTgt spid="37899">
                                            <p:txEl>
                                              <p:pRg st="1" end="1"/>
                                            </p:txEl>
                                          </p:spTgt>
                                        </p:tgtEl>
                                      </p:cBhvr>
                                    </p:animEffect>
                                    <p:anim calcmode="lin" valueType="num">
                                      <p:cBhvr>
                                        <p:cTn id="22" dur="1000" fill="hold"/>
                                        <p:tgtEl>
                                          <p:spTgt spid="3789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7899">
                                            <p:txEl>
                                              <p:pRg st="1" end="1"/>
                                            </p:txEl>
                                          </p:spTgt>
                                        </p:tgtEl>
                                        <p:attrNameLst>
                                          <p:attrName>ppt_y</p:attrName>
                                        </p:attrNameLst>
                                      </p:cBhvr>
                                      <p:tavLst>
                                        <p:tav tm="0">
                                          <p:val>
                                            <p:strVal val="#ppt_y+.1"/>
                                          </p:val>
                                        </p:tav>
                                        <p:tav tm="100000">
                                          <p:val>
                                            <p:strVal val="#ppt_y"/>
                                          </p:val>
                                        </p:tav>
                                      </p:tavLst>
                                    </p:anim>
                                  </p:childTnLst>
                                </p:cTn>
                              </p:par>
                            </p:childTnLst>
                          </p:cTn>
                        </p:par>
                        <p:par>
                          <p:cTn id="24" fill="hold" nodeType="afterGroup">
                            <p:stCondLst>
                              <p:cond delay="3000"/>
                            </p:stCondLst>
                            <p:childTnLst>
                              <p:par>
                                <p:cTn id="25" presetID="42" presetClass="entr" presetSubtype="0" fill="hold" nodeType="afterEffect">
                                  <p:stCondLst>
                                    <p:cond delay="0"/>
                                  </p:stCondLst>
                                  <p:childTnLst>
                                    <p:set>
                                      <p:cBhvr>
                                        <p:cTn id="26" dur="1" fill="hold">
                                          <p:stCondLst>
                                            <p:cond delay="0"/>
                                          </p:stCondLst>
                                        </p:cTn>
                                        <p:tgtEl>
                                          <p:spTgt spid="37901">
                                            <p:txEl>
                                              <p:pRg st="0" end="0"/>
                                            </p:txEl>
                                          </p:spTgt>
                                        </p:tgtEl>
                                        <p:attrNameLst>
                                          <p:attrName>style.visibility</p:attrName>
                                        </p:attrNameLst>
                                      </p:cBhvr>
                                      <p:to>
                                        <p:strVal val="visible"/>
                                      </p:to>
                                    </p:set>
                                    <p:animEffect transition="in" filter="fade">
                                      <p:cBhvr>
                                        <p:cTn id="27" dur="1000"/>
                                        <p:tgtEl>
                                          <p:spTgt spid="37901">
                                            <p:txEl>
                                              <p:pRg st="0" end="0"/>
                                            </p:txEl>
                                          </p:spTgt>
                                        </p:tgtEl>
                                      </p:cBhvr>
                                    </p:animEffect>
                                    <p:anim calcmode="lin" valueType="num">
                                      <p:cBhvr>
                                        <p:cTn id="28" dur="1000" fill="hold"/>
                                        <p:tgtEl>
                                          <p:spTgt spid="37901">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3790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par>
                          <p:cTn id="35" fill="hold">
                            <p:stCondLst>
                              <p:cond delay="500"/>
                            </p:stCondLst>
                            <p:childTnLst>
                              <p:par>
                                <p:cTn id="36" presetID="37" presetClass="entr" presetSubtype="0"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1000"/>
                                        <p:tgtEl>
                                          <p:spTgt spid="14"/>
                                        </p:tgtEl>
                                      </p:cBhvr>
                                    </p:animEffect>
                                    <p:anim calcmode="lin" valueType="num">
                                      <p:cBhvr>
                                        <p:cTn id="39" dur="1000" fill="hold"/>
                                        <p:tgtEl>
                                          <p:spTgt spid="14"/>
                                        </p:tgtEl>
                                        <p:attrNameLst>
                                          <p:attrName>ppt_x</p:attrName>
                                        </p:attrNameLst>
                                      </p:cBhvr>
                                      <p:tavLst>
                                        <p:tav tm="0">
                                          <p:val>
                                            <p:strVal val="#ppt_x"/>
                                          </p:val>
                                        </p:tav>
                                        <p:tav tm="100000">
                                          <p:val>
                                            <p:strVal val="#ppt_x"/>
                                          </p:val>
                                        </p:tav>
                                      </p:tavLst>
                                    </p:anim>
                                    <p:anim calcmode="lin" valueType="num">
                                      <p:cBhvr>
                                        <p:cTn id="40" dur="900" decel="100000" fill="hold"/>
                                        <p:tgtEl>
                                          <p:spTgt spid="14"/>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42" fill="hold">
                            <p:stCondLst>
                              <p:cond delay="1500"/>
                            </p:stCondLst>
                            <p:childTnLst>
                              <p:par>
                                <p:cTn id="43" presetID="42" presetClass="entr" presetSubtype="0" fill="hold" nodeType="afterEffect">
                                  <p:stCondLst>
                                    <p:cond delay="0"/>
                                  </p:stCondLst>
                                  <p:childTnLst>
                                    <p:set>
                                      <p:cBhvr>
                                        <p:cTn id="44" dur="1" fill="hold">
                                          <p:stCondLst>
                                            <p:cond delay="0"/>
                                          </p:stCondLst>
                                        </p:cTn>
                                        <p:tgtEl>
                                          <p:spTgt spid="16">
                                            <p:txEl>
                                              <p:pRg st="0" end="0"/>
                                            </p:txEl>
                                          </p:spTgt>
                                        </p:tgtEl>
                                        <p:attrNameLst>
                                          <p:attrName>style.visibility</p:attrName>
                                        </p:attrNameLst>
                                      </p:cBhvr>
                                      <p:to>
                                        <p:strVal val="visible"/>
                                      </p:to>
                                    </p:set>
                                    <p:animEffect transition="in" filter="fade">
                                      <p:cBhvr>
                                        <p:cTn id="45" dur="1000"/>
                                        <p:tgtEl>
                                          <p:spTgt spid="16">
                                            <p:txEl>
                                              <p:pRg st="0" end="0"/>
                                            </p:txEl>
                                          </p:spTgt>
                                        </p:tgtEl>
                                      </p:cBhvr>
                                    </p:animEffect>
                                    <p:anim calcmode="lin" valueType="num">
                                      <p:cBhvr>
                                        <p:cTn id="46"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11"/>
          <p:cNvGrpSpPr/>
          <p:nvPr/>
        </p:nvGrpSpPr>
        <p:grpSpPr>
          <a:xfrm rot="16356030">
            <a:off x="3247297" y="-822837"/>
            <a:ext cx="4786107" cy="7107376"/>
            <a:chOff x="1100490" y="0"/>
            <a:chExt cx="7448764" cy="6858000"/>
          </a:xfrm>
        </p:grpSpPr>
        <p:pic>
          <p:nvPicPr>
            <p:cNvPr id="4" name="图片 10"/>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1100490" y="0"/>
              <a:ext cx="7448764" cy="6858000"/>
            </a:xfrm>
            <a:prstGeom prst="rect">
              <a:avLst/>
            </a:prstGeom>
          </p:spPr>
        </p:pic>
        <p:pic>
          <p:nvPicPr>
            <p:cNvPr id="5"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678" y="320674"/>
              <a:ext cx="6548644" cy="6299199"/>
            </a:xfrm>
            <a:prstGeom prst="rect">
              <a:avLst/>
            </a:prstGeom>
            <a:effectLst>
              <a:innerShdw blurRad="114300">
                <a:prstClr val="black"/>
              </a:innerShdw>
            </a:effectLst>
          </p:spPr>
        </p:pic>
      </p:grpSp>
      <p:sp>
        <p:nvSpPr>
          <p:cNvPr id="6" name="文本框 15"/>
          <p:cNvSpPr txBox="1"/>
          <p:nvPr/>
        </p:nvSpPr>
        <p:spPr>
          <a:xfrm>
            <a:off x="2975429" y="1743062"/>
            <a:ext cx="4963886" cy="1754326"/>
          </a:xfrm>
          <a:prstGeom prst="rect">
            <a:avLst/>
          </a:prstGeom>
          <a:noFill/>
        </p:spPr>
        <p:txBody>
          <a:bodyPr wrap="square" rtlCol="0">
            <a:spAutoFit/>
          </a:bodyPr>
          <a:lstStyle/>
          <a:p>
            <a:pPr algn="ctr" defTabSz="457200"/>
            <a:r>
              <a:rPr lang="en-US" altLang="zh-CN" sz="3600" b="1" dirty="0" err="1">
                <a:solidFill>
                  <a:srgbClr val="FF0000"/>
                </a:solidFill>
                <a:latin typeface="Times New Roman" pitchFamily="18" charset="0"/>
                <a:ea typeface="华康海报体W12" panose="040B0C09000000000000" pitchFamily="81" charset="-122"/>
                <a:cs typeface="Times New Roman" pitchFamily="18" charset="0"/>
              </a:rPr>
              <a:t>Xin</a:t>
            </a:r>
            <a:r>
              <a:rPr lang="en-US" altLang="zh-CN" sz="3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cảm</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ơn</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thầy</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cô</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và</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các</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em</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p>
          <a:p>
            <a:pPr algn="ctr" defTabSz="457200"/>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Xin</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smtClean="0">
                <a:solidFill>
                  <a:srgbClr val="FF0000"/>
                </a:solidFill>
                <a:latin typeface="Times New Roman" pitchFamily="18" charset="0"/>
                <a:ea typeface="华康海报体W12" panose="040B0C09000000000000" pitchFamily="81" charset="-122"/>
                <a:cs typeface="Times New Roman" pitchFamily="18" charset="0"/>
              </a:rPr>
              <a:t>chào</a:t>
            </a:r>
            <a:r>
              <a:rPr lang="en-US" altLang="zh-CN" sz="3600" b="1" dirty="0" smtClean="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a:solidFill>
                  <a:srgbClr val="FF0000"/>
                </a:solidFill>
                <a:latin typeface="Times New Roman" pitchFamily="18" charset="0"/>
                <a:ea typeface="华康海报体W12" panose="040B0C09000000000000" pitchFamily="81" charset="-122"/>
                <a:cs typeface="Times New Roman" pitchFamily="18" charset="0"/>
              </a:rPr>
              <a:t>và</a:t>
            </a:r>
            <a:r>
              <a:rPr lang="en-US" altLang="zh-CN" sz="3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a:solidFill>
                  <a:srgbClr val="FF0000"/>
                </a:solidFill>
                <a:latin typeface="Times New Roman" pitchFamily="18" charset="0"/>
                <a:ea typeface="华康海报体W12" panose="040B0C09000000000000" pitchFamily="81" charset="-122"/>
                <a:cs typeface="Times New Roman" pitchFamily="18" charset="0"/>
              </a:rPr>
              <a:t>hẹn</a:t>
            </a:r>
            <a:r>
              <a:rPr lang="en-US" altLang="zh-CN" sz="3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a:solidFill>
                  <a:srgbClr val="FF0000"/>
                </a:solidFill>
                <a:latin typeface="Times New Roman" pitchFamily="18" charset="0"/>
                <a:ea typeface="华康海报体W12" panose="040B0C09000000000000" pitchFamily="81" charset="-122"/>
                <a:cs typeface="Times New Roman" pitchFamily="18" charset="0"/>
              </a:rPr>
              <a:t>gặp</a:t>
            </a:r>
            <a:r>
              <a:rPr lang="en-US" altLang="zh-CN" sz="3600" b="1" dirty="0">
                <a:solidFill>
                  <a:srgbClr val="FF0000"/>
                </a:solidFill>
                <a:latin typeface="Times New Roman" pitchFamily="18" charset="0"/>
                <a:ea typeface="华康海报体W12" panose="040B0C09000000000000" pitchFamily="81" charset="-122"/>
                <a:cs typeface="Times New Roman" pitchFamily="18" charset="0"/>
              </a:rPr>
              <a:t> </a:t>
            </a:r>
            <a:r>
              <a:rPr lang="en-US" altLang="zh-CN" sz="3600" b="1" dirty="0" err="1">
                <a:solidFill>
                  <a:srgbClr val="FF0000"/>
                </a:solidFill>
                <a:latin typeface="Times New Roman" pitchFamily="18" charset="0"/>
                <a:ea typeface="华康海报体W12" panose="040B0C09000000000000" pitchFamily="81" charset="-122"/>
                <a:cs typeface="Times New Roman" pitchFamily="18" charset="0"/>
              </a:rPr>
              <a:t>lại</a:t>
            </a:r>
            <a:r>
              <a:rPr lang="en-US" altLang="zh-CN" sz="3600" b="1" dirty="0">
                <a:solidFill>
                  <a:srgbClr val="FF0000"/>
                </a:solidFill>
                <a:latin typeface="Times New Roman" pitchFamily="18" charset="0"/>
                <a:ea typeface="华康海报体W12" panose="040B0C09000000000000" pitchFamily="81" charset="-122"/>
                <a:cs typeface="Times New Roman" pitchFamily="18" charset="0"/>
              </a:rPr>
              <a:t>!</a:t>
            </a:r>
            <a:endParaRPr lang="zh-CN" altLang="en-US" sz="3600" b="1" dirty="0">
              <a:solidFill>
                <a:srgbClr val="FF0000"/>
              </a:solidFill>
              <a:latin typeface="Times New Roman" pitchFamily="18" charset="0"/>
              <a:ea typeface="华康海报体W12" panose="040B0C09000000000000" pitchFamily="81" charset="-122"/>
              <a:cs typeface="Times New Roman" pitchFamily="18" charset="0"/>
            </a:endParaRPr>
          </a:p>
        </p:txBody>
      </p:sp>
      <p:pic>
        <p:nvPicPr>
          <p:cNvPr id="7"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338781">
            <a:off x="8035074" y="143886"/>
            <a:ext cx="1063853" cy="1355319"/>
          </a:xfrm>
          <a:prstGeom prst="rect">
            <a:avLst/>
          </a:prstGeom>
        </p:spPr>
      </p:pic>
      <p:pic>
        <p:nvPicPr>
          <p:cNvPr id="8" name="Picture 7"/>
          <p:cNvPicPr>
            <a:picLocks noChangeAspect="1"/>
          </p:cNvPicPr>
          <p:nvPr/>
        </p:nvPicPr>
        <p:blipFill>
          <a:blip r:embed="rId6"/>
          <a:stretch>
            <a:fillRect/>
          </a:stretch>
        </p:blipFill>
        <p:spPr>
          <a:xfrm>
            <a:off x="8745051" y="1775835"/>
            <a:ext cx="3853006" cy="4359018"/>
          </a:xfrm>
          <a:prstGeom prst="rect">
            <a:avLst/>
          </a:prstGeom>
        </p:spPr>
      </p:pic>
      <p:pic>
        <p:nvPicPr>
          <p:cNvPr id="10" name="图片 8" descr="6fc417983c9675ce1b60e983870aeb8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54915" y="4436379"/>
            <a:ext cx="3010466" cy="209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图片 1"/>
          <p:cNvPicPr>
            <a:picLocks noChangeAspect="1"/>
          </p:cNvPicPr>
          <p:nvPr/>
        </p:nvPicPr>
        <p:blipFill rotWithShape="1">
          <a:blip r:embed="rId8" cstate="print">
            <a:extLst>
              <a:ext uri="{28A0092B-C50C-407E-A947-70E740481C1C}">
                <a14:useLocalDpi xmlns:a14="http://schemas.microsoft.com/office/drawing/2010/main" val="0"/>
              </a:ext>
            </a:extLst>
          </a:blip>
          <a:srcRect l="32760" r="8347"/>
          <a:stretch>
            <a:fillRect/>
          </a:stretch>
        </p:blipFill>
        <p:spPr>
          <a:xfrm flipH="1">
            <a:off x="726324" y="886760"/>
            <a:ext cx="2687293" cy="1548203"/>
          </a:xfrm>
          <a:prstGeom prst="rect">
            <a:avLst/>
          </a:prstGeom>
        </p:spPr>
      </p:pic>
    </p:spTree>
    <p:extLst>
      <p:ext uri="{BB962C8B-B14F-4D97-AF65-F5344CB8AC3E}">
        <p14:creationId xmlns:p14="http://schemas.microsoft.com/office/powerpoint/2010/main" val="26234716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par>
                          <p:cTn id="11" fill="hold">
                            <p:stCondLst>
                              <p:cond delay="1000"/>
                            </p:stCondLst>
                            <p:childTnLst>
                              <p:par>
                                <p:cTn id="12" presetID="37"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900" decel="100000" fill="hold"/>
                                        <p:tgtEl>
                                          <p:spTgt spid="10"/>
                                        </p:tgtEl>
                                        <p:attrNameLst>
                                          <p:attrName>ppt_y</p:attrName>
                                        </p:attrNameLst>
                                      </p:cBhvr>
                                      <p:tavLst>
                                        <p:tav tm="0">
                                          <p:val>
                                            <p:strVal val="#ppt_y+1"/>
                                          </p:val>
                                        </p:tav>
                                        <p:tav tm="100000">
                                          <p:val>
                                            <p:strVal val="#ppt_y-.03"/>
                                          </p:val>
                                        </p:tav>
                                      </p:tavLst>
                                    </p:anim>
                                    <p:anim calcmode="lin" valueType="num">
                                      <p:cBhvr>
                                        <p:cTn id="17"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750"/>
                                        <p:tgtEl>
                                          <p:spTgt spid="7"/>
                                        </p:tgtEl>
                                      </p:cBhvr>
                                    </p:animEffect>
                                  </p:childTnLst>
                                </p:cTn>
                              </p:par>
                              <p:par>
                                <p:cTn id="22" presetID="42" presetClass="path" presetSubtype="0" fill="hold" nodeType="withEffect">
                                  <p:stCondLst>
                                    <p:cond delay="0"/>
                                  </p:stCondLst>
                                  <p:childTnLst>
                                    <p:animMotion origin="layout" path="M -0.12708 0.14745 L -0.07617 -0.04005 " pathEditMode="relative" rAng="0" ptsTypes="AA">
                                      <p:cBhvr>
                                        <p:cTn id="23" dur="750" fill="hold"/>
                                        <p:tgtEl>
                                          <p:spTgt spid="7"/>
                                        </p:tgtEl>
                                        <p:attrNameLst>
                                          <p:attrName>ppt_x</p:attrName>
                                          <p:attrName>ppt_y</p:attrName>
                                        </p:attrNameLst>
                                      </p:cBhvr>
                                      <p:rCtr x="2539" y="-9375"/>
                                    </p:animMotion>
                                  </p:childTnLst>
                                </p:cTn>
                              </p:par>
                            </p:childTnLst>
                          </p:cTn>
                        </p:par>
                        <p:par>
                          <p:cTn id="24" fill="hold">
                            <p:stCondLst>
                              <p:cond delay="2750"/>
                            </p:stCondLst>
                            <p:childTnLst>
                              <p:par>
                                <p:cTn id="25" presetID="45" presetClass="entr" presetSubtype="0" fill="hold" grpId="0" nodeType="afterEffect">
                                  <p:stCondLst>
                                    <p:cond delay="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ppt_w</p:attrName>
                                        </p:attrNameLst>
                                      </p:cBhvr>
                                      <p:tavLst>
                                        <p:tav tm="0" fmla="#ppt_w*sin(2.5*pi*$)">
                                          <p:val>
                                            <p:fltVal val="0"/>
                                          </p:val>
                                        </p:tav>
                                        <p:tav tm="100000">
                                          <p:val>
                                            <p:fltVal val="1"/>
                                          </p:val>
                                        </p:tav>
                                      </p:tavLst>
                                    </p:anim>
                                    <p:anim calcmode="lin" valueType="num">
                                      <p:cBhvr>
                                        <p:cTn id="29" dur="750" fill="hold"/>
                                        <p:tgtEl>
                                          <p:spTgt spid="6"/>
                                        </p:tgtEl>
                                        <p:attrNameLst>
                                          <p:attrName>ppt_h</p:attrName>
                                        </p:attrNameLst>
                                      </p:cBhvr>
                                      <p:tavLst>
                                        <p:tav tm="0">
                                          <p:val>
                                            <p:strVal val="#ppt_h"/>
                                          </p:val>
                                        </p:tav>
                                        <p:tav tm="100000">
                                          <p:val>
                                            <p:strVal val="#ppt_h"/>
                                          </p:val>
                                        </p:tav>
                                      </p:tavLst>
                                    </p:anim>
                                  </p:childTnLst>
                                </p:cTn>
                              </p:par>
                              <p:par>
                                <p:cTn id="30" presetID="6" presetClass="emph" presetSubtype="0" fill="hold" grpId="1" nodeType="withEffect">
                                  <p:stCondLst>
                                    <p:cond delay="0"/>
                                  </p:stCondLst>
                                  <p:iterate type="lt">
                                    <p:tmPct val="10000"/>
                                  </p:iterate>
                                  <p:childTnLst>
                                    <p:animScale>
                                      <p:cBhvr>
                                        <p:cTn id="31" dur="300" fill="hold"/>
                                        <p:tgtEl>
                                          <p:spTgt spid="6"/>
                                        </p:tgtEl>
                                      </p:cBhvr>
                                      <p:by x="500000" y="500000"/>
                                    </p:animScale>
                                  </p:childTnLst>
                                </p:cTn>
                              </p:par>
                              <p:par>
                                <p:cTn id="32" presetID="6" presetClass="emph" presetSubtype="0" fill="hold" grpId="2" nodeType="withEffect">
                                  <p:stCondLst>
                                    <p:cond delay="0"/>
                                  </p:stCondLst>
                                  <p:iterate type="lt">
                                    <p:tmPct val="10000"/>
                                  </p:iterate>
                                  <p:childTnLst>
                                    <p:animScale>
                                      <p:cBhvr>
                                        <p:cTn id="33" dur="750" fill="hold"/>
                                        <p:tgtEl>
                                          <p:spTgt spid="6"/>
                                        </p:tgtEl>
                                      </p:cBhvr>
                                      <p:by x="20000" y="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51554" name="Picture 2" descr="CHCA207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08" y="54124"/>
            <a:ext cx="2771192" cy="150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Text Box 3"/>
          <p:cNvSpPr txBox="1">
            <a:spLocks noChangeArrowheads="1"/>
          </p:cNvSpPr>
          <p:nvPr/>
        </p:nvSpPr>
        <p:spPr bwMode="auto">
          <a:xfrm>
            <a:off x="911557" y="281791"/>
            <a:ext cx="17108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fontAlgn="base">
              <a:spcBef>
                <a:spcPct val="50000"/>
              </a:spcBef>
              <a:spcAft>
                <a:spcPct val="0"/>
              </a:spcAft>
              <a:buClrTx/>
              <a:buSzTx/>
              <a:buFontTx/>
              <a:buNone/>
            </a:pPr>
            <a:r>
              <a:rPr lang="en-US" altLang="en-US" sz="2800" b="1" dirty="0" smtClean="0">
                <a:solidFill>
                  <a:srgbClr val="000000"/>
                </a:solidFill>
                <a:latin typeface="Times New Roman" panose="02020603050405020304" pitchFamily="18" charset="0"/>
                <a:cs typeface="Times New Roman" panose="02020603050405020304" pitchFamily="18" charset="0"/>
              </a:rPr>
              <a:t>GDCD 6</a:t>
            </a:r>
          </a:p>
        </p:txBody>
      </p:sp>
      <p:pic>
        <p:nvPicPr>
          <p:cNvPr id="151556" name="Picture 7" descr="ORCHID"/>
          <p:cNvPicPr>
            <a:picLocks noChangeAspect="1" noChangeArrowheads="1"/>
          </p:cNvPicPr>
          <p:nvPr/>
        </p:nvPicPr>
        <p:blipFill>
          <a:blip r:embed="rId4" cstate="print">
            <a:lum bright="30000"/>
            <a:extLst>
              <a:ext uri="{28A0092B-C50C-407E-A947-70E740481C1C}">
                <a14:useLocalDpi xmlns:a14="http://schemas.microsoft.com/office/drawing/2010/main" val="0"/>
              </a:ext>
            </a:extLst>
          </a:blip>
          <a:srcRect b="22736"/>
          <a:stretch>
            <a:fillRect/>
          </a:stretch>
        </p:blipFill>
        <p:spPr bwMode="auto">
          <a:xfrm>
            <a:off x="0" y="723900"/>
            <a:ext cx="3581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Hộp_Văn_Bản 1"/>
          <p:cNvSpPr txBox="1"/>
          <p:nvPr/>
        </p:nvSpPr>
        <p:spPr>
          <a:xfrm>
            <a:off x="1981200" y="1238530"/>
            <a:ext cx="9525000" cy="1538883"/>
          </a:xfrm>
          <a:prstGeom prst="rect">
            <a:avLst/>
          </a:prstGeom>
          <a:noFill/>
        </p:spPr>
        <p:txBody>
          <a:bodyPr>
            <a:spAutoFit/>
          </a:bodyPr>
          <a:lstStyle/>
          <a:p>
            <a:pPr algn="ctr">
              <a:defRPr/>
            </a:pPr>
            <a:r>
              <a:rPr lang="en-US" sz="2800" b="1" kern="0" dirty="0" err="1" smtClean="0">
                <a:solidFill>
                  <a:schemeClr val="accent2"/>
                </a:solidFill>
                <a:latin typeface="Times New Roman" panose="02020603050405020304" pitchFamily="18" charset="0"/>
                <a:cs typeface="Times New Roman" panose="02020603050405020304" pitchFamily="18" charset="0"/>
              </a:rPr>
              <a:t>Bài</a:t>
            </a:r>
            <a:r>
              <a:rPr lang="en-US" sz="2800" b="1" kern="0" dirty="0" smtClean="0">
                <a:solidFill>
                  <a:schemeClr val="accent2"/>
                </a:solidFill>
                <a:latin typeface="Times New Roman" panose="02020603050405020304" pitchFamily="18" charset="0"/>
                <a:cs typeface="Times New Roman" panose="02020603050405020304" pitchFamily="18" charset="0"/>
              </a:rPr>
              <a:t> 5:</a:t>
            </a:r>
            <a:endParaRPr lang="en-US" sz="2800" b="1" kern="0" dirty="0">
              <a:solidFill>
                <a:schemeClr val="accent2"/>
              </a:solidFill>
              <a:latin typeface="Times New Roman" panose="02020603050405020304" pitchFamily="18" charset="0"/>
              <a:cs typeface="Times New Roman" panose="02020603050405020304" pitchFamily="18" charset="0"/>
            </a:endParaRPr>
          </a:p>
          <a:p>
            <a:pPr algn="ctr">
              <a:defRPr/>
            </a:pPr>
            <a:r>
              <a:rPr lang="en-US" sz="6600" b="1" kern="0" dirty="0">
                <a:solidFill>
                  <a:srgbClr val="FF0000"/>
                </a:solidFill>
                <a:latin typeface="Times New Roman" panose="02020603050405020304" pitchFamily="18" charset="0"/>
                <a:cs typeface="Times New Roman" panose="02020603050405020304" pitchFamily="18" charset="0"/>
              </a:rPr>
              <a:t>TỰ </a:t>
            </a:r>
            <a:r>
              <a:rPr lang="en-US" sz="6600" b="1" kern="0" dirty="0" smtClean="0">
                <a:solidFill>
                  <a:srgbClr val="FF0000"/>
                </a:solidFill>
                <a:latin typeface="Times New Roman" panose="02020603050405020304" pitchFamily="18" charset="0"/>
                <a:cs typeface="Times New Roman" panose="02020603050405020304" pitchFamily="18" charset="0"/>
              </a:rPr>
              <a:t>LẬP</a:t>
            </a:r>
            <a:endParaRPr lang="vi-VN" sz="2800" kern="0" dirty="0">
              <a:solidFill>
                <a:srgbClr val="FF0000"/>
              </a:solidFill>
            </a:endParaRPr>
          </a:p>
        </p:txBody>
      </p:sp>
      <p:pic>
        <p:nvPicPr>
          <p:cNvPr id="3" name="Content Placeholder 2"/>
          <p:cNvPicPr>
            <a:picLocks noGrp="1" noChangeAspect="1"/>
          </p:cNvPicPr>
          <p:nvPr>
            <p:ph/>
          </p:nvPr>
        </p:nvPicPr>
        <p:blipFill>
          <a:blip r:embed="rId5"/>
          <a:stretch>
            <a:fillRect/>
          </a:stretch>
        </p:blipFill>
        <p:spPr>
          <a:xfrm>
            <a:off x="4590157" y="2490155"/>
            <a:ext cx="3011685" cy="1420491"/>
          </a:xfrm>
          <a:prstGeom prst="rect">
            <a:avLst/>
          </a:prstGeom>
        </p:spPr>
      </p:pic>
    </p:spTree>
    <p:extLst>
      <p:ext uri="{BB962C8B-B14F-4D97-AF65-F5344CB8AC3E}">
        <p14:creationId xmlns:p14="http://schemas.microsoft.com/office/powerpoint/2010/main" val="24760618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4"/>
          <p:cNvSpPr txBox="1"/>
          <p:nvPr/>
        </p:nvSpPr>
        <p:spPr>
          <a:xfrm>
            <a:off x="187457" y="512505"/>
            <a:ext cx="3664107" cy="584775"/>
          </a:xfrm>
          <a:prstGeom prst="rect">
            <a:avLst/>
          </a:prstGeom>
          <a:solidFill>
            <a:srgbClr val="FFFF00"/>
          </a:solidFill>
        </p:spPr>
        <p:txBody>
          <a:bodyPr wrap="square">
            <a:spAutoFit/>
          </a:bodyPr>
          <a:lstStyle/>
          <a:p>
            <a:pPr>
              <a:defRPr/>
            </a:pPr>
            <a:r>
              <a:rPr lang="en-US" altLang="zh-CN" sz="3200" b="1" spc="300" dirty="0" smtClean="0">
                <a:solidFill>
                  <a:schemeClr val="accent2"/>
                </a:solidFill>
                <a:latin typeface="Times New Roman" pitchFamily="18" charset="0"/>
                <a:ea typeface="方正综艺简体" panose="02010601030101010101" pitchFamily="2" charset="-122"/>
                <a:cs typeface="Times New Roman" pitchFamily="18" charset="0"/>
              </a:rPr>
              <a:t>I</a:t>
            </a:r>
            <a:r>
              <a:rPr lang="en-US" altLang="zh-CN" sz="3200" b="1" spc="300" dirty="0">
                <a:solidFill>
                  <a:schemeClr val="accent2"/>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chemeClr val="accent2"/>
                </a:solidFill>
                <a:latin typeface="Times New Roman" pitchFamily="18" charset="0"/>
                <a:ea typeface="方正综艺简体" panose="02010601030101010101" pitchFamily="2" charset="-122"/>
                <a:cs typeface="Times New Roman" pitchFamily="18" charset="0"/>
              </a:rPr>
              <a:t>Khám</a:t>
            </a:r>
            <a:r>
              <a:rPr lang="en-US" altLang="zh-CN" sz="3200" b="1" spc="300" dirty="0">
                <a:solidFill>
                  <a:schemeClr val="accent2"/>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chemeClr val="accent2"/>
                </a:solidFill>
                <a:latin typeface="Times New Roman" pitchFamily="18" charset="0"/>
                <a:ea typeface="方正综艺简体" panose="02010601030101010101" pitchFamily="2" charset="-122"/>
                <a:cs typeface="Times New Roman" pitchFamily="18" charset="0"/>
              </a:rPr>
              <a:t>phá</a:t>
            </a:r>
            <a:endParaRPr lang="zh-CN" altLang="en-US" sz="3200" b="1" spc="300" dirty="0">
              <a:solidFill>
                <a:schemeClr val="accent2"/>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1136063"/>
            <a:ext cx="5195456" cy="523220"/>
          </a:xfrm>
          <a:prstGeom prst="rect">
            <a:avLst/>
          </a:prstGeom>
          <a:noFill/>
        </p:spPr>
        <p:txBody>
          <a:bodyPr wrap="square" rtlCol="0">
            <a:spAutoFit/>
          </a:bodyPr>
          <a:lstStyle/>
          <a:p>
            <a:r>
              <a:rPr lang="en-US" sz="2800" b="1" dirty="0" smtClean="0">
                <a:solidFill>
                  <a:schemeClr val="accent2"/>
                </a:solidFill>
                <a:latin typeface="Times New Roman" pitchFamily="18" charset="0"/>
                <a:cs typeface="Times New Roman" pitchFamily="18" charset="0"/>
              </a:rPr>
              <a:t>1. </a:t>
            </a:r>
            <a:r>
              <a:rPr lang="en-US" sz="2800" b="1" dirty="0" err="1" smtClean="0">
                <a:solidFill>
                  <a:schemeClr val="accent2"/>
                </a:solidFill>
                <a:latin typeface="Times New Roman" pitchFamily="18" charset="0"/>
                <a:cs typeface="Times New Roman" pitchFamily="18" charset="0"/>
              </a:rPr>
              <a:t>Tự</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lập</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và</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biểu</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hiện</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của</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tự</a:t>
            </a:r>
            <a:r>
              <a:rPr lang="en-US" sz="2800" b="1" dirty="0" smtClean="0">
                <a:solidFill>
                  <a:schemeClr val="accent2"/>
                </a:solidFill>
                <a:latin typeface="Times New Roman" pitchFamily="18" charset="0"/>
                <a:cs typeface="Times New Roman" pitchFamily="18" charset="0"/>
              </a:rPr>
              <a:t> </a:t>
            </a:r>
            <a:r>
              <a:rPr lang="en-US" sz="2800" b="1" dirty="0" err="1" smtClean="0">
                <a:solidFill>
                  <a:schemeClr val="accent2"/>
                </a:solidFill>
                <a:latin typeface="Times New Roman" pitchFamily="18" charset="0"/>
                <a:cs typeface="Times New Roman" pitchFamily="18" charset="0"/>
              </a:rPr>
              <a:t>lập</a:t>
            </a:r>
            <a:endParaRPr lang="en-US" sz="2800" b="1" dirty="0">
              <a:solidFill>
                <a:schemeClr val="accent2"/>
              </a:solidFill>
              <a:latin typeface="Times New Roman" pitchFamily="18" charset="0"/>
              <a:cs typeface="Times New Roman" pitchFamily="18" charset="0"/>
            </a:endParaRPr>
          </a:p>
        </p:txBody>
      </p:sp>
      <p:sp>
        <p:nvSpPr>
          <p:cNvPr id="13" name="TextBox 12"/>
          <p:cNvSpPr txBox="1"/>
          <p:nvPr/>
        </p:nvSpPr>
        <p:spPr>
          <a:xfrm>
            <a:off x="387927" y="1704100"/>
            <a:ext cx="4738255" cy="523220"/>
          </a:xfrm>
          <a:prstGeom prst="rect">
            <a:avLst/>
          </a:prstGeom>
          <a:noFill/>
        </p:spPr>
        <p:txBody>
          <a:bodyPr wrap="square" rtlCol="0">
            <a:spAutoFit/>
          </a:bodyPr>
          <a:lstStyle/>
          <a:p>
            <a:r>
              <a:rPr lang="en-US" sz="2800" dirty="0">
                <a:latin typeface="Times New Roman" pitchFamily="18" charset="0"/>
                <a:cs typeface="Times New Roman" pitchFamily="18" charset="0"/>
              </a:rPr>
              <a:t>*</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Thế</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nào</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là</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tự</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lập</a:t>
            </a:r>
            <a:r>
              <a:rPr lang="en-US" sz="2800" dirty="0" smtClean="0">
                <a:latin typeface="Times New Roman" pitchFamily="18" charset="0"/>
                <a:cs typeface="Times New Roman" pitchFamily="18" charset="0"/>
              </a:rPr>
              <a:t>?</a:t>
            </a:r>
            <a:endParaRPr lang="en-US" sz="28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80513" y="4767264"/>
            <a:ext cx="3011487" cy="2090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2635493"/>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1" fill="hold" grpId="0" nodeType="withEffect">
                                  <p:stCondLst>
                                    <p:cond delay="2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0-#ppt_h/2"/>
                                          </p:val>
                                        </p:tav>
                                        <p:tav tm="100000">
                                          <p:val>
                                            <p:strVal val="#ppt_y"/>
                                          </p:val>
                                        </p:tav>
                                      </p:tavLst>
                                    </p:anim>
                                  </p:childTnLst>
                                </p:cTn>
                              </p:par>
                              <p:par>
                                <p:cTn id="17" presetID="8" presetClass="emph" presetSubtype="0" repeatCount="2000" fill="hold" grpId="1" nodeType="withEffect">
                                  <p:stCondLst>
                                    <p:cond delay="0"/>
                                  </p:stCondLst>
                                  <p:childTnLst>
                                    <p:animRot by="21600000">
                                      <p:cBhvr>
                                        <p:cTn id="18" dur="3500" fill="hold"/>
                                        <p:tgtEl>
                                          <p:spTgt spid="7"/>
                                        </p:tgtEl>
                                        <p:attrNameLst>
                                          <p:attrName>r</p:attrName>
                                        </p:attrNameLst>
                                      </p:cBhvr>
                                    </p:animRot>
                                  </p:childTnLst>
                                </p:cTn>
                              </p:par>
                              <p:par>
                                <p:cTn id="19" presetID="6" presetClass="emph" presetSubtype="0" repeatCount="2000" autoRev="1" fill="hold" grpId="1" nodeType="withEffect">
                                  <p:stCondLst>
                                    <p:cond delay="0"/>
                                  </p:stCondLst>
                                  <p:childTnLst>
                                    <p:animScale>
                                      <p:cBhvr>
                                        <p:cTn id="20" dur="2000" fill="hold"/>
                                        <p:tgtEl>
                                          <p:spTgt spid="8"/>
                                        </p:tgtEl>
                                      </p:cBhvr>
                                      <p:by x="150000" y="15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barn(inVertical)">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8"/>
          <p:cNvSpPr>
            <a:spLocks noChangeArrowheads="1"/>
          </p:cNvSpPr>
          <p:nvPr/>
        </p:nvSpPr>
        <p:spPr bwMode="auto">
          <a:xfrm>
            <a:off x="1901313" y="269592"/>
            <a:ext cx="316945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indent="190500"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dirty="0" smtClean="0">
                <a:solidFill>
                  <a:srgbClr val="2904E4"/>
                </a:solidFill>
                <a:latin typeface="Times" panose="02020603050405020304" pitchFamily="18" charset="0"/>
                <a:ea typeface="Tahoma" panose="020B0604030504040204" pitchFamily="34" charset="0"/>
                <a:cs typeface="Times" panose="02020603050405020304" pitchFamily="18" charset="0"/>
              </a:rPr>
              <a:t>HAI BÀN TAY</a:t>
            </a:r>
            <a:endParaRPr lang="en-US" altLang="en-US" sz="2800" dirty="0" smtClean="0">
              <a:solidFill>
                <a:srgbClr val="5F5F5F"/>
              </a:solidFill>
              <a:latin typeface="Times" panose="02020603050405020304" pitchFamily="18" charset="0"/>
              <a:cs typeface="Times" panose="02020603050405020304" pitchFamily="18" charset="0"/>
            </a:endParaRPr>
          </a:p>
        </p:txBody>
      </p:sp>
      <p:sp>
        <p:nvSpPr>
          <p:cNvPr id="11" name="Rectangle 9"/>
          <p:cNvSpPr>
            <a:spLocks noChangeArrowheads="1"/>
          </p:cNvSpPr>
          <p:nvPr/>
        </p:nvSpPr>
        <p:spPr bwMode="auto">
          <a:xfrm>
            <a:off x="102742" y="720567"/>
            <a:ext cx="9867233"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457200"/>
            <a:r>
              <a:rPr lang="en-US" sz="2000" b="1" i="1" dirty="0" err="1" smtClean="0">
                <a:solidFill>
                  <a:srgbClr val="333333"/>
                </a:solidFill>
                <a:latin typeface="Times" panose="02020603050405020304" pitchFamily="18" charset="0"/>
                <a:cs typeface="Times" panose="02020603050405020304" pitchFamily="18" charset="0"/>
              </a:rPr>
              <a:t>Trước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khi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ra</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tìm</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đường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cứu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nước</a:t>
            </a:r>
            <a:r>
              <a:rPr lang="en-US" sz="2000" b="1" i="1" dirty="0" smtClean="0">
                <a:solidFill>
                  <a:srgbClr val="333333"/>
                </a:solidFill>
                <a:latin typeface="Times" panose="02020603050405020304" pitchFamily="18" charset="0"/>
                <a:cs typeface="Times" panose="02020603050405020304" pitchFamily="18" charset="0"/>
              </a:rPr>
              <a:t>,</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Bác </a:t>
            </a:r>
            <a:r>
              <a:rPr lang="en-US" sz="2000" b="1" i="1" dirty="0" err="1" smtClean="0">
                <a:solidFill>
                  <a:srgbClr val="333333"/>
                </a:solidFill>
                <a:latin typeface="Times" panose="02020603050405020304" pitchFamily="18" charset="0"/>
                <a:cs typeface="Times" panose="02020603050405020304" pitchFamily="18" charset="0"/>
              </a:rPr>
              <a:t>Hồ</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còn </a:t>
            </a:r>
            <a:r>
              <a:rPr lang="en-US" sz="2000" b="1" i="1" dirty="0" err="1" smtClean="0">
                <a:solidFill>
                  <a:srgbClr val="333333"/>
                </a:solidFill>
                <a:latin typeface="Times" panose="02020603050405020304" pitchFamily="18" charset="0"/>
                <a:cs typeface="Times" panose="02020603050405020304" pitchFamily="18" charset="0"/>
              </a:rPr>
              <a:t>rất</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trẻ </a:t>
            </a:r>
            <a:r>
              <a:rPr lang="en-US" sz="2000" b="1" i="1" dirty="0" err="1" smtClean="0">
                <a:solidFill>
                  <a:srgbClr val="333333"/>
                </a:solidFill>
                <a:latin typeface="Times" panose="02020603050405020304" pitchFamily="18" charset="0"/>
                <a:cs typeface="Times" panose="02020603050405020304" pitchFamily="18" charset="0"/>
              </a:rPr>
              <a:t>mang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Nguyễn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Tất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Thành</a:t>
            </a:r>
            <a:r>
              <a:rPr lang="vi-VN"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Lúc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đó</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Thành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có</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một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người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bạn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thân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là</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Lê</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Một </a:t>
            </a:r>
            <a:r>
              <a:rPr lang="en-US" sz="2000" b="1" i="1" dirty="0" err="1" smtClean="0">
                <a:solidFill>
                  <a:srgbClr val="333333"/>
                </a:solidFill>
                <a:latin typeface="Times" panose="02020603050405020304" pitchFamily="18" charset="0"/>
                <a:cs typeface="Times" panose="02020603050405020304" pitchFamily="18" charset="0"/>
              </a:rPr>
              <a:t>lần</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cùng </a:t>
            </a:r>
            <a:r>
              <a:rPr lang="en-US" sz="2000" b="1" i="1" dirty="0" err="1" smtClean="0">
                <a:solidFill>
                  <a:srgbClr val="333333"/>
                </a:solidFill>
                <a:latin typeface="Times" panose="02020603050405020304" pitchFamily="18" charset="0"/>
                <a:cs typeface="Times" panose="02020603050405020304" pitchFamily="18" charset="0"/>
              </a:rPr>
              <a:t>nhau</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đi </a:t>
            </a:r>
            <a:r>
              <a:rPr lang="en-US" sz="2000" b="1" i="1" dirty="0" err="1" smtClean="0">
                <a:solidFill>
                  <a:srgbClr val="333333"/>
                </a:solidFill>
                <a:latin typeface="Times" panose="02020603050405020304" pitchFamily="18" charset="0"/>
                <a:cs typeface="Times" panose="02020603050405020304" pitchFamily="18" charset="0"/>
              </a:rPr>
              <a:t>chơi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phố</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đột </a:t>
            </a:r>
            <a:r>
              <a:rPr lang="vi-VN" sz="2000" b="1" i="1" dirty="0">
                <a:solidFill>
                  <a:srgbClr val="333333"/>
                </a:solidFill>
                <a:latin typeface="Times" panose="02020603050405020304" pitchFamily="18" charset="0"/>
                <a:cs typeface="Times" panose="02020603050405020304" pitchFamily="18" charset="0"/>
              </a:rPr>
              <a:t>nhiên anh </a:t>
            </a:r>
            <a:r>
              <a:rPr lang="en-US" sz="2000" b="1" i="1" dirty="0" err="1" smtClean="0">
                <a:solidFill>
                  <a:srgbClr val="333333"/>
                </a:solidFill>
                <a:latin typeface="Times" panose="02020603050405020304" pitchFamily="18" charset="0"/>
                <a:cs typeface="Times" panose="02020603050405020304" pitchFamily="18" charset="0"/>
              </a:rPr>
              <a:t>Thành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nhìn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thẳng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vào</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mắt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bạn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hỏi</a:t>
            </a:r>
            <a:r>
              <a:rPr lang="vi-VN" sz="2000" b="1" i="1" dirty="0" smtClean="0">
                <a:solidFill>
                  <a:srgbClr val="333333"/>
                </a:solidFill>
                <a:latin typeface="Times" panose="02020603050405020304" pitchFamily="18" charset="0"/>
                <a:cs typeface="Times" panose="02020603050405020304" pitchFamily="18" charset="0"/>
              </a:rPr>
              <a:t> :</a:t>
            </a:r>
            <a:endParaRPr lang="vi-VN" sz="2000" b="1" i="1" dirty="0">
              <a:solidFill>
                <a:srgbClr val="333333"/>
              </a:solidFill>
              <a:latin typeface="Times" panose="02020603050405020304" pitchFamily="18" charset="0"/>
              <a:cs typeface="Times" panose="02020603050405020304" pitchFamily="18" charset="0"/>
            </a:endParaRPr>
          </a:p>
          <a:p>
            <a:pPr defTabSz="457200"/>
            <a:r>
              <a:rPr lang="vi-VN" sz="2000" b="1" i="1" dirty="0">
                <a:solidFill>
                  <a:srgbClr val="333333"/>
                </a:solidFill>
                <a:latin typeface="Times" panose="02020603050405020304" pitchFamily="18" charset="0"/>
                <a:cs typeface="Times" panose="02020603050405020304" pitchFamily="18" charset="0"/>
              </a:rPr>
              <a:t>- Anh Lê, anh có yêu nước không ?</a:t>
            </a:r>
          </a:p>
          <a:p>
            <a:pPr defTabSz="457200"/>
            <a:r>
              <a:rPr lang="en-US" sz="2000" b="1" i="1" dirty="0" err="1" smtClean="0">
                <a:solidFill>
                  <a:srgbClr val="333333"/>
                </a:solidFill>
                <a:latin typeface="Times" panose="02020603050405020304" pitchFamily="18" charset="0"/>
                <a:cs typeface="Times" panose="02020603050405020304" pitchFamily="18" charset="0"/>
              </a:rPr>
              <a:t>Câu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hỏi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đột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ngột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khiến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bạn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ngạc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nhiên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lúng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túng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trong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giây</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lát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rồi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trả</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lời</a:t>
            </a:r>
            <a:r>
              <a:rPr lang="en-US" sz="2000" b="1" i="1" dirty="0" smtClean="0">
                <a:solidFill>
                  <a:srgbClr val="333333"/>
                </a:solidFill>
                <a:latin typeface="Times" panose="02020603050405020304" pitchFamily="18" charset="0"/>
                <a:cs typeface="Times" panose="02020603050405020304" pitchFamily="18" charset="0"/>
              </a:rPr>
              <a:t>:</a:t>
            </a:r>
            <a:endParaRPr lang="vi-VN" sz="2000" b="1" i="1" dirty="0">
              <a:solidFill>
                <a:srgbClr val="333333"/>
              </a:solidFill>
              <a:latin typeface="Times" panose="02020603050405020304" pitchFamily="18" charset="0"/>
              <a:cs typeface="Times" panose="02020603050405020304" pitchFamily="18" charset="0"/>
            </a:endParaRPr>
          </a:p>
          <a:p>
            <a:pPr defTabSz="457200"/>
            <a:r>
              <a:rPr lang="vi-VN" sz="2000" b="1" i="1" dirty="0">
                <a:solidFill>
                  <a:srgbClr val="333333"/>
                </a:solidFill>
                <a:latin typeface="Times" panose="02020603050405020304" pitchFamily="18" charset="0"/>
                <a:cs typeface="Times" panose="02020603050405020304" pitchFamily="18" charset="0"/>
              </a:rPr>
              <a:t>- Tất nhiên là có chứ!</a:t>
            </a:r>
          </a:p>
          <a:p>
            <a:pPr defTabSz="457200"/>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có thể giữ bí mật không?</a:t>
            </a:r>
          </a:p>
          <a:p>
            <a:pPr defTabSz="457200"/>
            <a:r>
              <a:rPr lang="vi-VN" sz="2000" b="1" i="1" dirty="0">
                <a:solidFill>
                  <a:srgbClr val="333333"/>
                </a:solidFill>
                <a:latin typeface="Times" panose="02020603050405020304" pitchFamily="18" charset="0"/>
                <a:cs typeface="Times" panose="02020603050405020304" pitchFamily="18" charset="0"/>
              </a:rPr>
              <a:t>Người bạn đáp:</a:t>
            </a:r>
          </a:p>
          <a:p>
            <a:pPr defTabSz="457200"/>
            <a:r>
              <a:rPr lang="vi-VN" sz="2000" b="1" i="1" dirty="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Có</a:t>
            </a:r>
            <a:endParaRPr lang="vi-VN" sz="2000" b="1" i="1" dirty="0">
              <a:solidFill>
                <a:srgbClr val="333333"/>
              </a:solidFill>
              <a:latin typeface="Times" panose="02020603050405020304" pitchFamily="18" charset="0"/>
              <a:cs typeface="Times" panose="02020603050405020304" pitchFamily="18" charset="0"/>
            </a:endParaRPr>
          </a:p>
        </p:txBody>
      </p:sp>
      <p:sp>
        <p:nvSpPr>
          <p:cNvPr id="15" name="Rectangle 9"/>
          <p:cNvSpPr>
            <a:spLocks noChangeArrowheads="1"/>
          </p:cNvSpPr>
          <p:nvPr/>
        </p:nvSpPr>
        <p:spPr bwMode="auto">
          <a:xfrm>
            <a:off x="102742" y="3275112"/>
            <a:ext cx="11604589"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algn="just" defTabSz="457200" eaLnBrk="1" fontAlgn="auto" hangingPunct="1">
              <a:spcBef>
                <a:spcPts val="0"/>
              </a:spcBef>
              <a:spcAft>
                <a:spcPts val="0"/>
              </a:spcAft>
            </a:pPr>
            <a:r>
              <a:rPr lang="en-US" altLang="en-US" sz="2800" b="1" i="1" dirty="0" smtClean="0">
                <a:solidFill>
                  <a:srgbClr val="000000"/>
                </a:solidFill>
                <a:latin typeface="Times" panose="02020603050405020304" pitchFamily="18" charset="0"/>
                <a:ea typeface="Segoe UI" panose="020B0502040204020203" pitchFamily="34"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a:t>
            </a:r>
            <a:r>
              <a:rPr lang="en-US" sz="2000" b="1" i="1" dirty="0" err="1">
                <a:solidFill>
                  <a:srgbClr val="333333"/>
                </a:solidFill>
                <a:latin typeface="Times" panose="02020603050405020304" pitchFamily="18" charset="0"/>
                <a:cs typeface="Times" panose="02020603050405020304" pitchFamily="18" charset="0"/>
              </a:rPr>
              <a:t>Thành</a:t>
            </a:r>
            <a:r>
              <a:rPr lang="vi-VN" sz="2000" b="1" i="1" dirty="0">
                <a:solidFill>
                  <a:srgbClr val="333333"/>
                </a:solidFill>
                <a:latin typeface="Times" panose="02020603050405020304" pitchFamily="18" charset="0"/>
                <a:cs typeface="Times" panose="02020603050405020304" pitchFamily="18" charset="0"/>
              </a:rPr>
              <a:t> nói tiếp:</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Tôi muốn </a:t>
            </a:r>
            <a:r>
              <a:rPr lang="en-US" sz="2000" b="1" i="1" dirty="0" smtClean="0">
                <a:solidFill>
                  <a:srgbClr val="333333"/>
                </a:solidFill>
                <a:latin typeface="Times" panose="02020603050405020304" pitchFamily="18" charset="0"/>
                <a:cs typeface="Times" panose="02020603050405020304" pitchFamily="18" charset="0"/>
              </a:rPr>
              <a:t>sang </a:t>
            </a:r>
            <a:r>
              <a:rPr lang="en-US" sz="2000" b="1" i="1" dirty="0" err="1" smtClean="0">
                <a:solidFill>
                  <a:srgbClr val="333333"/>
                </a:solidFill>
                <a:latin typeface="Times" panose="02020603050405020304" pitchFamily="18" charset="0"/>
                <a:cs typeface="Times" panose="02020603050405020304" pitchFamily="18" charset="0"/>
              </a:rPr>
              <a:t>nước</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Pháp</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và</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các </a:t>
            </a:r>
            <a:r>
              <a:rPr lang="vi-VN" sz="2000" b="1" i="1" dirty="0">
                <a:solidFill>
                  <a:srgbClr val="333333"/>
                </a:solidFill>
                <a:latin typeface="Times" panose="02020603050405020304" pitchFamily="18" charset="0"/>
                <a:cs typeface="Times" panose="02020603050405020304" pitchFamily="18" charset="0"/>
              </a:rPr>
              <a:t>nước khác. Sau khi xem xét họ làm như thế nào, </a:t>
            </a:r>
            <a:r>
              <a:rPr lang="en-US" sz="2000" b="1" i="1" dirty="0" smtClean="0">
                <a:solidFill>
                  <a:srgbClr val="333333"/>
                </a:solidFill>
                <a:latin typeface="Times" panose="02020603050405020304" pitchFamily="18" charset="0"/>
                <a:cs typeface="Times" panose="02020603050405020304" pitchFamily="18" charset="0"/>
              </a:rPr>
              <a:t>t</a:t>
            </a:r>
            <a:r>
              <a:rPr lang="vi-VN" sz="2000" b="1" i="1" dirty="0" smtClean="0">
                <a:solidFill>
                  <a:srgbClr val="333333"/>
                </a:solidFill>
                <a:latin typeface="Times" panose="02020603050405020304" pitchFamily="18" charset="0"/>
                <a:cs typeface="Times" panose="02020603050405020304" pitchFamily="18" charset="0"/>
              </a:rPr>
              <a:t>ôi </a:t>
            </a:r>
            <a:r>
              <a:rPr lang="vi-VN" sz="2000" b="1" i="1" dirty="0">
                <a:solidFill>
                  <a:srgbClr val="333333"/>
                </a:solidFill>
                <a:latin typeface="Times" panose="02020603050405020304" pitchFamily="18" charset="0"/>
                <a:cs typeface="Times" panose="02020603050405020304" pitchFamily="18" charset="0"/>
              </a:rPr>
              <a:t>sẽ trở về giúp đồng bào chúng ta. Nhưng đi một mình, thật ra cũng có nhiều mạo </a:t>
            </a:r>
            <a:r>
              <a:rPr lang="vi-VN" sz="2000" b="1" i="1" dirty="0" smtClean="0">
                <a:solidFill>
                  <a:srgbClr val="333333"/>
                </a:solidFill>
                <a:latin typeface="Times" panose="02020603050405020304" pitchFamily="18" charset="0"/>
                <a:cs typeface="Times" panose="02020603050405020304" pitchFamily="18" charset="0"/>
              </a:rPr>
              <a:t>hiểm</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như </a:t>
            </a:r>
            <a:r>
              <a:rPr lang="vi-VN" sz="2000" b="1" i="1" dirty="0">
                <a:solidFill>
                  <a:srgbClr val="333333"/>
                </a:solidFill>
                <a:latin typeface="Times" panose="02020603050405020304" pitchFamily="18" charset="0"/>
                <a:cs typeface="Times" panose="02020603050405020304" pitchFamily="18" charset="0"/>
              </a:rPr>
              <a:t>đau ốm… Anh muốn đi với tôi không ?</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Nhưng bạn ơi ! Chúng ta lấy đâu ra tiền mà đi ?</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 Đây, tiền đây </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anh </a:t>
            </a:r>
            <a:r>
              <a:rPr lang="en-US" sz="2000" b="1" i="1" dirty="0" err="1" smtClean="0">
                <a:solidFill>
                  <a:srgbClr val="333333"/>
                </a:solidFill>
                <a:latin typeface="Times" panose="02020603050405020304" pitchFamily="18" charset="0"/>
                <a:cs typeface="Times" panose="02020603050405020304" pitchFamily="18" charset="0"/>
              </a:rPr>
              <a:t>Thành</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vừa nói vừa giơ hai bàn tay </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Chúng </a:t>
            </a:r>
            <a:r>
              <a:rPr lang="vi-VN" sz="2000" b="1" i="1" dirty="0">
                <a:solidFill>
                  <a:srgbClr val="333333"/>
                </a:solidFill>
                <a:latin typeface="Times" panose="02020603050405020304" pitchFamily="18" charset="0"/>
                <a:cs typeface="Times" panose="02020603050405020304" pitchFamily="18" charset="0"/>
              </a:rPr>
              <a:t>ta sẽ </a:t>
            </a:r>
            <a:r>
              <a:rPr lang="vi-VN" sz="2000" b="1" i="1" dirty="0" smtClean="0">
                <a:solidFill>
                  <a:srgbClr val="333333"/>
                </a:solidFill>
                <a:latin typeface="Times" panose="02020603050405020304" pitchFamily="18" charset="0"/>
                <a:cs typeface="Times" panose="02020603050405020304" pitchFamily="18" charset="0"/>
              </a:rPr>
              <a:t>làm</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bất </a:t>
            </a:r>
            <a:r>
              <a:rPr lang="vi-VN" sz="2000" b="1" i="1" dirty="0">
                <a:solidFill>
                  <a:srgbClr val="333333"/>
                </a:solidFill>
                <a:latin typeface="Times" panose="02020603050405020304" pitchFamily="18" charset="0"/>
                <a:cs typeface="Times" panose="02020603050405020304" pitchFamily="18" charset="0"/>
              </a:rPr>
              <a:t>cứ việc gì </a:t>
            </a:r>
            <a:r>
              <a:rPr lang="en-US" sz="2000" b="1" i="1" dirty="0" err="1" smtClean="0">
                <a:solidFill>
                  <a:srgbClr val="333333"/>
                </a:solidFill>
                <a:latin typeface="Times" panose="02020603050405020304" pitchFamily="18" charset="0"/>
                <a:cs typeface="Times" panose="02020603050405020304" pitchFamily="18" charset="0"/>
              </a:rPr>
              <a:t>để</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sống </a:t>
            </a:r>
            <a:r>
              <a:rPr lang="vi-VN" sz="2000" b="1" i="1" dirty="0">
                <a:solidFill>
                  <a:srgbClr val="333333"/>
                </a:solidFill>
                <a:latin typeface="Times" panose="02020603050405020304" pitchFamily="18" charset="0"/>
                <a:cs typeface="Times" panose="02020603050405020304" pitchFamily="18" charset="0"/>
              </a:rPr>
              <a:t>và </a:t>
            </a:r>
            <a:r>
              <a:rPr lang="vi-VN" sz="2000" b="1" i="1" dirty="0" smtClean="0">
                <a:solidFill>
                  <a:srgbClr val="333333"/>
                </a:solidFill>
                <a:latin typeface="Times" panose="02020603050405020304" pitchFamily="18" charset="0"/>
                <a:cs typeface="Times" panose="02020603050405020304" pitchFamily="18" charset="0"/>
              </a:rPr>
              <a:t>đi</a:t>
            </a:r>
            <a:r>
              <a:rPr lang="vi-VN" sz="2000" b="1" i="1" dirty="0">
                <a:solidFill>
                  <a:srgbClr val="333333"/>
                </a:solidFill>
                <a:latin typeface="Times" panose="02020603050405020304" pitchFamily="18" charset="0"/>
                <a:cs typeface="Times" panose="02020603050405020304" pitchFamily="18" charset="0"/>
              </a:rPr>
              <a:t>. Anh cùng đi với tôi chứ ?</a:t>
            </a:r>
          </a:p>
          <a:p>
            <a:pPr algn="just" defTabSz="457200" eaLnBrk="1" fontAlgn="auto" hangingPunct="1">
              <a:spcBef>
                <a:spcPts val="0"/>
              </a:spcBef>
              <a:spcAft>
                <a:spcPts val="0"/>
              </a:spcAft>
            </a:pPr>
            <a:r>
              <a:rPr lang="vi-VN" sz="2000" b="1" i="1" dirty="0">
                <a:solidFill>
                  <a:srgbClr val="333333"/>
                </a:solidFill>
                <a:latin typeface="Times" panose="02020603050405020304" pitchFamily="18" charset="0"/>
                <a:cs typeface="Times" panose="02020603050405020304" pitchFamily="18" charset="0"/>
              </a:rPr>
              <a:t>Bị lôi cuốn vì lòng hăng hái của </a:t>
            </a:r>
            <a:r>
              <a:rPr lang="en-US" sz="2000" b="1" i="1" dirty="0" err="1" smtClean="0">
                <a:solidFill>
                  <a:srgbClr val="333333"/>
                </a:solidFill>
                <a:latin typeface="Times" panose="02020603050405020304" pitchFamily="18" charset="0"/>
                <a:cs typeface="Times" panose="02020603050405020304" pitchFamily="18" charset="0"/>
              </a:rPr>
              <a:t>bạn</a:t>
            </a:r>
            <a:r>
              <a:rPr lang="vi-VN"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Lê</a:t>
            </a:r>
            <a:r>
              <a:rPr lang="en-US" sz="2000" b="1" i="1" dirty="0" smtClean="0">
                <a:solidFill>
                  <a:srgbClr val="333333"/>
                </a:solidFill>
                <a:latin typeface="Times" panose="02020603050405020304" pitchFamily="18" charset="0"/>
                <a:cs typeface="Times" panose="02020603050405020304" pitchFamily="18" charset="0"/>
              </a:rPr>
              <a:t> </a:t>
            </a:r>
            <a:r>
              <a:rPr lang="vi-VN" sz="2000" b="1" i="1" dirty="0" smtClean="0">
                <a:solidFill>
                  <a:srgbClr val="333333"/>
                </a:solidFill>
                <a:latin typeface="Times" panose="02020603050405020304" pitchFamily="18" charset="0"/>
                <a:cs typeface="Times" panose="02020603050405020304" pitchFamily="18" charset="0"/>
              </a:rPr>
              <a:t>đồng ý</a:t>
            </a:r>
            <a:r>
              <a:rPr lang="en-US" sz="2000" b="1" i="1" dirty="0" smtClean="0">
                <a:solidFill>
                  <a:srgbClr val="333333"/>
                </a:solidFill>
                <a:latin typeface="Times" panose="02020603050405020304" pitchFamily="18" charset="0"/>
                <a:cs typeface="Times" panose="02020603050405020304" pitchFamily="18" charset="0"/>
              </a:rPr>
              <a:t>, n</a:t>
            </a:r>
            <a:r>
              <a:rPr lang="vi-VN" sz="2000" b="1" i="1" dirty="0" smtClean="0">
                <a:solidFill>
                  <a:srgbClr val="333333"/>
                </a:solidFill>
                <a:latin typeface="Times" panose="02020603050405020304" pitchFamily="18" charset="0"/>
                <a:cs typeface="Times" panose="02020603050405020304" pitchFamily="18" charset="0"/>
              </a:rPr>
              <a:t>hưng </a:t>
            </a:r>
            <a:r>
              <a:rPr lang="vi-VN" sz="2000" b="1" i="1" dirty="0">
                <a:solidFill>
                  <a:srgbClr val="333333"/>
                </a:solidFill>
                <a:latin typeface="Times" panose="02020603050405020304" pitchFamily="18" charset="0"/>
                <a:cs typeface="Times" panose="02020603050405020304" pitchFamily="18" charset="0"/>
              </a:rPr>
              <a:t>sau khi suy nghĩ </a:t>
            </a:r>
            <a:r>
              <a:rPr lang="en-US" sz="2000" b="1" i="1" dirty="0" err="1" smtClean="0">
                <a:solidFill>
                  <a:srgbClr val="333333"/>
                </a:solidFill>
                <a:latin typeface="Times" panose="02020603050405020304" pitchFamily="18" charset="0"/>
                <a:cs typeface="Times" panose="02020603050405020304" pitchFamily="18" charset="0"/>
              </a:rPr>
              <a:t>lại</a:t>
            </a:r>
            <a:r>
              <a:rPr lang="vi-VN" sz="2000" b="1" i="1" dirty="0" smtClean="0">
                <a:solidFill>
                  <a:srgbClr val="333333"/>
                </a:solidFill>
                <a:latin typeface="Times" panose="02020603050405020304" pitchFamily="18" charset="0"/>
                <a:cs typeface="Times" panose="02020603050405020304" pitchFamily="18" charset="0"/>
              </a:rPr>
              <a:t> về</a:t>
            </a:r>
            <a:r>
              <a:rPr lang="vi-VN" sz="2000" b="1" i="1" dirty="0">
                <a:solidFill>
                  <a:srgbClr val="333333"/>
                </a:solidFill>
                <a:latin typeface="Times" panose="02020603050405020304" pitchFamily="18" charset="0"/>
                <a:cs typeface="Times" panose="02020603050405020304" pitchFamily="18" charset="0"/>
              </a:rPr>
              <a:t> phiêu </a:t>
            </a:r>
            <a:r>
              <a:rPr lang="vi-VN" sz="2000" b="1" i="1" dirty="0" smtClean="0">
                <a:solidFill>
                  <a:srgbClr val="333333"/>
                </a:solidFill>
                <a:latin typeface="Times" panose="02020603050405020304" pitchFamily="18" charset="0"/>
                <a:cs typeface="Times" panose="02020603050405020304" pitchFamily="18" charset="0"/>
              </a:rPr>
              <a:t>lưu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đó</a:t>
            </a:r>
            <a:r>
              <a:rPr lang="vi-VN" sz="2000" b="1" i="1" dirty="0" smtClean="0">
                <a:solidFill>
                  <a:srgbClr val="333333"/>
                </a:solidFill>
                <a:latin typeface="Times" panose="02020603050405020304" pitchFamily="18" charset="0"/>
                <a:cs typeface="Times" panose="02020603050405020304" pitchFamily="18" charset="0"/>
              </a:rPr>
              <a:t>, </a:t>
            </a:r>
            <a:r>
              <a:rPr lang="vi-VN" sz="2000" b="1" i="1" dirty="0">
                <a:solidFill>
                  <a:srgbClr val="333333"/>
                </a:solidFill>
                <a:latin typeface="Times" panose="02020603050405020304" pitchFamily="18" charset="0"/>
                <a:cs typeface="Times" panose="02020603050405020304" pitchFamily="18" charset="0"/>
              </a:rPr>
              <a:t>anh Lê không có đủ can đảm để giữ lời hứa. </a:t>
            </a:r>
            <a:endParaRPr lang="en-US" sz="2000" b="1" i="1" dirty="0" smtClean="0">
              <a:solidFill>
                <a:srgbClr val="333333"/>
              </a:solidFill>
              <a:latin typeface="Times" panose="02020603050405020304" pitchFamily="18" charset="0"/>
              <a:cs typeface="Times" panose="02020603050405020304" pitchFamily="18" charset="0"/>
            </a:endParaRPr>
          </a:p>
          <a:p>
            <a:pPr algn="just" defTabSz="457200" eaLnBrk="1" fontAlgn="auto" hangingPunct="1">
              <a:spcBef>
                <a:spcPts val="0"/>
              </a:spcBef>
              <a:spcAft>
                <a:spcPts val="0"/>
              </a:spcAft>
            </a:pPr>
            <a:r>
              <a:rPr lang="en-US" sz="2000" b="1" i="1" dirty="0" err="1" smtClean="0">
                <a:solidFill>
                  <a:srgbClr val="333333"/>
                </a:solidFill>
                <a:latin typeface="Times" panose="02020603050405020304" pitchFamily="18" charset="0"/>
                <a:cs typeface="Times" panose="02020603050405020304" pitchFamily="18" charset="0"/>
              </a:rPr>
              <a:t>Vài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ngày</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sau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người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thanh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niên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Nguyễn</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Tất</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Thành</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đã</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ra</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đi</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tìm</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đường</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cứu</a:t>
            </a:r>
            <a:r>
              <a:rPr lang="en-US" sz="2000" b="1" i="1" dirty="0" smtClean="0">
                <a:solidFill>
                  <a:srgbClr val="333333"/>
                </a:solidFill>
                <a:latin typeface="Times" panose="02020603050405020304" pitchFamily="18" charset="0"/>
                <a:cs typeface="Times" panose="02020603050405020304" pitchFamily="18" charset="0"/>
              </a:rPr>
              <a:t> </a:t>
            </a:r>
            <a:r>
              <a:rPr lang="en-US" sz="2000" b="1" i="1" dirty="0" err="1" smtClean="0">
                <a:solidFill>
                  <a:srgbClr val="333333"/>
                </a:solidFill>
                <a:latin typeface="Times" panose="02020603050405020304" pitchFamily="18" charset="0"/>
                <a:cs typeface="Times" panose="02020603050405020304" pitchFamily="18" charset="0"/>
              </a:rPr>
              <a:t>nước</a:t>
            </a:r>
            <a:r>
              <a:rPr lang="en-US" sz="2000" b="1" i="1" dirty="0" smtClean="0">
                <a:solidFill>
                  <a:srgbClr val="333333"/>
                </a:solidFill>
                <a:latin typeface="Times" panose="02020603050405020304" pitchFamily="18" charset="0"/>
                <a:cs typeface="Times" panose="02020603050405020304" pitchFamily="18" charset="0"/>
              </a:rPr>
              <a:t>.....</a:t>
            </a:r>
          </a:p>
          <a:p>
            <a:pPr defTabSz="457200" eaLnBrk="1" fontAlgn="auto" hangingPunct="1">
              <a:spcBef>
                <a:spcPts val="0"/>
              </a:spcBef>
              <a:spcAft>
                <a:spcPts val="0"/>
              </a:spcAft>
            </a:pPr>
            <a:r>
              <a:rPr lang="en-US" altLang="en-US" sz="1600"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Theo</a:t>
            </a:r>
            <a:r>
              <a:rPr lang="en-US" altLang="en-US" sz="1600"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Bác</a:t>
            </a:r>
            <a:r>
              <a:rPr lang="en-US" altLang="en-US" sz="1600" b="1"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Hồ</a:t>
            </a:r>
            <a:r>
              <a:rPr lang="en-US" altLang="en-US" sz="1600" b="1"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kính</a:t>
            </a:r>
            <a:r>
              <a:rPr lang="en-US" altLang="en-US" sz="1600" b="1"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b="1" i="1"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yêu</a:t>
            </a:r>
            <a:r>
              <a:rPr lang="en-US" altLang="en-US" sz="1600" i="1"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NXB Kim </a:t>
            </a:r>
            <a:r>
              <a:rPr lang="en-US" altLang="en-US" sz="1600"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Đồng</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Hà</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 </a:t>
            </a:r>
            <a:r>
              <a:rPr lang="en-US" altLang="en-US" sz="1600" dirty="0" err="1" smtClean="0">
                <a:solidFill>
                  <a:srgbClr val="333333"/>
                </a:solidFill>
                <a:latin typeface="Times" panose="02020603050405020304" pitchFamily="18" charset="0"/>
                <a:ea typeface="Segoe UI" panose="020B0502040204020203" pitchFamily="34" charset="0"/>
                <a:cs typeface="Times" panose="02020603050405020304" pitchFamily="18" charset="0"/>
              </a:rPr>
              <a:t>Nội</a:t>
            </a:r>
            <a:r>
              <a:rPr lang="en-US" altLang="en-US" sz="1600" dirty="0" smtClean="0">
                <a:solidFill>
                  <a:srgbClr val="333333"/>
                </a:solidFill>
                <a:latin typeface="Times" panose="02020603050405020304" pitchFamily="18" charset="0"/>
                <a:ea typeface="Segoe UI" panose="020B0502040204020203" pitchFamily="34" charset="0"/>
                <a:cs typeface="Times" panose="02020603050405020304" pitchFamily="18" charset="0"/>
              </a:rPr>
              <a:t>, 1980)</a:t>
            </a:r>
            <a:endParaRPr lang="vi-VN" altLang="en-US" sz="2800" dirty="0" smtClean="0">
              <a:solidFill>
                <a:srgbClr val="5F5F5F"/>
              </a:solidFill>
              <a:latin typeface="Times" panose="02020603050405020304" pitchFamily="18" charset="0"/>
              <a:ea typeface="Segoe UI" panose="020B0502040204020203" pitchFamily="34" charset="0"/>
              <a:cs typeface="Times" panose="02020603050405020304" pitchFamily="18" charset="0"/>
            </a:endParaRPr>
          </a:p>
        </p:txBody>
      </p:sp>
      <p:sp>
        <p:nvSpPr>
          <p:cNvPr id="17" name="TextBox 2"/>
          <p:cNvSpPr txBox="1">
            <a:spLocks noChangeArrowheads="1"/>
          </p:cNvSpPr>
          <p:nvPr/>
        </p:nvSpPr>
        <p:spPr bwMode="auto">
          <a:xfrm>
            <a:off x="0" y="-89072"/>
            <a:ext cx="1108363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ts val="1000"/>
              </a:spcBef>
              <a:buClr>
                <a:schemeClr val="accent1"/>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chemeClr val="accent1"/>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chemeClr val="accent1"/>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eaLnBrk="0" fontAlgn="base" hangingPunct="0">
              <a:spcBef>
                <a:spcPts val="1000"/>
              </a:spcBef>
              <a:spcAft>
                <a:spcPct val="0"/>
              </a:spcAft>
              <a:buClr>
                <a:schemeClr val="accent1"/>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eaLnBrk="0" fontAlgn="base" hangingPunct="0">
              <a:spcBef>
                <a:spcPct val="0"/>
              </a:spcBef>
              <a:spcAft>
                <a:spcPct val="0"/>
              </a:spcAft>
              <a:buClrTx/>
              <a:buSzTx/>
              <a:buFontTx/>
              <a:buNone/>
            </a:pPr>
            <a:r>
              <a:rPr lang="en-US" altLang="en-US" sz="2800" b="1" dirty="0" err="1" smtClean="0">
                <a:solidFill>
                  <a:srgbClr val="FF0000"/>
                </a:solidFill>
                <a:latin typeface="Times New Roman" panose="02020603050405020304" pitchFamily="18" charset="0"/>
                <a:cs typeface="Times New Roman" panose="02020603050405020304" pitchFamily="18" charset="0"/>
              </a:rPr>
              <a:t>Em</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hãy</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đọc</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câu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chuyện</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sau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và</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trả</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lời</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câu</a:t>
            </a:r>
            <a:r>
              <a:rPr lang="en-US" altLang="en-US" sz="2800" b="1" dirty="0" smtClean="0">
                <a:solidFill>
                  <a:srgbClr val="FF0000"/>
                </a:solidFill>
                <a:latin typeface="Times New Roman" panose="02020603050405020304" pitchFamily="18" charset="0"/>
                <a:cs typeface="Times New Roman" panose="02020603050405020304" pitchFamily="18" charset="0"/>
              </a:rPr>
              <a:t> </a:t>
            </a:r>
            <a:r>
              <a:rPr lang="en-US" altLang="en-US" sz="2800" b="1" dirty="0" err="1" smtClean="0">
                <a:solidFill>
                  <a:srgbClr val="FF0000"/>
                </a:solidFill>
                <a:latin typeface="Times New Roman" panose="02020603050405020304" pitchFamily="18" charset="0"/>
                <a:cs typeface="Times New Roman" panose="02020603050405020304" pitchFamily="18" charset="0"/>
              </a:rPr>
              <a:t>hỏi</a:t>
            </a:r>
            <a:r>
              <a:rPr lang="en-US" altLang="en-US" sz="2800" b="1" dirty="0" smtClean="0">
                <a:solidFill>
                  <a:srgbClr val="FF0000"/>
                </a:solidFill>
                <a:latin typeface="Times New Roman" panose="02020603050405020304" pitchFamily="18" charset="0"/>
                <a:cs typeface="Times New Roman" panose="02020603050405020304" pitchFamily="18" charset="0"/>
              </a:rPr>
              <a:t>:</a:t>
            </a:r>
          </a:p>
        </p:txBody>
      </p:sp>
      <p:pic>
        <p:nvPicPr>
          <p:cNvPr id="8"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85789" y="1595197"/>
            <a:ext cx="1837911" cy="20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3608" y="-13095"/>
            <a:ext cx="1758801" cy="173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5981225" y="3275112"/>
            <a:ext cx="229550" cy="307777"/>
          </a:xfrm>
          <a:prstGeom prst="rect">
            <a:avLst/>
          </a:prstGeom>
        </p:spPr>
        <p:txBody>
          <a:bodyPr wrap="none">
            <a:spAutoFit/>
          </a:bodyPr>
          <a:lstStyle/>
          <a:p>
            <a:pPr algn="just" defTabSz="457200"/>
            <a:r>
              <a:rPr lang="nl-NL"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solidFill>
                <a:srgbClr val="000000"/>
              </a:solidFill>
              <a:latin typeface=".VnTime" panose="020B7200000000000000"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094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Picture 2" descr="hi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72" y="12499"/>
            <a:ext cx="5431385" cy="640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p:cNvSpPr txBox="1">
            <a:spLocks noChangeArrowheads="1"/>
          </p:cNvSpPr>
          <p:nvPr/>
        </p:nvSpPr>
        <p:spPr bwMode="auto">
          <a:xfrm>
            <a:off x="7633870" y="6400800"/>
            <a:ext cx="274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2400" dirty="0" err="1">
                <a:solidFill>
                  <a:srgbClr val="000000"/>
                </a:solidFill>
                <a:latin typeface="Times New Roman" panose="02020603050405020304" pitchFamily="18" charset="0"/>
              </a:rPr>
              <a:t>BẾN</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NHÀ</a:t>
            </a:r>
            <a:r>
              <a:rPr lang="en-US" altLang="en-US" sz="2400" dirty="0">
                <a:solidFill>
                  <a:srgbClr val="000000"/>
                </a:solidFill>
                <a:latin typeface="Times New Roman" panose="02020603050405020304" pitchFamily="18" charset="0"/>
              </a:rPr>
              <a:t> </a:t>
            </a:r>
            <a:r>
              <a:rPr lang="en-US" altLang="en-US" sz="2400" dirty="0" err="1">
                <a:solidFill>
                  <a:srgbClr val="000000"/>
                </a:solidFill>
                <a:latin typeface="Times New Roman" panose="02020603050405020304" pitchFamily="18" charset="0"/>
              </a:rPr>
              <a:t>RỒNG</a:t>
            </a:r>
            <a:endParaRPr lang="en-US" altLang="en-US" sz="2400" dirty="0">
              <a:solidFill>
                <a:srgbClr val="000000"/>
              </a:solidFill>
              <a:latin typeface="Times New Roman" panose="02020603050405020304" pitchFamily="18" charset="0"/>
            </a:endParaRPr>
          </a:p>
        </p:txBody>
      </p:sp>
      <p:sp>
        <p:nvSpPr>
          <p:cNvPr id="209925" name="Text Box 5"/>
          <p:cNvSpPr txBox="1">
            <a:spLocks noChangeArrowheads="1"/>
          </p:cNvSpPr>
          <p:nvPr/>
        </p:nvSpPr>
        <p:spPr bwMode="auto">
          <a:xfrm>
            <a:off x="2133600" y="6400800"/>
            <a:ext cx="3733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400">
                <a:solidFill>
                  <a:srgbClr val="000000"/>
                </a:solidFill>
                <a:latin typeface="Times New Roman" panose="02020603050405020304" pitchFamily="18" charset="0"/>
              </a:rPr>
              <a:t>NGUYỄN TẤT THÀNH </a:t>
            </a:r>
          </a:p>
        </p:txBody>
      </p:sp>
      <p:pic>
        <p:nvPicPr>
          <p:cNvPr id="209926" name="Picture 6" descr="Bến cảng Nhà Rồng thuở xư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7061" y="1"/>
            <a:ext cx="5800248" cy="3133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9927" name="Picture 7" descr="...  và hôm nay."/>
          <p:cNvPicPr>
            <a:picLocks noGrp="1" noChangeAspect="1" noChangeArrowheads="1"/>
          </p:cNvPicPr>
          <p:nvPr>
            <p:ph type="title"/>
          </p:nvPr>
        </p:nvPicPr>
        <p:blipFill>
          <a:blip r:embed="rId4" cstate="print">
            <a:extLst>
              <a:ext uri="{28A0092B-C50C-407E-A947-70E740481C1C}">
                <a14:useLocalDpi xmlns:a14="http://schemas.microsoft.com/office/drawing/2010/main" val="0"/>
              </a:ext>
            </a:extLst>
          </a:blip>
          <a:stretch>
            <a:fillRect/>
          </a:stretch>
        </p:blipFill>
        <p:spPr>
          <a:xfrm>
            <a:off x="6307982" y="3052763"/>
            <a:ext cx="5759327" cy="3230322"/>
          </a:xfrm>
          <a:noFill/>
        </p:spPr>
      </p:pic>
    </p:spTree>
    <p:extLst>
      <p:ext uri="{BB962C8B-B14F-4D97-AF65-F5344CB8AC3E}">
        <p14:creationId xmlns:p14="http://schemas.microsoft.com/office/powerpoint/2010/main" val="11668092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09922"/>
                                        </p:tgtEl>
                                        <p:attrNameLst>
                                          <p:attrName>style.visibility</p:attrName>
                                        </p:attrNameLst>
                                      </p:cBhvr>
                                      <p:to>
                                        <p:strVal val="visible"/>
                                      </p:to>
                                    </p:set>
                                    <p:anim calcmode="lin" valueType="num">
                                      <p:cBhvr additive="base">
                                        <p:cTn id="7" dur="500" fill="hold"/>
                                        <p:tgtEl>
                                          <p:spTgt spid="209922"/>
                                        </p:tgtEl>
                                        <p:attrNameLst>
                                          <p:attrName>ppt_x</p:attrName>
                                        </p:attrNameLst>
                                      </p:cBhvr>
                                      <p:tavLst>
                                        <p:tav tm="0">
                                          <p:val>
                                            <p:strVal val="#ppt_x"/>
                                          </p:val>
                                        </p:tav>
                                        <p:tav tm="100000">
                                          <p:val>
                                            <p:strVal val="#ppt_x"/>
                                          </p:val>
                                        </p:tav>
                                      </p:tavLst>
                                    </p:anim>
                                    <p:anim calcmode="lin" valueType="num">
                                      <p:cBhvr additive="base">
                                        <p:cTn id="8" dur="500" fill="hold"/>
                                        <p:tgtEl>
                                          <p:spTgt spid="2099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9926"/>
                                        </p:tgtEl>
                                        <p:attrNameLst>
                                          <p:attrName>style.visibility</p:attrName>
                                        </p:attrNameLst>
                                      </p:cBhvr>
                                      <p:to>
                                        <p:strVal val="visible"/>
                                      </p:to>
                                    </p:set>
                                    <p:anim calcmode="lin" valueType="num">
                                      <p:cBhvr additive="base">
                                        <p:cTn id="11" dur="500" fill="hold"/>
                                        <p:tgtEl>
                                          <p:spTgt spid="209926"/>
                                        </p:tgtEl>
                                        <p:attrNameLst>
                                          <p:attrName>ppt_x</p:attrName>
                                        </p:attrNameLst>
                                      </p:cBhvr>
                                      <p:tavLst>
                                        <p:tav tm="0">
                                          <p:val>
                                            <p:strVal val="#ppt_x"/>
                                          </p:val>
                                        </p:tav>
                                        <p:tav tm="100000">
                                          <p:val>
                                            <p:strVal val="#ppt_x"/>
                                          </p:val>
                                        </p:tav>
                                      </p:tavLst>
                                    </p:anim>
                                    <p:anim calcmode="lin" valueType="num">
                                      <p:cBhvr additive="base">
                                        <p:cTn id="12" dur="500" fill="hold"/>
                                        <p:tgtEl>
                                          <p:spTgt spid="20992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09927"/>
                                        </p:tgtEl>
                                        <p:attrNameLst>
                                          <p:attrName>style.visibility</p:attrName>
                                        </p:attrNameLst>
                                      </p:cBhvr>
                                      <p:to>
                                        <p:strVal val="visible"/>
                                      </p:to>
                                    </p:set>
                                    <p:anim calcmode="lin" valueType="num">
                                      <p:cBhvr additive="base">
                                        <p:cTn id="15" dur="500" fill="hold"/>
                                        <p:tgtEl>
                                          <p:spTgt spid="209927"/>
                                        </p:tgtEl>
                                        <p:attrNameLst>
                                          <p:attrName>ppt_x</p:attrName>
                                        </p:attrNameLst>
                                      </p:cBhvr>
                                      <p:tavLst>
                                        <p:tav tm="0">
                                          <p:val>
                                            <p:strVal val="#ppt_x"/>
                                          </p:val>
                                        </p:tav>
                                        <p:tav tm="100000">
                                          <p:val>
                                            <p:strVal val="#ppt_x"/>
                                          </p:val>
                                        </p:tav>
                                      </p:tavLst>
                                    </p:anim>
                                    <p:anim calcmode="lin" valueType="num">
                                      <p:cBhvr additive="base">
                                        <p:cTn id="16" dur="500" fill="hold"/>
                                        <p:tgtEl>
                                          <p:spTgt spid="20992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209925"/>
                                        </p:tgtEl>
                                        <p:attrNameLst>
                                          <p:attrName>style.visibility</p:attrName>
                                        </p:attrNameLst>
                                      </p:cBhvr>
                                      <p:to>
                                        <p:strVal val="visible"/>
                                      </p:to>
                                    </p:set>
                                    <p:anim calcmode="lin" valueType="num">
                                      <p:cBhvr additive="base">
                                        <p:cTn id="19" dur="500" fill="hold"/>
                                        <p:tgtEl>
                                          <p:spTgt spid="209925"/>
                                        </p:tgtEl>
                                        <p:attrNameLst>
                                          <p:attrName>ppt_x</p:attrName>
                                        </p:attrNameLst>
                                      </p:cBhvr>
                                      <p:tavLst>
                                        <p:tav tm="0">
                                          <p:val>
                                            <p:strVal val="#ppt_x"/>
                                          </p:val>
                                        </p:tav>
                                        <p:tav tm="100000">
                                          <p:val>
                                            <p:strVal val="#ppt_x"/>
                                          </p:val>
                                        </p:tav>
                                      </p:tavLst>
                                    </p:anim>
                                    <p:anim calcmode="lin" valueType="num">
                                      <p:cBhvr additive="base">
                                        <p:cTn id="20" dur="500" fill="hold"/>
                                        <p:tgtEl>
                                          <p:spTgt spid="209925"/>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209924"/>
                                        </p:tgtEl>
                                        <p:attrNameLst>
                                          <p:attrName>style.visibility</p:attrName>
                                        </p:attrNameLst>
                                      </p:cBhvr>
                                      <p:to>
                                        <p:strVal val="visible"/>
                                      </p:to>
                                    </p:set>
                                    <p:anim calcmode="lin" valueType="num">
                                      <p:cBhvr additive="base">
                                        <p:cTn id="23" dur="500" fill="hold"/>
                                        <p:tgtEl>
                                          <p:spTgt spid="209924"/>
                                        </p:tgtEl>
                                        <p:attrNameLst>
                                          <p:attrName>ppt_x</p:attrName>
                                        </p:attrNameLst>
                                      </p:cBhvr>
                                      <p:tavLst>
                                        <p:tav tm="0">
                                          <p:val>
                                            <p:strVal val="#ppt_x"/>
                                          </p:val>
                                        </p:tav>
                                        <p:tav tm="100000">
                                          <p:val>
                                            <p:strVal val="#ppt_x"/>
                                          </p:val>
                                        </p:tav>
                                      </p:tavLst>
                                    </p:anim>
                                    <p:anim calcmode="lin" valueType="num">
                                      <p:cBhvr additive="base">
                                        <p:cTn id="24" dur="500" fill="hold"/>
                                        <p:tgtEl>
                                          <p:spTgt spid="2099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p:bldP spid="2099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Picture 2" descr="Copy of P1010056"/>
          <p:cNvPicPr>
            <a:picLocks noChangeAspect="1" noChangeArrowheads="1"/>
          </p:cNvPicPr>
          <p:nvPr/>
        </p:nvPicPr>
        <p:blipFill>
          <a:blip r:embed="rId3">
            <a:extLst>
              <a:ext uri="{28A0092B-C50C-407E-A947-70E740481C1C}">
                <a14:useLocalDpi xmlns:a14="http://schemas.microsoft.com/office/drawing/2010/main" val="0"/>
              </a:ext>
            </a:extLst>
          </a:blip>
          <a:srcRect l="5197" t="5746" r="1648" b="13351"/>
          <a:stretch>
            <a:fillRect/>
          </a:stretch>
        </p:blipFill>
        <p:spPr bwMode="auto">
          <a:xfrm>
            <a:off x="0" y="-38648"/>
            <a:ext cx="12192000" cy="6896648"/>
          </a:xfrm>
          <a:prstGeom prst="rect">
            <a:avLst/>
          </a:prstGeom>
          <a:noFill/>
          <a:ln w="1905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210948" name="Oval 4"/>
          <p:cNvSpPr>
            <a:spLocks noChangeArrowheads="1"/>
          </p:cNvSpPr>
          <p:nvPr/>
        </p:nvSpPr>
        <p:spPr bwMode="auto">
          <a:xfrm>
            <a:off x="7007225" y="384596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49" name="Oval 5"/>
          <p:cNvSpPr>
            <a:spLocks noChangeArrowheads="1"/>
          </p:cNvSpPr>
          <p:nvPr/>
        </p:nvSpPr>
        <p:spPr bwMode="auto">
          <a:xfrm>
            <a:off x="6854825" y="4376190"/>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0" name="Oval 6"/>
          <p:cNvSpPr>
            <a:spLocks noChangeArrowheads="1"/>
          </p:cNvSpPr>
          <p:nvPr/>
        </p:nvSpPr>
        <p:spPr bwMode="auto">
          <a:xfrm>
            <a:off x="5868988" y="3996777"/>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1" name="Oval 7"/>
          <p:cNvSpPr>
            <a:spLocks noChangeArrowheads="1"/>
          </p:cNvSpPr>
          <p:nvPr/>
        </p:nvSpPr>
        <p:spPr bwMode="auto">
          <a:xfrm>
            <a:off x="4425950" y="384596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2" name="Oval 8"/>
          <p:cNvSpPr>
            <a:spLocks noChangeArrowheads="1"/>
          </p:cNvSpPr>
          <p:nvPr/>
        </p:nvSpPr>
        <p:spPr bwMode="auto">
          <a:xfrm>
            <a:off x="4122738" y="2858540"/>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3" name="Oval 9"/>
          <p:cNvSpPr>
            <a:spLocks noChangeArrowheads="1"/>
          </p:cNvSpPr>
          <p:nvPr/>
        </p:nvSpPr>
        <p:spPr bwMode="auto">
          <a:xfrm>
            <a:off x="3438525" y="225211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4" name="Oval 10"/>
          <p:cNvSpPr>
            <a:spLocks noChangeArrowheads="1"/>
          </p:cNvSpPr>
          <p:nvPr/>
        </p:nvSpPr>
        <p:spPr bwMode="auto">
          <a:xfrm>
            <a:off x="3440113" y="2023515"/>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5" name="Oval 11"/>
          <p:cNvSpPr>
            <a:spLocks noChangeArrowheads="1"/>
          </p:cNvSpPr>
          <p:nvPr/>
        </p:nvSpPr>
        <p:spPr bwMode="auto">
          <a:xfrm>
            <a:off x="4502150" y="1608138"/>
            <a:ext cx="152400" cy="152400"/>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6" name="Oval 12"/>
          <p:cNvSpPr>
            <a:spLocks noChangeArrowheads="1"/>
          </p:cNvSpPr>
          <p:nvPr/>
        </p:nvSpPr>
        <p:spPr bwMode="auto">
          <a:xfrm>
            <a:off x="4729163" y="1682751"/>
            <a:ext cx="150812"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7" name="Oval 13"/>
          <p:cNvSpPr>
            <a:spLocks noChangeArrowheads="1"/>
          </p:cNvSpPr>
          <p:nvPr/>
        </p:nvSpPr>
        <p:spPr bwMode="auto">
          <a:xfrm>
            <a:off x="6627813" y="1835151"/>
            <a:ext cx="150812"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8" name="Oval 14"/>
          <p:cNvSpPr>
            <a:spLocks noChangeArrowheads="1"/>
          </p:cNvSpPr>
          <p:nvPr/>
        </p:nvSpPr>
        <p:spPr bwMode="auto">
          <a:xfrm>
            <a:off x="6931026" y="2517776"/>
            <a:ext cx="150813"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
        <p:nvSpPr>
          <p:cNvPr id="210959" name="Oval 15"/>
          <p:cNvSpPr>
            <a:spLocks noChangeArrowheads="1"/>
          </p:cNvSpPr>
          <p:nvPr/>
        </p:nvSpPr>
        <p:spPr bwMode="auto">
          <a:xfrm>
            <a:off x="6854826" y="3352801"/>
            <a:ext cx="150813" cy="150813"/>
          </a:xfrm>
          <a:prstGeom prst="ellipse">
            <a:avLst/>
          </a:prstGeom>
          <a:solidFill>
            <a:srgbClr val="FF0000"/>
          </a:solidFill>
          <a:ln w="571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endParaRPr lang="en-US" altLang="en-US">
              <a:solidFill>
                <a:srgbClr val="000000"/>
              </a:solidFill>
            </a:endParaRPr>
          </a:p>
        </p:txBody>
      </p:sp>
    </p:spTree>
    <p:extLst>
      <p:ext uri="{BB962C8B-B14F-4D97-AF65-F5344CB8AC3E}">
        <p14:creationId xmlns:p14="http://schemas.microsoft.com/office/powerpoint/2010/main" val="3710258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10946"/>
                                        </p:tgtEl>
                                        <p:attrNameLst>
                                          <p:attrName>style.visibility</p:attrName>
                                        </p:attrNameLst>
                                      </p:cBhvr>
                                      <p:to>
                                        <p:strVal val="visible"/>
                                      </p:to>
                                    </p:set>
                                    <p:animEffect transition="in" filter="fade">
                                      <p:cBhvr>
                                        <p:cTn id="7" dur="2000"/>
                                        <p:tgtEl>
                                          <p:spTgt spid="2109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0948"/>
                                        </p:tgtEl>
                                        <p:attrNameLst>
                                          <p:attrName>style.visibility</p:attrName>
                                        </p:attrNameLst>
                                      </p:cBhvr>
                                      <p:to>
                                        <p:strVal val="visible"/>
                                      </p:to>
                                    </p:set>
                                    <p:animEffect transition="in" filter="fade">
                                      <p:cBhvr>
                                        <p:cTn id="12" dur="2000"/>
                                        <p:tgtEl>
                                          <p:spTgt spid="210948"/>
                                        </p:tgtEl>
                                      </p:cBhvr>
                                    </p:animEffect>
                                  </p:childTnLst>
                                </p:cTn>
                              </p:par>
                            </p:childTnLst>
                          </p:cTn>
                        </p:par>
                        <p:par>
                          <p:cTn id="13" fill="hold" nodeType="afterGroup">
                            <p:stCondLst>
                              <p:cond delay="2000"/>
                            </p:stCondLst>
                            <p:childTnLst>
                              <p:par>
                                <p:cTn id="14" presetID="19" presetClass="emph" presetSubtype="0" repeatCount="indefinite" fill="hold" grpId="1" nodeType="afterEffect">
                                  <p:stCondLst>
                                    <p:cond delay="0"/>
                                  </p:stCondLst>
                                  <p:childTnLst>
                                    <p:animClr clrSpc="rgb" dir="cw">
                                      <p:cBhvr override="childStyle">
                                        <p:cTn id="15" dur="500" fill="hold"/>
                                        <p:tgtEl>
                                          <p:spTgt spid="210948"/>
                                        </p:tgtEl>
                                        <p:attrNameLst>
                                          <p:attrName>style.color</p:attrName>
                                        </p:attrNameLst>
                                      </p:cBhvr>
                                      <p:to>
                                        <a:schemeClr val="accent2"/>
                                      </p:to>
                                    </p:animClr>
                                    <p:animClr clrSpc="rgb" dir="cw">
                                      <p:cBhvr>
                                        <p:cTn id="16" dur="500" fill="hold"/>
                                        <p:tgtEl>
                                          <p:spTgt spid="210948"/>
                                        </p:tgtEl>
                                        <p:attrNameLst>
                                          <p:attrName>fillcolor</p:attrName>
                                        </p:attrNameLst>
                                      </p:cBhvr>
                                      <p:to>
                                        <a:schemeClr val="accent2"/>
                                      </p:to>
                                    </p:animClr>
                                    <p:set>
                                      <p:cBhvr>
                                        <p:cTn id="17" dur="500" fill="hold"/>
                                        <p:tgtEl>
                                          <p:spTgt spid="210948"/>
                                        </p:tgtEl>
                                        <p:attrNameLst>
                                          <p:attrName>fill.type</p:attrName>
                                        </p:attrNameLst>
                                      </p:cBhvr>
                                      <p:to>
                                        <p:strVal val="solid"/>
                                      </p:to>
                                    </p:set>
                                    <p:set>
                                      <p:cBhvr>
                                        <p:cTn id="18" dur="500" fill="hold"/>
                                        <p:tgtEl>
                                          <p:spTgt spid="210948"/>
                                        </p:tgtEl>
                                        <p:attrNameLst>
                                          <p:attrName>fill.on</p:attrName>
                                        </p:attrNameLst>
                                      </p:cBhvr>
                                      <p:to>
                                        <p:strVal val="true"/>
                                      </p:to>
                                    </p:set>
                                  </p:childTnLst>
                                </p:cTn>
                              </p:par>
                            </p:childTnLst>
                          </p:cTn>
                        </p:par>
                        <p:par>
                          <p:cTn id="19" fill="hold" nodeType="afterGroup">
                            <p:stCondLst>
                              <p:cond delay="2500"/>
                            </p:stCondLst>
                            <p:childTnLst>
                              <p:par>
                                <p:cTn id="20" presetID="10" presetClass="entr" presetSubtype="0" fill="hold" grpId="0" nodeType="afterEffect">
                                  <p:stCondLst>
                                    <p:cond delay="0"/>
                                  </p:stCondLst>
                                  <p:childTnLst>
                                    <p:set>
                                      <p:cBhvr>
                                        <p:cTn id="21" dur="1" fill="hold">
                                          <p:stCondLst>
                                            <p:cond delay="0"/>
                                          </p:stCondLst>
                                        </p:cTn>
                                        <p:tgtEl>
                                          <p:spTgt spid="210949"/>
                                        </p:tgtEl>
                                        <p:attrNameLst>
                                          <p:attrName>style.visibility</p:attrName>
                                        </p:attrNameLst>
                                      </p:cBhvr>
                                      <p:to>
                                        <p:strVal val="visible"/>
                                      </p:to>
                                    </p:set>
                                    <p:animEffect transition="in" filter="fade">
                                      <p:cBhvr>
                                        <p:cTn id="22" dur="2000"/>
                                        <p:tgtEl>
                                          <p:spTgt spid="210949"/>
                                        </p:tgtEl>
                                      </p:cBhvr>
                                    </p:animEffect>
                                  </p:childTnLst>
                                </p:cTn>
                              </p:par>
                            </p:childTnLst>
                          </p:cTn>
                        </p:par>
                        <p:par>
                          <p:cTn id="23" fill="hold" nodeType="afterGroup">
                            <p:stCondLst>
                              <p:cond delay="4500"/>
                            </p:stCondLst>
                            <p:childTnLst>
                              <p:par>
                                <p:cTn id="24" presetID="19" presetClass="emph" presetSubtype="0" repeatCount="indefinite" fill="hold" grpId="1" nodeType="afterEffect">
                                  <p:stCondLst>
                                    <p:cond delay="0"/>
                                  </p:stCondLst>
                                  <p:childTnLst>
                                    <p:animClr clrSpc="rgb" dir="cw">
                                      <p:cBhvr override="childStyle">
                                        <p:cTn id="25" dur="500" fill="hold"/>
                                        <p:tgtEl>
                                          <p:spTgt spid="210949"/>
                                        </p:tgtEl>
                                        <p:attrNameLst>
                                          <p:attrName>style.color</p:attrName>
                                        </p:attrNameLst>
                                      </p:cBhvr>
                                      <p:to>
                                        <a:schemeClr val="accent2"/>
                                      </p:to>
                                    </p:animClr>
                                    <p:animClr clrSpc="rgb" dir="cw">
                                      <p:cBhvr>
                                        <p:cTn id="26" dur="500" fill="hold"/>
                                        <p:tgtEl>
                                          <p:spTgt spid="210949"/>
                                        </p:tgtEl>
                                        <p:attrNameLst>
                                          <p:attrName>fillcolor</p:attrName>
                                        </p:attrNameLst>
                                      </p:cBhvr>
                                      <p:to>
                                        <a:schemeClr val="accent2"/>
                                      </p:to>
                                    </p:animClr>
                                    <p:set>
                                      <p:cBhvr>
                                        <p:cTn id="27" dur="500" fill="hold"/>
                                        <p:tgtEl>
                                          <p:spTgt spid="210949"/>
                                        </p:tgtEl>
                                        <p:attrNameLst>
                                          <p:attrName>fill.type</p:attrName>
                                        </p:attrNameLst>
                                      </p:cBhvr>
                                      <p:to>
                                        <p:strVal val="solid"/>
                                      </p:to>
                                    </p:set>
                                    <p:set>
                                      <p:cBhvr>
                                        <p:cTn id="28" dur="500" fill="hold"/>
                                        <p:tgtEl>
                                          <p:spTgt spid="210949"/>
                                        </p:tgtEl>
                                        <p:attrNameLst>
                                          <p:attrName>fill.on</p:attrName>
                                        </p:attrNameLst>
                                      </p:cBhvr>
                                      <p:to>
                                        <p:strVal val="true"/>
                                      </p:to>
                                    </p:set>
                                  </p:childTnLst>
                                </p:cTn>
                              </p:par>
                            </p:childTnLst>
                          </p:cTn>
                        </p:par>
                        <p:par>
                          <p:cTn id="29" fill="hold" nodeType="afterGroup">
                            <p:stCondLst>
                              <p:cond delay="5000"/>
                            </p:stCondLst>
                            <p:childTnLst>
                              <p:par>
                                <p:cTn id="30" presetID="10" presetClass="entr" presetSubtype="0" fill="hold" grpId="0" nodeType="afterEffect">
                                  <p:stCondLst>
                                    <p:cond delay="0"/>
                                  </p:stCondLst>
                                  <p:childTnLst>
                                    <p:set>
                                      <p:cBhvr>
                                        <p:cTn id="31" dur="1" fill="hold">
                                          <p:stCondLst>
                                            <p:cond delay="0"/>
                                          </p:stCondLst>
                                        </p:cTn>
                                        <p:tgtEl>
                                          <p:spTgt spid="210950"/>
                                        </p:tgtEl>
                                        <p:attrNameLst>
                                          <p:attrName>style.visibility</p:attrName>
                                        </p:attrNameLst>
                                      </p:cBhvr>
                                      <p:to>
                                        <p:strVal val="visible"/>
                                      </p:to>
                                    </p:set>
                                    <p:animEffect transition="in" filter="fade">
                                      <p:cBhvr>
                                        <p:cTn id="32" dur="2000"/>
                                        <p:tgtEl>
                                          <p:spTgt spid="210950"/>
                                        </p:tgtEl>
                                      </p:cBhvr>
                                    </p:animEffect>
                                  </p:childTnLst>
                                </p:cTn>
                              </p:par>
                            </p:childTnLst>
                          </p:cTn>
                        </p:par>
                        <p:par>
                          <p:cTn id="33" fill="hold" nodeType="afterGroup">
                            <p:stCondLst>
                              <p:cond delay="7000"/>
                            </p:stCondLst>
                            <p:childTnLst>
                              <p:par>
                                <p:cTn id="34" presetID="19" presetClass="emph" presetSubtype="0" repeatCount="indefinite" fill="hold" grpId="1" nodeType="afterEffect">
                                  <p:stCondLst>
                                    <p:cond delay="0"/>
                                  </p:stCondLst>
                                  <p:childTnLst>
                                    <p:animClr clrSpc="rgb" dir="cw">
                                      <p:cBhvr override="childStyle">
                                        <p:cTn id="35" dur="500" fill="hold"/>
                                        <p:tgtEl>
                                          <p:spTgt spid="210950"/>
                                        </p:tgtEl>
                                        <p:attrNameLst>
                                          <p:attrName>style.color</p:attrName>
                                        </p:attrNameLst>
                                      </p:cBhvr>
                                      <p:to>
                                        <a:schemeClr val="accent2"/>
                                      </p:to>
                                    </p:animClr>
                                    <p:animClr clrSpc="rgb" dir="cw">
                                      <p:cBhvr>
                                        <p:cTn id="36" dur="500" fill="hold"/>
                                        <p:tgtEl>
                                          <p:spTgt spid="210950"/>
                                        </p:tgtEl>
                                        <p:attrNameLst>
                                          <p:attrName>fillcolor</p:attrName>
                                        </p:attrNameLst>
                                      </p:cBhvr>
                                      <p:to>
                                        <a:schemeClr val="accent2"/>
                                      </p:to>
                                    </p:animClr>
                                    <p:set>
                                      <p:cBhvr>
                                        <p:cTn id="37" dur="500" fill="hold"/>
                                        <p:tgtEl>
                                          <p:spTgt spid="210950"/>
                                        </p:tgtEl>
                                        <p:attrNameLst>
                                          <p:attrName>fill.type</p:attrName>
                                        </p:attrNameLst>
                                      </p:cBhvr>
                                      <p:to>
                                        <p:strVal val="solid"/>
                                      </p:to>
                                    </p:set>
                                    <p:set>
                                      <p:cBhvr>
                                        <p:cTn id="38" dur="500" fill="hold"/>
                                        <p:tgtEl>
                                          <p:spTgt spid="210950"/>
                                        </p:tgtEl>
                                        <p:attrNameLst>
                                          <p:attrName>fill.on</p:attrName>
                                        </p:attrNameLst>
                                      </p:cBhvr>
                                      <p:to>
                                        <p:strVal val="true"/>
                                      </p:to>
                                    </p:set>
                                  </p:childTnLst>
                                </p:cTn>
                              </p:par>
                            </p:childTnLst>
                          </p:cTn>
                        </p:par>
                        <p:par>
                          <p:cTn id="39" fill="hold" nodeType="afterGroup">
                            <p:stCondLst>
                              <p:cond delay="7500"/>
                            </p:stCondLst>
                            <p:childTnLst>
                              <p:par>
                                <p:cTn id="40" presetID="10" presetClass="entr" presetSubtype="0" fill="hold" grpId="0" nodeType="afterEffect">
                                  <p:stCondLst>
                                    <p:cond delay="0"/>
                                  </p:stCondLst>
                                  <p:childTnLst>
                                    <p:set>
                                      <p:cBhvr>
                                        <p:cTn id="41" dur="1" fill="hold">
                                          <p:stCondLst>
                                            <p:cond delay="0"/>
                                          </p:stCondLst>
                                        </p:cTn>
                                        <p:tgtEl>
                                          <p:spTgt spid="210951"/>
                                        </p:tgtEl>
                                        <p:attrNameLst>
                                          <p:attrName>style.visibility</p:attrName>
                                        </p:attrNameLst>
                                      </p:cBhvr>
                                      <p:to>
                                        <p:strVal val="visible"/>
                                      </p:to>
                                    </p:set>
                                    <p:animEffect transition="in" filter="fade">
                                      <p:cBhvr>
                                        <p:cTn id="42" dur="2000"/>
                                        <p:tgtEl>
                                          <p:spTgt spid="210951"/>
                                        </p:tgtEl>
                                      </p:cBhvr>
                                    </p:animEffect>
                                  </p:childTnLst>
                                </p:cTn>
                              </p:par>
                            </p:childTnLst>
                          </p:cTn>
                        </p:par>
                        <p:par>
                          <p:cTn id="43" fill="hold" nodeType="afterGroup">
                            <p:stCondLst>
                              <p:cond delay="9500"/>
                            </p:stCondLst>
                            <p:childTnLst>
                              <p:par>
                                <p:cTn id="44" presetID="19" presetClass="emph" presetSubtype="0" repeatCount="indefinite" fill="hold" grpId="1" nodeType="afterEffect">
                                  <p:stCondLst>
                                    <p:cond delay="0"/>
                                  </p:stCondLst>
                                  <p:childTnLst>
                                    <p:animClr clrSpc="rgb" dir="cw">
                                      <p:cBhvr override="childStyle">
                                        <p:cTn id="45" dur="500" fill="hold"/>
                                        <p:tgtEl>
                                          <p:spTgt spid="210951"/>
                                        </p:tgtEl>
                                        <p:attrNameLst>
                                          <p:attrName>style.color</p:attrName>
                                        </p:attrNameLst>
                                      </p:cBhvr>
                                      <p:to>
                                        <a:schemeClr val="accent2"/>
                                      </p:to>
                                    </p:animClr>
                                    <p:animClr clrSpc="rgb" dir="cw">
                                      <p:cBhvr>
                                        <p:cTn id="46" dur="500" fill="hold"/>
                                        <p:tgtEl>
                                          <p:spTgt spid="210951"/>
                                        </p:tgtEl>
                                        <p:attrNameLst>
                                          <p:attrName>fillcolor</p:attrName>
                                        </p:attrNameLst>
                                      </p:cBhvr>
                                      <p:to>
                                        <a:schemeClr val="accent2"/>
                                      </p:to>
                                    </p:animClr>
                                    <p:set>
                                      <p:cBhvr>
                                        <p:cTn id="47" dur="500" fill="hold"/>
                                        <p:tgtEl>
                                          <p:spTgt spid="210951"/>
                                        </p:tgtEl>
                                        <p:attrNameLst>
                                          <p:attrName>fill.type</p:attrName>
                                        </p:attrNameLst>
                                      </p:cBhvr>
                                      <p:to>
                                        <p:strVal val="solid"/>
                                      </p:to>
                                    </p:set>
                                    <p:set>
                                      <p:cBhvr>
                                        <p:cTn id="48" dur="500" fill="hold"/>
                                        <p:tgtEl>
                                          <p:spTgt spid="210951"/>
                                        </p:tgtEl>
                                        <p:attrNameLst>
                                          <p:attrName>fill.on</p:attrName>
                                        </p:attrNameLst>
                                      </p:cBhvr>
                                      <p:to>
                                        <p:strVal val="true"/>
                                      </p:to>
                                    </p:set>
                                  </p:childTnLst>
                                </p:cTn>
                              </p:par>
                            </p:childTnLst>
                          </p:cTn>
                        </p:par>
                        <p:par>
                          <p:cTn id="49" fill="hold" nodeType="afterGroup">
                            <p:stCondLst>
                              <p:cond delay="10000"/>
                            </p:stCondLst>
                            <p:childTnLst>
                              <p:par>
                                <p:cTn id="50" presetID="10" presetClass="entr" presetSubtype="0" fill="hold" grpId="0" nodeType="afterEffect">
                                  <p:stCondLst>
                                    <p:cond delay="0"/>
                                  </p:stCondLst>
                                  <p:childTnLst>
                                    <p:set>
                                      <p:cBhvr>
                                        <p:cTn id="51" dur="1" fill="hold">
                                          <p:stCondLst>
                                            <p:cond delay="0"/>
                                          </p:stCondLst>
                                        </p:cTn>
                                        <p:tgtEl>
                                          <p:spTgt spid="210952"/>
                                        </p:tgtEl>
                                        <p:attrNameLst>
                                          <p:attrName>style.visibility</p:attrName>
                                        </p:attrNameLst>
                                      </p:cBhvr>
                                      <p:to>
                                        <p:strVal val="visible"/>
                                      </p:to>
                                    </p:set>
                                    <p:animEffect transition="in" filter="fade">
                                      <p:cBhvr>
                                        <p:cTn id="52" dur="2000"/>
                                        <p:tgtEl>
                                          <p:spTgt spid="210952"/>
                                        </p:tgtEl>
                                      </p:cBhvr>
                                    </p:animEffect>
                                  </p:childTnLst>
                                </p:cTn>
                              </p:par>
                            </p:childTnLst>
                          </p:cTn>
                        </p:par>
                        <p:par>
                          <p:cTn id="53" fill="hold" nodeType="afterGroup">
                            <p:stCondLst>
                              <p:cond delay="12000"/>
                            </p:stCondLst>
                            <p:childTnLst>
                              <p:par>
                                <p:cTn id="54" presetID="19" presetClass="emph" presetSubtype="0" repeatCount="indefinite" fill="hold" grpId="1" nodeType="afterEffect">
                                  <p:stCondLst>
                                    <p:cond delay="0"/>
                                  </p:stCondLst>
                                  <p:childTnLst>
                                    <p:animClr clrSpc="rgb" dir="cw">
                                      <p:cBhvr override="childStyle">
                                        <p:cTn id="55" dur="500" fill="hold"/>
                                        <p:tgtEl>
                                          <p:spTgt spid="210952"/>
                                        </p:tgtEl>
                                        <p:attrNameLst>
                                          <p:attrName>style.color</p:attrName>
                                        </p:attrNameLst>
                                      </p:cBhvr>
                                      <p:to>
                                        <a:schemeClr val="accent2"/>
                                      </p:to>
                                    </p:animClr>
                                    <p:animClr clrSpc="rgb" dir="cw">
                                      <p:cBhvr>
                                        <p:cTn id="56" dur="500" fill="hold"/>
                                        <p:tgtEl>
                                          <p:spTgt spid="210952"/>
                                        </p:tgtEl>
                                        <p:attrNameLst>
                                          <p:attrName>fillcolor</p:attrName>
                                        </p:attrNameLst>
                                      </p:cBhvr>
                                      <p:to>
                                        <a:schemeClr val="accent2"/>
                                      </p:to>
                                    </p:animClr>
                                    <p:set>
                                      <p:cBhvr>
                                        <p:cTn id="57" dur="500" fill="hold"/>
                                        <p:tgtEl>
                                          <p:spTgt spid="210952"/>
                                        </p:tgtEl>
                                        <p:attrNameLst>
                                          <p:attrName>fill.type</p:attrName>
                                        </p:attrNameLst>
                                      </p:cBhvr>
                                      <p:to>
                                        <p:strVal val="solid"/>
                                      </p:to>
                                    </p:set>
                                    <p:set>
                                      <p:cBhvr>
                                        <p:cTn id="58" dur="500" fill="hold"/>
                                        <p:tgtEl>
                                          <p:spTgt spid="210952"/>
                                        </p:tgtEl>
                                        <p:attrNameLst>
                                          <p:attrName>fill.on</p:attrName>
                                        </p:attrNameLst>
                                      </p:cBhvr>
                                      <p:to>
                                        <p:strVal val="true"/>
                                      </p:to>
                                    </p:set>
                                  </p:childTnLst>
                                </p:cTn>
                              </p:par>
                            </p:childTnLst>
                          </p:cTn>
                        </p:par>
                        <p:par>
                          <p:cTn id="59" fill="hold" nodeType="afterGroup">
                            <p:stCondLst>
                              <p:cond delay="12500"/>
                            </p:stCondLst>
                            <p:childTnLst>
                              <p:par>
                                <p:cTn id="60" presetID="10" presetClass="entr" presetSubtype="0" fill="hold" grpId="0" nodeType="afterEffect">
                                  <p:stCondLst>
                                    <p:cond delay="0"/>
                                  </p:stCondLst>
                                  <p:childTnLst>
                                    <p:set>
                                      <p:cBhvr>
                                        <p:cTn id="61" dur="1" fill="hold">
                                          <p:stCondLst>
                                            <p:cond delay="0"/>
                                          </p:stCondLst>
                                        </p:cTn>
                                        <p:tgtEl>
                                          <p:spTgt spid="210953"/>
                                        </p:tgtEl>
                                        <p:attrNameLst>
                                          <p:attrName>style.visibility</p:attrName>
                                        </p:attrNameLst>
                                      </p:cBhvr>
                                      <p:to>
                                        <p:strVal val="visible"/>
                                      </p:to>
                                    </p:set>
                                    <p:animEffect transition="in" filter="fade">
                                      <p:cBhvr>
                                        <p:cTn id="62" dur="2000"/>
                                        <p:tgtEl>
                                          <p:spTgt spid="210953"/>
                                        </p:tgtEl>
                                      </p:cBhvr>
                                    </p:animEffect>
                                  </p:childTnLst>
                                </p:cTn>
                              </p:par>
                            </p:childTnLst>
                          </p:cTn>
                        </p:par>
                        <p:par>
                          <p:cTn id="63" fill="hold" nodeType="afterGroup">
                            <p:stCondLst>
                              <p:cond delay="14500"/>
                            </p:stCondLst>
                            <p:childTnLst>
                              <p:par>
                                <p:cTn id="64" presetID="19" presetClass="emph" presetSubtype="0" repeatCount="indefinite" fill="hold" grpId="1" nodeType="afterEffect">
                                  <p:stCondLst>
                                    <p:cond delay="0"/>
                                  </p:stCondLst>
                                  <p:childTnLst>
                                    <p:animClr clrSpc="rgb" dir="cw">
                                      <p:cBhvr override="childStyle">
                                        <p:cTn id="65" dur="500" fill="hold"/>
                                        <p:tgtEl>
                                          <p:spTgt spid="210953"/>
                                        </p:tgtEl>
                                        <p:attrNameLst>
                                          <p:attrName>style.color</p:attrName>
                                        </p:attrNameLst>
                                      </p:cBhvr>
                                      <p:to>
                                        <a:schemeClr val="accent2"/>
                                      </p:to>
                                    </p:animClr>
                                    <p:animClr clrSpc="rgb" dir="cw">
                                      <p:cBhvr>
                                        <p:cTn id="66" dur="500" fill="hold"/>
                                        <p:tgtEl>
                                          <p:spTgt spid="210953"/>
                                        </p:tgtEl>
                                        <p:attrNameLst>
                                          <p:attrName>fillcolor</p:attrName>
                                        </p:attrNameLst>
                                      </p:cBhvr>
                                      <p:to>
                                        <a:schemeClr val="accent2"/>
                                      </p:to>
                                    </p:animClr>
                                    <p:set>
                                      <p:cBhvr>
                                        <p:cTn id="67" dur="500" fill="hold"/>
                                        <p:tgtEl>
                                          <p:spTgt spid="210953"/>
                                        </p:tgtEl>
                                        <p:attrNameLst>
                                          <p:attrName>fill.type</p:attrName>
                                        </p:attrNameLst>
                                      </p:cBhvr>
                                      <p:to>
                                        <p:strVal val="solid"/>
                                      </p:to>
                                    </p:set>
                                    <p:set>
                                      <p:cBhvr>
                                        <p:cTn id="68" dur="500" fill="hold"/>
                                        <p:tgtEl>
                                          <p:spTgt spid="210953"/>
                                        </p:tgtEl>
                                        <p:attrNameLst>
                                          <p:attrName>fill.on</p:attrName>
                                        </p:attrNameLst>
                                      </p:cBhvr>
                                      <p:to>
                                        <p:strVal val="true"/>
                                      </p:to>
                                    </p:set>
                                  </p:childTnLst>
                                </p:cTn>
                              </p:par>
                            </p:childTnLst>
                          </p:cTn>
                        </p:par>
                        <p:par>
                          <p:cTn id="69" fill="hold" nodeType="afterGroup">
                            <p:stCondLst>
                              <p:cond delay="15000"/>
                            </p:stCondLst>
                            <p:childTnLst>
                              <p:par>
                                <p:cTn id="70" presetID="10" presetClass="entr" presetSubtype="0" fill="hold" grpId="0" nodeType="afterEffect">
                                  <p:stCondLst>
                                    <p:cond delay="0"/>
                                  </p:stCondLst>
                                  <p:childTnLst>
                                    <p:set>
                                      <p:cBhvr>
                                        <p:cTn id="71" dur="1" fill="hold">
                                          <p:stCondLst>
                                            <p:cond delay="0"/>
                                          </p:stCondLst>
                                        </p:cTn>
                                        <p:tgtEl>
                                          <p:spTgt spid="210954"/>
                                        </p:tgtEl>
                                        <p:attrNameLst>
                                          <p:attrName>style.visibility</p:attrName>
                                        </p:attrNameLst>
                                      </p:cBhvr>
                                      <p:to>
                                        <p:strVal val="visible"/>
                                      </p:to>
                                    </p:set>
                                    <p:animEffect transition="in" filter="fade">
                                      <p:cBhvr>
                                        <p:cTn id="72" dur="2000"/>
                                        <p:tgtEl>
                                          <p:spTgt spid="210954"/>
                                        </p:tgtEl>
                                      </p:cBhvr>
                                    </p:animEffect>
                                  </p:childTnLst>
                                </p:cTn>
                              </p:par>
                            </p:childTnLst>
                          </p:cTn>
                        </p:par>
                        <p:par>
                          <p:cTn id="73" fill="hold" nodeType="afterGroup">
                            <p:stCondLst>
                              <p:cond delay="17000"/>
                            </p:stCondLst>
                            <p:childTnLst>
                              <p:par>
                                <p:cTn id="74" presetID="19" presetClass="emph" presetSubtype="0" repeatCount="indefinite" fill="hold" grpId="1" nodeType="afterEffect">
                                  <p:stCondLst>
                                    <p:cond delay="0"/>
                                  </p:stCondLst>
                                  <p:childTnLst>
                                    <p:animClr clrSpc="rgb" dir="cw">
                                      <p:cBhvr override="childStyle">
                                        <p:cTn id="75" dur="500" fill="hold"/>
                                        <p:tgtEl>
                                          <p:spTgt spid="210954"/>
                                        </p:tgtEl>
                                        <p:attrNameLst>
                                          <p:attrName>style.color</p:attrName>
                                        </p:attrNameLst>
                                      </p:cBhvr>
                                      <p:to>
                                        <a:schemeClr val="accent2"/>
                                      </p:to>
                                    </p:animClr>
                                    <p:animClr clrSpc="rgb" dir="cw">
                                      <p:cBhvr>
                                        <p:cTn id="76" dur="500" fill="hold"/>
                                        <p:tgtEl>
                                          <p:spTgt spid="210954"/>
                                        </p:tgtEl>
                                        <p:attrNameLst>
                                          <p:attrName>fillcolor</p:attrName>
                                        </p:attrNameLst>
                                      </p:cBhvr>
                                      <p:to>
                                        <a:schemeClr val="accent2"/>
                                      </p:to>
                                    </p:animClr>
                                    <p:set>
                                      <p:cBhvr>
                                        <p:cTn id="77" dur="500" fill="hold"/>
                                        <p:tgtEl>
                                          <p:spTgt spid="210954"/>
                                        </p:tgtEl>
                                        <p:attrNameLst>
                                          <p:attrName>fill.type</p:attrName>
                                        </p:attrNameLst>
                                      </p:cBhvr>
                                      <p:to>
                                        <p:strVal val="solid"/>
                                      </p:to>
                                    </p:set>
                                    <p:set>
                                      <p:cBhvr>
                                        <p:cTn id="78" dur="500" fill="hold"/>
                                        <p:tgtEl>
                                          <p:spTgt spid="210954"/>
                                        </p:tgtEl>
                                        <p:attrNameLst>
                                          <p:attrName>fill.on</p:attrName>
                                        </p:attrNameLst>
                                      </p:cBhvr>
                                      <p:to>
                                        <p:strVal val="true"/>
                                      </p:to>
                                    </p:set>
                                  </p:childTnLst>
                                </p:cTn>
                              </p:par>
                            </p:childTnLst>
                          </p:cTn>
                        </p:par>
                        <p:par>
                          <p:cTn id="79" fill="hold" nodeType="afterGroup">
                            <p:stCondLst>
                              <p:cond delay="17500"/>
                            </p:stCondLst>
                            <p:childTnLst>
                              <p:par>
                                <p:cTn id="80" presetID="10" presetClass="entr" presetSubtype="0" fill="hold" grpId="0" nodeType="afterEffect">
                                  <p:stCondLst>
                                    <p:cond delay="0"/>
                                  </p:stCondLst>
                                  <p:childTnLst>
                                    <p:set>
                                      <p:cBhvr>
                                        <p:cTn id="81" dur="1" fill="hold">
                                          <p:stCondLst>
                                            <p:cond delay="0"/>
                                          </p:stCondLst>
                                        </p:cTn>
                                        <p:tgtEl>
                                          <p:spTgt spid="210955"/>
                                        </p:tgtEl>
                                        <p:attrNameLst>
                                          <p:attrName>style.visibility</p:attrName>
                                        </p:attrNameLst>
                                      </p:cBhvr>
                                      <p:to>
                                        <p:strVal val="visible"/>
                                      </p:to>
                                    </p:set>
                                    <p:animEffect transition="in" filter="fade">
                                      <p:cBhvr>
                                        <p:cTn id="82" dur="2000"/>
                                        <p:tgtEl>
                                          <p:spTgt spid="210955"/>
                                        </p:tgtEl>
                                      </p:cBhvr>
                                    </p:animEffect>
                                  </p:childTnLst>
                                </p:cTn>
                              </p:par>
                            </p:childTnLst>
                          </p:cTn>
                        </p:par>
                        <p:par>
                          <p:cTn id="83" fill="hold" nodeType="afterGroup">
                            <p:stCondLst>
                              <p:cond delay="19500"/>
                            </p:stCondLst>
                            <p:childTnLst>
                              <p:par>
                                <p:cTn id="84" presetID="19" presetClass="emph" presetSubtype="0" repeatCount="indefinite" fill="hold" grpId="1" nodeType="afterEffect">
                                  <p:stCondLst>
                                    <p:cond delay="0"/>
                                  </p:stCondLst>
                                  <p:childTnLst>
                                    <p:animClr clrSpc="rgb" dir="cw">
                                      <p:cBhvr override="childStyle">
                                        <p:cTn id="85" dur="500" fill="hold"/>
                                        <p:tgtEl>
                                          <p:spTgt spid="210955"/>
                                        </p:tgtEl>
                                        <p:attrNameLst>
                                          <p:attrName>style.color</p:attrName>
                                        </p:attrNameLst>
                                      </p:cBhvr>
                                      <p:to>
                                        <a:schemeClr val="accent2"/>
                                      </p:to>
                                    </p:animClr>
                                    <p:animClr clrSpc="rgb" dir="cw">
                                      <p:cBhvr>
                                        <p:cTn id="86" dur="500" fill="hold"/>
                                        <p:tgtEl>
                                          <p:spTgt spid="210955"/>
                                        </p:tgtEl>
                                        <p:attrNameLst>
                                          <p:attrName>fillcolor</p:attrName>
                                        </p:attrNameLst>
                                      </p:cBhvr>
                                      <p:to>
                                        <a:schemeClr val="accent2"/>
                                      </p:to>
                                    </p:animClr>
                                    <p:set>
                                      <p:cBhvr>
                                        <p:cTn id="87" dur="500" fill="hold"/>
                                        <p:tgtEl>
                                          <p:spTgt spid="210955"/>
                                        </p:tgtEl>
                                        <p:attrNameLst>
                                          <p:attrName>fill.type</p:attrName>
                                        </p:attrNameLst>
                                      </p:cBhvr>
                                      <p:to>
                                        <p:strVal val="solid"/>
                                      </p:to>
                                    </p:set>
                                    <p:set>
                                      <p:cBhvr>
                                        <p:cTn id="88" dur="500" fill="hold"/>
                                        <p:tgtEl>
                                          <p:spTgt spid="210955"/>
                                        </p:tgtEl>
                                        <p:attrNameLst>
                                          <p:attrName>fill.on</p:attrName>
                                        </p:attrNameLst>
                                      </p:cBhvr>
                                      <p:to>
                                        <p:strVal val="true"/>
                                      </p:to>
                                    </p:set>
                                  </p:childTnLst>
                                </p:cTn>
                              </p:par>
                            </p:childTnLst>
                          </p:cTn>
                        </p:par>
                        <p:par>
                          <p:cTn id="89" fill="hold" nodeType="afterGroup">
                            <p:stCondLst>
                              <p:cond delay="20000"/>
                            </p:stCondLst>
                            <p:childTnLst>
                              <p:par>
                                <p:cTn id="90" presetID="10" presetClass="entr" presetSubtype="0" fill="hold" grpId="0" nodeType="afterEffect">
                                  <p:stCondLst>
                                    <p:cond delay="0"/>
                                  </p:stCondLst>
                                  <p:childTnLst>
                                    <p:set>
                                      <p:cBhvr>
                                        <p:cTn id="91" dur="1" fill="hold">
                                          <p:stCondLst>
                                            <p:cond delay="0"/>
                                          </p:stCondLst>
                                        </p:cTn>
                                        <p:tgtEl>
                                          <p:spTgt spid="210956"/>
                                        </p:tgtEl>
                                        <p:attrNameLst>
                                          <p:attrName>style.visibility</p:attrName>
                                        </p:attrNameLst>
                                      </p:cBhvr>
                                      <p:to>
                                        <p:strVal val="visible"/>
                                      </p:to>
                                    </p:set>
                                    <p:animEffect transition="in" filter="fade">
                                      <p:cBhvr>
                                        <p:cTn id="92" dur="2000"/>
                                        <p:tgtEl>
                                          <p:spTgt spid="210956"/>
                                        </p:tgtEl>
                                      </p:cBhvr>
                                    </p:animEffect>
                                  </p:childTnLst>
                                </p:cTn>
                              </p:par>
                            </p:childTnLst>
                          </p:cTn>
                        </p:par>
                        <p:par>
                          <p:cTn id="93" fill="hold" nodeType="afterGroup">
                            <p:stCondLst>
                              <p:cond delay="22000"/>
                            </p:stCondLst>
                            <p:childTnLst>
                              <p:par>
                                <p:cTn id="94" presetID="19" presetClass="emph" presetSubtype="0" repeatCount="indefinite" fill="hold" grpId="1" nodeType="afterEffect">
                                  <p:stCondLst>
                                    <p:cond delay="0"/>
                                  </p:stCondLst>
                                  <p:childTnLst>
                                    <p:animClr clrSpc="rgb" dir="cw">
                                      <p:cBhvr override="childStyle">
                                        <p:cTn id="95" dur="500" fill="hold"/>
                                        <p:tgtEl>
                                          <p:spTgt spid="210956"/>
                                        </p:tgtEl>
                                        <p:attrNameLst>
                                          <p:attrName>style.color</p:attrName>
                                        </p:attrNameLst>
                                      </p:cBhvr>
                                      <p:to>
                                        <a:schemeClr val="accent2"/>
                                      </p:to>
                                    </p:animClr>
                                    <p:animClr clrSpc="rgb" dir="cw">
                                      <p:cBhvr>
                                        <p:cTn id="96" dur="500" fill="hold"/>
                                        <p:tgtEl>
                                          <p:spTgt spid="210956"/>
                                        </p:tgtEl>
                                        <p:attrNameLst>
                                          <p:attrName>fillcolor</p:attrName>
                                        </p:attrNameLst>
                                      </p:cBhvr>
                                      <p:to>
                                        <a:schemeClr val="accent2"/>
                                      </p:to>
                                    </p:animClr>
                                    <p:set>
                                      <p:cBhvr>
                                        <p:cTn id="97" dur="500" fill="hold"/>
                                        <p:tgtEl>
                                          <p:spTgt spid="210956"/>
                                        </p:tgtEl>
                                        <p:attrNameLst>
                                          <p:attrName>fill.type</p:attrName>
                                        </p:attrNameLst>
                                      </p:cBhvr>
                                      <p:to>
                                        <p:strVal val="solid"/>
                                      </p:to>
                                    </p:set>
                                    <p:set>
                                      <p:cBhvr>
                                        <p:cTn id="98" dur="500" fill="hold"/>
                                        <p:tgtEl>
                                          <p:spTgt spid="210956"/>
                                        </p:tgtEl>
                                        <p:attrNameLst>
                                          <p:attrName>fill.on</p:attrName>
                                        </p:attrNameLst>
                                      </p:cBhvr>
                                      <p:to>
                                        <p:strVal val="true"/>
                                      </p:to>
                                    </p:set>
                                  </p:childTnLst>
                                </p:cTn>
                              </p:par>
                            </p:childTnLst>
                          </p:cTn>
                        </p:par>
                        <p:par>
                          <p:cTn id="99" fill="hold" nodeType="afterGroup">
                            <p:stCondLst>
                              <p:cond delay="22500"/>
                            </p:stCondLst>
                            <p:childTnLst>
                              <p:par>
                                <p:cTn id="100" presetID="10" presetClass="entr" presetSubtype="0" fill="hold" grpId="0" nodeType="afterEffect">
                                  <p:stCondLst>
                                    <p:cond delay="0"/>
                                  </p:stCondLst>
                                  <p:childTnLst>
                                    <p:set>
                                      <p:cBhvr>
                                        <p:cTn id="101" dur="1" fill="hold">
                                          <p:stCondLst>
                                            <p:cond delay="0"/>
                                          </p:stCondLst>
                                        </p:cTn>
                                        <p:tgtEl>
                                          <p:spTgt spid="210957"/>
                                        </p:tgtEl>
                                        <p:attrNameLst>
                                          <p:attrName>style.visibility</p:attrName>
                                        </p:attrNameLst>
                                      </p:cBhvr>
                                      <p:to>
                                        <p:strVal val="visible"/>
                                      </p:to>
                                    </p:set>
                                    <p:animEffect transition="in" filter="fade">
                                      <p:cBhvr>
                                        <p:cTn id="102" dur="2000"/>
                                        <p:tgtEl>
                                          <p:spTgt spid="210957"/>
                                        </p:tgtEl>
                                      </p:cBhvr>
                                    </p:animEffect>
                                  </p:childTnLst>
                                </p:cTn>
                              </p:par>
                            </p:childTnLst>
                          </p:cTn>
                        </p:par>
                        <p:par>
                          <p:cTn id="103" fill="hold" nodeType="afterGroup">
                            <p:stCondLst>
                              <p:cond delay="24500"/>
                            </p:stCondLst>
                            <p:childTnLst>
                              <p:par>
                                <p:cTn id="104" presetID="19" presetClass="emph" presetSubtype="0" repeatCount="indefinite" fill="hold" grpId="1" nodeType="afterEffect">
                                  <p:stCondLst>
                                    <p:cond delay="0"/>
                                  </p:stCondLst>
                                  <p:childTnLst>
                                    <p:animClr clrSpc="rgb" dir="cw">
                                      <p:cBhvr override="childStyle">
                                        <p:cTn id="105" dur="500" fill="hold"/>
                                        <p:tgtEl>
                                          <p:spTgt spid="210957"/>
                                        </p:tgtEl>
                                        <p:attrNameLst>
                                          <p:attrName>style.color</p:attrName>
                                        </p:attrNameLst>
                                      </p:cBhvr>
                                      <p:to>
                                        <a:schemeClr val="accent2"/>
                                      </p:to>
                                    </p:animClr>
                                    <p:animClr clrSpc="rgb" dir="cw">
                                      <p:cBhvr>
                                        <p:cTn id="106" dur="500" fill="hold"/>
                                        <p:tgtEl>
                                          <p:spTgt spid="210957"/>
                                        </p:tgtEl>
                                        <p:attrNameLst>
                                          <p:attrName>fillcolor</p:attrName>
                                        </p:attrNameLst>
                                      </p:cBhvr>
                                      <p:to>
                                        <a:schemeClr val="accent2"/>
                                      </p:to>
                                    </p:animClr>
                                    <p:set>
                                      <p:cBhvr>
                                        <p:cTn id="107" dur="500" fill="hold"/>
                                        <p:tgtEl>
                                          <p:spTgt spid="210957"/>
                                        </p:tgtEl>
                                        <p:attrNameLst>
                                          <p:attrName>fill.type</p:attrName>
                                        </p:attrNameLst>
                                      </p:cBhvr>
                                      <p:to>
                                        <p:strVal val="solid"/>
                                      </p:to>
                                    </p:set>
                                    <p:set>
                                      <p:cBhvr>
                                        <p:cTn id="108" dur="500" fill="hold"/>
                                        <p:tgtEl>
                                          <p:spTgt spid="210957"/>
                                        </p:tgtEl>
                                        <p:attrNameLst>
                                          <p:attrName>fill.on</p:attrName>
                                        </p:attrNameLst>
                                      </p:cBhvr>
                                      <p:to>
                                        <p:strVal val="true"/>
                                      </p:to>
                                    </p:set>
                                  </p:childTnLst>
                                </p:cTn>
                              </p:par>
                            </p:childTnLst>
                          </p:cTn>
                        </p:par>
                        <p:par>
                          <p:cTn id="109" fill="hold" nodeType="afterGroup">
                            <p:stCondLst>
                              <p:cond delay="25000"/>
                            </p:stCondLst>
                            <p:childTnLst>
                              <p:par>
                                <p:cTn id="110" presetID="10" presetClass="entr" presetSubtype="0" fill="hold" grpId="0" nodeType="afterEffect">
                                  <p:stCondLst>
                                    <p:cond delay="0"/>
                                  </p:stCondLst>
                                  <p:childTnLst>
                                    <p:set>
                                      <p:cBhvr>
                                        <p:cTn id="111" dur="1" fill="hold">
                                          <p:stCondLst>
                                            <p:cond delay="0"/>
                                          </p:stCondLst>
                                        </p:cTn>
                                        <p:tgtEl>
                                          <p:spTgt spid="210958"/>
                                        </p:tgtEl>
                                        <p:attrNameLst>
                                          <p:attrName>style.visibility</p:attrName>
                                        </p:attrNameLst>
                                      </p:cBhvr>
                                      <p:to>
                                        <p:strVal val="visible"/>
                                      </p:to>
                                    </p:set>
                                    <p:animEffect transition="in" filter="fade">
                                      <p:cBhvr>
                                        <p:cTn id="112" dur="2000"/>
                                        <p:tgtEl>
                                          <p:spTgt spid="210958"/>
                                        </p:tgtEl>
                                      </p:cBhvr>
                                    </p:animEffect>
                                  </p:childTnLst>
                                </p:cTn>
                              </p:par>
                            </p:childTnLst>
                          </p:cTn>
                        </p:par>
                        <p:par>
                          <p:cTn id="113" fill="hold" nodeType="afterGroup">
                            <p:stCondLst>
                              <p:cond delay="27000"/>
                            </p:stCondLst>
                            <p:childTnLst>
                              <p:par>
                                <p:cTn id="114" presetID="19" presetClass="emph" presetSubtype="0" repeatCount="indefinite" fill="hold" grpId="1" nodeType="afterEffect">
                                  <p:stCondLst>
                                    <p:cond delay="0"/>
                                  </p:stCondLst>
                                  <p:childTnLst>
                                    <p:animClr clrSpc="rgb" dir="cw">
                                      <p:cBhvr override="childStyle">
                                        <p:cTn id="115" dur="500" fill="hold"/>
                                        <p:tgtEl>
                                          <p:spTgt spid="210958"/>
                                        </p:tgtEl>
                                        <p:attrNameLst>
                                          <p:attrName>style.color</p:attrName>
                                        </p:attrNameLst>
                                      </p:cBhvr>
                                      <p:to>
                                        <a:schemeClr val="accent2"/>
                                      </p:to>
                                    </p:animClr>
                                    <p:animClr clrSpc="rgb" dir="cw">
                                      <p:cBhvr>
                                        <p:cTn id="116" dur="500" fill="hold"/>
                                        <p:tgtEl>
                                          <p:spTgt spid="210958"/>
                                        </p:tgtEl>
                                        <p:attrNameLst>
                                          <p:attrName>fillcolor</p:attrName>
                                        </p:attrNameLst>
                                      </p:cBhvr>
                                      <p:to>
                                        <a:schemeClr val="accent2"/>
                                      </p:to>
                                    </p:animClr>
                                    <p:set>
                                      <p:cBhvr>
                                        <p:cTn id="117" dur="500" fill="hold"/>
                                        <p:tgtEl>
                                          <p:spTgt spid="210958"/>
                                        </p:tgtEl>
                                        <p:attrNameLst>
                                          <p:attrName>fill.type</p:attrName>
                                        </p:attrNameLst>
                                      </p:cBhvr>
                                      <p:to>
                                        <p:strVal val="solid"/>
                                      </p:to>
                                    </p:set>
                                    <p:set>
                                      <p:cBhvr>
                                        <p:cTn id="118" dur="500" fill="hold"/>
                                        <p:tgtEl>
                                          <p:spTgt spid="210958"/>
                                        </p:tgtEl>
                                        <p:attrNameLst>
                                          <p:attrName>fill.on</p:attrName>
                                        </p:attrNameLst>
                                      </p:cBhvr>
                                      <p:to>
                                        <p:strVal val="true"/>
                                      </p:to>
                                    </p:set>
                                  </p:childTnLst>
                                </p:cTn>
                              </p:par>
                            </p:childTnLst>
                          </p:cTn>
                        </p:par>
                        <p:par>
                          <p:cTn id="119" fill="hold" nodeType="afterGroup">
                            <p:stCondLst>
                              <p:cond delay="27500"/>
                            </p:stCondLst>
                            <p:childTnLst>
                              <p:par>
                                <p:cTn id="120" presetID="10" presetClass="entr" presetSubtype="0" fill="hold" grpId="0" nodeType="afterEffect">
                                  <p:stCondLst>
                                    <p:cond delay="0"/>
                                  </p:stCondLst>
                                  <p:childTnLst>
                                    <p:set>
                                      <p:cBhvr>
                                        <p:cTn id="121" dur="1" fill="hold">
                                          <p:stCondLst>
                                            <p:cond delay="0"/>
                                          </p:stCondLst>
                                        </p:cTn>
                                        <p:tgtEl>
                                          <p:spTgt spid="210959"/>
                                        </p:tgtEl>
                                        <p:attrNameLst>
                                          <p:attrName>style.visibility</p:attrName>
                                        </p:attrNameLst>
                                      </p:cBhvr>
                                      <p:to>
                                        <p:strVal val="visible"/>
                                      </p:to>
                                    </p:set>
                                    <p:animEffect transition="in" filter="fade">
                                      <p:cBhvr>
                                        <p:cTn id="122" dur="2000"/>
                                        <p:tgtEl>
                                          <p:spTgt spid="210959"/>
                                        </p:tgtEl>
                                      </p:cBhvr>
                                    </p:animEffect>
                                  </p:childTnLst>
                                </p:cTn>
                              </p:par>
                            </p:childTnLst>
                          </p:cTn>
                        </p:par>
                        <p:par>
                          <p:cTn id="123" fill="hold" nodeType="afterGroup">
                            <p:stCondLst>
                              <p:cond delay="29500"/>
                            </p:stCondLst>
                            <p:childTnLst>
                              <p:par>
                                <p:cTn id="124" presetID="19" presetClass="emph" presetSubtype="0" repeatCount="indefinite" fill="hold" grpId="1" nodeType="afterEffect">
                                  <p:stCondLst>
                                    <p:cond delay="0"/>
                                  </p:stCondLst>
                                  <p:childTnLst>
                                    <p:animClr clrSpc="rgb" dir="cw">
                                      <p:cBhvr override="childStyle">
                                        <p:cTn id="125" dur="500" fill="hold"/>
                                        <p:tgtEl>
                                          <p:spTgt spid="210959"/>
                                        </p:tgtEl>
                                        <p:attrNameLst>
                                          <p:attrName>style.color</p:attrName>
                                        </p:attrNameLst>
                                      </p:cBhvr>
                                      <p:to>
                                        <a:schemeClr val="accent2"/>
                                      </p:to>
                                    </p:animClr>
                                    <p:animClr clrSpc="rgb" dir="cw">
                                      <p:cBhvr>
                                        <p:cTn id="126" dur="500" fill="hold"/>
                                        <p:tgtEl>
                                          <p:spTgt spid="210959"/>
                                        </p:tgtEl>
                                        <p:attrNameLst>
                                          <p:attrName>fillcolor</p:attrName>
                                        </p:attrNameLst>
                                      </p:cBhvr>
                                      <p:to>
                                        <a:schemeClr val="accent2"/>
                                      </p:to>
                                    </p:animClr>
                                    <p:set>
                                      <p:cBhvr>
                                        <p:cTn id="127" dur="500" fill="hold"/>
                                        <p:tgtEl>
                                          <p:spTgt spid="210959"/>
                                        </p:tgtEl>
                                        <p:attrNameLst>
                                          <p:attrName>fill.type</p:attrName>
                                        </p:attrNameLst>
                                      </p:cBhvr>
                                      <p:to>
                                        <p:strVal val="solid"/>
                                      </p:to>
                                    </p:set>
                                    <p:set>
                                      <p:cBhvr>
                                        <p:cTn id="128" dur="500" fill="hold"/>
                                        <p:tgtEl>
                                          <p:spTgt spid="210959"/>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48" grpId="0" animBg="1"/>
      <p:bldP spid="210948" grpId="1" animBg="1"/>
      <p:bldP spid="210949" grpId="0" animBg="1"/>
      <p:bldP spid="210949" grpId="1" animBg="1"/>
      <p:bldP spid="210950" grpId="0" animBg="1"/>
      <p:bldP spid="210950" grpId="1" animBg="1"/>
      <p:bldP spid="210951" grpId="0" animBg="1"/>
      <p:bldP spid="210951" grpId="1" animBg="1"/>
      <p:bldP spid="210952" grpId="0" animBg="1"/>
      <p:bldP spid="210952" grpId="1" animBg="1"/>
      <p:bldP spid="210953" grpId="0" animBg="1"/>
      <p:bldP spid="210953" grpId="1" animBg="1"/>
      <p:bldP spid="210954" grpId="0" animBg="1"/>
      <p:bldP spid="210954" grpId="1" animBg="1"/>
      <p:bldP spid="210955" grpId="0" animBg="1"/>
      <p:bldP spid="210955" grpId="1" animBg="1"/>
      <p:bldP spid="210956" grpId="0" animBg="1"/>
      <p:bldP spid="210956" grpId="1" animBg="1"/>
      <p:bldP spid="210957" grpId="0" animBg="1"/>
      <p:bldP spid="210957" grpId="1" animBg="1"/>
      <p:bldP spid="210958" grpId="0" animBg="1"/>
      <p:bldP spid="210958" grpId="1" animBg="1"/>
      <p:bldP spid="210959" grpId="0" animBg="1"/>
      <p:bldP spid="210959"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Rounded Rectangle 56"/>
          <p:cNvSpPr/>
          <p:nvPr/>
        </p:nvSpPr>
        <p:spPr>
          <a:xfrm>
            <a:off x="6141974" y="1997266"/>
            <a:ext cx="5912154" cy="1246110"/>
          </a:xfrm>
          <a:prstGeom prst="roundRect">
            <a:avLst/>
          </a:prstGeom>
          <a:solidFill>
            <a:schemeClr val="accent1">
              <a:lumMod val="60000"/>
              <a:lumOff val="40000"/>
            </a:schemeClr>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7" name="Rounded Rectangle 16"/>
          <p:cNvSpPr/>
          <p:nvPr/>
        </p:nvSpPr>
        <p:spPr>
          <a:xfrm>
            <a:off x="37911" y="2147010"/>
            <a:ext cx="1899817" cy="1903595"/>
          </a:xfrm>
          <a:prstGeom prst="roundRect">
            <a:avLst/>
          </a:prstGeom>
          <a:solidFill>
            <a:srgbClr val="C00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8" name="Rounded Rectangle 17"/>
          <p:cNvSpPr/>
          <p:nvPr/>
        </p:nvSpPr>
        <p:spPr>
          <a:xfrm>
            <a:off x="285751" y="2254577"/>
            <a:ext cx="1576734" cy="1611042"/>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19" name="TextBox 18"/>
          <p:cNvSpPr txBox="1">
            <a:spLocks noChangeArrowheads="1"/>
          </p:cNvSpPr>
          <p:nvPr/>
        </p:nvSpPr>
        <p:spPr bwMode="auto">
          <a:xfrm>
            <a:off x="104163" y="2254577"/>
            <a:ext cx="170239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a:r>
              <a:rPr lang="en-US" sz="3200" b="1" dirty="0" err="1" smtClean="0">
                <a:solidFill>
                  <a:srgbClr val="FF0000"/>
                </a:solidFill>
                <a:latin typeface="Times New Roman" pitchFamily="18" charset="0"/>
                <a:cs typeface="Times New Roman" pitchFamily="18" charset="0"/>
              </a:rPr>
              <a:t>THẢO</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LUẬN</a:t>
            </a:r>
            <a:r>
              <a:rPr lang="en-US" sz="3200" b="1" dirty="0" smtClean="0">
                <a:solidFill>
                  <a:srgbClr val="FF0000"/>
                </a:solidFill>
                <a:latin typeface="Times New Roman" pitchFamily="18" charset="0"/>
                <a:cs typeface="Times New Roman" pitchFamily="18" charset="0"/>
              </a:rPr>
              <a:t> </a:t>
            </a:r>
            <a:r>
              <a:rPr lang="en-US" sz="3200" b="1" dirty="0" err="1" smtClean="0">
                <a:solidFill>
                  <a:srgbClr val="FF0000"/>
                </a:solidFill>
                <a:latin typeface="Times New Roman" pitchFamily="18" charset="0"/>
                <a:cs typeface="Times New Roman" pitchFamily="18" charset="0"/>
              </a:rPr>
              <a:t>LỚP</a:t>
            </a:r>
            <a:endParaRPr lang="en-US" sz="3200" b="1" dirty="0">
              <a:solidFill>
                <a:srgbClr val="FF0000"/>
              </a:solidFill>
              <a:latin typeface="Times New Roman" pitchFamily="18" charset="0"/>
              <a:cs typeface="Times New Roman" pitchFamily="18" charset="0"/>
            </a:endParaRPr>
          </a:p>
        </p:txBody>
      </p:sp>
      <p:cxnSp>
        <p:nvCxnSpPr>
          <p:cNvPr id="22" name="Straight Connector 21"/>
          <p:cNvCxnSpPr/>
          <p:nvPr/>
        </p:nvCxnSpPr>
        <p:spPr>
          <a:xfrm flipV="1">
            <a:off x="1961662" y="2924227"/>
            <a:ext cx="382184" cy="18658"/>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3" name="Straight Connector 22"/>
          <p:cNvCxnSpPr/>
          <p:nvPr/>
        </p:nvCxnSpPr>
        <p:spPr>
          <a:xfrm flipH="1" flipV="1">
            <a:off x="2325127" y="721914"/>
            <a:ext cx="134243" cy="560827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28" name="Straight Connector 27"/>
          <p:cNvCxnSpPr/>
          <p:nvPr/>
        </p:nvCxnSpPr>
        <p:spPr>
          <a:xfrm>
            <a:off x="2311945" y="2537632"/>
            <a:ext cx="430185" cy="0"/>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2" name="Straight Connector 31"/>
          <p:cNvCxnSpPr/>
          <p:nvPr/>
        </p:nvCxnSpPr>
        <p:spPr>
          <a:xfrm>
            <a:off x="2341871" y="732776"/>
            <a:ext cx="429308" cy="13382"/>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cxnSp>
        <p:nvCxnSpPr>
          <p:cNvPr id="35" name="Straight Connector 34"/>
          <p:cNvCxnSpPr/>
          <p:nvPr/>
        </p:nvCxnSpPr>
        <p:spPr>
          <a:xfrm flipV="1">
            <a:off x="2452032" y="4355631"/>
            <a:ext cx="394737" cy="1"/>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39" name="Rounded Rectangle 38"/>
          <p:cNvSpPr/>
          <p:nvPr/>
        </p:nvSpPr>
        <p:spPr>
          <a:xfrm>
            <a:off x="2599689" y="174042"/>
            <a:ext cx="2842089" cy="1538101"/>
          </a:xfrm>
          <a:prstGeom prst="roundRect">
            <a:avLst/>
          </a:prstGeom>
          <a:solidFill>
            <a:srgbClr val="FFC0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0" name="Rounded Rectangle 39"/>
          <p:cNvSpPr/>
          <p:nvPr/>
        </p:nvSpPr>
        <p:spPr>
          <a:xfrm>
            <a:off x="2599689" y="58892"/>
            <a:ext cx="2726691" cy="1471851"/>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1" name="Rounded Rectangle 40"/>
          <p:cNvSpPr/>
          <p:nvPr/>
        </p:nvSpPr>
        <p:spPr>
          <a:xfrm>
            <a:off x="2707312" y="1909288"/>
            <a:ext cx="2824508" cy="1306885"/>
          </a:xfrm>
          <a:prstGeom prst="roundRect">
            <a:avLst/>
          </a:prstGeom>
          <a:solidFill>
            <a:schemeClr val="accent1">
              <a:lumMod val="75000"/>
            </a:schemeClr>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2" name="Rounded Rectangle 41"/>
          <p:cNvSpPr/>
          <p:nvPr/>
        </p:nvSpPr>
        <p:spPr>
          <a:xfrm>
            <a:off x="2755312" y="2023758"/>
            <a:ext cx="2571068" cy="1038956"/>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5" name="Rounded Rectangle 44"/>
          <p:cNvSpPr/>
          <p:nvPr/>
        </p:nvSpPr>
        <p:spPr>
          <a:xfrm>
            <a:off x="2694158" y="3424131"/>
            <a:ext cx="2905908" cy="1699959"/>
          </a:xfrm>
          <a:prstGeom prst="roundRect">
            <a:avLst/>
          </a:prstGeom>
          <a:solidFill>
            <a:srgbClr val="7030A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6" name="Rounded Rectangle 45"/>
          <p:cNvSpPr/>
          <p:nvPr/>
        </p:nvSpPr>
        <p:spPr>
          <a:xfrm>
            <a:off x="2846769" y="3467396"/>
            <a:ext cx="2668469" cy="1520770"/>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9" name="TextBox 48"/>
          <p:cNvSpPr txBox="1">
            <a:spLocks noChangeArrowheads="1"/>
          </p:cNvSpPr>
          <p:nvPr/>
        </p:nvSpPr>
        <p:spPr bwMode="auto">
          <a:xfrm>
            <a:off x="2710341" y="19918"/>
            <a:ext cx="2585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1</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sao</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Bác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Hồ</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thể</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ra</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tìm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đường</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cứu</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nước</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dù</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chỉ</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với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hai</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bàn</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tay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trắng</a:t>
            </a:r>
            <a:r>
              <a:rPr lang="en-US" altLang="en-US" sz="2000" b="1" dirty="0">
                <a:solidFill>
                  <a:srgbClr val="FF3300"/>
                </a:solidFill>
                <a:latin typeface="Times New Roman" panose="02020603050405020304" pitchFamily="18" charset="0"/>
                <a:cs typeface="Times New Roman" panose="02020603050405020304" pitchFamily="18" charset="0"/>
              </a:rPr>
              <a:t>?</a:t>
            </a:r>
          </a:p>
        </p:txBody>
      </p:sp>
      <p:sp>
        <p:nvSpPr>
          <p:cNvPr id="50" name="TextBox 49"/>
          <p:cNvSpPr txBox="1">
            <a:spLocks noChangeArrowheads="1"/>
          </p:cNvSpPr>
          <p:nvPr/>
        </p:nvSpPr>
        <p:spPr bwMode="auto">
          <a:xfrm>
            <a:off x="2825796" y="2120106"/>
            <a:ext cx="253835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0"/>
              </a:spcBef>
              <a:spcAft>
                <a:spcPct val="0"/>
              </a:spcAft>
            </a:pPr>
            <a:r>
              <a:rPr lang="en-US" altLang="en-US" sz="2000" b="1" u="sng" dirty="0" err="1">
                <a:solidFill>
                  <a:srgbClr val="FF3300"/>
                </a:solidFill>
                <a:latin typeface="Times New Roman" panose="02020603050405020304" pitchFamily="18" charset="0"/>
                <a:cs typeface="Times New Roman" panose="02020603050405020304" pitchFamily="18" charset="0"/>
              </a:rPr>
              <a:t>Câu</a:t>
            </a:r>
            <a:r>
              <a:rPr lang="en-US" altLang="en-US" sz="2000" b="1" u="sng" dirty="0">
                <a:solidFill>
                  <a:srgbClr val="FF3300"/>
                </a:solidFill>
                <a:latin typeface="Times New Roman" panose="02020603050405020304" pitchFamily="18" charset="0"/>
                <a:cs typeface="Times New Roman" panose="02020603050405020304" pitchFamily="18" charset="0"/>
              </a:rPr>
              <a:t> 2</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Em</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có</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suy</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nghĩ</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gì</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về</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anh</a:t>
            </a:r>
            <a:r>
              <a:rPr lang="en-US" altLang="en-US" sz="2000" b="1" dirty="0">
                <a:solidFill>
                  <a:srgbClr val="FF3300"/>
                </a:solidFill>
                <a:latin typeface="Times New Roman" panose="02020603050405020304" pitchFamily="18" charset="0"/>
                <a:cs typeface="Times New Roman" panose="02020603050405020304" pitchFamily="18" charset="0"/>
              </a:rPr>
              <a:t> </a:t>
            </a:r>
            <a:r>
              <a:rPr lang="en-US" altLang="en-US" sz="2000" b="1" dirty="0" err="1">
                <a:solidFill>
                  <a:srgbClr val="FF3300"/>
                </a:solidFill>
                <a:latin typeface="Times New Roman" panose="02020603050405020304" pitchFamily="18" charset="0"/>
                <a:cs typeface="Times New Roman" panose="02020603050405020304" pitchFamily="18" charset="0"/>
              </a:rPr>
              <a:t>Lê</a:t>
            </a:r>
            <a:r>
              <a:rPr lang="en-US" altLang="en-US" sz="2000" b="1" dirty="0">
                <a:solidFill>
                  <a:srgbClr val="FF3300"/>
                </a:solidFill>
                <a:latin typeface="Times New Roman" panose="02020603050405020304" pitchFamily="18" charset="0"/>
                <a:cs typeface="Times New Roman" panose="02020603050405020304" pitchFamily="18" charset="0"/>
              </a:rPr>
              <a:t>? </a:t>
            </a:r>
          </a:p>
        </p:txBody>
      </p:sp>
      <p:sp>
        <p:nvSpPr>
          <p:cNvPr id="52" name="TextBox 51"/>
          <p:cNvSpPr txBox="1">
            <a:spLocks noChangeArrowheads="1"/>
          </p:cNvSpPr>
          <p:nvPr/>
        </p:nvSpPr>
        <p:spPr bwMode="auto">
          <a:xfrm>
            <a:off x="2878596" y="3566061"/>
            <a:ext cx="2633113"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3300"/>
                </a:solidFill>
                <a:latin typeface="Times" panose="02020603050405020304" pitchFamily="18" charset="0"/>
                <a:cs typeface="Times" panose="02020603050405020304" pitchFamily="18" charset="0"/>
              </a:rPr>
              <a:t>Câu</a:t>
            </a:r>
            <a:r>
              <a:rPr lang="en-US" altLang="en-US" sz="2000" b="1" u="sng" dirty="0">
                <a:solidFill>
                  <a:srgbClr val="FF3300"/>
                </a:solidFill>
                <a:latin typeface="Times" panose="02020603050405020304" pitchFamily="18" charset="0"/>
                <a:cs typeface="Times" panose="02020603050405020304" pitchFamily="18" charset="0"/>
              </a:rPr>
              <a:t> 3</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Em</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thích</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nhất</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nói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nào</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của</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Bác</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trong</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câu</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truyện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trên</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Tại</a:t>
            </a:r>
            <a:r>
              <a:rPr lang="en-US" altLang="en-US" sz="2000" b="1" dirty="0">
                <a:solidFill>
                  <a:srgbClr val="FF3300"/>
                </a:solidFill>
                <a:latin typeface="Times" panose="02020603050405020304" pitchFamily="18" charset="0"/>
                <a:cs typeface="Times" panose="02020603050405020304" pitchFamily="18" charset="0"/>
              </a:rPr>
              <a:t> </a:t>
            </a:r>
            <a:r>
              <a:rPr lang="en-US" altLang="en-US" sz="2000" b="1" dirty="0" err="1">
                <a:solidFill>
                  <a:srgbClr val="FF3300"/>
                </a:solidFill>
                <a:latin typeface="Times" panose="02020603050405020304" pitchFamily="18" charset="0"/>
                <a:cs typeface="Times" panose="02020603050405020304" pitchFamily="18" charset="0"/>
              </a:rPr>
              <a:t>sao</a:t>
            </a:r>
            <a:r>
              <a:rPr lang="en-US" altLang="en-US" sz="2000" b="1" dirty="0">
                <a:solidFill>
                  <a:srgbClr val="FF3300"/>
                </a:solidFill>
                <a:latin typeface="Times" panose="02020603050405020304" pitchFamily="18" charset="0"/>
                <a:cs typeface="Times" panose="02020603050405020304" pitchFamily="18" charset="0"/>
              </a:rPr>
              <a:t>?</a:t>
            </a:r>
            <a:endParaRPr lang="en-US" altLang="en-US" sz="2000" dirty="0">
              <a:solidFill>
                <a:srgbClr val="000000"/>
              </a:solidFill>
              <a:latin typeface="Times" panose="02020603050405020304" pitchFamily="18" charset="0"/>
              <a:cs typeface="Times" panose="02020603050405020304" pitchFamily="18" charset="0"/>
            </a:endParaRPr>
          </a:p>
        </p:txBody>
      </p:sp>
      <p:sp>
        <p:nvSpPr>
          <p:cNvPr id="26" name="Rounded Rectangle 25"/>
          <p:cNvSpPr/>
          <p:nvPr/>
        </p:nvSpPr>
        <p:spPr>
          <a:xfrm>
            <a:off x="5987765" y="58892"/>
            <a:ext cx="6105175" cy="1780932"/>
          </a:xfrm>
          <a:prstGeom prst="roundRect">
            <a:avLst/>
          </a:prstGeom>
          <a:solidFill>
            <a:srgbClr val="FFC000"/>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48" name="Right Arrow 47"/>
          <p:cNvSpPr/>
          <p:nvPr/>
        </p:nvSpPr>
        <p:spPr>
          <a:xfrm>
            <a:off x="5466699" y="506368"/>
            <a:ext cx="496144" cy="30197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3" name="Right Arrow 52"/>
          <p:cNvSpPr/>
          <p:nvPr/>
        </p:nvSpPr>
        <p:spPr>
          <a:xfrm>
            <a:off x="5607358" y="2546668"/>
            <a:ext cx="514350" cy="30591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5" name="Right Arrow 54"/>
          <p:cNvSpPr/>
          <p:nvPr/>
        </p:nvSpPr>
        <p:spPr>
          <a:xfrm>
            <a:off x="5573068" y="4194675"/>
            <a:ext cx="548640" cy="3269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0" name="Rounded Rectangle 59"/>
          <p:cNvSpPr/>
          <p:nvPr/>
        </p:nvSpPr>
        <p:spPr>
          <a:xfrm>
            <a:off x="6121708" y="3424132"/>
            <a:ext cx="5971232" cy="1606932"/>
          </a:xfrm>
          <a:prstGeom prst="roundRect">
            <a:avLst/>
          </a:prstGeom>
          <a:solidFill>
            <a:srgbClr val="DBB8E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0" name="Rounded Rectangle 29"/>
          <p:cNvSpPr/>
          <p:nvPr/>
        </p:nvSpPr>
        <p:spPr>
          <a:xfrm>
            <a:off x="2707311" y="5332048"/>
            <a:ext cx="2975685" cy="1518377"/>
          </a:xfrm>
          <a:prstGeom prst="roundRect">
            <a:avLst/>
          </a:prstGeom>
          <a:solidFill>
            <a:srgbClr val="FFFF00"/>
          </a:solidFill>
          <a:ln>
            <a:noFill/>
          </a:ln>
          <a:effectLst>
            <a:outerShdw blurRad="107950" dist="12700" dir="5400000" algn="ctr">
              <a:srgbClr val="000000"/>
            </a:out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1" name="Rounded Rectangle 30"/>
          <p:cNvSpPr/>
          <p:nvPr/>
        </p:nvSpPr>
        <p:spPr>
          <a:xfrm>
            <a:off x="2801208" y="5513449"/>
            <a:ext cx="2771859" cy="1312538"/>
          </a:xfrm>
          <a:prstGeom prst="roundRect">
            <a:avLst/>
          </a:prstGeom>
          <a:solidFill>
            <a:schemeClr val="bg1"/>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sp>
        <p:nvSpPr>
          <p:cNvPr id="33" name="TextBox 32"/>
          <p:cNvSpPr txBox="1">
            <a:spLocks noChangeArrowheads="1"/>
          </p:cNvSpPr>
          <p:nvPr/>
        </p:nvSpPr>
        <p:spPr bwMode="auto">
          <a:xfrm>
            <a:off x="2932977" y="5497547"/>
            <a:ext cx="2533722"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815975">
              <a:defRPr>
                <a:solidFill>
                  <a:schemeClr val="tx1"/>
                </a:solidFill>
                <a:latin typeface="Arial" panose="020B0604020202020204" pitchFamily="34" charset="0"/>
                <a:cs typeface="Arial" panose="020B0604020202020204" pitchFamily="34" charset="0"/>
              </a:defRPr>
            </a:lvl1pPr>
            <a:lvl2pPr marL="742950" indent="-285750" defTabSz="815975">
              <a:defRPr>
                <a:solidFill>
                  <a:schemeClr val="tx1"/>
                </a:solidFill>
                <a:latin typeface="Arial" panose="020B0604020202020204" pitchFamily="34" charset="0"/>
                <a:cs typeface="Arial" panose="020B0604020202020204" pitchFamily="34" charset="0"/>
              </a:defRPr>
            </a:lvl2pPr>
            <a:lvl3pPr marL="1143000" indent="-228600" defTabSz="815975">
              <a:defRPr>
                <a:solidFill>
                  <a:schemeClr val="tx1"/>
                </a:solidFill>
                <a:latin typeface="Arial" panose="020B0604020202020204" pitchFamily="34" charset="0"/>
                <a:cs typeface="Arial" panose="020B0604020202020204" pitchFamily="34" charset="0"/>
              </a:defRPr>
            </a:lvl3pPr>
            <a:lvl4pPr marL="1600200" indent="-228600" defTabSz="815975">
              <a:defRPr>
                <a:solidFill>
                  <a:schemeClr val="tx1"/>
                </a:solidFill>
                <a:latin typeface="Arial" panose="020B0604020202020204" pitchFamily="34" charset="0"/>
                <a:cs typeface="Arial" panose="020B0604020202020204" pitchFamily="34" charset="0"/>
              </a:defRPr>
            </a:lvl4pPr>
            <a:lvl5pPr marL="2057400" indent="-228600" defTabSz="815975">
              <a:defRPr>
                <a:solidFill>
                  <a:schemeClr val="tx1"/>
                </a:solidFill>
                <a:latin typeface="Arial" panose="020B0604020202020204" pitchFamily="34" charset="0"/>
                <a:cs typeface="Arial" panose="020B0604020202020204" pitchFamily="34" charset="0"/>
              </a:defRPr>
            </a:lvl5pPr>
            <a:lvl6pPr marL="25146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defTabSz="815975"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defTabSz="914400" fontAlgn="base">
              <a:spcBef>
                <a:spcPct val="50000"/>
              </a:spcBef>
              <a:spcAft>
                <a:spcPct val="0"/>
              </a:spcAft>
            </a:pPr>
            <a:r>
              <a:rPr lang="en-US" altLang="en-US" sz="2000" b="1" u="sng" dirty="0" err="1">
                <a:solidFill>
                  <a:srgbClr val="FF0000"/>
                </a:solidFill>
                <a:latin typeface="Times New Roman" panose="02020603050405020304" pitchFamily="18" charset="0"/>
                <a:cs typeface="Times New Roman" panose="02020603050405020304" pitchFamily="18" charset="0"/>
              </a:rPr>
              <a:t>Câu</a:t>
            </a:r>
            <a:r>
              <a:rPr lang="en-US" altLang="en-US" sz="2000" b="1" u="sng" dirty="0">
                <a:solidFill>
                  <a:srgbClr val="FF0000"/>
                </a:solidFill>
                <a:latin typeface="Times New Roman" panose="02020603050405020304" pitchFamily="18" charset="0"/>
                <a:cs typeface="Times New Roman" panose="02020603050405020304" pitchFamily="18" charset="0"/>
              </a:rPr>
              <a:t> 4:</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a:solidFill>
                  <a:srgbClr val="FF0000"/>
                </a:solidFill>
                <a:latin typeface="Times New Roman" panose="02020603050405020304" pitchFamily="18" charset="0"/>
                <a:cs typeface="Times New Roman" panose="02020603050405020304" pitchFamily="18" charset="0"/>
              </a:rPr>
              <a:t>Qua </a:t>
            </a:r>
            <a:r>
              <a:rPr lang="en-US" altLang="en-US" sz="2000" b="1" dirty="0" err="1">
                <a:solidFill>
                  <a:srgbClr val="FF0000"/>
                </a:solidFill>
                <a:latin typeface="Times New Roman" panose="02020603050405020304" pitchFamily="18" charset="0"/>
                <a:cs typeface="Times New Roman" panose="02020603050405020304" pitchFamily="18" charset="0"/>
              </a:rPr>
              <a:t>câu</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chuyện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trên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em</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rút</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ra</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bài</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học</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gì</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cho</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bản</a:t>
            </a:r>
            <a:r>
              <a:rPr lang="en-US" altLang="en-US" sz="2000" b="1" dirty="0">
                <a:solidFill>
                  <a:srgbClr val="FF0000"/>
                </a:solidFill>
                <a:latin typeface="Times New Roman" panose="02020603050405020304" pitchFamily="18" charset="0"/>
                <a:cs typeface="Times New Roman" panose="02020603050405020304" pitchFamily="18" charset="0"/>
              </a:rPr>
              <a:t> </a:t>
            </a:r>
            <a:r>
              <a:rPr lang="en-US" altLang="en-US" sz="2000" b="1" dirty="0" err="1">
                <a:solidFill>
                  <a:srgbClr val="FF0000"/>
                </a:solidFill>
                <a:latin typeface="Times New Roman" panose="02020603050405020304" pitchFamily="18" charset="0"/>
                <a:cs typeface="Times New Roman" panose="02020603050405020304" pitchFamily="18" charset="0"/>
              </a:rPr>
              <a:t>thân</a:t>
            </a:r>
            <a:r>
              <a:rPr lang="en-US" altLang="en-US" sz="2000" b="1" dirty="0">
                <a:solidFill>
                  <a:srgbClr val="FF0000"/>
                </a:solidFill>
                <a:latin typeface="Times New Roman" panose="02020603050405020304" pitchFamily="18" charset="0"/>
                <a:cs typeface="Times New Roman" panose="02020603050405020304" pitchFamily="18" charset="0"/>
              </a:rPr>
              <a:t>?</a:t>
            </a:r>
          </a:p>
        </p:txBody>
      </p:sp>
      <p:sp>
        <p:nvSpPr>
          <p:cNvPr id="34" name="Right Arrow 33"/>
          <p:cNvSpPr/>
          <p:nvPr/>
        </p:nvSpPr>
        <p:spPr>
          <a:xfrm>
            <a:off x="5683161" y="6011614"/>
            <a:ext cx="458813" cy="38918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6" name="Rounded Rectangle 35"/>
          <p:cNvSpPr/>
          <p:nvPr/>
        </p:nvSpPr>
        <p:spPr>
          <a:xfrm>
            <a:off x="6148671" y="5234923"/>
            <a:ext cx="5949725" cy="1609368"/>
          </a:xfrm>
          <a:prstGeom prst="roundRect">
            <a:avLst/>
          </a:prstGeom>
          <a:solidFill>
            <a:srgbClr val="E5FE8A"/>
          </a:solidFill>
          <a:ln>
            <a:noFill/>
          </a:ln>
          <a:effectLst>
            <a:innerShdw blurRad="63500" dist="50800" dir="13500000">
              <a:prstClr val="black">
                <a:alpha val="50000"/>
              </a:prstClr>
            </a:innerShdw>
            <a:reflection blurRad="6350" stA="52000" endA="300" endPos="35000" dir="5400000" sy="-100000" algn="bl" rotWithShape="0"/>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816368">
              <a:defRPr/>
            </a:pPr>
            <a:endParaRPr lang="en-US" sz="1016">
              <a:solidFill>
                <a:prstClr val="white"/>
              </a:solidFill>
            </a:endParaRPr>
          </a:p>
        </p:txBody>
      </p:sp>
      <p:cxnSp>
        <p:nvCxnSpPr>
          <p:cNvPr id="38" name="Straight Connector 37"/>
          <p:cNvCxnSpPr/>
          <p:nvPr/>
        </p:nvCxnSpPr>
        <p:spPr>
          <a:xfrm flipV="1">
            <a:off x="2447436" y="6341046"/>
            <a:ext cx="323743" cy="16364"/>
          </a:xfrm>
          <a:prstGeom prst="line">
            <a:avLst/>
          </a:prstGeom>
          <a:ln w="76200">
            <a:solidFill>
              <a:srgbClr val="FF0000"/>
            </a:solidFill>
          </a:ln>
        </p:spPr>
        <p:style>
          <a:lnRef idx="3">
            <a:schemeClr val="accent6"/>
          </a:lnRef>
          <a:fillRef idx="0">
            <a:schemeClr val="accent6"/>
          </a:fillRef>
          <a:effectRef idx="2">
            <a:schemeClr val="accent6"/>
          </a:effectRef>
          <a:fontRef idx="minor">
            <a:schemeClr val="tx1"/>
          </a:fontRef>
        </p:style>
      </p:cxnSp>
      <p:sp>
        <p:nvSpPr>
          <p:cNvPr id="43" name="Text Box 6"/>
          <p:cNvSpPr txBox="1">
            <a:spLocks noChangeArrowheads="1"/>
          </p:cNvSpPr>
          <p:nvPr/>
        </p:nvSpPr>
        <p:spPr bwMode="auto">
          <a:xfrm>
            <a:off x="6103163" y="99035"/>
            <a:ext cx="5989777" cy="150810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lvl="3" algn="just" eaLnBrk="1" fontAlgn="base" hangingPunct="1">
              <a:spcBef>
                <a:spcPct val="0"/>
              </a:spcBef>
              <a:spcAft>
                <a:spcPct val="0"/>
              </a:spcAft>
              <a:buFont typeface="Wingdings" panose="05000000000000000000" pitchFamily="2" charset="2"/>
              <a:buChar char="è"/>
            </a:pP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 </a:t>
            </a:r>
            <a:r>
              <a:rPr lang="en-US" altLang="en-US" sz="2000" b="1" u="sng" dirty="0">
                <a:solidFill>
                  <a:srgbClr val="FF00FF"/>
                </a:solidFill>
                <a:latin typeface="Times" panose="02020603050405020304" pitchFamily="18" charset="0"/>
                <a:cs typeface="Times" panose="02020603050405020304" pitchFamily="18" charset="0"/>
                <a:sym typeface="Wingdings" panose="05000000000000000000" pitchFamily="2" charset="2"/>
              </a:rPr>
              <a:t>BÁC HỒ</a:t>
            </a:r>
            <a:r>
              <a:rPr lang="en-US" altLang="en-US" sz="2000" b="1" dirty="0">
                <a:solidFill>
                  <a:srgbClr val="000000"/>
                </a:solidFill>
                <a:latin typeface="Times" panose="02020603050405020304" pitchFamily="18" charset="0"/>
                <a:cs typeface="Times" panose="02020603050405020304" pitchFamily="18" charset="0"/>
                <a:sym typeface="Wingdings" panose="05000000000000000000" pitchFamily="2" charset="2"/>
              </a:rPr>
              <a:t>:</a:t>
            </a:r>
          </a:p>
          <a:p>
            <a:pPr algn="just" eaLnBrk="1" fontAlgn="base" hangingPunct="1">
              <a:spcBef>
                <a:spcPct val="0"/>
              </a:spcBef>
              <a:spcAft>
                <a:spcPct val="0"/>
              </a:spcAft>
              <a:buFont typeface="Wingdings" panose="05000000000000000000" pitchFamily="2" charset="2"/>
              <a:buChar char="ü"/>
            </a:pPr>
            <a:r>
              <a:rPr lang="en-US" altLang="en-US" sz="20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Yêu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nước</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tự</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tin,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quyết</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tâm</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trông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chờ</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dựa</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dẫm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người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khác</a:t>
            </a:r>
            <a:endPar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endParaRPr>
          </a:p>
          <a:p>
            <a:pPr algn="just" eaLnBrk="1" fontAlgn="base" hangingPunct="1">
              <a:spcBef>
                <a:spcPct val="0"/>
              </a:spcBef>
              <a:spcAft>
                <a:spcPct val="0"/>
              </a:spcAft>
              <a:buFont typeface="Wingdings" panose="05000000000000000000" pitchFamily="2" charset="2"/>
              <a:buChar char="ü"/>
            </a:pP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Dám</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đương</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đầu</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với</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khó</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khăn</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thử</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 </a:t>
            </a:r>
            <a:r>
              <a:rPr lang="en-US" altLang="en-US" sz="2400" b="1" dirty="0" err="1">
                <a:solidFill>
                  <a:srgbClr val="000099"/>
                </a:solidFill>
                <a:latin typeface="Times" panose="02020603050405020304" pitchFamily="18" charset="0"/>
                <a:cs typeface="Times" panose="02020603050405020304" pitchFamily="18" charset="0"/>
                <a:sym typeface="Wingdings" panose="05000000000000000000" pitchFamily="2" charset="2"/>
              </a:rPr>
              <a:t>thách</a:t>
            </a:r>
            <a:r>
              <a:rPr lang="en-US" altLang="en-US" sz="2400" b="1" dirty="0">
                <a:solidFill>
                  <a:srgbClr val="000099"/>
                </a:solidFill>
                <a:latin typeface="Times" panose="02020603050405020304" pitchFamily="18" charset="0"/>
                <a:cs typeface="Times" panose="02020603050405020304" pitchFamily="18" charset="0"/>
                <a:sym typeface="Wingdings" panose="05000000000000000000" pitchFamily="2" charset="2"/>
              </a:rPr>
              <a:t>.</a:t>
            </a:r>
          </a:p>
        </p:txBody>
      </p:sp>
      <p:sp>
        <p:nvSpPr>
          <p:cNvPr id="44" name="Text Box 6"/>
          <p:cNvSpPr txBox="1">
            <a:spLocks noChangeArrowheads="1"/>
          </p:cNvSpPr>
          <p:nvPr/>
        </p:nvSpPr>
        <p:spPr bwMode="auto">
          <a:xfrm>
            <a:off x="6104530" y="1974743"/>
            <a:ext cx="5886531"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0"/>
              </a:spcBef>
              <a:spcAft>
                <a:spcPct val="0"/>
              </a:spcAft>
              <a:buFont typeface="Wingdings" panose="05000000000000000000" pitchFamily="2" charset="2"/>
              <a:buChar char="è"/>
            </a:pPr>
            <a:r>
              <a:rPr lang="en-US" altLang="en-US" sz="2400" b="1" dirty="0">
                <a:solidFill>
                  <a:srgbClr val="333399"/>
                </a:solidFill>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Anh</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Lê</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là</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yêu</a:t>
            </a:r>
            <a:r>
              <a:rPr lang="en-US" altLang="en-US" sz="2400" b="1" u="sng"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u="sng"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p>
          <a:p>
            <a:pPr algn="just" eaLnBrk="1" fontAlgn="base" hangingPunct="1">
              <a:spcBef>
                <a:spcPct val="0"/>
              </a:spcBef>
              <a:spcAft>
                <a:spcPct val="0"/>
              </a:spcAft>
              <a:buFont typeface="Wingdings" panose="05000000000000000000" pitchFamily="2" charset="2"/>
              <a:buChar char="è"/>
            </a:pP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Nhưng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tin,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chùn</a:t>
            </a:r>
            <a:r>
              <a:rPr lang="en-US" altLang="en-US" sz="2400" b="1" i="1" u="sng" dirty="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i="1" u="sng" dirty="0" err="1">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bước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trước</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đủ</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can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đảm</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400" b="1" dirty="0" err="1">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đi</a:t>
            </a:r>
            <a:r>
              <a:rPr lang="en-US" altLang="en-US" sz="2400" b="1" dirty="0">
                <a:solidFill>
                  <a:srgbClr val="333399"/>
                </a:solidFill>
                <a:latin typeface="Times New Roman" panose="02020603050405020304" pitchFamily="18" charset="0"/>
                <a:cs typeface="Times New Roman" panose="02020603050405020304" pitchFamily="18" charset="0"/>
                <a:sym typeface="Wingdings" panose="05000000000000000000" pitchFamily="2" charset="2"/>
              </a:rPr>
              <a:t>.</a:t>
            </a:r>
            <a:endParaRPr lang="en-US" altLang="en-US" sz="2400" dirty="0">
              <a:solidFill>
                <a:srgbClr val="333399"/>
              </a:solidFill>
              <a:latin typeface="Times New Roman" panose="02020603050405020304" pitchFamily="18" charset="0"/>
              <a:cs typeface="Times New Roman" panose="02020603050405020304" pitchFamily="18" charset="0"/>
            </a:endParaRPr>
          </a:p>
        </p:txBody>
      </p:sp>
      <p:sp>
        <p:nvSpPr>
          <p:cNvPr id="47" name="Text Box 4"/>
          <p:cNvSpPr txBox="1">
            <a:spLocks noChangeArrowheads="1"/>
          </p:cNvSpPr>
          <p:nvPr/>
        </p:nvSpPr>
        <p:spPr bwMode="auto">
          <a:xfrm>
            <a:off x="6179538" y="3417049"/>
            <a:ext cx="5811523"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algn="just" eaLnBrk="1" fontAlgn="base" hangingPunct="1">
              <a:spcBef>
                <a:spcPct val="50000"/>
              </a:spcBef>
              <a:spcAft>
                <a:spcPct val="0"/>
              </a:spcAft>
            </a:pPr>
            <a:r>
              <a:rPr lang="en-US" altLang="en-US" sz="2000" b="1"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Đây</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tiền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đây</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Anh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Thành</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nói</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vừa</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giơ</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hai</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bàn</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tay</a:t>
            </a:r>
            <a:r>
              <a:rPr lang="en-US" altLang="en-US" sz="2000" b="1" dirty="0">
                <a:solidFill>
                  <a:srgbClr val="000000"/>
                </a:solidFill>
                <a:latin typeface="Times New Roman" panose="02020603050405020304" pitchFamily="18" charset="0"/>
                <a:cs typeface="Times New Roman" panose="02020603050405020304" pitchFamily="18" charset="0"/>
              </a:rPr>
              <a:t> – </a:t>
            </a:r>
            <a:r>
              <a:rPr lang="en-US" altLang="en-US" sz="2000" b="1" dirty="0" err="1">
                <a:solidFill>
                  <a:srgbClr val="000000"/>
                </a:solidFill>
                <a:latin typeface="Times New Roman" panose="02020603050405020304" pitchFamily="18" charset="0"/>
                <a:cs typeface="Times New Roman" panose="02020603050405020304" pitchFamily="18" charset="0"/>
              </a:rPr>
              <a:t>chúng</a:t>
            </a:r>
            <a:r>
              <a:rPr lang="en-US" altLang="en-US" sz="2000" b="1" dirty="0">
                <a:solidFill>
                  <a:srgbClr val="000000"/>
                </a:solidFill>
                <a:latin typeface="Times New Roman" panose="02020603050405020304" pitchFamily="18" charset="0"/>
                <a:cs typeface="Times New Roman" panose="02020603050405020304" pitchFamily="18" charset="0"/>
              </a:rPr>
              <a:t> ta </a:t>
            </a:r>
            <a:r>
              <a:rPr lang="en-US" altLang="en-US" sz="2000" b="1" dirty="0" err="1">
                <a:solidFill>
                  <a:srgbClr val="000000"/>
                </a:solidFill>
                <a:latin typeface="Times New Roman" panose="02020603050405020304" pitchFamily="18" charset="0"/>
                <a:cs typeface="Times New Roman" panose="02020603050405020304" pitchFamily="18" charset="0"/>
              </a:rPr>
              <a:t>sẽ</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làm</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bất</a:t>
            </a:r>
            <a:r>
              <a:rPr lang="en-US" altLang="en-US" sz="2000" b="1" dirty="0" smtClean="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cứ</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việc</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gì</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để</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sống</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a:solidFill>
                  <a:srgbClr val="000000"/>
                </a:solidFill>
                <a:latin typeface="Times New Roman" panose="02020603050405020304" pitchFamily="18" charset="0"/>
                <a:cs typeface="Times New Roman" panose="02020603050405020304" pitchFamily="18" charset="0"/>
              </a:rPr>
              <a:t>và</a:t>
            </a:r>
            <a:r>
              <a:rPr lang="en-US" altLang="en-US" sz="2000" b="1" dirty="0">
                <a:solidFill>
                  <a:srgbClr val="000000"/>
                </a:solidFill>
                <a:latin typeface="Times New Roman" panose="02020603050405020304" pitchFamily="18" charset="0"/>
                <a:cs typeface="Times New Roman" panose="02020603050405020304" pitchFamily="18" charset="0"/>
              </a:rPr>
              <a:t> </a:t>
            </a:r>
            <a:r>
              <a:rPr lang="en-US" altLang="en-US" sz="2000" b="1" dirty="0" err="1" smtClean="0">
                <a:solidFill>
                  <a:srgbClr val="000000"/>
                </a:solidFill>
                <a:latin typeface="Times New Roman" panose="02020603050405020304" pitchFamily="18" charset="0"/>
                <a:cs typeface="Times New Roman" panose="02020603050405020304" pitchFamily="18" charset="0"/>
              </a:rPr>
              <a:t>đi</a:t>
            </a:r>
            <a:r>
              <a:rPr lang="en-US" altLang="en-US" sz="2000" b="1" dirty="0">
                <a:solidFill>
                  <a:srgbClr val="000000"/>
                </a:solidFill>
                <a:latin typeface="Times New Roman" panose="02020603050405020304" pitchFamily="18" charset="0"/>
                <a:cs typeface="Times New Roman" panose="02020603050405020304" pitchFamily="18" charset="0"/>
              </a:rPr>
              <a:t>.” </a:t>
            </a:r>
            <a:endPar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p:txBody>
      </p:sp>
      <p:sp>
        <p:nvSpPr>
          <p:cNvPr id="51" name="Text Box 7"/>
          <p:cNvSpPr txBox="1">
            <a:spLocks noChangeArrowheads="1"/>
          </p:cNvSpPr>
          <p:nvPr/>
        </p:nvSpPr>
        <p:spPr bwMode="auto">
          <a:xfrm>
            <a:off x="6179538" y="4297914"/>
            <a:ext cx="5900590" cy="707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panose="020B0604020202020204" pitchFamily="34" charset="0"/>
              </a:defRPr>
            </a:lvl1pPr>
            <a:lvl2pPr marL="742950" indent="-285750"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eaLnBrk="1" fontAlgn="base" hangingPunct="1">
              <a:spcBef>
                <a:spcPct val="50000"/>
              </a:spcBef>
              <a:spcAft>
                <a:spcPct val="0"/>
              </a:spcAft>
            </a:pP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Không</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ngại</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khó</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khăn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gian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khổ</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thể</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hiện</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ý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chí</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tự</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lập</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altLang="en-US" sz="2000" b="1" dirty="0" err="1">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cao</a:t>
            </a:r>
            <a:r>
              <a:rPr lang="en-US" altLang="en-US" sz="2000" b="1"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a:t>
            </a:r>
          </a:p>
        </p:txBody>
      </p:sp>
      <p:sp>
        <p:nvSpPr>
          <p:cNvPr id="54" name="Text Box 4"/>
          <p:cNvSpPr txBox="1">
            <a:spLocks noChangeArrowheads="1"/>
          </p:cNvSpPr>
          <p:nvPr/>
        </p:nvSpPr>
        <p:spPr bwMode="auto">
          <a:xfrm>
            <a:off x="6197217" y="5165229"/>
            <a:ext cx="5970454" cy="169277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defRPr sz="3200">
                <a:solidFill>
                  <a:schemeClr val="tx1"/>
                </a:solidFill>
                <a:latin typeface="Arial" charset="0"/>
              </a:defRPr>
            </a:lvl1pPr>
            <a:lvl2pPr marL="742950" indent="-285750" eaLnBrk="0" hangingPunct="0">
              <a:defRPr sz="3200">
                <a:solidFill>
                  <a:schemeClr val="tx1"/>
                </a:solidFill>
                <a:latin typeface="Arial" charset="0"/>
              </a:defRPr>
            </a:lvl2pPr>
            <a:lvl3pPr marL="1143000" indent="-228600" eaLnBrk="0" hangingPunct="0">
              <a:defRPr sz="3200">
                <a:solidFill>
                  <a:schemeClr val="tx1"/>
                </a:solidFill>
                <a:latin typeface="Arial" charset="0"/>
              </a:defRPr>
            </a:lvl3pPr>
            <a:lvl4pPr marL="1600200" indent="-228600" eaLnBrk="0" hangingPunct="0">
              <a:defRPr sz="3200">
                <a:solidFill>
                  <a:schemeClr val="tx1"/>
                </a:solidFill>
                <a:latin typeface="Arial" charset="0"/>
              </a:defRPr>
            </a:lvl4pPr>
            <a:lvl5pPr marL="2057400" indent="-228600" eaLnBrk="0" hangingPunct="0">
              <a:defRPr sz="3200">
                <a:solidFill>
                  <a:schemeClr val="tx1"/>
                </a:solidFill>
                <a:latin typeface="Arial" charset="0"/>
              </a:defRPr>
            </a:lvl5pPr>
            <a:lvl6pPr marL="2514600" indent="-228600" eaLnBrk="0" fontAlgn="base" hangingPunct="0">
              <a:spcBef>
                <a:spcPct val="50000"/>
              </a:spcBef>
              <a:spcAft>
                <a:spcPct val="0"/>
              </a:spcAft>
              <a:buFont typeface="Wingdings" pitchFamily="2" charset="2"/>
              <a:defRPr sz="3200">
                <a:solidFill>
                  <a:schemeClr val="tx1"/>
                </a:solidFill>
                <a:latin typeface="Arial" charset="0"/>
              </a:defRPr>
            </a:lvl6pPr>
            <a:lvl7pPr marL="2971800" indent="-228600" eaLnBrk="0" fontAlgn="base" hangingPunct="0">
              <a:spcBef>
                <a:spcPct val="50000"/>
              </a:spcBef>
              <a:spcAft>
                <a:spcPct val="0"/>
              </a:spcAft>
              <a:buFont typeface="Wingdings" pitchFamily="2" charset="2"/>
              <a:defRPr sz="3200">
                <a:solidFill>
                  <a:schemeClr val="tx1"/>
                </a:solidFill>
                <a:latin typeface="Arial" charset="0"/>
              </a:defRPr>
            </a:lvl7pPr>
            <a:lvl8pPr marL="3429000" indent="-228600" eaLnBrk="0" fontAlgn="base" hangingPunct="0">
              <a:spcBef>
                <a:spcPct val="50000"/>
              </a:spcBef>
              <a:spcAft>
                <a:spcPct val="0"/>
              </a:spcAft>
              <a:buFont typeface="Wingdings" pitchFamily="2" charset="2"/>
              <a:defRPr sz="3200">
                <a:solidFill>
                  <a:schemeClr val="tx1"/>
                </a:solidFill>
                <a:latin typeface="Arial" charset="0"/>
              </a:defRPr>
            </a:lvl8pPr>
            <a:lvl9pPr marL="3886200" indent="-228600" eaLnBrk="0" fontAlgn="base" hangingPunct="0">
              <a:spcBef>
                <a:spcPct val="50000"/>
              </a:spcBef>
              <a:spcAft>
                <a:spcPct val="0"/>
              </a:spcAft>
              <a:buFont typeface="Wingdings" pitchFamily="2" charset="2"/>
              <a:defRPr sz="3200">
                <a:solidFill>
                  <a:schemeClr val="tx1"/>
                </a:solidFill>
                <a:latin typeface="Arial" charset="0"/>
              </a:defRPr>
            </a:lvl9pPr>
          </a:lstStyle>
          <a:p>
            <a:pPr algn="just" eaLnBrk="1" fontAlgn="base" hangingPunct="1">
              <a:spcBef>
                <a:spcPct val="0"/>
              </a:spcBef>
              <a:spcAft>
                <a:spcPct val="0"/>
              </a:spcAft>
              <a:defRPr/>
            </a:pPr>
            <a:r>
              <a:rPr lang="en-US" b="1" dirty="0" smtClean="0">
                <a:solidFill>
                  <a:srgbClr val="333399"/>
                </a:solidFill>
                <a:latin typeface="Times New Roman" pitchFamily="18" charset="0"/>
                <a:cs typeface="Times New Roman" pitchFamily="18" charset="0"/>
                <a:sym typeface="Wingdings" pitchFamily="2" charset="2"/>
              </a:rPr>
              <a:t>- </a:t>
            </a:r>
            <a:r>
              <a:rPr lang="en-US" sz="2400" b="1" dirty="0" err="1" smtClean="0">
                <a:solidFill>
                  <a:srgbClr val="333399"/>
                </a:solidFill>
                <a:latin typeface="Times New Roman" pitchFamily="18" charset="0"/>
                <a:cs typeface="Times New Roman" pitchFamily="18" charset="0"/>
                <a:sym typeface="Wingdings" pitchFamily="2" charset="2"/>
              </a:rPr>
              <a:t>Không</a:t>
            </a:r>
            <a:r>
              <a:rPr lang="en-US" sz="2400" b="1" dirty="0" smtClean="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trông</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chờ</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dựa</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dẫm</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người</a:t>
            </a:r>
            <a:r>
              <a:rPr lang="en-US" sz="2400" b="1" dirty="0">
                <a:solidFill>
                  <a:srgbClr val="333399"/>
                </a:solidFill>
                <a:latin typeface="Times New Roman" pitchFamily="18" charset="0"/>
                <a:cs typeface="Times New Roman" pitchFamily="18" charset="0"/>
                <a:sym typeface="Wingdings" pitchFamily="2" charset="2"/>
              </a:rPr>
              <a:t> </a:t>
            </a:r>
            <a:r>
              <a:rPr lang="en-US" sz="2400" b="1" dirty="0" err="1">
                <a:solidFill>
                  <a:srgbClr val="333399"/>
                </a:solidFill>
                <a:latin typeface="Times New Roman" pitchFamily="18" charset="0"/>
                <a:cs typeface="Times New Roman" pitchFamily="18" charset="0"/>
                <a:sym typeface="Wingdings" pitchFamily="2" charset="2"/>
              </a:rPr>
              <a:t>khác</a:t>
            </a:r>
            <a:endParaRPr lang="en-US" sz="2400" b="1" dirty="0">
              <a:solidFill>
                <a:srgbClr val="333399"/>
              </a:solidFill>
              <a:latin typeface="Times New Roman" pitchFamily="18" charset="0"/>
              <a:cs typeface="Times New Roman" pitchFamily="18" charset="0"/>
              <a:sym typeface="Wingdings" pitchFamily="2" charset="2"/>
            </a:endParaRPr>
          </a:p>
          <a:p>
            <a:pPr algn="just"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Phải</a:t>
            </a:r>
            <a:r>
              <a:rPr lang="en-US" sz="2400" b="1" dirty="0" smtClean="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quyết</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tâm</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không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ngại</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khó</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khăn</a:t>
            </a:r>
            <a:r>
              <a:rPr lang="en-US" sz="2400" b="1" dirty="0">
                <a:solidFill>
                  <a:srgbClr val="333399"/>
                </a:solidFill>
                <a:latin typeface="Times New Roman" pitchFamily="18" charset="0"/>
                <a:cs typeface="Times New Roman" pitchFamily="18" charset="0"/>
              </a:rPr>
              <a:t>.</a:t>
            </a:r>
          </a:p>
          <a:p>
            <a:pPr algn="just" eaLnBrk="1" fontAlgn="base" hangingPunct="1">
              <a:spcBef>
                <a:spcPct val="0"/>
              </a:spcBef>
              <a:spcAft>
                <a:spcPct val="0"/>
              </a:spcAft>
              <a:defRPr/>
            </a:pPr>
            <a:r>
              <a:rPr lang="en-US" sz="2400" b="1" dirty="0" smtClean="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Có</a:t>
            </a:r>
            <a:r>
              <a:rPr lang="en-US" sz="2400" b="1" dirty="0" smtClean="0">
                <a:solidFill>
                  <a:srgbClr val="333399"/>
                </a:solidFill>
                <a:latin typeface="Times New Roman" pitchFamily="18" charset="0"/>
                <a:cs typeface="Times New Roman" pitchFamily="18" charset="0"/>
              </a:rPr>
              <a:t> </a:t>
            </a:r>
            <a:r>
              <a:rPr lang="en-US" sz="2400" b="1" dirty="0">
                <a:solidFill>
                  <a:srgbClr val="333399"/>
                </a:solidFill>
                <a:latin typeface="Times New Roman" pitchFamily="18" charset="0"/>
                <a:cs typeface="Times New Roman" pitchFamily="18" charset="0"/>
              </a:rPr>
              <a:t>ý </a:t>
            </a:r>
            <a:r>
              <a:rPr lang="en-US" sz="2400" b="1" dirty="0" err="1">
                <a:solidFill>
                  <a:srgbClr val="333399"/>
                </a:solidFill>
                <a:latin typeface="Times New Roman" pitchFamily="18" charset="0"/>
                <a:cs typeface="Times New Roman" pitchFamily="18" charset="0"/>
              </a:rPr>
              <a:t>chí</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nghị</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lực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vươn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lên</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tự</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lập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học</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tập</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và</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trong</a:t>
            </a:r>
            <a:r>
              <a:rPr lang="en-US" sz="2400" b="1" dirty="0">
                <a:solidFill>
                  <a:srgbClr val="333399"/>
                </a:solidFill>
                <a:latin typeface="Times New Roman" pitchFamily="18" charset="0"/>
                <a:cs typeface="Times New Roman" pitchFamily="18" charset="0"/>
              </a:rPr>
              <a:t> </a:t>
            </a:r>
            <a:r>
              <a:rPr lang="en-US" sz="2400" b="1" dirty="0" err="1">
                <a:solidFill>
                  <a:srgbClr val="333399"/>
                </a:solidFill>
                <a:latin typeface="Times New Roman" pitchFamily="18" charset="0"/>
                <a:cs typeface="Times New Roman" pitchFamily="18" charset="0"/>
              </a:rPr>
              <a:t>cuộc</a:t>
            </a:r>
            <a:r>
              <a:rPr lang="en-US" sz="2400" b="1" dirty="0">
                <a:solidFill>
                  <a:srgbClr val="333399"/>
                </a:solidFill>
                <a:latin typeface="Times New Roman" pitchFamily="18" charset="0"/>
                <a:cs typeface="Times New Roman" pitchFamily="18" charset="0"/>
              </a:rPr>
              <a:t> </a:t>
            </a:r>
            <a:r>
              <a:rPr lang="en-US" sz="2400" b="1" dirty="0" err="1" smtClean="0">
                <a:solidFill>
                  <a:srgbClr val="333399"/>
                </a:solidFill>
                <a:latin typeface="Times New Roman" pitchFamily="18" charset="0"/>
                <a:cs typeface="Times New Roman" pitchFamily="18" charset="0"/>
              </a:rPr>
              <a:t>sống</a:t>
            </a:r>
            <a:endParaRPr lang="en-US" sz="2400" b="1" dirty="0">
              <a:solidFill>
                <a:srgbClr val="333399"/>
              </a:solidFill>
              <a:latin typeface="Times New Roman" pitchFamily="18" charset="0"/>
              <a:cs typeface="Times New Roman" pitchFamily="18" charset="0"/>
            </a:endParaRPr>
          </a:p>
        </p:txBody>
      </p:sp>
      <p:pic>
        <p:nvPicPr>
          <p:cNvPr id="56" name="Picture 55"/>
          <p:cNvPicPr>
            <a:picLocks noChangeAspect="1"/>
          </p:cNvPicPr>
          <p:nvPr/>
        </p:nvPicPr>
        <p:blipFill>
          <a:blip r:embed="rId2"/>
          <a:stretch>
            <a:fillRect/>
          </a:stretch>
        </p:blipFill>
        <p:spPr>
          <a:xfrm>
            <a:off x="-17666" y="174042"/>
            <a:ext cx="2244139" cy="1659669"/>
          </a:xfrm>
          <a:prstGeom prst="rect">
            <a:avLst/>
          </a:prstGeom>
        </p:spPr>
      </p:pic>
      <p:pic>
        <p:nvPicPr>
          <p:cNvPr id="58" name="Picture 57"/>
          <p:cNvPicPr>
            <a:picLocks noChangeAspect="1"/>
          </p:cNvPicPr>
          <p:nvPr/>
        </p:nvPicPr>
        <p:blipFill>
          <a:blip r:embed="rId3"/>
          <a:stretch>
            <a:fillRect/>
          </a:stretch>
        </p:blipFill>
        <p:spPr>
          <a:xfrm>
            <a:off x="-2194" y="4186574"/>
            <a:ext cx="2217392" cy="1832924"/>
          </a:xfrm>
          <a:prstGeom prst="rect">
            <a:avLst/>
          </a:prstGeom>
        </p:spPr>
      </p:pic>
    </p:spTree>
    <p:extLst>
      <p:ext uri="{BB962C8B-B14F-4D97-AF65-F5344CB8AC3E}">
        <p14:creationId xmlns:p14="http://schemas.microsoft.com/office/powerpoint/2010/main" val="150663679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barn(inVertical)">
                                      <p:cBhvr>
                                        <p:cTn id="18" dur="500"/>
                                        <p:tgtEl>
                                          <p:spTgt spid="22"/>
                                        </p:tgtEl>
                                      </p:cBhvr>
                                    </p:animEffect>
                                  </p:childTnLst>
                                </p:cTn>
                              </p:par>
                              <p:par>
                                <p:cTn id="19" presetID="16" presetClass="entr" presetSubtype="21" fill="hold"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barn(inVertical)">
                                      <p:cBhvr>
                                        <p:cTn id="21" dur="500"/>
                                        <p:tgtEl>
                                          <p:spTgt spid="28"/>
                                        </p:tgtEl>
                                      </p:cBhvr>
                                    </p:animEffect>
                                  </p:childTnLst>
                                </p:cTn>
                              </p:par>
                              <p:par>
                                <p:cTn id="22" presetID="16" presetClass="entr" presetSubtype="21" fill="hold" nodeType="with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barn(inVertical)">
                                      <p:cBhvr>
                                        <p:cTn id="24" dur="500"/>
                                        <p:tgtEl>
                                          <p:spTgt spid="32"/>
                                        </p:tgtEl>
                                      </p:cBhvr>
                                    </p:animEffect>
                                  </p:childTnLst>
                                </p:cTn>
                              </p:par>
                              <p:par>
                                <p:cTn id="25" presetID="16" presetClass="entr" presetSubtype="21"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arn(inVertical)">
                                      <p:cBhvr>
                                        <p:cTn id="27" dur="500"/>
                                        <p:tgtEl>
                                          <p:spTgt spid="35"/>
                                        </p:tgtEl>
                                      </p:cBhvr>
                                    </p:animEffect>
                                  </p:childTnLst>
                                </p:cTn>
                              </p:par>
                              <p:par>
                                <p:cTn id="28" presetID="16" presetClass="entr" presetSubtype="21" fill="hold"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barn(inVertical)">
                                      <p:cBhvr>
                                        <p:cTn id="35" dur="500"/>
                                        <p:tgtEl>
                                          <p:spTgt spid="49"/>
                                        </p:tgtEl>
                                      </p:cBhvr>
                                    </p:animEffect>
                                  </p:childTnLst>
                                </p:cTn>
                              </p:par>
                              <p:par>
                                <p:cTn id="36" presetID="16" presetClass="entr" presetSubtype="21"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animEffect transition="in" filter="barn(inVertical)">
                                      <p:cBhvr>
                                        <p:cTn id="38" dur="500"/>
                                        <p:tgtEl>
                                          <p:spTgt spid="40"/>
                                        </p:tgtEl>
                                      </p:cBhvr>
                                    </p:animEffect>
                                  </p:childTnLst>
                                </p:cTn>
                              </p:par>
                              <p:par>
                                <p:cTn id="39" presetID="16" presetClass="entr" presetSubtype="21"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barn(inVertical)">
                                      <p:cBhvr>
                                        <p:cTn id="41" dur="500"/>
                                        <p:tgtEl>
                                          <p:spTgt spid="39"/>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48"/>
                                        </p:tgtEl>
                                        <p:attrNameLst>
                                          <p:attrName>style.visibility</p:attrName>
                                        </p:attrNameLst>
                                      </p:cBhvr>
                                      <p:to>
                                        <p:strVal val="visible"/>
                                      </p:to>
                                    </p:set>
                                    <p:animEffect transition="in" filter="fade">
                                      <p:cBhvr>
                                        <p:cTn id="46" dur="1000"/>
                                        <p:tgtEl>
                                          <p:spTgt spid="48"/>
                                        </p:tgtEl>
                                      </p:cBhvr>
                                    </p:animEffect>
                                    <p:anim calcmode="lin" valueType="num">
                                      <p:cBhvr>
                                        <p:cTn id="47" dur="1000" fill="hold"/>
                                        <p:tgtEl>
                                          <p:spTgt spid="48"/>
                                        </p:tgtEl>
                                        <p:attrNameLst>
                                          <p:attrName>ppt_x</p:attrName>
                                        </p:attrNameLst>
                                      </p:cBhvr>
                                      <p:tavLst>
                                        <p:tav tm="0">
                                          <p:val>
                                            <p:strVal val="#ppt_x"/>
                                          </p:val>
                                        </p:tav>
                                        <p:tav tm="100000">
                                          <p:val>
                                            <p:strVal val="#ppt_x"/>
                                          </p:val>
                                        </p:tav>
                                      </p:tavLst>
                                    </p:anim>
                                    <p:anim calcmode="lin" valueType="num">
                                      <p:cBhvr>
                                        <p:cTn id="48" dur="1000" fill="hold"/>
                                        <p:tgtEl>
                                          <p:spTgt spid="48"/>
                                        </p:tgtEl>
                                        <p:attrNameLst>
                                          <p:attrName>ppt_y</p:attrName>
                                        </p:attrNameLst>
                                      </p:cBhvr>
                                      <p:tavLst>
                                        <p:tav tm="0">
                                          <p:val>
                                            <p:strVal val="#ppt_y+.1"/>
                                          </p:val>
                                        </p:tav>
                                        <p:tav tm="100000">
                                          <p:val>
                                            <p:strVal val="#ppt_y"/>
                                          </p:val>
                                        </p:tav>
                                      </p:tavLst>
                                    </p:anim>
                                  </p:childTnLst>
                                </p:cTn>
                              </p:par>
                              <p:par>
                                <p:cTn id="49" presetID="16" presetClass="entr" presetSubtype="21" fill="hold" nodeType="with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barn(inVertical)">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blinds(horizontal)">
                                      <p:cBhvr>
                                        <p:cTn id="56" dur="500"/>
                                        <p:tgtEl>
                                          <p:spTgt spid="43"/>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nodeType="click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barn(inVertical)">
                                      <p:cBhvr>
                                        <p:cTn id="61" dur="500"/>
                                        <p:tgtEl>
                                          <p:spTgt spid="41"/>
                                        </p:tgtEl>
                                      </p:cBhvr>
                                    </p:animEffect>
                                  </p:childTnLst>
                                </p:cTn>
                              </p:par>
                              <p:par>
                                <p:cTn id="62" presetID="16" presetClass="entr" presetSubtype="21" fill="hold" nodeType="withEffect">
                                  <p:stCondLst>
                                    <p:cond delay="0"/>
                                  </p:stCondLst>
                                  <p:childTnLst>
                                    <p:set>
                                      <p:cBhvr>
                                        <p:cTn id="63" dur="1" fill="hold">
                                          <p:stCondLst>
                                            <p:cond delay="0"/>
                                          </p:stCondLst>
                                        </p:cTn>
                                        <p:tgtEl>
                                          <p:spTgt spid="42"/>
                                        </p:tgtEl>
                                        <p:attrNameLst>
                                          <p:attrName>style.visibility</p:attrName>
                                        </p:attrNameLst>
                                      </p:cBhvr>
                                      <p:to>
                                        <p:strVal val="visible"/>
                                      </p:to>
                                    </p:set>
                                    <p:animEffect transition="in" filter="barn(inVertical)">
                                      <p:cBhvr>
                                        <p:cTn id="64" dur="500"/>
                                        <p:tgtEl>
                                          <p:spTgt spid="42"/>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50"/>
                                        </p:tgtEl>
                                        <p:attrNameLst>
                                          <p:attrName>style.visibility</p:attrName>
                                        </p:attrNameLst>
                                      </p:cBhvr>
                                      <p:to>
                                        <p:strVal val="visible"/>
                                      </p:to>
                                    </p:set>
                                    <p:animEffect transition="in" filter="barn(inVertical)">
                                      <p:cBhvr>
                                        <p:cTn id="67" dur="500"/>
                                        <p:tgtEl>
                                          <p:spTgt spid="50"/>
                                        </p:tgtEl>
                                      </p:cBhvr>
                                    </p:animEffect>
                                  </p:childTnLst>
                                </p:cTn>
                              </p:par>
                            </p:childTnLst>
                          </p:cTn>
                        </p:par>
                      </p:childTnLst>
                    </p:cTn>
                  </p:par>
                  <p:par>
                    <p:cTn id="68" fill="hold">
                      <p:stCondLst>
                        <p:cond delay="indefinite"/>
                      </p:stCondLst>
                      <p:childTnLst>
                        <p:par>
                          <p:cTn id="69" fill="hold">
                            <p:stCondLst>
                              <p:cond delay="0"/>
                            </p:stCondLst>
                            <p:childTnLst>
                              <p:par>
                                <p:cTn id="70" presetID="42" presetClass="entr" presetSubtype="0" fill="hold" grpId="0" nodeType="clickEffect">
                                  <p:stCondLst>
                                    <p:cond delay="0"/>
                                  </p:stCondLst>
                                  <p:childTnLst>
                                    <p:set>
                                      <p:cBhvr>
                                        <p:cTn id="71" dur="1" fill="hold">
                                          <p:stCondLst>
                                            <p:cond delay="0"/>
                                          </p:stCondLst>
                                        </p:cTn>
                                        <p:tgtEl>
                                          <p:spTgt spid="53"/>
                                        </p:tgtEl>
                                        <p:attrNameLst>
                                          <p:attrName>style.visibility</p:attrName>
                                        </p:attrNameLst>
                                      </p:cBhvr>
                                      <p:to>
                                        <p:strVal val="visible"/>
                                      </p:to>
                                    </p:set>
                                    <p:animEffect transition="in" filter="fade">
                                      <p:cBhvr>
                                        <p:cTn id="72" dur="1000"/>
                                        <p:tgtEl>
                                          <p:spTgt spid="53"/>
                                        </p:tgtEl>
                                      </p:cBhvr>
                                    </p:animEffect>
                                    <p:anim calcmode="lin" valueType="num">
                                      <p:cBhvr>
                                        <p:cTn id="73" dur="1000" fill="hold"/>
                                        <p:tgtEl>
                                          <p:spTgt spid="53"/>
                                        </p:tgtEl>
                                        <p:attrNameLst>
                                          <p:attrName>ppt_x</p:attrName>
                                        </p:attrNameLst>
                                      </p:cBhvr>
                                      <p:tavLst>
                                        <p:tav tm="0">
                                          <p:val>
                                            <p:strVal val="#ppt_x"/>
                                          </p:val>
                                        </p:tav>
                                        <p:tav tm="100000">
                                          <p:val>
                                            <p:strVal val="#ppt_x"/>
                                          </p:val>
                                        </p:tav>
                                      </p:tavLst>
                                    </p:anim>
                                    <p:anim calcmode="lin" valueType="num">
                                      <p:cBhvr>
                                        <p:cTn id="74"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3" presetClass="entr" presetSubtype="10" fill="hold" grpId="0" nodeType="clickEffect">
                                  <p:stCondLst>
                                    <p:cond delay="0"/>
                                  </p:stCondLst>
                                  <p:childTnLst>
                                    <p:set>
                                      <p:cBhvr>
                                        <p:cTn id="78" dur="1" fill="hold">
                                          <p:stCondLst>
                                            <p:cond delay="0"/>
                                          </p:stCondLst>
                                        </p:cTn>
                                        <p:tgtEl>
                                          <p:spTgt spid="44"/>
                                        </p:tgtEl>
                                        <p:attrNameLst>
                                          <p:attrName>style.visibility</p:attrName>
                                        </p:attrNameLst>
                                      </p:cBhvr>
                                      <p:to>
                                        <p:strVal val="visible"/>
                                      </p:to>
                                    </p:set>
                                    <p:animEffect transition="in" filter="blinds(horizontal)">
                                      <p:cBhvr>
                                        <p:cTn id="79" dur="500"/>
                                        <p:tgtEl>
                                          <p:spTgt spid="44"/>
                                        </p:tgtEl>
                                      </p:cBhvr>
                                    </p:animEffect>
                                  </p:childTnLst>
                                </p:cTn>
                              </p:par>
                              <p:par>
                                <p:cTn id="80" presetID="16" presetClass="entr" presetSubtype="21" fill="hold" nodeType="withEffect">
                                  <p:stCondLst>
                                    <p:cond delay="0"/>
                                  </p:stCondLst>
                                  <p:childTnLst>
                                    <p:set>
                                      <p:cBhvr>
                                        <p:cTn id="81" dur="1" fill="hold">
                                          <p:stCondLst>
                                            <p:cond delay="0"/>
                                          </p:stCondLst>
                                        </p:cTn>
                                        <p:tgtEl>
                                          <p:spTgt spid="57"/>
                                        </p:tgtEl>
                                        <p:attrNameLst>
                                          <p:attrName>style.visibility</p:attrName>
                                        </p:attrNameLst>
                                      </p:cBhvr>
                                      <p:to>
                                        <p:strVal val="visible"/>
                                      </p:to>
                                    </p:set>
                                    <p:animEffect transition="in" filter="barn(inVertical)">
                                      <p:cBhvr>
                                        <p:cTn id="82" dur="500"/>
                                        <p:tgtEl>
                                          <p:spTgt spid="5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45"/>
                                        </p:tgtEl>
                                        <p:attrNameLst>
                                          <p:attrName>style.visibility</p:attrName>
                                        </p:attrNameLst>
                                      </p:cBhvr>
                                      <p:to>
                                        <p:strVal val="visible"/>
                                      </p:to>
                                    </p:set>
                                    <p:animEffect transition="in" filter="barn(inVertical)">
                                      <p:cBhvr>
                                        <p:cTn id="87" dur="500"/>
                                        <p:tgtEl>
                                          <p:spTgt spid="45"/>
                                        </p:tgtEl>
                                      </p:cBhvr>
                                    </p:animEffect>
                                  </p:childTnLst>
                                </p:cTn>
                              </p:par>
                              <p:par>
                                <p:cTn id="88" presetID="16" presetClass="entr" presetSubtype="21" fill="hold" nodeType="withEffect">
                                  <p:stCondLst>
                                    <p:cond delay="0"/>
                                  </p:stCondLst>
                                  <p:childTnLst>
                                    <p:set>
                                      <p:cBhvr>
                                        <p:cTn id="89" dur="1" fill="hold">
                                          <p:stCondLst>
                                            <p:cond delay="0"/>
                                          </p:stCondLst>
                                        </p:cTn>
                                        <p:tgtEl>
                                          <p:spTgt spid="46"/>
                                        </p:tgtEl>
                                        <p:attrNameLst>
                                          <p:attrName>style.visibility</p:attrName>
                                        </p:attrNameLst>
                                      </p:cBhvr>
                                      <p:to>
                                        <p:strVal val="visible"/>
                                      </p:to>
                                    </p:set>
                                    <p:animEffect transition="in" filter="barn(inVertical)">
                                      <p:cBhvr>
                                        <p:cTn id="90" dur="500"/>
                                        <p:tgtEl>
                                          <p:spTgt spid="46"/>
                                        </p:tgtEl>
                                      </p:cBhvr>
                                    </p:animEffect>
                                  </p:childTnLst>
                                </p:cTn>
                              </p:par>
                              <p:par>
                                <p:cTn id="91" presetID="16" presetClass="entr" presetSubtype="21" fill="hold" grpId="0" nodeType="withEffect">
                                  <p:stCondLst>
                                    <p:cond delay="0"/>
                                  </p:stCondLst>
                                  <p:childTnLst>
                                    <p:set>
                                      <p:cBhvr>
                                        <p:cTn id="92" dur="1" fill="hold">
                                          <p:stCondLst>
                                            <p:cond delay="0"/>
                                          </p:stCondLst>
                                        </p:cTn>
                                        <p:tgtEl>
                                          <p:spTgt spid="52"/>
                                        </p:tgtEl>
                                        <p:attrNameLst>
                                          <p:attrName>style.visibility</p:attrName>
                                        </p:attrNameLst>
                                      </p:cBhvr>
                                      <p:to>
                                        <p:strVal val="visible"/>
                                      </p:to>
                                    </p:set>
                                    <p:animEffect transition="in" filter="barn(inVertical)">
                                      <p:cBhvr>
                                        <p:cTn id="93" dur="500"/>
                                        <p:tgtEl>
                                          <p:spTgt spid="52"/>
                                        </p:tgtEl>
                                      </p:cBhvr>
                                    </p:animEffect>
                                  </p:childTnLst>
                                </p:cTn>
                              </p:par>
                              <p:par>
                                <p:cTn id="94" presetID="16" presetClass="entr" presetSubtype="21" fill="hold" nodeType="withEffect">
                                  <p:stCondLst>
                                    <p:cond delay="0"/>
                                  </p:stCondLst>
                                  <p:childTnLst>
                                    <p:set>
                                      <p:cBhvr>
                                        <p:cTn id="95" dur="1" fill="hold">
                                          <p:stCondLst>
                                            <p:cond delay="0"/>
                                          </p:stCondLst>
                                        </p:cTn>
                                        <p:tgtEl>
                                          <p:spTgt spid="60"/>
                                        </p:tgtEl>
                                        <p:attrNameLst>
                                          <p:attrName>style.visibility</p:attrName>
                                        </p:attrNameLst>
                                      </p:cBhvr>
                                      <p:to>
                                        <p:strVal val="visible"/>
                                      </p:to>
                                    </p:set>
                                    <p:animEffect transition="in" filter="barn(inVertical)">
                                      <p:cBhvr>
                                        <p:cTn id="96" dur="500"/>
                                        <p:tgtEl>
                                          <p:spTgt spid="60"/>
                                        </p:tgtEl>
                                      </p:cBhvr>
                                    </p:animEffect>
                                  </p:childTnLst>
                                </p:cTn>
                              </p:par>
                            </p:childTnLst>
                          </p:cTn>
                        </p:par>
                      </p:childTnLst>
                    </p:cTn>
                  </p:par>
                  <p:par>
                    <p:cTn id="97" fill="hold">
                      <p:stCondLst>
                        <p:cond delay="indefinite"/>
                      </p:stCondLst>
                      <p:childTnLst>
                        <p:par>
                          <p:cTn id="98" fill="hold">
                            <p:stCondLst>
                              <p:cond delay="0"/>
                            </p:stCondLst>
                            <p:childTnLst>
                              <p:par>
                                <p:cTn id="99" presetID="42" presetClass="entr" presetSubtype="0" fill="hold" grpId="0" nodeType="clickEffect">
                                  <p:stCondLst>
                                    <p:cond delay="0"/>
                                  </p:stCondLst>
                                  <p:childTnLst>
                                    <p:set>
                                      <p:cBhvr>
                                        <p:cTn id="100" dur="1" fill="hold">
                                          <p:stCondLst>
                                            <p:cond delay="0"/>
                                          </p:stCondLst>
                                        </p:cTn>
                                        <p:tgtEl>
                                          <p:spTgt spid="55"/>
                                        </p:tgtEl>
                                        <p:attrNameLst>
                                          <p:attrName>style.visibility</p:attrName>
                                        </p:attrNameLst>
                                      </p:cBhvr>
                                      <p:to>
                                        <p:strVal val="visible"/>
                                      </p:to>
                                    </p:set>
                                    <p:animEffect transition="in" filter="fade">
                                      <p:cBhvr>
                                        <p:cTn id="101" dur="1000"/>
                                        <p:tgtEl>
                                          <p:spTgt spid="55"/>
                                        </p:tgtEl>
                                      </p:cBhvr>
                                    </p:animEffect>
                                    <p:anim calcmode="lin" valueType="num">
                                      <p:cBhvr>
                                        <p:cTn id="102" dur="1000" fill="hold"/>
                                        <p:tgtEl>
                                          <p:spTgt spid="55"/>
                                        </p:tgtEl>
                                        <p:attrNameLst>
                                          <p:attrName>ppt_x</p:attrName>
                                        </p:attrNameLst>
                                      </p:cBhvr>
                                      <p:tavLst>
                                        <p:tav tm="0">
                                          <p:val>
                                            <p:strVal val="#ppt_x"/>
                                          </p:val>
                                        </p:tav>
                                        <p:tav tm="100000">
                                          <p:val>
                                            <p:strVal val="#ppt_x"/>
                                          </p:val>
                                        </p:tav>
                                      </p:tavLst>
                                    </p:anim>
                                    <p:anim calcmode="lin" valueType="num">
                                      <p:cBhvr>
                                        <p:cTn id="103"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6" presetClass="entr" presetSubtype="16" fill="hold" grpId="0"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circle(in)">
                                      <p:cBhvr>
                                        <p:cTn id="108" dur="20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4" presetClass="entr" presetSubtype="16" fill="hold" grpId="0" nodeType="clickEffect">
                                  <p:stCondLst>
                                    <p:cond delay="0"/>
                                  </p:stCondLst>
                                  <p:childTnLst>
                                    <p:set>
                                      <p:cBhvr>
                                        <p:cTn id="112" dur="1" fill="hold">
                                          <p:stCondLst>
                                            <p:cond delay="0"/>
                                          </p:stCondLst>
                                        </p:cTn>
                                        <p:tgtEl>
                                          <p:spTgt spid="51"/>
                                        </p:tgtEl>
                                        <p:attrNameLst>
                                          <p:attrName>style.visibility</p:attrName>
                                        </p:attrNameLst>
                                      </p:cBhvr>
                                      <p:to>
                                        <p:strVal val="visible"/>
                                      </p:to>
                                    </p:set>
                                    <p:animEffect transition="in" filter="box(in)">
                                      <p:cBhvr>
                                        <p:cTn id="113" dur="500"/>
                                        <p:tgtEl>
                                          <p:spTgt spid="51"/>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30"/>
                                        </p:tgtEl>
                                        <p:attrNameLst>
                                          <p:attrName>style.visibility</p:attrName>
                                        </p:attrNameLst>
                                      </p:cBhvr>
                                      <p:to>
                                        <p:strVal val="visible"/>
                                      </p:to>
                                    </p:set>
                                    <p:animEffect transition="in" filter="barn(inVertical)">
                                      <p:cBhvr>
                                        <p:cTn id="118" dur="500"/>
                                        <p:tgtEl>
                                          <p:spTgt spid="30"/>
                                        </p:tgtEl>
                                      </p:cBhvr>
                                    </p:animEffect>
                                  </p:childTnLst>
                                </p:cTn>
                              </p:par>
                              <p:par>
                                <p:cTn id="119" presetID="16" presetClass="entr" presetSubtype="21" fill="hold" nodeType="withEffect">
                                  <p:stCondLst>
                                    <p:cond delay="0"/>
                                  </p:stCondLst>
                                  <p:childTnLst>
                                    <p:set>
                                      <p:cBhvr>
                                        <p:cTn id="120" dur="1" fill="hold">
                                          <p:stCondLst>
                                            <p:cond delay="0"/>
                                          </p:stCondLst>
                                        </p:cTn>
                                        <p:tgtEl>
                                          <p:spTgt spid="31"/>
                                        </p:tgtEl>
                                        <p:attrNameLst>
                                          <p:attrName>style.visibility</p:attrName>
                                        </p:attrNameLst>
                                      </p:cBhvr>
                                      <p:to>
                                        <p:strVal val="visible"/>
                                      </p:to>
                                    </p:set>
                                    <p:animEffect transition="in" filter="barn(inVertical)">
                                      <p:cBhvr>
                                        <p:cTn id="121" dur="500"/>
                                        <p:tgtEl>
                                          <p:spTgt spid="31"/>
                                        </p:tgtEl>
                                      </p:cBhvr>
                                    </p:animEffect>
                                  </p:childTnLst>
                                </p:cTn>
                              </p:par>
                              <p:par>
                                <p:cTn id="122" presetID="16" presetClass="entr" presetSubtype="21" fill="hold" grpId="0" nodeType="withEffect">
                                  <p:stCondLst>
                                    <p:cond delay="0"/>
                                  </p:stCondLst>
                                  <p:childTnLst>
                                    <p:set>
                                      <p:cBhvr>
                                        <p:cTn id="123" dur="1" fill="hold">
                                          <p:stCondLst>
                                            <p:cond delay="0"/>
                                          </p:stCondLst>
                                        </p:cTn>
                                        <p:tgtEl>
                                          <p:spTgt spid="33"/>
                                        </p:tgtEl>
                                        <p:attrNameLst>
                                          <p:attrName>style.visibility</p:attrName>
                                        </p:attrNameLst>
                                      </p:cBhvr>
                                      <p:to>
                                        <p:strVal val="visible"/>
                                      </p:to>
                                    </p:set>
                                    <p:animEffect transition="in" filter="barn(inVertical)">
                                      <p:cBhvr>
                                        <p:cTn id="124" dur="500"/>
                                        <p:tgtEl>
                                          <p:spTgt spid="33"/>
                                        </p:tgtEl>
                                      </p:cBhvr>
                                    </p:animEffect>
                                  </p:childTnLst>
                                </p:cTn>
                              </p:par>
                            </p:childTnLst>
                          </p:cTn>
                        </p:par>
                      </p:childTnLst>
                    </p:cTn>
                  </p:par>
                  <p:par>
                    <p:cTn id="125" fill="hold">
                      <p:stCondLst>
                        <p:cond delay="indefinite"/>
                      </p:stCondLst>
                      <p:childTnLst>
                        <p:par>
                          <p:cTn id="126" fill="hold">
                            <p:stCondLst>
                              <p:cond delay="0"/>
                            </p:stCondLst>
                            <p:childTnLst>
                              <p:par>
                                <p:cTn id="127" presetID="42" presetClass="entr" presetSubtype="0" fill="hold" grpId="0" nodeType="clickEffect">
                                  <p:stCondLst>
                                    <p:cond delay="0"/>
                                  </p:stCondLst>
                                  <p:childTnLst>
                                    <p:set>
                                      <p:cBhvr>
                                        <p:cTn id="128" dur="1" fill="hold">
                                          <p:stCondLst>
                                            <p:cond delay="0"/>
                                          </p:stCondLst>
                                        </p:cTn>
                                        <p:tgtEl>
                                          <p:spTgt spid="34"/>
                                        </p:tgtEl>
                                        <p:attrNameLst>
                                          <p:attrName>style.visibility</p:attrName>
                                        </p:attrNameLst>
                                      </p:cBhvr>
                                      <p:to>
                                        <p:strVal val="visible"/>
                                      </p:to>
                                    </p:set>
                                    <p:animEffect transition="in" filter="fade">
                                      <p:cBhvr>
                                        <p:cTn id="129" dur="1000"/>
                                        <p:tgtEl>
                                          <p:spTgt spid="34"/>
                                        </p:tgtEl>
                                      </p:cBhvr>
                                    </p:animEffect>
                                    <p:anim calcmode="lin" valueType="num">
                                      <p:cBhvr>
                                        <p:cTn id="130" dur="1000" fill="hold"/>
                                        <p:tgtEl>
                                          <p:spTgt spid="34"/>
                                        </p:tgtEl>
                                        <p:attrNameLst>
                                          <p:attrName>ppt_x</p:attrName>
                                        </p:attrNameLst>
                                      </p:cBhvr>
                                      <p:tavLst>
                                        <p:tav tm="0">
                                          <p:val>
                                            <p:strVal val="#ppt_x"/>
                                          </p:val>
                                        </p:tav>
                                        <p:tav tm="100000">
                                          <p:val>
                                            <p:strVal val="#ppt_x"/>
                                          </p:val>
                                        </p:tav>
                                      </p:tavLst>
                                    </p:anim>
                                    <p:anim calcmode="lin" valueType="num">
                                      <p:cBhvr>
                                        <p:cTn id="131" dur="1000" fill="hold"/>
                                        <p:tgtEl>
                                          <p:spTgt spid="34"/>
                                        </p:tgtEl>
                                        <p:attrNameLst>
                                          <p:attrName>ppt_y</p:attrName>
                                        </p:attrNameLst>
                                      </p:cBhvr>
                                      <p:tavLst>
                                        <p:tav tm="0">
                                          <p:val>
                                            <p:strVal val="#ppt_y+.1"/>
                                          </p:val>
                                        </p:tav>
                                        <p:tav tm="100000">
                                          <p:val>
                                            <p:strVal val="#ppt_y"/>
                                          </p:val>
                                        </p:tav>
                                      </p:tavLst>
                                    </p:anim>
                                  </p:childTnLst>
                                </p:cTn>
                              </p:par>
                              <p:par>
                                <p:cTn id="132" presetID="16" presetClass="entr" presetSubtype="21" fill="hold" nodeType="withEffect">
                                  <p:stCondLst>
                                    <p:cond delay="0"/>
                                  </p:stCondLst>
                                  <p:childTnLst>
                                    <p:set>
                                      <p:cBhvr>
                                        <p:cTn id="133" dur="1" fill="hold">
                                          <p:stCondLst>
                                            <p:cond delay="0"/>
                                          </p:stCondLst>
                                        </p:cTn>
                                        <p:tgtEl>
                                          <p:spTgt spid="36"/>
                                        </p:tgtEl>
                                        <p:attrNameLst>
                                          <p:attrName>style.visibility</p:attrName>
                                        </p:attrNameLst>
                                      </p:cBhvr>
                                      <p:to>
                                        <p:strVal val="visible"/>
                                      </p:to>
                                    </p:set>
                                    <p:animEffect transition="in" filter="barn(inVertical)">
                                      <p:cBhvr>
                                        <p:cTn id="134" dur="500"/>
                                        <p:tgtEl>
                                          <p:spTgt spid="36"/>
                                        </p:tgtEl>
                                      </p:cBhvr>
                                    </p:animEffect>
                                  </p:childTnLst>
                                </p:cTn>
                              </p:par>
                              <p:par>
                                <p:cTn id="135" presetID="16" presetClass="entr" presetSubtype="21" fill="hold" nodeType="withEffect">
                                  <p:stCondLst>
                                    <p:cond delay="0"/>
                                  </p:stCondLst>
                                  <p:childTnLst>
                                    <p:set>
                                      <p:cBhvr>
                                        <p:cTn id="136" dur="1" fill="hold">
                                          <p:stCondLst>
                                            <p:cond delay="0"/>
                                          </p:stCondLst>
                                        </p:cTn>
                                        <p:tgtEl>
                                          <p:spTgt spid="38"/>
                                        </p:tgtEl>
                                        <p:attrNameLst>
                                          <p:attrName>style.visibility</p:attrName>
                                        </p:attrNameLst>
                                      </p:cBhvr>
                                      <p:to>
                                        <p:strVal val="visible"/>
                                      </p:to>
                                    </p:set>
                                    <p:animEffect transition="in" filter="barn(inVertical)">
                                      <p:cBhvr>
                                        <p:cTn id="137" dur="500"/>
                                        <p:tgtEl>
                                          <p:spTgt spid="38"/>
                                        </p:tgtEl>
                                      </p:cBhvr>
                                    </p:animEffect>
                                  </p:childTnLst>
                                </p:cTn>
                              </p:par>
                            </p:childTnLst>
                          </p:cTn>
                        </p:par>
                      </p:childTnLst>
                    </p:cTn>
                  </p:par>
                  <p:par>
                    <p:cTn id="138" fill="hold">
                      <p:stCondLst>
                        <p:cond delay="indefinite"/>
                      </p:stCondLst>
                      <p:childTnLst>
                        <p:par>
                          <p:cTn id="139" fill="hold">
                            <p:stCondLst>
                              <p:cond delay="0"/>
                            </p:stCondLst>
                            <p:childTnLst>
                              <p:par>
                                <p:cTn id="140" presetID="3" presetClass="entr" presetSubtype="10" fill="hold" grpId="0" nodeType="clickEffect">
                                  <p:stCondLst>
                                    <p:cond delay="0"/>
                                  </p:stCondLst>
                                  <p:childTnLst>
                                    <p:set>
                                      <p:cBhvr>
                                        <p:cTn id="141" dur="1" fill="hold">
                                          <p:stCondLst>
                                            <p:cond delay="0"/>
                                          </p:stCondLst>
                                        </p:cTn>
                                        <p:tgtEl>
                                          <p:spTgt spid="54"/>
                                        </p:tgtEl>
                                        <p:attrNameLst>
                                          <p:attrName>style.visibility</p:attrName>
                                        </p:attrNameLst>
                                      </p:cBhvr>
                                      <p:to>
                                        <p:strVal val="visible"/>
                                      </p:to>
                                    </p:set>
                                    <p:animEffect transition="in" filter="blinds(horizontal)">
                                      <p:cBhvr>
                                        <p:cTn id="142"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49" grpId="0"/>
      <p:bldP spid="50" grpId="0"/>
      <p:bldP spid="52" grpId="0"/>
      <p:bldP spid="48" grpId="0" animBg="1"/>
      <p:bldP spid="53" grpId="0" animBg="1"/>
      <p:bldP spid="55" grpId="0" animBg="1"/>
      <p:bldP spid="33" grpId="0"/>
      <p:bldP spid="34" grpId="0" animBg="1"/>
      <p:bldP spid="43" grpId="0"/>
      <p:bldP spid="44" grpId="0"/>
      <p:bldP spid="47" grpId="0"/>
      <p:bldP spid="51" grpId="0"/>
      <p:bldP spid="5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14"/>
          <p:cNvSpPr txBox="1"/>
          <p:nvPr/>
        </p:nvSpPr>
        <p:spPr>
          <a:xfrm>
            <a:off x="187457" y="512505"/>
            <a:ext cx="3664107" cy="584775"/>
          </a:xfrm>
          <a:prstGeom prst="rect">
            <a:avLst/>
          </a:prstGeom>
          <a:solidFill>
            <a:srgbClr val="FFFF00"/>
          </a:solidFill>
        </p:spPr>
        <p:txBody>
          <a:bodyPr wrap="square">
            <a:spAutoFit/>
          </a:bodyPr>
          <a:lstStyle/>
          <a:p>
            <a:pPr>
              <a:defRPr/>
            </a:pPr>
            <a:r>
              <a:rPr lang="en-US" altLang="zh-CN" sz="3200" b="1" spc="300" dirty="0" smtClean="0">
                <a:solidFill>
                  <a:srgbClr val="333399"/>
                </a:solidFill>
                <a:latin typeface="Times New Roman" pitchFamily="18" charset="0"/>
                <a:ea typeface="方正综艺简体" panose="02010601030101010101" pitchFamily="2" charset="-122"/>
                <a:cs typeface="Times New Roman" pitchFamily="18" charset="0"/>
              </a:rPr>
              <a:t>I</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Khám</a:t>
            </a:r>
            <a:r>
              <a:rPr lang="en-US" altLang="zh-CN" sz="3200" b="1" spc="300" dirty="0">
                <a:solidFill>
                  <a:srgbClr val="333399"/>
                </a:solidFill>
                <a:latin typeface="Times New Roman" pitchFamily="18" charset="0"/>
                <a:ea typeface="方正综艺简体" panose="02010601030101010101" pitchFamily="2" charset="-122"/>
                <a:cs typeface="Times New Roman" pitchFamily="18" charset="0"/>
              </a:rPr>
              <a:t> </a:t>
            </a:r>
            <a:r>
              <a:rPr lang="en-US" altLang="zh-CN" sz="3200" b="1" spc="300" dirty="0" err="1">
                <a:solidFill>
                  <a:srgbClr val="333399"/>
                </a:solidFill>
                <a:latin typeface="Times New Roman" pitchFamily="18" charset="0"/>
                <a:ea typeface="方正综艺简体" panose="02010601030101010101" pitchFamily="2" charset="-122"/>
                <a:cs typeface="Times New Roman" pitchFamily="18" charset="0"/>
              </a:rPr>
              <a:t>phá</a:t>
            </a:r>
            <a:endParaRPr lang="zh-CN" altLang="en-US" sz="3200" b="1" spc="300" dirty="0">
              <a:solidFill>
                <a:srgbClr val="333399"/>
              </a:solidFill>
              <a:latin typeface="Times New Roman" pitchFamily="18" charset="0"/>
              <a:ea typeface="方正综艺简体" panose="02010601030101010101" pitchFamily="2" charset="-122"/>
              <a:cs typeface="Times New Roman" pitchFamily="18" charset="0"/>
            </a:endParaRPr>
          </a:p>
        </p:txBody>
      </p:sp>
      <p:sp>
        <p:nvSpPr>
          <p:cNvPr id="7" name="五角星 4"/>
          <p:cNvSpPr/>
          <p:nvPr/>
        </p:nvSpPr>
        <p:spPr>
          <a:xfrm rot="19903756">
            <a:off x="18150" y="5614702"/>
            <a:ext cx="1055387" cy="1056365"/>
          </a:xfrm>
          <a:prstGeom prst="star5">
            <a:avLst>
              <a:gd name="adj" fmla="val 23926"/>
              <a:gd name="hf" fmla="val 105146"/>
              <a:gd name="vf" fmla="val 110557"/>
            </a:avLst>
          </a:prstGeom>
          <a:blipFill dpi="0" rotWithShape="1">
            <a:blip r:embed="rId2">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sp>
        <p:nvSpPr>
          <p:cNvPr id="8" name="五角星 5"/>
          <p:cNvSpPr/>
          <p:nvPr/>
        </p:nvSpPr>
        <p:spPr>
          <a:xfrm rot="21380687">
            <a:off x="10851805" y="181321"/>
            <a:ext cx="1130892" cy="803953"/>
          </a:xfrm>
          <a:prstGeom prst="star5">
            <a:avLst>
              <a:gd name="adj" fmla="val 23926"/>
              <a:gd name="hf" fmla="val 105146"/>
              <a:gd name="vf" fmla="val 110557"/>
            </a:avLst>
          </a:prstGeom>
          <a:blipFill dpi="0" rotWithShape="1">
            <a:blip r:embed="rId3">
              <a:extLst>
                <a:ext uri="{28A0092B-C50C-407E-A947-70E740481C1C}">
                  <a14:useLocalDpi xmlns:a14="http://schemas.microsoft.com/office/drawing/2010/main" val="0"/>
                </a:ext>
              </a:extLst>
            </a:blip>
            <a:srcRect/>
            <a:stretch>
              <a:fillRect/>
            </a:stretch>
          </a:blipFill>
          <a:ln w="28575">
            <a:solidFill>
              <a:srgbClr val="804D22"/>
            </a:solidFill>
          </a:ln>
        </p:spPr>
        <p:style>
          <a:lnRef idx="2">
            <a:schemeClr val="accent1">
              <a:shade val="50000"/>
            </a:schemeClr>
          </a:lnRef>
          <a:fillRef idx="1">
            <a:schemeClr val="accent1"/>
          </a:fillRef>
          <a:effectRef idx="0">
            <a:schemeClr val="accent1"/>
          </a:effectRef>
          <a:fontRef idx="minor">
            <a:schemeClr val="lt1"/>
          </a:fontRef>
        </p:style>
        <p:txBody>
          <a:bodyPr lIns="91355" tIns="45678" rIns="91355" bIns="45678" rtlCol="0" anchor="ctr"/>
          <a:lstStyle/>
          <a:p>
            <a:pPr algn="ctr" defTabSz="1218072"/>
            <a:endParaRPr lang="zh-CN" altLang="en-US" sz="2398" dirty="0">
              <a:solidFill>
                <a:prstClr val="white"/>
              </a:solidFill>
            </a:endParaRPr>
          </a:p>
        </p:txBody>
      </p:sp>
      <p:cxnSp>
        <p:nvCxnSpPr>
          <p:cNvPr id="5" name="Straight Connector 4"/>
          <p:cNvCxnSpPr/>
          <p:nvPr/>
        </p:nvCxnSpPr>
        <p:spPr bwMode="auto">
          <a:xfrm>
            <a:off x="6317673" y="146090"/>
            <a:ext cx="0" cy="6420965"/>
          </a:xfrm>
          <a:prstGeom prst="line">
            <a:avLst/>
          </a:prstGeom>
          <a:noFill/>
          <a:ln w="9525" cap="flat" cmpd="sng" algn="ctr">
            <a:solidFill>
              <a:srgbClr val="000000"/>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12" name="TextBox 11"/>
          <p:cNvSpPr txBox="1"/>
          <p:nvPr/>
        </p:nvSpPr>
        <p:spPr>
          <a:xfrm>
            <a:off x="152391" y="1136063"/>
            <a:ext cx="5195456" cy="523220"/>
          </a:xfrm>
          <a:prstGeom prst="rect">
            <a:avLst/>
          </a:prstGeom>
          <a:noFill/>
        </p:spPr>
        <p:txBody>
          <a:bodyPr wrap="square" rtlCol="0">
            <a:spAutoFit/>
          </a:bodyPr>
          <a:lstStyle/>
          <a:p>
            <a:r>
              <a:rPr lang="en-US" sz="2800" b="1" dirty="0" smtClean="0">
                <a:solidFill>
                  <a:srgbClr val="333399"/>
                </a:solidFill>
                <a:latin typeface="Times New Roman" pitchFamily="18" charset="0"/>
                <a:cs typeface="Times New Roman" pitchFamily="18" charset="0"/>
              </a:rPr>
              <a:t>1.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và</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biểu</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hiện</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của</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tự</a:t>
            </a:r>
            <a:r>
              <a:rPr lang="en-US" sz="2800" b="1" dirty="0" smtClean="0">
                <a:solidFill>
                  <a:srgbClr val="333399"/>
                </a:solidFill>
                <a:latin typeface="Times New Roman" pitchFamily="18" charset="0"/>
                <a:cs typeface="Times New Roman" pitchFamily="18" charset="0"/>
              </a:rPr>
              <a:t> </a:t>
            </a:r>
            <a:r>
              <a:rPr lang="en-US" sz="2800" b="1" dirty="0" err="1" smtClean="0">
                <a:solidFill>
                  <a:srgbClr val="333399"/>
                </a:solidFill>
                <a:latin typeface="Times New Roman" pitchFamily="18" charset="0"/>
                <a:cs typeface="Times New Roman" pitchFamily="18" charset="0"/>
              </a:rPr>
              <a:t>lập</a:t>
            </a:r>
            <a:endParaRPr lang="en-US" sz="2800" b="1" dirty="0">
              <a:solidFill>
                <a:srgbClr val="333399"/>
              </a:solidFill>
              <a:latin typeface="Times New Roman" pitchFamily="18" charset="0"/>
              <a:cs typeface="Times New Roman" pitchFamily="18" charset="0"/>
            </a:endParaRPr>
          </a:p>
        </p:txBody>
      </p:sp>
      <p:sp>
        <p:nvSpPr>
          <p:cNvPr id="13" name="TextBox 12"/>
          <p:cNvSpPr txBox="1"/>
          <p:nvPr/>
        </p:nvSpPr>
        <p:spPr>
          <a:xfrm>
            <a:off x="387927" y="1704100"/>
            <a:ext cx="4738255" cy="523220"/>
          </a:xfrm>
          <a:prstGeom prst="rect">
            <a:avLst/>
          </a:prstGeom>
          <a:noFill/>
        </p:spPr>
        <p:txBody>
          <a:bodyPr wrap="square" rtlCol="0">
            <a:spAutoFit/>
          </a:bodyPr>
          <a:lstStyle/>
          <a:p>
            <a:r>
              <a:rPr lang="en-US" sz="2800" dirty="0">
                <a:solidFill>
                  <a:srgbClr val="000000"/>
                </a:solidFill>
                <a:latin typeface="Times New Roman" pitchFamily="18" charset="0"/>
                <a:cs typeface="Times New Roman" pitchFamily="18" charset="0"/>
              </a:rPr>
              <a:t>*</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Thế</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nào</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là</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tự</a:t>
            </a:r>
            <a:r>
              <a:rPr lang="en-US" sz="2800" dirty="0" smtClean="0">
                <a:solidFill>
                  <a:srgbClr val="000000"/>
                </a:solidFill>
                <a:latin typeface="Times New Roman" pitchFamily="18" charset="0"/>
                <a:cs typeface="Times New Roman" pitchFamily="18" charset="0"/>
              </a:rPr>
              <a:t> </a:t>
            </a:r>
            <a:r>
              <a:rPr lang="en-US" sz="2800" dirty="0" err="1" smtClean="0">
                <a:solidFill>
                  <a:srgbClr val="000000"/>
                </a:solidFill>
                <a:latin typeface="Times New Roman" pitchFamily="18" charset="0"/>
                <a:cs typeface="Times New Roman" pitchFamily="18" charset="0"/>
              </a:rPr>
              <a:t>lập</a:t>
            </a:r>
            <a:r>
              <a:rPr lang="en-US" sz="2800" dirty="0" smtClean="0">
                <a:solidFill>
                  <a:srgbClr val="000000"/>
                </a:solidFill>
                <a:latin typeface="Times New Roman" pitchFamily="18" charset="0"/>
                <a:cs typeface="Times New Roman" pitchFamily="18" charset="0"/>
              </a:rPr>
              <a:t>?</a:t>
            </a:r>
            <a:endParaRPr lang="en-US" sz="28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1469" y="5735781"/>
            <a:ext cx="2720542" cy="1122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539344" y="1138433"/>
            <a:ext cx="4627419" cy="954107"/>
          </a:xfrm>
          <a:prstGeom prst="rect">
            <a:avLst/>
          </a:prstGeom>
          <a:solidFill>
            <a:schemeClr val="accent5">
              <a:lumMod val="90000"/>
            </a:schemeClr>
          </a:solidFill>
        </p:spPr>
        <p:txBody>
          <a:bodyPr wrap="square">
            <a:spAutoFit/>
          </a:bodyPr>
          <a:lstStyle/>
          <a:p>
            <a:r>
              <a:rPr lang="nl-NL" sz="2800" i="1" dirty="0" smtClean="0">
                <a:solidFill>
                  <a:srgbClr val="000000"/>
                </a:solidFill>
                <a:latin typeface="Times New Roman"/>
                <a:ea typeface="Times New Roman"/>
              </a:rPr>
              <a:t>? Từ </a:t>
            </a:r>
            <a:r>
              <a:rPr lang="nl-NL" sz="2800" i="1" dirty="0">
                <a:solidFill>
                  <a:srgbClr val="000000"/>
                </a:solidFill>
                <a:latin typeface="Times New Roman"/>
                <a:ea typeface="Times New Roman"/>
              </a:rPr>
              <a:t>câu chuyện về Bác Hồ em hiểu thế nào là tự lập?</a:t>
            </a:r>
            <a:endParaRPr lang="en-US" sz="2800" dirty="0"/>
          </a:p>
        </p:txBody>
      </p:sp>
      <p:sp>
        <p:nvSpPr>
          <p:cNvPr id="17" name="Text Box 6"/>
          <p:cNvSpPr txBox="1">
            <a:spLocks noChangeArrowheads="1"/>
          </p:cNvSpPr>
          <p:nvPr/>
        </p:nvSpPr>
        <p:spPr bwMode="auto">
          <a:xfrm>
            <a:off x="7231826" y="2318974"/>
            <a:ext cx="4031922" cy="2677656"/>
          </a:xfrm>
          <a:prstGeom prst="rect">
            <a:avLst/>
          </a:prstGeom>
          <a:solidFill>
            <a:schemeClr val="accent5">
              <a:lumMod val="90000"/>
            </a:schemeClr>
          </a:solidFill>
          <a:ln>
            <a:noFill/>
          </a:ln>
          <a:effectLst/>
          <a:extLst/>
        </p:spPr>
        <p:txBody>
          <a:bodyPr wrap="square">
            <a:spAutoFit/>
          </a:bodyPr>
          <a:lstStyle>
            <a:lvl1pPr marL="342900" indent="-342900" eaLnBrk="0" hangingPunct="0">
              <a:defRPr sz="3200">
                <a:solidFill>
                  <a:schemeClr val="tx1"/>
                </a:solidFill>
                <a:latin typeface="Arial" panose="020B0604020202020204" pitchFamily="34" charset="0"/>
              </a:defRPr>
            </a:lvl1pPr>
            <a:lvl2pPr eaLnBrk="0" hangingPunct="0">
              <a:defRPr sz="3200">
                <a:solidFill>
                  <a:schemeClr val="tx1"/>
                </a:solidFill>
                <a:latin typeface="Arial" panose="020B0604020202020204" pitchFamily="34" charset="0"/>
              </a:defRPr>
            </a:lvl2pPr>
            <a:lvl3pPr marL="1143000" indent="-228600" eaLnBrk="0" hangingPunct="0">
              <a:defRPr sz="3200">
                <a:solidFill>
                  <a:schemeClr val="tx1"/>
                </a:solidFill>
                <a:latin typeface="Arial" panose="020B0604020202020204" pitchFamily="34" charset="0"/>
              </a:defRPr>
            </a:lvl3pPr>
            <a:lvl4pPr marL="1600200" indent="-228600" eaLnBrk="0" hangingPunct="0">
              <a:defRPr sz="3200">
                <a:solidFill>
                  <a:schemeClr val="tx1"/>
                </a:solidFill>
                <a:latin typeface="Arial" panose="020B0604020202020204" pitchFamily="34" charset="0"/>
              </a:defRPr>
            </a:lvl4pPr>
            <a:lvl5pPr marL="2057400" indent="-228600" eaLnBrk="0" hangingPunct="0">
              <a:defRPr sz="3200">
                <a:solidFill>
                  <a:schemeClr val="tx1"/>
                </a:solidFill>
                <a:latin typeface="Arial" panose="020B0604020202020204" pitchFamily="34" charset="0"/>
              </a:defRPr>
            </a:lvl5pPr>
            <a:lvl6pPr marL="25146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6pPr>
            <a:lvl7pPr marL="29718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7pPr>
            <a:lvl8pPr marL="34290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8pPr>
            <a:lvl9pPr marL="3886200" indent="-228600" eaLnBrk="0" fontAlgn="base" hangingPunct="0">
              <a:spcBef>
                <a:spcPct val="50000"/>
              </a:spcBef>
              <a:spcAft>
                <a:spcPct val="0"/>
              </a:spcAft>
              <a:buFont typeface="Wingdings" panose="05000000000000000000" pitchFamily="2" charset="2"/>
              <a:defRPr sz="3200">
                <a:solidFill>
                  <a:schemeClr val="tx1"/>
                </a:solidFill>
                <a:latin typeface="Arial" panose="020B0604020202020204" pitchFamily="34" charset="0"/>
              </a:defRPr>
            </a:lvl9pPr>
          </a:lstStyle>
          <a:p>
            <a:pPr marL="0" lvl="1" algn="ctr" eaLnBrk="1" fontAlgn="base" hangingPunct="1">
              <a:spcBef>
                <a:spcPct val="20000"/>
              </a:spcBef>
              <a:spcAft>
                <a:spcPct val="0"/>
              </a:spcAft>
              <a:buFont typeface="Wingdings" panose="05000000000000000000" pitchFamily="2" charset="2"/>
              <a:buNone/>
              <a:defRPr/>
            </a:pP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Tự</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lập</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là</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tự</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làm</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lấy</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tự</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giải</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quyết</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công</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việc</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của</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mình</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tự</a:t>
            </a:r>
            <a:r>
              <a:rPr lang="en-US" altLang="en-US" sz="2400" b="1" i="1" kern="0" dirty="0" smtClean="0">
                <a:solidFill>
                  <a:srgbClr val="FF0000"/>
                </a:solidFill>
                <a:latin typeface="Times New Roman" panose="02020603050405020304" pitchFamily="18" charset="0"/>
                <a:cs typeface="Times New Roman" panose="02020603050405020304" pitchFamily="18" charset="0"/>
              </a:rPr>
              <a:t> lo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liệu</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tạo</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dựng</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cho</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cuộc</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sống</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của</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mình</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không</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trông</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chờ</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dựa</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dẫm</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phụ</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thuộc</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vào</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người</a:t>
            </a:r>
            <a:r>
              <a:rPr lang="en-US" altLang="en-US" sz="2400" b="1" i="1" kern="0" dirty="0" smtClean="0">
                <a:solidFill>
                  <a:srgbClr val="FF0000"/>
                </a:solidFill>
                <a:latin typeface="Times New Roman" panose="02020603050405020304" pitchFamily="18" charset="0"/>
                <a:cs typeface="Times New Roman" panose="02020603050405020304" pitchFamily="18" charset="0"/>
              </a:rPr>
              <a:t> </a:t>
            </a:r>
            <a:r>
              <a:rPr lang="en-US" altLang="en-US" sz="2400" b="1" i="1" kern="0" dirty="0" err="1" smtClean="0">
                <a:solidFill>
                  <a:srgbClr val="FF0000"/>
                </a:solidFill>
                <a:latin typeface="Times New Roman" panose="02020603050405020304" pitchFamily="18" charset="0"/>
                <a:cs typeface="Times New Roman" panose="02020603050405020304" pitchFamily="18" charset="0"/>
              </a:rPr>
              <a:t>khác</a:t>
            </a:r>
            <a:r>
              <a:rPr lang="en-US" altLang="en-US" sz="2400" b="1" i="1" kern="0" dirty="0" smtClean="0">
                <a:solidFill>
                  <a:srgbClr val="FF0000"/>
                </a:solidFill>
                <a:latin typeface="Times New Roman" panose="02020603050405020304" pitchFamily="18" charset="0"/>
                <a:cs typeface="Times New Roman" panose="02020603050405020304" pitchFamily="18" charset="0"/>
              </a:rPr>
              <a:t>.</a:t>
            </a:r>
          </a:p>
          <a:p>
            <a:pPr algn="ctr" eaLnBrk="1" fontAlgn="base" hangingPunct="1">
              <a:spcBef>
                <a:spcPct val="0"/>
              </a:spcBef>
              <a:spcAft>
                <a:spcPct val="0"/>
              </a:spcAft>
              <a:defRPr/>
            </a:pPr>
            <a:endParaRPr lang="en-US" altLang="en-US" sz="2400" b="1" kern="0" dirty="0" smtClean="0">
              <a:solidFill>
                <a:srgbClr val="000000"/>
              </a:solidFill>
            </a:endParaRPr>
          </a:p>
        </p:txBody>
      </p:sp>
      <p:sp>
        <p:nvSpPr>
          <p:cNvPr id="2" name="TextBox 1"/>
          <p:cNvSpPr txBox="1"/>
          <p:nvPr/>
        </p:nvSpPr>
        <p:spPr>
          <a:xfrm>
            <a:off x="6755654" y="5133841"/>
            <a:ext cx="4844406" cy="587853"/>
          </a:xfrm>
          <a:prstGeom prst="rect">
            <a:avLst/>
          </a:prstGeom>
          <a:solidFill>
            <a:srgbClr val="92D050"/>
          </a:solidFill>
        </p:spPr>
        <p:txBody>
          <a:bodyPr wrap="square" rtlCol="0">
            <a:spAutoFit/>
          </a:bodyPr>
          <a:lstStyle/>
          <a:p>
            <a:pPr>
              <a:lnSpc>
                <a:spcPct val="115000"/>
              </a:lnSpc>
              <a:spcAft>
                <a:spcPts val="1000"/>
              </a:spcAft>
            </a:pPr>
            <a:r>
              <a:rPr lang="nl-NL" sz="2800" i="1" dirty="0">
                <a:solidFill>
                  <a:srgbClr val="000000"/>
                </a:solidFill>
                <a:latin typeface="Times New Roman"/>
                <a:ea typeface="Times New Roman"/>
                <a:cs typeface="Times New Roman"/>
              </a:rPr>
              <a:t>? Em hãy lấy ví dụ về tự lập?</a:t>
            </a:r>
            <a:endParaRPr lang="en-US" sz="2800" dirty="0">
              <a:effectLst/>
              <a:latin typeface="Calibri"/>
              <a:ea typeface="Calibri"/>
              <a:cs typeface="Times New Roman"/>
            </a:endParaRPr>
          </a:p>
        </p:txBody>
      </p:sp>
    </p:spTree>
    <p:extLst>
      <p:ext uri="{BB962C8B-B14F-4D97-AF65-F5344CB8AC3E}">
        <p14:creationId xmlns:p14="http://schemas.microsoft.com/office/powerpoint/2010/main" val="3890004014"/>
      </p:ext>
    </p:extLst>
  </p:cSld>
  <p:clrMapOvr>
    <a:masterClrMapping/>
  </p:clrMapOvr>
  <p:transition>
    <p:pull/>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8" presetClass="emph" presetSubtype="0" repeatCount="2000" fill="hold" grpId="1" nodeType="withEffect">
                                  <p:stCondLst>
                                    <p:cond delay="0"/>
                                  </p:stCondLst>
                                  <p:childTnLst>
                                    <p:animRot by="21600000">
                                      <p:cBhvr>
                                        <p:cTn id="14" dur="3500" fill="hold"/>
                                        <p:tgtEl>
                                          <p:spTgt spid="7"/>
                                        </p:tgtEl>
                                        <p:attrNameLst>
                                          <p:attrName>r</p:attrName>
                                        </p:attrNameLst>
                                      </p:cBhvr>
                                    </p:animRot>
                                  </p:childTnLst>
                                </p:cTn>
                              </p:par>
                              <p:par>
                                <p:cTn id="15" presetID="6" presetClass="emph" presetSubtype="0" repeatCount="2000" autoRev="1" fill="hold" grpId="1" nodeType="withEffect">
                                  <p:stCondLst>
                                    <p:cond delay="0"/>
                                  </p:stCondLst>
                                  <p:childTnLst>
                                    <p:animScale>
                                      <p:cBhvr>
                                        <p:cTn id="16" dur="2000" fill="hold"/>
                                        <p:tgtEl>
                                          <p:spTgt spid="8"/>
                                        </p:tgtEl>
                                      </p:cBhvr>
                                      <p:by x="150000" y="150000"/>
                                    </p:animScale>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ppt_x"/>
                                          </p:val>
                                        </p:tav>
                                        <p:tav tm="100000">
                                          <p:val>
                                            <p:strVal val="#ppt_x"/>
                                          </p:val>
                                        </p:tav>
                                      </p:tavLst>
                                    </p:anim>
                                    <p:anim calcmode="lin" valueType="num">
                                      <p:cBhvr additive="base">
                                        <p:cTn id="29"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3"/>
                                        </p:tgtEl>
                                      </p:cBhvr>
                                    </p:animEffect>
                                    <p:set>
                                      <p:cBhvr>
                                        <p:cTn id="34" dur="1" fill="hold">
                                          <p:stCondLst>
                                            <p:cond delay="499"/>
                                          </p:stCondLst>
                                        </p:cTn>
                                        <p:tgtEl>
                                          <p:spTgt spid="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1" nodeType="clickEffect">
                                  <p:stCondLst>
                                    <p:cond delay="0"/>
                                  </p:stCondLst>
                                  <p:childTnLst>
                                    <p:animEffect transition="out" filter="fade">
                                      <p:cBhvr>
                                        <p:cTn id="38" dur="500"/>
                                        <p:tgtEl>
                                          <p:spTgt spid="17"/>
                                        </p:tgtEl>
                                      </p:cBhvr>
                                    </p:animEffect>
                                    <p:set>
                                      <p:cBhvr>
                                        <p:cTn id="39" dur="1" fill="hold">
                                          <p:stCondLst>
                                            <p:cond delay="499"/>
                                          </p:stCondLst>
                                        </p:cTn>
                                        <p:tgtEl>
                                          <p:spTgt spid="17"/>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animEffect transition="in" filter="barn(inVertical)">
                                      <p:cBhvr>
                                        <p:cTn id="4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8" grpId="0" animBg="1"/>
      <p:bldP spid="8" grpId="1" animBg="1"/>
      <p:bldP spid="3" grpId="0" animBg="1"/>
      <p:bldP spid="3" grpId="1" animBg="1"/>
      <p:bldP spid="17" grpId="0" animBg="1"/>
      <p:bldP spid="17" grpId="1" animBg="1"/>
      <p:bldP spid="2" grpId="0" animBg="1"/>
    </p:bldLst>
  </p:timing>
</p:sld>
</file>

<file path=ppt/theme/theme1.xml><?xml version="1.0" encoding="utf-8"?>
<a:theme xmlns:a="http://schemas.openxmlformats.org/drawingml/2006/main" name="1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Thiết kế: Thạch Trương Thảo (0987 039 863)">
  <a:themeElements>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hiết kế: Thạch Trương Thảo (0987 039 86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 typeface="Wingdings" pitchFamily="2" charset="2"/>
          <a:buNone/>
          <a:tabLst/>
          <a:defRPr kumimoji="0" lang="en-US" sz="3200" b="0" i="0" u="none" strike="noStrike" cap="none" normalizeH="0" baseline="0" smtClean="0">
            <a:ln>
              <a:noFill/>
            </a:ln>
            <a:solidFill>
              <a:schemeClr val="tx1"/>
            </a:solidFill>
            <a:effectLst/>
            <a:latin typeface="Arial" charset="0"/>
          </a:defRPr>
        </a:defPPr>
      </a:lstStyle>
    </a:lnDef>
  </a:objectDefaults>
  <a:extraClrSchemeLst>
    <a:extraClrScheme>
      <a:clrScheme name="Thiết kế: Thạch Trương Thảo (0987 039 863)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hiết kế: Thạch Trương Thảo (0987 039 863)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hiết kế: Thạch Trương Thảo (0987 039 863)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hiết kế: Thạch Trương Thảo (0987 039 863)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hiết kế: Thạch Trương Thảo (0987 039 863)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hiết kế: Thạch Trương Thảo (0987 039 863)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hiết kế: Thạch Trương Thảo (0987 039 863)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hiết kế: Thạch Trương Thảo (0987 039 863)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hiết kế: Thạch Trương Thảo (0987 039 863)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hiết kế: Thạch Trương Thảo (0987 039 863)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hiết kế: Thạch Trương Thảo (0987 039 863)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hiết kế: Thạch Trương Thảo (0987 039 863)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566</TotalTime>
  <Words>1767</Words>
  <Application>Microsoft Office PowerPoint</Application>
  <PresentationFormat>Widescreen</PresentationFormat>
  <Paragraphs>206</Paragraphs>
  <Slides>27</Slides>
  <Notes>3</Notes>
  <HiddenSlides>0</HiddenSlides>
  <MMClips>0</MMClips>
  <ScaleCrop>false</ScaleCrop>
  <HeadingPairs>
    <vt:vector size="6" baseType="variant">
      <vt:variant>
        <vt:lpstr>Fonts Used</vt:lpstr>
      </vt:variant>
      <vt:variant>
        <vt:i4>15</vt:i4>
      </vt:variant>
      <vt:variant>
        <vt:lpstr>Theme</vt:lpstr>
      </vt:variant>
      <vt:variant>
        <vt:i4>7</vt:i4>
      </vt:variant>
      <vt:variant>
        <vt:lpstr>Slide Titles</vt:lpstr>
      </vt:variant>
      <vt:variant>
        <vt:i4>27</vt:i4>
      </vt:variant>
    </vt:vector>
  </HeadingPairs>
  <TitlesOfParts>
    <vt:vector size="49" baseType="lpstr">
      <vt:lpstr>#9Slide03 Arima Madurai Black</vt:lpstr>
      <vt:lpstr>#9Slide05 Pattaya</vt:lpstr>
      <vt:lpstr>.VnTime</vt:lpstr>
      <vt:lpstr>Arial</vt:lpstr>
      <vt:lpstr>Calibri</vt:lpstr>
      <vt:lpstr>Calibri Light</vt:lpstr>
      <vt:lpstr>等线</vt:lpstr>
      <vt:lpstr>Segoe UI</vt:lpstr>
      <vt:lpstr>Tahoma</vt:lpstr>
      <vt:lpstr>Tiffany-Heavy</vt:lpstr>
      <vt:lpstr>Times</vt:lpstr>
      <vt:lpstr>Times New Roman</vt:lpstr>
      <vt:lpstr>Wingdings</vt:lpstr>
      <vt:lpstr>华康海报体W12</vt:lpstr>
      <vt:lpstr>方正综艺简体</vt:lpstr>
      <vt:lpstr>1_Thiết kế: Thạch Trương Thảo (0987 039 863)</vt:lpstr>
      <vt:lpstr>3_Thiết kế: Thạch Trương Thảo (0987 039 863)</vt:lpstr>
      <vt:lpstr>3_Office Theme</vt:lpstr>
      <vt:lpstr>2_Thiết kế: Thạch Trương Thảo (0987 039 863)</vt:lpstr>
      <vt:lpstr>4_Thiết kế: Thạch Trương Thảo (0987 039 863)</vt:lpstr>
      <vt:lpstr>5_Thiết kế: Thạch Trương Thảo (0987 039 863)</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PCHOME</cp:lastModifiedBy>
  <cp:revision>54</cp:revision>
  <dcterms:created xsi:type="dcterms:W3CDTF">2021-07-16T08:32:20Z</dcterms:created>
  <dcterms:modified xsi:type="dcterms:W3CDTF">2024-12-09T15:33:05Z</dcterms:modified>
</cp:coreProperties>
</file>